
<file path=[Content_Types].xml><?xml version="1.0" encoding="utf-8"?>
<Types xmlns="http://schemas.openxmlformats.org/package/2006/content-types">
  <Default Extension="jpeg" ContentType="image/jpe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1352" r:id="rId3"/>
    <p:sldId id="258" r:id="rId4"/>
    <p:sldId id="282" r:id="rId5"/>
    <p:sldId id="1232" r:id="rId6"/>
    <p:sldId id="1302" r:id="rId7"/>
    <p:sldId id="1189" r:id="rId8"/>
    <p:sldId id="1310" r:id="rId9"/>
    <p:sldId id="283" r:id="rId10"/>
    <p:sldId id="1351" r:id="rId11"/>
    <p:sldId id="1183" r:id="rId12"/>
    <p:sldId id="1210" r:id="rId13"/>
    <p:sldId id="1299" r:id="rId14"/>
    <p:sldId id="1240" r:id="rId15"/>
    <p:sldId id="284" r:id="rId16"/>
    <p:sldId id="1311" r:id="rId17"/>
    <p:sldId id="1215" r:id="rId18"/>
    <p:sldId id="1174" r:id="rId20"/>
    <p:sldId id="1236" r:id="rId21"/>
    <p:sldId id="1313" r:id="rId22"/>
    <p:sldId id="285" r:id="rId23"/>
    <p:sldId id="1179" r:id="rId24"/>
    <p:sldId id="1196" r:id="rId25"/>
    <p:sldId id="1305" r:id="rId26"/>
    <p:sldId id="1354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9BFD"/>
    <a:srgbClr val="001A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58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6C7E4E-1017-406D-BFA1-0564257B98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C9685F-3662-499B-AD46-4C030CE0999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68253"/>
          <a:stretch>
            <a:fillRect/>
          </a:stretch>
        </p:blipFill>
        <p:spPr>
          <a:xfrm>
            <a:off x="-1" y="1"/>
            <a:ext cx="12192001" cy="24976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254"/>
          <a:stretch>
            <a:fillRect/>
          </a:stretch>
        </p:blipFill>
        <p:spPr>
          <a:xfrm>
            <a:off x="-2" y="4360359"/>
            <a:ext cx="12192001" cy="24976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9E13-8BEB-47CE-BFAD-9D45F1CC95B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EAFA-AE16-4BDE-A7BA-ED905E12F2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9E13-8BEB-47CE-BFAD-9D45F1CC95B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EAFA-AE16-4BDE-A7BA-ED905E12F2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9E13-8BEB-47CE-BFAD-9D45F1CC95B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EAFA-AE16-4BDE-A7BA-ED905E12F2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9E13-8BEB-47CE-BFAD-9D45F1CC95B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EAFA-AE16-4BDE-A7BA-ED905E12F2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9E13-8BEB-47CE-BFAD-9D45F1CC95B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EAFA-AE16-4BDE-A7BA-ED905E12F2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9E13-8BEB-47CE-BFAD-9D45F1CC95B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EAFA-AE16-4BDE-A7BA-ED905E12F2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9E13-8BEB-47CE-BFAD-9D45F1CC95B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EAFA-AE16-4BDE-A7BA-ED905E12F2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9E13-8BEB-47CE-BFAD-9D45F1CC95B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EAFA-AE16-4BDE-A7BA-ED905E12F2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9E13-8BEB-47CE-BFAD-9D45F1CC95B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EAFA-AE16-4BDE-A7BA-ED905E12F2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9E13-8BEB-47CE-BFAD-9D45F1CC95B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EAFA-AE16-4BDE-A7BA-ED905E12F2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A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79E13-8BEB-47CE-BFAD-9D45F1CC95B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2EAFA-AE16-4BDE-A7BA-ED905E12F23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png"/><Relationship Id="rId2" Type="http://schemas.microsoft.com/office/2007/relationships/media" Target="../media/media1.mp3"/><Relationship Id="rId1" Type="http://schemas.openxmlformats.org/officeDocument/2006/relationships/audio" Target="../media/media1.mp3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770743" y="3057538"/>
            <a:ext cx="9390744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5400" b="1" dirty="0">
                <a:solidFill>
                  <a:schemeClr val="bg1"/>
                </a:solidFill>
              </a:rPr>
              <a:t>产品发布科技峰会</a:t>
            </a:r>
            <a:r>
              <a:rPr lang="en-US" altLang="zh-CN" sz="5400" b="1" dirty="0">
                <a:solidFill>
                  <a:schemeClr val="bg1"/>
                </a:solidFill>
              </a:rPr>
              <a:t>PPT</a:t>
            </a:r>
            <a:r>
              <a:rPr lang="zh-CN" altLang="en-US" sz="5400" b="1" dirty="0">
                <a:solidFill>
                  <a:schemeClr val="bg1"/>
                </a:solidFill>
              </a:rPr>
              <a:t>模板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581333" y="4096796"/>
            <a:ext cx="7308734" cy="62914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</a:t>
            </a:r>
            <a:endParaRPr lang="en-US" altLang="zh-CN" sz="16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762863" y="1593652"/>
            <a:ext cx="2945674" cy="163449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88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2020</a:t>
            </a:r>
            <a:endParaRPr lang="en-US" altLang="zh-CN" sz="88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555065" y="4769485"/>
            <a:ext cx="1361270" cy="338554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600" dirty="0">
                <a:solidFill>
                  <a:schemeClr val="bg1"/>
                </a:solidFill>
              </a:rPr>
              <a:t>汇报人：</a:t>
            </a:r>
            <a:r>
              <a:rPr lang="en-US" altLang="zh-CN" sz="1600" dirty="0">
                <a:solidFill>
                  <a:schemeClr val="bg1"/>
                </a:solidFill>
              </a:rPr>
              <a:t>XXX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591129" y="3053679"/>
            <a:ext cx="9692673" cy="947964"/>
          </a:xfrm>
          <a:prstGeom prst="rect">
            <a:avLst/>
          </a:prstGeom>
          <a:noFill/>
          <a:ln w="38100">
            <a:gradFill>
              <a:gsLst>
                <a:gs pos="0">
                  <a:srgbClr val="02FEFF"/>
                </a:gs>
                <a:gs pos="100000">
                  <a:srgbClr val="0167FF"/>
                </a:gs>
              </a:gsLst>
              <a:lin ang="8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bamboo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fade in="500.000000" out="500.000000"/>
                </p14:media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-420914" y="-1186543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split orient="vert"/>
      </p:transition>
    </mc:Choice>
    <mc:Fallback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5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479551" y="2094245"/>
            <a:ext cx="9257393" cy="985796"/>
            <a:chOff x="839692" y="2560760"/>
            <a:chExt cx="10543156" cy="985796"/>
          </a:xfrm>
        </p:grpSpPr>
        <p:grpSp>
          <p:nvGrpSpPr>
            <p:cNvPr id="17" name="组合 16"/>
            <p:cNvGrpSpPr/>
            <p:nvPr/>
          </p:nvGrpSpPr>
          <p:grpSpPr>
            <a:xfrm>
              <a:off x="3713912" y="2560760"/>
              <a:ext cx="2070566" cy="985796"/>
              <a:chOff x="5122025" y="525814"/>
              <a:chExt cx="2070566" cy="985796"/>
            </a:xfrm>
          </p:grpSpPr>
          <p:sp>
            <p:nvSpPr>
              <p:cNvPr id="27" name="文本框 10"/>
              <p:cNvSpPr txBox="1"/>
              <p:nvPr/>
            </p:nvSpPr>
            <p:spPr>
              <a:xfrm>
                <a:off x="5171616" y="884964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  <a:endPara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 defTabSz="1219200">
                  <a:spcBef>
                    <a:spcPct val="0"/>
                  </a:spcBef>
                  <a:defRPr/>
                </a:pPr>
                <a:r>
                  <a:rPr lang="zh-CN" altLang="en-US" sz="1865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865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6456335" y="2560760"/>
              <a:ext cx="2070566" cy="985796"/>
              <a:chOff x="5122025" y="525814"/>
              <a:chExt cx="2070566" cy="985796"/>
            </a:xfrm>
          </p:grpSpPr>
          <p:sp>
            <p:nvSpPr>
              <p:cNvPr id="25" name="文本框 13"/>
              <p:cNvSpPr txBox="1"/>
              <p:nvPr/>
            </p:nvSpPr>
            <p:spPr>
              <a:xfrm>
                <a:off x="5171616" y="884964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  <a:endPara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 defTabSz="1219200">
                  <a:spcBef>
                    <a:spcPct val="0"/>
                  </a:spcBef>
                  <a:defRPr/>
                </a:pPr>
                <a:r>
                  <a:rPr lang="zh-CN" altLang="en-US" sz="1865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865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9312282" y="2560760"/>
              <a:ext cx="2070566" cy="985796"/>
              <a:chOff x="5122025" y="525814"/>
              <a:chExt cx="2070566" cy="985796"/>
            </a:xfrm>
          </p:grpSpPr>
          <p:sp>
            <p:nvSpPr>
              <p:cNvPr id="23" name="文本框 16"/>
              <p:cNvSpPr txBox="1"/>
              <p:nvPr/>
            </p:nvSpPr>
            <p:spPr>
              <a:xfrm>
                <a:off x="5171616" y="884964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  <a:endPara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 defTabSz="1219200">
                  <a:spcBef>
                    <a:spcPct val="0"/>
                  </a:spcBef>
                  <a:defRPr/>
                </a:pPr>
                <a:r>
                  <a:rPr lang="zh-CN" altLang="en-US" sz="1865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865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839692" y="2560760"/>
              <a:ext cx="2070566" cy="985796"/>
              <a:chOff x="5122025" y="525814"/>
              <a:chExt cx="2070566" cy="985796"/>
            </a:xfrm>
          </p:grpSpPr>
          <p:sp>
            <p:nvSpPr>
              <p:cNvPr id="21" name="文本框 24"/>
              <p:cNvSpPr txBox="1"/>
              <p:nvPr/>
            </p:nvSpPr>
            <p:spPr>
              <a:xfrm>
                <a:off x="5171616" y="884964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  <a:endPara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 defTabSz="1219200">
                  <a:spcBef>
                    <a:spcPct val="0"/>
                  </a:spcBef>
                  <a:defRPr/>
                </a:pPr>
                <a:r>
                  <a:rPr lang="zh-CN" altLang="en-US" sz="1865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865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5" name="直接连接符 4"/>
          <p:cNvCxnSpPr/>
          <p:nvPr/>
        </p:nvCxnSpPr>
        <p:spPr>
          <a:xfrm flipV="1">
            <a:off x="2672120" y="3140969"/>
            <a:ext cx="0" cy="842068"/>
          </a:xfrm>
          <a:prstGeom prst="line">
            <a:avLst/>
          </a:prstGeom>
          <a:ln w="12700">
            <a:solidFill>
              <a:schemeClr val="accent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7183676" y="3140969"/>
            <a:ext cx="0" cy="842068"/>
          </a:xfrm>
          <a:prstGeom prst="line">
            <a:avLst/>
          </a:prstGeom>
          <a:ln w="12700">
            <a:solidFill>
              <a:schemeClr val="accent4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9504561" y="3140969"/>
            <a:ext cx="0" cy="842068"/>
          </a:xfrm>
          <a:prstGeom prst="line">
            <a:avLst/>
          </a:prstGeom>
          <a:ln w="12700">
            <a:solidFill>
              <a:schemeClr val="accent6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4993005" y="3140969"/>
            <a:ext cx="0" cy="842068"/>
          </a:xfrm>
          <a:prstGeom prst="line">
            <a:avLst/>
          </a:prstGeom>
          <a:ln w="12700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5725837" y="3906938"/>
            <a:ext cx="3006345" cy="1654493"/>
            <a:chOff x="4294377" y="2930203"/>
            <a:chExt cx="2254759" cy="1240870"/>
          </a:xfrm>
        </p:grpSpPr>
        <p:sp>
          <p:nvSpPr>
            <p:cNvPr id="8" name="任意多边形: 形状 7"/>
            <p:cNvSpPr/>
            <p:nvPr/>
          </p:nvSpPr>
          <p:spPr>
            <a:xfrm flipV="1">
              <a:off x="4294377" y="2930203"/>
              <a:ext cx="2254759" cy="1240870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4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3" name="任意多边形: 形状 12"/>
            <p:cNvSpPr/>
            <p:nvPr/>
          </p:nvSpPr>
          <p:spPr bwMode="auto">
            <a:xfrm>
              <a:off x="5207621" y="3391681"/>
              <a:ext cx="382315" cy="323084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459820" y="3906938"/>
            <a:ext cx="3006345" cy="1654493"/>
            <a:chOff x="2594864" y="2930203"/>
            <a:chExt cx="2254759" cy="1240870"/>
          </a:xfrm>
        </p:grpSpPr>
        <p:sp>
          <p:nvSpPr>
            <p:cNvPr id="37" name="任意多边形: 形状 36"/>
            <p:cNvSpPr/>
            <p:nvPr/>
          </p:nvSpPr>
          <p:spPr>
            <a:xfrm flipV="1">
              <a:off x="2594864" y="2930203"/>
              <a:ext cx="2254759" cy="1240870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2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/>
            </a:p>
          </p:txBody>
        </p:sp>
        <p:sp>
          <p:nvSpPr>
            <p:cNvPr id="38" name="任意多边形: 形状 37"/>
            <p:cNvSpPr>
              <a:spLocks noChangeAspect="1"/>
            </p:cNvSpPr>
            <p:nvPr/>
          </p:nvSpPr>
          <p:spPr bwMode="auto">
            <a:xfrm>
              <a:off x="3541363" y="3330887"/>
              <a:ext cx="429759" cy="444672"/>
            </a:xfrm>
            <a:custGeom>
              <a:avLst/>
              <a:gdLst>
                <a:gd name="connsiteX0" fmla="*/ 94055 w 317452"/>
                <a:gd name="connsiteY0" fmla="*/ 135965 h 328468"/>
                <a:gd name="connsiteX1" fmla="*/ 94407 w 317452"/>
                <a:gd name="connsiteY1" fmla="*/ 136055 h 328468"/>
                <a:gd name="connsiteX2" fmla="*/ 104825 w 317452"/>
                <a:gd name="connsiteY2" fmla="*/ 158537 h 328468"/>
                <a:gd name="connsiteX3" fmla="*/ 106109 w 317452"/>
                <a:gd name="connsiteY3" fmla="*/ 161308 h 328468"/>
                <a:gd name="connsiteX4" fmla="*/ 98162 w 317452"/>
                <a:gd name="connsiteY4" fmla="*/ 160053 h 328468"/>
                <a:gd name="connsiteX5" fmla="*/ 96849 w 317452"/>
                <a:gd name="connsiteY5" fmla="*/ 160053 h 328468"/>
                <a:gd name="connsiteX6" fmla="*/ 92911 w 317452"/>
                <a:gd name="connsiteY6" fmla="*/ 137630 h 328468"/>
                <a:gd name="connsiteX7" fmla="*/ 93506 w 317452"/>
                <a:gd name="connsiteY7" fmla="*/ 136765 h 328468"/>
                <a:gd name="connsiteX8" fmla="*/ 39496 w 317452"/>
                <a:gd name="connsiteY8" fmla="*/ 115887 h 328468"/>
                <a:gd name="connsiteX9" fmla="*/ 51437 w 317452"/>
                <a:gd name="connsiteY9" fmla="*/ 165488 h 328468"/>
                <a:gd name="connsiteX10" fmla="*/ 48784 w 317452"/>
                <a:gd name="connsiteY10" fmla="*/ 166793 h 328468"/>
                <a:gd name="connsiteX11" fmla="*/ 47457 w 317452"/>
                <a:gd name="connsiteY11" fmla="*/ 170709 h 328468"/>
                <a:gd name="connsiteX12" fmla="*/ 48784 w 317452"/>
                <a:gd name="connsiteY12" fmla="*/ 173319 h 328468"/>
                <a:gd name="connsiteX13" fmla="*/ 52764 w 317452"/>
                <a:gd name="connsiteY13" fmla="*/ 175930 h 328468"/>
                <a:gd name="connsiteX14" fmla="*/ 55418 w 317452"/>
                <a:gd name="connsiteY14" fmla="*/ 174625 h 328468"/>
                <a:gd name="connsiteX15" fmla="*/ 87263 w 317452"/>
                <a:gd name="connsiteY15" fmla="*/ 216393 h 328468"/>
                <a:gd name="connsiteX16" fmla="*/ 55418 w 317452"/>
                <a:gd name="connsiteY16" fmla="*/ 230752 h 328468"/>
                <a:gd name="connsiteX17" fmla="*/ 38169 w 317452"/>
                <a:gd name="connsiteY17" fmla="*/ 224225 h 328468"/>
                <a:gd name="connsiteX18" fmla="*/ 1017 w 317452"/>
                <a:gd name="connsiteY18" fmla="*/ 147214 h 328468"/>
                <a:gd name="connsiteX19" fmla="*/ 7651 w 317452"/>
                <a:gd name="connsiteY19" fmla="*/ 128940 h 328468"/>
                <a:gd name="connsiteX20" fmla="*/ 39496 w 317452"/>
                <a:gd name="connsiteY20" fmla="*/ 115887 h 328468"/>
                <a:gd name="connsiteX21" fmla="*/ 63900 w 317452"/>
                <a:gd name="connsiteY21" fmla="*/ 106627 h 328468"/>
                <a:gd name="connsiteX22" fmla="*/ 71807 w 317452"/>
                <a:gd name="connsiteY22" fmla="*/ 114982 h 328468"/>
                <a:gd name="connsiteX23" fmla="*/ 81033 w 317452"/>
                <a:gd name="connsiteY23" fmla="*/ 133331 h 328468"/>
                <a:gd name="connsiteX24" fmla="*/ 87623 w 317452"/>
                <a:gd name="connsiteY24" fmla="*/ 130710 h 328468"/>
                <a:gd name="connsiteX25" fmla="*/ 95803 w 317452"/>
                <a:gd name="connsiteY25" fmla="*/ 133422 h 328468"/>
                <a:gd name="connsiteX26" fmla="*/ 94055 w 317452"/>
                <a:gd name="connsiteY26" fmla="*/ 135965 h 328468"/>
                <a:gd name="connsiteX27" fmla="*/ 89115 w 317452"/>
                <a:gd name="connsiteY27" fmla="*/ 134702 h 328468"/>
                <a:gd name="connsiteX28" fmla="*/ 83823 w 317452"/>
                <a:gd name="connsiteY28" fmla="*/ 137407 h 328468"/>
                <a:gd name="connsiteX29" fmla="*/ 82500 w 317452"/>
                <a:gd name="connsiteY29" fmla="*/ 137407 h 328468"/>
                <a:gd name="connsiteX30" fmla="*/ 97053 w 317452"/>
                <a:gd name="connsiteY30" fmla="*/ 169863 h 328468"/>
                <a:gd name="connsiteX31" fmla="*/ 98375 w 317452"/>
                <a:gd name="connsiteY31" fmla="*/ 169863 h 328468"/>
                <a:gd name="connsiteX32" fmla="*/ 103667 w 317452"/>
                <a:gd name="connsiteY32" fmla="*/ 167158 h 328468"/>
                <a:gd name="connsiteX33" fmla="*/ 106313 w 317452"/>
                <a:gd name="connsiteY33" fmla="*/ 161749 h 328468"/>
                <a:gd name="connsiteX34" fmla="*/ 106109 w 317452"/>
                <a:gd name="connsiteY34" fmla="*/ 161308 h 328468"/>
                <a:gd name="connsiteX35" fmla="*/ 109648 w 317452"/>
                <a:gd name="connsiteY35" fmla="*/ 161866 h 328468"/>
                <a:gd name="connsiteX36" fmla="*/ 110272 w 317452"/>
                <a:gd name="connsiteY36" fmla="*/ 161402 h 328468"/>
                <a:gd name="connsiteX37" fmla="*/ 110522 w 317452"/>
                <a:gd name="connsiteY37" fmla="*/ 164622 h 328468"/>
                <a:gd name="connsiteX38" fmla="*/ 106074 w 317452"/>
                <a:gd name="connsiteY38" fmla="*/ 170028 h 328468"/>
                <a:gd name="connsiteX39" fmla="*/ 99484 w 317452"/>
                <a:gd name="connsiteY39" fmla="*/ 172650 h 328468"/>
                <a:gd name="connsiteX40" fmla="*/ 107391 w 317452"/>
                <a:gd name="connsiteY40" fmla="*/ 192309 h 328468"/>
                <a:gd name="connsiteX41" fmla="*/ 100802 w 317452"/>
                <a:gd name="connsiteY41" fmla="*/ 211968 h 328468"/>
                <a:gd name="connsiteX42" fmla="*/ 91576 w 317452"/>
                <a:gd name="connsiteY42" fmla="*/ 215900 h 328468"/>
                <a:gd name="connsiteX43" fmla="*/ 59946 w 317452"/>
                <a:gd name="connsiteY43" fmla="*/ 172650 h 328468"/>
                <a:gd name="connsiteX44" fmla="*/ 62582 w 317452"/>
                <a:gd name="connsiteY44" fmla="*/ 171339 h 328468"/>
                <a:gd name="connsiteX45" fmla="*/ 63900 w 317452"/>
                <a:gd name="connsiteY45" fmla="*/ 166097 h 328468"/>
                <a:gd name="connsiteX46" fmla="*/ 62582 w 317452"/>
                <a:gd name="connsiteY46" fmla="*/ 163475 h 328468"/>
                <a:gd name="connsiteX47" fmla="*/ 58628 w 317452"/>
                <a:gd name="connsiteY47" fmla="*/ 162165 h 328468"/>
                <a:gd name="connsiteX48" fmla="*/ 54674 w 317452"/>
                <a:gd name="connsiteY48" fmla="*/ 163475 h 328468"/>
                <a:gd name="connsiteX49" fmla="*/ 42813 w 317452"/>
                <a:gd name="connsiteY49" fmla="*/ 111051 h 328468"/>
                <a:gd name="connsiteX50" fmla="*/ 52038 w 317452"/>
                <a:gd name="connsiteY50" fmla="*/ 107119 h 328468"/>
                <a:gd name="connsiteX51" fmla="*/ 63900 w 317452"/>
                <a:gd name="connsiteY51" fmla="*/ 106627 h 328468"/>
                <a:gd name="connsiteX52" fmla="*/ 221560 w 317452"/>
                <a:gd name="connsiteY52" fmla="*/ 67725 h 328468"/>
                <a:gd name="connsiteX53" fmla="*/ 239938 w 317452"/>
                <a:gd name="connsiteY53" fmla="*/ 67725 h 328468"/>
                <a:gd name="connsiteX54" fmla="*/ 249127 w 317452"/>
                <a:gd name="connsiteY54" fmla="*/ 90147 h 328468"/>
                <a:gd name="connsiteX55" fmla="*/ 249127 w 317452"/>
                <a:gd name="connsiteY55" fmla="*/ 99380 h 328468"/>
                <a:gd name="connsiteX56" fmla="*/ 259629 w 317452"/>
                <a:gd name="connsiteY56" fmla="*/ 162691 h 328468"/>
                <a:gd name="connsiteX57" fmla="*/ 300324 w 317452"/>
                <a:gd name="connsiteY57" fmla="*/ 193027 h 328468"/>
                <a:gd name="connsiteX58" fmla="*/ 304262 w 317452"/>
                <a:gd name="connsiteY58" fmla="*/ 215450 h 328468"/>
                <a:gd name="connsiteX59" fmla="*/ 283258 w 317452"/>
                <a:gd name="connsiteY59" fmla="*/ 219407 h 328468"/>
                <a:gd name="connsiteX60" fmla="*/ 281946 w 317452"/>
                <a:gd name="connsiteY60" fmla="*/ 218088 h 328468"/>
                <a:gd name="connsiteX61" fmla="*/ 236000 w 317452"/>
                <a:gd name="connsiteY61" fmla="*/ 185113 h 328468"/>
                <a:gd name="connsiteX62" fmla="*/ 229436 w 317452"/>
                <a:gd name="connsiteY62" fmla="*/ 174562 h 328468"/>
                <a:gd name="connsiteX63" fmla="*/ 224185 w 317452"/>
                <a:gd name="connsiteY63" fmla="*/ 145544 h 328468"/>
                <a:gd name="connsiteX64" fmla="*/ 196617 w 317452"/>
                <a:gd name="connsiteY64" fmla="*/ 194346 h 328468"/>
                <a:gd name="connsiteX65" fmla="*/ 229436 w 317452"/>
                <a:gd name="connsiteY65" fmla="*/ 243148 h 328468"/>
                <a:gd name="connsiteX66" fmla="*/ 230749 w 317452"/>
                <a:gd name="connsiteY66" fmla="*/ 265571 h 328468"/>
                <a:gd name="connsiteX67" fmla="*/ 195305 w 317452"/>
                <a:gd name="connsiteY67" fmla="*/ 318329 h 328468"/>
                <a:gd name="connsiteX68" fmla="*/ 169050 w 317452"/>
                <a:gd name="connsiteY68" fmla="*/ 323605 h 328468"/>
                <a:gd name="connsiteX69" fmla="*/ 167737 w 317452"/>
                <a:gd name="connsiteY69" fmla="*/ 323605 h 328468"/>
                <a:gd name="connsiteX70" fmla="*/ 162486 w 317452"/>
                <a:gd name="connsiteY70" fmla="*/ 297226 h 328468"/>
                <a:gd name="connsiteX71" fmla="*/ 191366 w 317452"/>
                <a:gd name="connsiteY71" fmla="*/ 255019 h 328468"/>
                <a:gd name="connsiteX72" fmla="*/ 167737 w 317452"/>
                <a:gd name="connsiteY72" fmla="*/ 220726 h 328468"/>
                <a:gd name="connsiteX73" fmla="*/ 70594 w 317452"/>
                <a:gd name="connsiteY73" fmla="*/ 322286 h 328468"/>
                <a:gd name="connsiteX74" fmla="*/ 46965 w 317452"/>
                <a:gd name="connsiteY74" fmla="*/ 326243 h 328468"/>
                <a:gd name="connsiteX75" fmla="*/ 44339 w 317452"/>
                <a:gd name="connsiteY75" fmla="*/ 322286 h 328468"/>
                <a:gd name="connsiteX76" fmla="*/ 43027 w 317452"/>
                <a:gd name="connsiteY76" fmla="*/ 295907 h 328468"/>
                <a:gd name="connsiteX77" fmla="*/ 144108 w 317452"/>
                <a:gd name="connsiteY77" fmla="*/ 189070 h 328468"/>
                <a:gd name="connsiteX78" fmla="*/ 148046 w 317452"/>
                <a:gd name="connsiteY78" fmla="*/ 177200 h 328468"/>
                <a:gd name="connsiteX79" fmla="*/ 190054 w 317452"/>
                <a:gd name="connsiteY79" fmla="*/ 103337 h 328468"/>
                <a:gd name="connsiteX80" fmla="*/ 151984 w 317452"/>
                <a:gd name="connsiteY80" fmla="*/ 107294 h 328468"/>
                <a:gd name="connsiteX81" fmla="*/ 119166 w 317452"/>
                <a:gd name="connsiteY81" fmla="*/ 154777 h 328468"/>
                <a:gd name="connsiteX82" fmla="*/ 110272 w 317452"/>
                <a:gd name="connsiteY82" fmla="*/ 161402 h 328468"/>
                <a:gd name="connsiteX83" fmla="*/ 110027 w 317452"/>
                <a:gd name="connsiteY83" fmla="*/ 158233 h 328468"/>
                <a:gd name="connsiteX84" fmla="*/ 99484 w 317452"/>
                <a:gd name="connsiteY84" fmla="*/ 134642 h 328468"/>
                <a:gd name="connsiteX85" fmla="*/ 95803 w 317452"/>
                <a:gd name="connsiteY85" fmla="*/ 133422 h 328468"/>
                <a:gd name="connsiteX86" fmla="*/ 97670 w 317452"/>
                <a:gd name="connsiteY86" fmla="*/ 130706 h 328468"/>
                <a:gd name="connsiteX87" fmla="*/ 130980 w 317452"/>
                <a:gd name="connsiteY87" fmla="*/ 82234 h 328468"/>
                <a:gd name="connsiteX88" fmla="*/ 141482 w 317452"/>
                <a:gd name="connsiteY88" fmla="*/ 75639 h 328468"/>
                <a:gd name="connsiteX89" fmla="*/ 221560 w 317452"/>
                <a:gd name="connsiteY89" fmla="*/ 67725 h 328468"/>
                <a:gd name="connsiteX90" fmla="*/ 276970 w 317452"/>
                <a:gd name="connsiteY90" fmla="*/ 0 h 328468"/>
                <a:gd name="connsiteX91" fmla="*/ 317452 w 317452"/>
                <a:gd name="connsiteY91" fmla="*/ 39688 h 328468"/>
                <a:gd name="connsiteX92" fmla="*/ 276970 w 317452"/>
                <a:gd name="connsiteY92" fmla="*/ 79376 h 328468"/>
                <a:gd name="connsiteX93" fmla="*/ 236488 w 317452"/>
                <a:gd name="connsiteY93" fmla="*/ 39688 h 328468"/>
                <a:gd name="connsiteX94" fmla="*/ 276970 w 317452"/>
                <a:gd name="connsiteY94" fmla="*/ 0 h 32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7452" h="328468">
                  <a:moveTo>
                    <a:pt x="94055" y="135965"/>
                  </a:moveTo>
                  <a:lnTo>
                    <a:pt x="94407" y="136055"/>
                  </a:lnTo>
                  <a:cubicBezTo>
                    <a:pt x="100360" y="148902"/>
                    <a:pt x="103337" y="155325"/>
                    <a:pt x="104825" y="158537"/>
                  </a:cubicBezTo>
                  <a:lnTo>
                    <a:pt x="106109" y="161308"/>
                  </a:lnTo>
                  <a:lnTo>
                    <a:pt x="98162" y="160053"/>
                  </a:lnTo>
                  <a:cubicBezTo>
                    <a:pt x="98162" y="160053"/>
                    <a:pt x="96849" y="160053"/>
                    <a:pt x="96849" y="160053"/>
                  </a:cubicBezTo>
                  <a:cubicBezTo>
                    <a:pt x="90285" y="154777"/>
                    <a:pt x="87660" y="144225"/>
                    <a:pt x="92911" y="137630"/>
                  </a:cubicBezTo>
                  <a:cubicBezTo>
                    <a:pt x="92911" y="137630"/>
                    <a:pt x="92911" y="137630"/>
                    <a:pt x="93506" y="136765"/>
                  </a:cubicBezTo>
                  <a:close/>
                  <a:moveTo>
                    <a:pt x="39496" y="115887"/>
                  </a:moveTo>
                  <a:cubicBezTo>
                    <a:pt x="39496" y="115887"/>
                    <a:pt x="39496" y="115887"/>
                    <a:pt x="51437" y="165488"/>
                  </a:cubicBezTo>
                  <a:cubicBezTo>
                    <a:pt x="51437" y="165488"/>
                    <a:pt x="51437" y="165488"/>
                    <a:pt x="48784" y="166793"/>
                  </a:cubicBezTo>
                  <a:cubicBezTo>
                    <a:pt x="47457" y="166793"/>
                    <a:pt x="47457" y="169403"/>
                    <a:pt x="47457" y="170709"/>
                  </a:cubicBezTo>
                  <a:cubicBezTo>
                    <a:pt x="47457" y="170709"/>
                    <a:pt x="47457" y="170709"/>
                    <a:pt x="48784" y="173319"/>
                  </a:cubicBezTo>
                  <a:cubicBezTo>
                    <a:pt x="50111" y="175930"/>
                    <a:pt x="51437" y="175930"/>
                    <a:pt x="52764" y="175930"/>
                  </a:cubicBezTo>
                  <a:lnTo>
                    <a:pt x="55418" y="174625"/>
                  </a:lnTo>
                  <a:cubicBezTo>
                    <a:pt x="55418" y="174625"/>
                    <a:pt x="55418" y="174625"/>
                    <a:pt x="87263" y="216393"/>
                  </a:cubicBezTo>
                  <a:cubicBezTo>
                    <a:pt x="87263" y="216393"/>
                    <a:pt x="87263" y="216393"/>
                    <a:pt x="55418" y="230752"/>
                  </a:cubicBezTo>
                  <a:cubicBezTo>
                    <a:pt x="48784" y="233362"/>
                    <a:pt x="40823" y="230752"/>
                    <a:pt x="38169" y="224225"/>
                  </a:cubicBezTo>
                  <a:cubicBezTo>
                    <a:pt x="38169" y="224225"/>
                    <a:pt x="38169" y="224225"/>
                    <a:pt x="1017" y="147214"/>
                  </a:cubicBezTo>
                  <a:cubicBezTo>
                    <a:pt x="-1637" y="140687"/>
                    <a:pt x="1017" y="132856"/>
                    <a:pt x="7651" y="128940"/>
                  </a:cubicBezTo>
                  <a:cubicBezTo>
                    <a:pt x="7651" y="128940"/>
                    <a:pt x="7651" y="128940"/>
                    <a:pt x="39496" y="115887"/>
                  </a:cubicBezTo>
                  <a:close/>
                  <a:moveTo>
                    <a:pt x="63900" y="106627"/>
                  </a:moveTo>
                  <a:cubicBezTo>
                    <a:pt x="67524" y="108102"/>
                    <a:pt x="70489" y="111051"/>
                    <a:pt x="71807" y="114982"/>
                  </a:cubicBezTo>
                  <a:cubicBezTo>
                    <a:pt x="71807" y="114982"/>
                    <a:pt x="71807" y="114982"/>
                    <a:pt x="81033" y="133331"/>
                  </a:cubicBezTo>
                  <a:cubicBezTo>
                    <a:pt x="81033" y="133331"/>
                    <a:pt x="81033" y="133331"/>
                    <a:pt x="87623" y="130710"/>
                  </a:cubicBezTo>
                  <a:lnTo>
                    <a:pt x="95803" y="133422"/>
                  </a:lnTo>
                  <a:lnTo>
                    <a:pt x="94055" y="135965"/>
                  </a:lnTo>
                  <a:lnTo>
                    <a:pt x="89115" y="134702"/>
                  </a:lnTo>
                  <a:cubicBezTo>
                    <a:pt x="89115" y="134702"/>
                    <a:pt x="89115" y="134702"/>
                    <a:pt x="83823" y="137407"/>
                  </a:cubicBezTo>
                  <a:cubicBezTo>
                    <a:pt x="83823" y="137407"/>
                    <a:pt x="82500" y="137407"/>
                    <a:pt x="82500" y="137407"/>
                  </a:cubicBezTo>
                  <a:cubicBezTo>
                    <a:pt x="82500" y="137407"/>
                    <a:pt x="82500" y="137407"/>
                    <a:pt x="97053" y="169863"/>
                  </a:cubicBezTo>
                  <a:cubicBezTo>
                    <a:pt x="97053" y="169863"/>
                    <a:pt x="97053" y="169863"/>
                    <a:pt x="98375" y="169863"/>
                  </a:cubicBezTo>
                  <a:lnTo>
                    <a:pt x="103667" y="167158"/>
                  </a:lnTo>
                  <a:cubicBezTo>
                    <a:pt x="106313" y="165806"/>
                    <a:pt x="106313" y="163101"/>
                    <a:pt x="106313" y="161749"/>
                  </a:cubicBezTo>
                  <a:lnTo>
                    <a:pt x="106109" y="161308"/>
                  </a:lnTo>
                  <a:lnTo>
                    <a:pt x="109648" y="161866"/>
                  </a:lnTo>
                  <a:lnTo>
                    <a:pt x="110272" y="161402"/>
                  </a:lnTo>
                  <a:lnTo>
                    <a:pt x="110522" y="164622"/>
                  </a:lnTo>
                  <a:cubicBezTo>
                    <a:pt x="109698" y="166752"/>
                    <a:pt x="108051" y="168718"/>
                    <a:pt x="106074" y="170028"/>
                  </a:cubicBezTo>
                  <a:cubicBezTo>
                    <a:pt x="106074" y="170028"/>
                    <a:pt x="106074" y="170028"/>
                    <a:pt x="99484" y="172650"/>
                  </a:cubicBezTo>
                  <a:cubicBezTo>
                    <a:pt x="99484" y="172650"/>
                    <a:pt x="99484" y="172650"/>
                    <a:pt x="107391" y="192309"/>
                  </a:cubicBezTo>
                  <a:cubicBezTo>
                    <a:pt x="111345" y="198862"/>
                    <a:pt x="107391" y="208036"/>
                    <a:pt x="100802" y="211968"/>
                  </a:cubicBezTo>
                  <a:cubicBezTo>
                    <a:pt x="100802" y="211968"/>
                    <a:pt x="100802" y="211968"/>
                    <a:pt x="91576" y="215900"/>
                  </a:cubicBezTo>
                  <a:cubicBezTo>
                    <a:pt x="91576" y="215900"/>
                    <a:pt x="91576" y="215900"/>
                    <a:pt x="59946" y="172650"/>
                  </a:cubicBezTo>
                  <a:cubicBezTo>
                    <a:pt x="59946" y="172650"/>
                    <a:pt x="59946" y="172650"/>
                    <a:pt x="62582" y="171339"/>
                  </a:cubicBezTo>
                  <a:cubicBezTo>
                    <a:pt x="65218" y="170028"/>
                    <a:pt x="65218" y="167407"/>
                    <a:pt x="63900" y="166097"/>
                  </a:cubicBezTo>
                  <a:cubicBezTo>
                    <a:pt x="63900" y="166097"/>
                    <a:pt x="63900" y="166097"/>
                    <a:pt x="62582" y="163475"/>
                  </a:cubicBezTo>
                  <a:cubicBezTo>
                    <a:pt x="62582" y="162165"/>
                    <a:pt x="59946" y="160854"/>
                    <a:pt x="58628" y="162165"/>
                  </a:cubicBezTo>
                  <a:cubicBezTo>
                    <a:pt x="58628" y="162165"/>
                    <a:pt x="58628" y="162165"/>
                    <a:pt x="54674" y="163475"/>
                  </a:cubicBezTo>
                  <a:cubicBezTo>
                    <a:pt x="54674" y="163475"/>
                    <a:pt x="54674" y="163475"/>
                    <a:pt x="42813" y="111051"/>
                  </a:cubicBezTo>
                  <a:cubicBezTo>
                    <a:pt x="42813" y="111051"/>
                    <a:pt x="42813" y="111051"/>
                    <a:pt x="52038" y="107119"/>
                  </a:cubicBezTo>
                  <a:cubicBezTo>
                    <a:pt x="55992" y="105153"/>
                    <a:pt x="60275" y="105153"/>
                    <a:pt x="63900" y="106627"/>
                  </a:cubicBezTo>
                  <a:close/>
                  <a:moveTo>
                    <a:pt x="221560" y="67725"/>
                  </a:moveTo>
                  <a:cubicBezTo>
                    <a:pt x="226810" y="65087"/>
                    <a:pt x="234687" y="65087"/>
                    <a:pt x="239938" y="67725"/>
                  </a:cubicBezTo>
                  <a:cubicBezTo>
                    <a:pt x="247814" y="73001"/>
                    <a:pt x="250440" y="80915"/>
                    <a:pt x="249127" y="90147"/>
                  </a:cubicBezTo>
                  <a:cubicBezTo>
                    <a:pt x="249127" y="92785"/>
                    <a:pt x="249127" y="96742"/>
                    <a:pt x="249127" y="99380"/>
                  </a:cubicBezTo>
                  <a:cubicBezTo>
                    <a:pt x="249127" y="99380"/>
                    <a:pt x="249127" y="99380"/>
                    <a:pt x="259629" y="162691"/>
                  </a:cubicBezTo>
                  <a:cubicBezTo>
                    <a:pt x="259629" y="162691"/>
                    <a:pt x="259629" y="162691"/>
                    <a:pt x="300324" y="193027"/>
                  </a:cubicBezTo>
                  <a:cubicBezTo>
                    <a:pt x="308200" y="198303"/>
                    <a:pt x="309513" y="207536"/>
                    <a:pt x="304262" y="215450"/>
                  </a:cubicBezTo>
                  <a:cubicBezTo>
                    <a:pt x="299011" y="222045"/>
                    <a:pt x="289822" y="223363"/>
                    <a:pt x="283258" y="219407"/>
                  </a:cubicBezTo>
                  <a:cubicBezTo>
                    <a:pt x="283258" y="219407"/>
                    <a:pt x="281946" y="219407"/>
                    <a:pt x="281946" y="218088"/>
                  </a:cubicBezTo>
                  <a:cubicBezTo>
                    <a:pt x="281946" y="218088"/>
                    <a:pt x="281946" y="218088"/>
                    <a:pt x="236000" y="185113"/>
                  </a:cubicBezTo>
                  <a:cubicBezTo>
                    <a:pt x="232061" y="182475"/>
                    <a:pt x="230749" y="178518"/>
                    <a:pt x="229436" y="174562"/>
                  </a:cubicBezTo>
                  <a:cubicBezTo>
                    <a:pt x="229436" y="174562"/>
                    <a:pt x="229436" y="174562"/>
                    <a:pt x="224185" y="145544"/>
                  </a:cubicBezTo>
                  <a:cubicBezTo>
                    <a:pt x="224185" y="145544"/>
                    <a:pt x="224185" y="145544"/>
                    <a:pt x="196617" y="194346"/>
                  </a:cubicBezTo>
                  <a:cubicBezTo>
                    <a:pt x="196617" y="194346"/>
                    <a:pt x="196617" y="194346"/>
                    <a:pt x="229436" y="243148"/>
                  </a:cubicBezTo>
                  <a:cubicBezTo>
                    <a:pt x="234687" y="249743"/>
                    <a:pt x="234687" y="258976"/>
                    <a:pt x="230749" y="265571"/>
                  </a:cubicBezTo>
                  <a:cubicBezTo>
                    <a:pt x="230749" y="265571"/>
                    <a:pt x="230749" y="265571"/>
                    <a:pt x="195305" y="318329"/>
                  </a:cubicBezTo>
                  <a:cubicBezTo>
                    <a:pt x="188741" y="326243"/>
                    <a:pt x="178239" y="328881"/>
                    <a:pt x="169050" y="323605"/>
                  </a:cubicBezTo>
                  <a:cubicBezTo>
                    <a:pt x="169050" y="323605"/>
                    <a:pt x="169050" y="323605"/>
                    <a:pt x="167737" y="323605"/>
                  </a:cubicBezTo>
                  <a:cubicBezTo>
                    <a:pt x="159861" y="318329"/>
                    <a:pt x="157235" y="305140"/>
                    <a:pt x="162486" y="297226"/>
                  </a:cubicBezTo>
                  <a:cubicBezTo>
                    <a:pt x="162486" y="297226"/>
                    <a:pt x="162486" y="297226"/>
                    <a:pt x="191366" y="255019"/>
                  </a:cubicBezTo>
                  <a:cubicBezTo>
                    <a:pt x="191366" y="255019"/>
                    <a:pt x="191366" y="255019"/>
                    <a:pt x="167737" y="220726"/>
                  </a:cubicBezTo>
                  <a:cubicBezTo>
                    <a:pt x="167737" y="220726"/>
                    <a:pt x="167737" y="220726"/>
                    <a:pt x="70594" y="322286"/>
                  </a:cubicBezTo>
                  <a:cubicBezTo>
                    <a:pt x="65343" y="328881"/>
                    <a:pt x="54841" y="330200"/>
                    <a:pt x="46965" y="326243"/>
                  </a:cubicBezTo>
                  <a:cubicBezTo>
                    <a:pt x="45652" y="324924"/>
                    <a:pt x="44339" y="323605"/>
                    <a:pt x="44339" y="322286"/>
                  </a:cubicBezTo>
                  <a:cubicBezTo>
                    <a:pt x="36463" y="315691"/>
                    <a:pt x="36463" y="303821"/>
                    <a:pt x="43027" y="295907"/>
                  </a:cubicBezTo>
                  <a:cubicBezTo>
                    <a:pt x="43027" y="295907"/>
                    <a:pt x="43027" y="295907"/>
                    <a:pt x="144108" y="189070"/>
                  </a:cubicBezTo>
                  <a:cubicBezTo>
                    <a:pt x="144108" y="185113"/>
                    <a:pt x="145421" y="181156"/>
                    <a:pt x="148046" y="177200"/>
                  </a:cubicBezTo>
                  <a:cubicBezTo>
                    <a:pt x="148046" y="177200"/>
                    <a:pt x="148046" y="177200"/>
                    <a:pt x="190054" y="103337"/>
                  </a:cubicBezTo>
                  <a:cubicBezTo>
                    <a:pt x="190054" y="103337"/>
                    <a:pt x="190054" y="103337"/>
                    <a:pt x="151984" y="107294"/>
                  </a:cubicBezTo>
                  <a:cubicBezTo>
                    <a:pt x="151984" y="107294"/>
                    <a:pt x="151984" y="107294"/>
                    <a:pt x="119166" y="154777"/>
                  </a:cubicBezTo>
                  <a:lnTo>
                    <a:pt x="110272" y="161402"/>
                  </a:lnTo>
                  <a:lnTo>
                    <a:pt x="110027" y="158233"/>
                  </a:lnTo>
                  <a:cubicBezTo>
                    <a:pt x="99484" y="134642"/>
                    <a:pt x="99484" y="134642"/>
                    <a:pt x="99484" y="134642"/>
                  </a:cubicBezTo>
                  <a:lnTo>
                    <a:pt x="95803" y="133422"/>
                  </a:lnTo>
                  <a:lnTo>
                    <a:pt x="97670" y="130706"/>
                  </a:lnTo>
                  <a:cubicBezTo>
                    <a:pt x="102428" y="123781"/>
                    <a:pt x="111946" y="109932"/>
                    <a:pt x="130980" y="82234"/>
                  </a:cubicBezTo>
                  <a:cubicBezTo>
                    <a:pt x="133606" y="78277"/>
                    <a:pt x="137544" y="75639"/>
                    <a:pt x="141482" y="75639"/>
                  </a:cubicBezTo>
                  <a:cubicBezTo>
                    <a:pt x="141482" y="75639"/>
                    <a:pt x="141482" y="75639"/>
                    <a:pt x="221560" y="67725"/>
                  </a:cubicBezTo>
                  <a:close/>
                  <a:moveTo>
                    <a:pt x="276970" y="0"/>
                  </a:moveTo>
                  <a:cubicBezTo>
                    <a:pt x="299328" y="0"/>
                    <a:pt x="317452" y="17769"/>
                    <a:pt x="317452" y="39688"/>
                  </a:cubicBezTo>
                  <a:cubicBezTo>
                    <a:pt x="317452" y="61607"/>
                    <a:pt x="299328" y="79376"/>
                    <a:pt x="276970" y="79376"/>
                  </a:cubicBezTo>
                  <a:cubicBezTo>
                    <a:pt x="254612" y="79376"/>
                    <a:pt x="236488" y="61607"/>
                    <a:pt x="236488" y="39688"/>
                  </a:cubicBezTo>
                  <a:cubicBezTo>
                    <a:pt x="236488" y="17769"/>
                    <a:pt x="254612" y="0"/>
                    <a:pt x="27697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193801" y="3906938"/>
            <a:ext cx="3006345" cy="1654493"/>
            <a:chOff x="895350" y="2930203"/>
            <a:chExt cx="2254759" cy="1240870"/>
          </a:xfrm>
        </p:grpSpPr>
        <p:sp>
          <p:nvSpPr>
            <p:cNvPr id="34" name="任意多边形: 形状 33"/>
            <p:cNvSpPr/>
            <p:nvPr/>
          </p:nvSpPr>
          <p:spPr>
            <a:xfrm flipV="1">
              <a:off x="895350" y="2930203"/>
              <a:ext cx="2254759" cy="1240870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/>
            </a:p>
          </p:txBody>
        </p:sp>
        <p:sp>
          <p:nvSpPr>
            <p:cNvPr id="35" name="任意多边形: 形状 34"/>
            <p:cNvSpPr/>
            <p:nvPr/>
          </p:nvSpPr>
          <p:spPr bwMode="auto">
            <a:xfrm>
              <a:off x="1791533" y="3347255"/>
              <a:ext cx="425113" cy="411936"/>
            </a:xfrm>
            <a:custGeom>
              <a:avLst/>
              <a:gdLst>
                <a:gd name="connsiteX0" fmla="*/ 58918 w 323554"/>
                <a:gd name="connsiteY0" fmla="*/ 189699 h 313525"/>
                <a:gd name="connsiteX1" fmla="*/ 101421 w 323554"/>
                <a:gd name="connsiteY1" fmla="*/ 189699 h 313525"/>
                <a:gd name="connsiteX2" fmla="*/ 103997 w 323554"/>
                <a:gd name="connsiteY2" fmla="*/ 189699 h 313525"/>
                <a:gd name="connsiteX3" fmla="*/ 114301 w 323554"/>
                <a:gd name="connsiteY3" fmla="*/ 201731 h 313525"/>
                <a:gd name="connsiteX4" fmla="*/ 113013 w 323554"/>
                <a:gd name="connsiteY4" fmla="*/ 205741 h 313525"/>
                <a:gd name="connsiteX5" fmla="*/ 101421 w 323554"/>
                <a:gd name="connsiteY5" fmla="*/ 215099 h 313525"/>
                <a:gd name="connsiteX6" fmla="*/ 58918 w 323554"/>
                <a:gd name="connsiteY6" fmla="*/ 215099 h 313525"/>
                <a:gd name="connsiteX7" fmla="*/ 46038 w 323554"/>
                <a:gd name="connsiteY7" fmla="*/ 201731 h 313525"/>
                <a:gd name="connsiteX8" fmla="*/ 58918 w 323554"/>
                <a:gd name="connsiteY8" fmla="*/ 189699 h 313525"/>
                <a:gd name="connsiteX9" fmla="*/ 149225 w 323554"/>
                <a:gd name="connsiteY9" fmla="*/ 165887 h 313525"/>
                <a:gd name="connsiteX10" fmla="*/ 142875 w 323554"/>
                <a:gd name="connsiteY10" fmla="*/ 186525 h 313525"/>
                <a:gd name="connsiteX11" fmla="*/ 153988 w 323554"/>
                <a:gd name="connsiteY11" fmla="*/ 196050 h 313525"/>
                <a:gd name="connsiteX12" fmla="*/ 173038 w 323554"/>
                <a:gd name="connsiteY12" fmla="*/ 188112 h 313525"/>
                <a:gd name="connsiteX13" fmla="*/ 145188 w 323554"/>
                <a:gd name="connsiteY13" fmla="*/ 151599 h 313525"/>
                <a:gd name="connsiteX14" fmla="*/ 187326 w 323554"/>
                <a:gd name="connsiteY14" fmla="*/ 190104 h 313525"/>
                <a:gd name="connsiteX15" fmla="*/ 138803 w 323554"/>
                <a:gd name="connsiteY15" fmla="*/ 210640 h 313525"/>
                <a:gd name="connsiteX16" fmla="*/ 131142 w 323554"/>
                <a:gd name="connsiteY16" fmla="*/ 210640 h 313525"/>
                <a:gd name="connsiteX17" fmla="*/ 129865 w 323554"/>
                <a:gd name="connsiteY17" fmla="*/ 202939 h 313525"/>
                <a:gd name="connsiteX18" fmla="*/ 145188 w 323554"/>
                <a:gd name="connsiteY18" fmla="*/ 151599 h 313525"/>
                <a:gd name="connsiteX19" fmla="*/ 58982 w 323554"/>
                <a:gd name="connsiteY19" fmla="*/ 146837 h 313525"/>
                <a:gd name="connsiteX20" fmla="*/ 130176 w 323554"/>
                <a:gd name="connsiteY20" fmla="*/ 146837 h 313525"/>
                <a:gd name="connsiteX21" fmla="*/ 130176 w 323554"/>
                <a:gd name="connsiteY21" fmla="*/ 148186 h 313525"/>
                <a:gd name="connsiteX22" fmla="*/ 122409 w 323554"/>
                <a:gd name="connsiteY22" fmla="*/ 173825 h 313525"/>
                <a:gd name="connsiteX23" fmla="*/ 58982 w 323554"/>
                <a:gd name="connsiteY23" fmla="*/ 173825 h 313525"/>
                <a:gd name="connsiteX24" fmla="*/ 46038 w 323554"/>
                <a:gd name="connsiteY24" fmla="*/ 160331 h 313525"/>
                <a:gd name="connsiteX25" fmla="*/ 58982 w 323554"/>
                <a:gd name="connsiteY25" fmla="*/ 146837 h 313525"/>
                <a:gd name="connsiteX26" fmla="*/ 59011 w 323554"/>
                <a:gd name="connsiteY26" fmla="*/ 105562 h 313525"/>
                <a:gd name="connsiteX27" fmla="*/ 166688 w 323554"/>
                <a:gd name="connsiteY27" fmla="*/ 105562 h 313525"/>
                <a:gd name="connsiteX28" fmla="*/ 144634 w 323554"/>
                <a:gd name="connsiteY28" fmla="*/ 130962 h 313525"/>
                <a:gd name="connsiteX29" fmla="*/ 59011 w 323554"/>
                <a:gd name="connsiteY29" fmla="*/ 130962 h 313525"/>
                <a:gd name="connsiteX30" fmla="*/ 46038 w 323554"/>
                <a:gd name="connsiteY30" fmla="*/ 118930 h 313525"/>
                <a:gd name="connsiteX31" fmla="*/ 59011 w 323554"/>
                <a:gd name="connsiteY31" fmla="*/ 105562 h 313525"/>
                <a:gd name="connsiteX32" fmla="*/ 226883 w 323554"/>
                <a:gd name="connsiteY32" fmla="*/ 81749 h 313525"/>
                <a:gd name="connsiteX33" fmla="*/ 224292 w 323554"/>
                <a:gd name="connsiteY33" fmla="*/ 83037 h 313525"/>
                <a:gd name="connsiteX34" fmla="*/ 171159 w 323554"/>
                <a:gd name="connsiteY34" fmla="*/ 140996 h 313525"/>
                <a:gd name="connsiteX35" fmla="*/ 172455 w 323554"/>
                <a:gd name="connsiteY35" fmla="*/ 146148 h 313525"/>
                <a:gd name="connsiteX36" fmla="*/ 175047 w 323554"/>
                <a:gd name="connsiteY36" fmla="*/ 148724 h 313525"/>
                <a:gd name="connsiteX37" fmla="*/ 177639 w 323554"/>
                <a:gd name="connsiteY37" fmla="*/ 150012 h 313525"/>
                <a:gd name="connsiteX38" fmla="*/ 180230 w 323554"/>
                <a:gd name="connsiteY38" fmla="*/ 148724 h 313525"/>
                <a:gd name="connsiteX39" fmla="*/ 232067 w 323554"/>
                <a:gd name="connsiteY39" fmla="*/ 90765 h 313525"/>
                <a:gd name="connsiteX40" fmla="*/ 232067 w 323554"/>
                <a:gd name="connsiteY40" fmla="*/ 85613 h 313525"/>
                <a:gd name="connsiteX41" fmla="*/ 229475 w 323554"/>
                <a:gd name="connsiteY41" fmla="*/ 83037 h 313525"/>
                <a:gd name="connsiteX42" fmla="*/ 226883 w 323554"/>
                <a:gd name="connsiteY42" fmla="*/ 81749 h 313525"/>
                <a:gd name="connsiteX43" fmla="*/ 247254 w 323554"/>
                <a:gd name="connsiteY43" fmla="*/ 62303 h 313525"/>
                <a:gd name="connsiteX44" fmla="*/ 242491 w 323554"/>
                <a:gd name="connsiteY44" fmla="*/ 63493 h 313525"/>
                <a:gd name="connsiteX45" fmla="*/ 237729 w 323554"/>
                <a:gd name="connsiteY45" fmla="*/ 68256 h 313525"/>
                <a:gd name="connsiteX46" fmla="*/ 236538 w 323554"/>
                <a:gd name="connsiteY46" fmla="*/ 70637 h 313525"/>
                <a:gd name="connsiteX47" fmla="*/ 237729 w 323554"/>
                <a:gd name="connsiteY47" fmla="*/ 73019 h 313525"/>
                <a:gd name="connsiteX48" fmla="*/ 240110 w 323554"/>
                <a:gd name="connsiteY48" fmla="*/ 74209 h 313525"/>
                <a:gd name="connsiteX49" fmla="*/ 242491 w 323554"/>
                <a:gd name="connsiteY49" fmla="*/ 75400 h 313525"/>
                <a:gd name="connsiteX50" fmla="*/ 244873 w 323554"/>
                <a:gd name="connsiteY50" fmla="*/ 75400 h 313525"/>
                <a:gd name="connsiteX51" fmla="*/ 244873 w 323554"/>
                <a:gd name="connsiteY51" fmla="*/ 74209 h 313525"/>
                <a:gd name="connsiteX52" fmla="*/ 249635 w 323554"/>
                <a:gd name="connsiteY52" fmla="*/ 69447 h 313525"/>
                <a:gd name="connsiteX53" fmla="*/ 249635 w 323554"/>
                <a:gd name="connsiteY53" fmla="*/ 64684 h 313525"/>
                <a:gd name="connsiteX54" fmla="*/ 247254 w 323554"/>
                <a:gd name="connsiteY54" fmla="*/ 62303 h 313525"/>
                <a:gd name="connsiteX55" fmla="*/ 24647 w 323554"/>
                <a:gd name="connsiteY55" fmla="*/ 48412 h 313525"/>
                <a:gd name="connsiteX56" fmla="*/ 201069 w 323554"/>
                <a:gd name="connsiteY56" fmla="*/ 48412 h 313525"/>
                <a:gd name="connsiteX57" fmla="*/ 214041 w 323554"/>
                <a:gd name="connsiteY57" fmla="*/ 52292 h 313525"/>
                <a:gd name="connsiteX58" fmla="*/ 193285 w 323554"/>
                <a:gd name="connsiteY58" fmla="*/ 76863 h 313525"/>
                <a:gd name="connsiteX59" fmla="*/ 181610 w 323554"/>
                <a:gd name="connsiteY59" fmla="*/ 72983 h 313525"/>
                <a:gd name="connsiteX60" fmla="*/ 45403 w 323554"/>
                <a:gd name="connsiteY60" fmla="*/ 72983 h 313525"/>
                <a:gd name="connsiteX61" fmla="*/ 24647 w 323554"/>
                <a:gd name="connsiteY61" fmla="*/ 93675 h 313525"/>
                <a:gd name="connsiteX62" fmla="*/ 24647 w 323554"/>
                <a:gd name="connsiteY62" fmla="*/ 268262 h 313525"/>
                <a:gd name="connsiteX63" fmla="*/ 45403 w 323554"/>
                <a:gd name="connsiteY63" fmla="*/ 287660 h 313525"/>
                <a:gd name="connsiteX64" fmla="*/ 181610 w 323554"/>
                <a:gd name="connsiteY64" fmla="*/ 287660 h 313525"/>
                <a:gd name="connsiteX65" fmla="*/ 202366 w 323554"/>
                <a:gd name="connsiteY65" fmla="*/ 268262 h 313525"/>
                <a:gd name="connsiteX66" fmla="*/ 202366 w 323554"/>
                <a:gd name="connsiteY66" fmla="*/ 202307 h 313525"/>
                <a:gd name="connsiteX67" fmla="*/ 203663 w 323554"/>
                <a:gd name="connsiteY67" fmla="*/ 201014 h 313525"/>
                <a:gd name="connsiteX68" fmla="*/ 206258 w 323554"/>
                <a:gd name="connsiteY68" fmla="*/ 198427 h 313525"/>
                <a:gd name="connsiteX69" fmla="*/ 227013 w 323554"/>
                <a:gd name="connsiteY69" fmla="*/ 175149 h 313525"/>
                <a:gd name="connsiteX70" fmla="*/ 227013 w 323554"/>
                <a:gd name="connsiteY70" fmla="*/ 287660 h 313525"/>
                <a:gd name="connsiteX71" fmla="*/ 201069 w 323554"/>
                <a:gd name="connsiteY71" fmla="*/ 313525 h 313525"/>
                <a:gd name="connsiteX72" fmla="*/ 25944 w 323554"/>
                <a:gd name="connsiteY72" fmla="*/ 313525 h 313525"/>
                <a:gd name="connsiteX73" fmla="*/ 0 w 323554"/>
                <a:gd name="connsiteY73" fmla="*/ 287660 h 313525"/>
                <a:gd name="connsiteX74" fmla="*/ 0 w 323554"/>
                <a:gd name="connsiteY74" fmla="*/ 72983 h 313525"/>
                <a:gd name="connsiteX75" fmla="*/ 24647 w 323554"/>
                <a:gd name="connsiteY75" fmla="*/ 48412 h 313525"/>
                <a:gd name="connsiteX76" fmla="*/ 242888 w 323554"/>
                <a:gd name="connsiteY76" fmla="*/ 42062 h 313525"/>
                <a:gd name="connsiteX77" fmla="*/ 285751 w 323554"/>
                <a:gd name="connsiteY77" fmla="*/ 81750 h 313525"/>
                <a:gd name="connsiteX78" fmla="*/ 279401 w 323554"/>
                <a:gd name="connsiteY78" fmla="*/ 89687 h 313525"/>
                <a:gd name="connsiteX79" fmla="*/ 200026 w 323554"/>
                <a:gd name="connsiteY79" fmla="*/ 178587 h 313525"/>
                <a:gd name="connsiteX80" fmla="*/ 193676 w 323554"/>
                <a:gd name="connsiteY80" fmla="*/ 184937 h 313525"/>
                <a:gd name="connsiteX81" fmla="*/ 150813 w 323554"/>
                <a:gd name="connsiteY81" fmla="*/ 146837 h 313525"/>
                <a:gd name="connsiteX82" fmla="*/ 155576 w 323554"/>
                <a:gd name="connsiteY82" fmla="*/ 138899 h 313525"/>
                <a:gd name="connsiteX83" fmla="*/ 236538 w 323554"/>
                <a:gd name="connsiteY83" fmla="*/ 48412 h 313525"/>
                <a:gd name="connsiteX84" fmla="*/ 257175 w 323554"/>
                <a:gd name="connsiteY84" fmla="*/ 26187 h 313525"/>
                <a:gd name="connsiteX85" fmla="*/ 301625 w 323554"/>
                <a:gd name="connsiteY85" fmla="*/ 64287 h 313525"/>
                <a:gd name="connsiteX86" fmla="*/ 295275 w 323554"/>
                <a:gd name="connsiteY86" fmla="*/ 72225 h 313525"/>
                <a:gd name="connsiteX87" fmla="*/ 290513 w 323554"/>
                <a:gd name="connsiteY87" fmla="*/ 75400 h 313525"/>
                <a:gd name="connsiteX88" fmla="*/ 247650 w 323554"/>
                <a:gd name="connsiteY88" fmla="*/ 37300 h 313525"/>
                <a:gd name="connsiteX89" fmla="*/ 250825 w 323554"/>
                <a:gd name="connsiteY89" fmla="*/ 34125 h 313525"/>
                <a:gd name="connsiteX90" fmla="*/ 285750 w 323554"/>
                <a:gd name="connsiteY90" fmla="*/ 11899 h 313525"/>
                <a:gd name="connsiteX91" fmla="*/ 279400 w 323554"/>
                <a:gd name="connsiteY91" fmla="*/ 19837 h 313525"/>
                <a:gd name="connsiteX92" fmla="*/ 304800 w 323554"/>
                <a:gd name="connsiteY92" fmla="*/ 43649 h 313525"/>
                <a:gd name="connsiteX93" fmla="*/ 312738 w 323554"/>
                <a:gd name="connsiteY93" fmla="*/ 35712 h 313525"/>
                <a:gd name="connsiteX94" fmla="*/ 285265 w 323554"/>
                <a:gd name="connsiteY94" fmla="*/ 516 h 313525"/>
                <a:gd name="connsiteX95" fmla="*/ 294336 w 323554"/>
                <a:gd name="connsiteY95" fmla="*/ 3151 h 313525"/>
                <a:gd name="connsiteX96" fmla="*/ 318958 w 323554"/>
                <a:gd name="connsiteY96" fmla="*/ 25545 h 313525"/>
                <a:gd name="connsiteX97" fmla="*/ 320254 w 323554"/>
                <a:gd name="connsiteY97" fmla="*/ 43987 h 313525"/>
                <a:gd name="connsiteX98" fmla="*/ 305999 w 323554"/>
                <a:gd name="connsiteY98" fmla="*/ 61112 h 313525"/>
                <a:gd name="connsiteX99" fmla="*/ 261938 w 323554"/>
                <a:gd name="connsiteY99" fmla="*/ 20276 h 313525"/>
                <a:gd name="connsiteX100" fmla="*/ 276193 w 323554"/>
                <a:gd name="connsiteY100" fmla="*/ 4468 h 313525"/>
                <a:gd name="connsiteX101" fmla="*/ 285265 w 323554"/>
                <a:gd name="connsiteY101" fmla="*/ 516 h 31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23554" h="313525">
                  <a:moveTo>
                    <a:pt x="58918" y="189699"/>
                  </a:moveTo>
                  <a:cubicBezTo>
                    <a:pt x="58918" y="189699"/>
                    <a:pt x="58918" y="189699"/>
                    <a:pt x="101421" y="189699"/>
                  </a:cubicBezTo>
                  <a:cubicBezTo>
                    <a:pt x="102709" y="189699"/>
                    <a:pt x="102709" y="189699"/>
                    <a:pt x="103997" y="189699"/>
                  </a:cubicBezTo>
                  <a:cubicBezTo>
                    <a:pt x="109149" y="189699"/>
                    <a:pt x="114301" y="195046"/>
                    <a:pt x="114301" y="201731"/>
                  </a:cubicBezTo>
                  <a:cubicBezTo>
                    <a:pt x="114301" y="203067"/>
                    <a:pt x="114301" y="204404"/>
                    <a:pt x="113013" y="205741"/>
                  </a:cubicBezTo>
                  <a:cubicBezTo>
                    <a:pt x="111725" y="211088"/>
                    <a:pt x="107861" y="215099"/>
                    <a:pt x="101421" y="215099"/>
                  </a:cubicBezTo>
                  <a:cubicBezTo>
                    <a:pt x="101421" y="215099"/>
                    <a:pt x="101421" y="215099"/>
                    <a:pt x="58918" y="215099"/>
                  </a:cubicBezTo>
                  <a:cubicBezTo>
                    <a:pt x="51190" y="215099"/>
                    <a:pt x="46038" y="209752"/>
                    <a:pt x="46038" y="201731"/>
                  </a:cubicBezTo>
                  <a:cubicBezTo>
                    <a:pt x="46038" y="195046"/>
                    <a:pt x="51190" y="189699"/>
                    <a:pt x="58918" y="189699"/>
                  </a:cubicBezTo>
                  <a:close/>
                  <a:moveTo>
                    <a:pt x="149225" y="165887"/>
                  </a:moveTo>
                  <a:lnTo>
                    <a:pt x="142875" y="186525"/>
                  </a:lnTo>
                  <a:lnTo>
                    <a:pt x="153988" y="196050"/>
                  </a:lnTo>
                  <a:lnTo>
                    <a:pt x="173038" y="188112"/>
                  </a:lnTo>
                  <a:close/>
                  <a:moveTo>
                    <a:pt x="145188" y="151599"/>
                  </a:moveTo>
                  <a:cubicBezTo>
                    <a:pt x="145188" y="151599"/>
                    <a:pt x="145188" y="151599"/>
                    <a:pt x="187326" y="190104"/>
                  </a:cubicBezTo>
                  <a:cubicBezTo>
                    <a:pt x="187326" y="190104"/>
                    <a:pt x="187326" y="190104"/>
                    <a:pt x="138803" y="210640"/>
                  </a:cubicBezTo>
                  <a:cubicBezTo>
                    <a:pt x="136249" y="211924"/>
                    <a:pt x="133696" y="211924"/>
                    <a:pt x="131142" y="210640"/>
                  </a:cubicBezTo>
                  <a:cubicBezTo>
                    <a:pt x="129865" y="208073"/>
                    <a:pt x="128588" y="205506"/>
                    <a:pt x="129865" y="202939"/>
                  </a:cubicBezTo>
                  <a:cubicBezTo>
                    <a:pt x="129865" y="202939"/>
                    <a:pt x="129865" y="202939"/>
                    <a:pt x="145188" y="151599"/>
                  </a:cubicBezTo>
                  <a:close/>
                  <a:moveTo>
                    <a:pt x="58982" y="146837"/>
                  </a:moveTo>
                  <a:cubicBezTo>
                    <a:pt x="58982" y="146837"/>
                    <a:pt x="58982" y="146837"/>
                    <a:pt x="130176" y="146837"/>
                  </a:cubicBezTo>
                  <a:cubicBezTo>
                    <a:pt x="130176" y="148186"/>
                    <a:pt x="130176" y="148186"/>
                    <a:pt x="130176" y="148186"/>
                  </a:cubicBezTo>
                  <a:lnTo>
                    <a:pt x="122409" y="173825"/>
                  </a:lnTo>
                  <a:cubicBezTo>
                    <a:pt x="122409" y="173825"/>
                    <a:pt x="122409" y="173825"/>
                    <a:pt x="58982" y="173825"/>
                  </a:cubicBezTo>
                  <a:cubicBezTo>
                    <a:pt x="51216" y="173825"/>
                    <a:pt x="46038" y="167078"/>
                    <a:pt x="46038" y="160331"/>
                  </a:cubicBezTo>
                  <a:cubicBezTo>
                    <a:pt x="46038" y="153584"/>
                    <a:pt x="51216" y="146837"/>
                    <a:pt x="58982" y="146837"/>
                  </a:cubicBezTo>
                  <a:close/>
                  <a:moveTo>
                    <a:pt x="59011" y="105562"/>
                  </a:moveTo>
                  <a:lnTo>
                    <a:pt x="166688" y="105562"/>
                  </a:lnTo>
                  <a:cubicBezTo>
                    <a:pt x="166688" y="105562"/>
                    <a:pt x="166688" y="105562"/>
                    <a:pt x="144634" y="130962"/>
                  </a:cubicBezTo>
                  <a:cubicBezTo>
                    <a:pt x="144634" y="130962"/>
                    <a:pt x="144634" y="130962"/>
                    <a:pt x="59011" y="130962"/>
                  </a:cubicBezTo>
                  <a:cubicBezTo>
                    <a:pt x="51227" y="130962"/>
                    <a:pt x="46038" y="125615"/>
                    <a:pt x="46038" y="118930"/>
                  </a:cubicBezTo>
                  <a:cubicBezTo>
                    <a:pt x="46038" y="110909"/>
                    <a:pt x="51227" y="105562"/>
                    <a:pt x="59011" y="105562"/>
                  </a:cubicBezTo>
                  <a:close/>
                  <a:moveTo>
                    <a:pt x="226883" y="81749"/>
                  </a:moveTo>
                  <a:cubicBezTo>
                    <a:pt x="225587" y="81749"/>
                    <a:pt x="224292" y="83037"/>
                    <a:pt x="224292" y="83037"/>
                  </a:cubicBezTo>
                  <a:cubicBezTo>
                    <a:pt x="224292" y="83037"/>
                    <a:pt x="224292" y="83037"/>
                    <a:pt x="171159" y="140996"/>
                  </a:cubicBezTo>
                  <a:cubicBezTo>
                    <a:pt x="169863" y="142284"/>
                    <a:pt x="169863" y="144860"/>
                    <a:pt x="172455" y="146148"/>
                  </a:cubicBezTo>
                  <a:cubicBezTo>
                    <a:pt x="172455" y="146148"/>
                    <a:pt x="172455" y="146148"/>
                    <a:pt x="175047" y="148724"/>
                  </a:cubicBezTo>
                  <a:cubicBezTo>
                    <a:pt x="175047" y="148724"/>
                    <a:pt x="176343" y="150012"/>
                    <a:pt x="177639" y="150012"/>
                  </a:cubicBezTo>
                  <a:cubicBezTo>
                    <a:pt x="177639" y="150012"/>
                    <a:pt x="178934" y="148724"/>
                    <a:pt x="180230" y="148724"/>
                  </a:cubicBezTo>
                  <a:cubicBezTo>
                    <a:pt x="180230" y="148724"/>
                    <a:pt x="180230" y="148724"/>
                    <a:pt x="232067" y="90765"/>
                  </a:cubicBezTo>
                  <a:cubicBezTo>
                    <a:pt x="233363" y="89477"/>
                    <a:pt x="233363" y="86901"/>
                    <a:pt x="232067" y="85613"/>
                  </a:cubicBezTo>
                  <a:cubicBezTo>
                    <a:pt x="232067" y="85613"/>
                    <a:pt x="232067" y="85613"/>
                    <a:pt x="229475" y="83037"/>
                  </a:cubicBezTo>
                  <a:cubicBezTo>
                    <a:pt x="228179" y="81749"/>
                    <a:pt x="226883" y="81749"/>
                    <a:pt x="226883" y="81749"/>
                  </a:cubicBezTo>
                  <a:close/>
                  <a:moveTo>
                    <a:pt x="247254" y="62303"/>
                  </a:moveTo>
                  <a:cubicBezTo>
                    <a:pt x="244873" y="61112"/>
                    <a:pt x="243682" y="62303"/>
                    <a:pt x="242491" y="63493"/>
                  </a:cubicBezTo>
                  <a:cubicBezTo>
                    <a:pt x="242491" y="63493"/>
                    <a:pt x="242491" y="63493"/>
                    <a:pt x="237729" y="68256"/>
                  </a:cubicBezTo>
                  <a:cubicBezTo>
                    <a:pt x="237729" y="68256"/>
                    <a:pt x="236538" y="69447"/>
                    <a:pt x="236538" y="70637"/>
                  </a:cubicBezTo>
                  <a:cubicBezTo>
                    <a:pt x="236538" y="70637"/>
                    <a:pt x="237729" y="71828"/>
                    <a:pt x="237729" y="73019"/>
                  </a:cubicBezTo>
                  <a:cubicBezTo>
                    <a:pt x="237729" y="73019"/>
                    <a:pt x="237729" y="73019"/>
                    <a:pt x="240110" y="74209"/>
                  </a:cubicBezTo>
                  <a:cubicBezTo>
                    <a:pt x="241301" y="75400"/>
                    <a:pt x="242491" y="75400"/>
                    <a:pt x="242491" y="75400"/>
                  </a:cubicBezTo>
                  <a:cubicBezTo>
                    <a:pt x="243682" y="75400"/>
                    <a:pt x="243682" y="75400"/>
                    <a:pt x="244873" y="75400"/>
                  </a:cubicBezTo>
                  <a:cubicBezTo>
                    <a:pt x="244873" y="74209"/>
                    <a:pt x="244873" y="74209"/>
                    <a:pt x="244873" y="74209"/>
                  </a:cubicBezTo>
                  <a:cubicBezTo>
                    <a:pt x="244873" y="74209"/>
                    <a:pt x="244873" y="74209"/>
                    <a:pt x="249635" y="69447"/>
                  </a:cubicBezTo>
                  <a:cubicBezTo>
                    <a:pt x="250826" y="68256"/>
                    <a:pt x="250826" y="65875"/>
                    <a:pt x="249635" y="64684"/>
                  </a:cubicBezTo>
                  <a:cubicBezTo>
                    <a:pt x="249635" y="64684"/>
                    <a:pt x="249635" y="64684"/>
                    <a:pt x="247254" y="62303"/>
                  </a:cubicBezTo>
                  <a:close/>
                  <a:moveTo>
                    <a:pt x="24647" y="48412"/>
                  </a:moveTo>
                  <a:cubicBezTo>
                    <a:pt x="24647" y="48412"/>
                    <a:pt x="24647" y="48412"/>
                    <a:pt x="201069" y="48412"/>
                  </a:cubicBezTo>
                  <a:cubicBezTo>
                    <a:pt x="206258" y="48412"/>
                    <a:pt x="210149" y="49705"/>
                    <a:pt x="214041" y="52292"/>
                  </a:cubicBezTo>
                  <a:cubicBezTo>
                    <a:pt x="214041" y="52292"/>
                    <a:pt x="214041" y="52292"/>
                    <a:pt x="193285" y="76863"/>
                  </a:cubicBezTo>
                  <a:cubicBezTo>
                    <a:pt x="189394" y="74277"/>
                    <a:pt x="185502" y="72983"/>
                    <a:pt x="181610" y="72983"/>
                  </a:cubicBezTo>
                  <a:cubicBezTo>
                    <a:pt x="181610" y="72983"/>
                    <a:pt x="181610" y="72983"/>
                    <a:pt x="45403" y="72983"/>
                  </a:cubicBezTo>
                  <a:cubicBezTo>
                    <a:pt x="33728" y="72983"/>
                    <a:pt x="24647" y="82036"/>
                    <a:pt x="24647" y="93675"/>
                  </a:cubicBezTo>
                  <a:cubicBezTo>
                    <a:pt x="24647" y="93675"/>
                    <a:pt x="24647" y="93675"/>
                    <a:pt x="24647" y="268262"/>
                  </a:cubicBezTo>
                  <a:cubicBezTo>
                    <a:pt x="24647" y="278608"/>
                    <a:pt x="33728" y="287660"/>
                    <a:pt x="45403" y="287660"/>
                  </a:cubicBezTo>
                  <a:cubicBezTo>
                    <a:pt x="45403" y="287660"/>
                    <a:pt x="45403" y="287660"/>
                    <a:pt x="181610" y="287660"/>
                  </a:cubicBezTo>
                  <a:cubicBezTo>
                    <a:pt x="193285" y="287660"/>
                    <a:pt x="202366" y="278608"/>
                    <a:pt x="202366" y="268262"/>
                  </a:cubicBezTo>
                  <a:cubicBezTo>
                    <a:pt x="202366" y="268262"/>
                    <a:pt x="202366" y="268262"/>
                    <a:pt x="202366" y="202307"/>
                  </a:cubicBezTo>
                  <a:cubicBezTo>
                    <a:pt x="202366" y="202307"/>
                    <a:pt x="202366" y="201014"/>
                    <a:pt x="203663" y="201014"/>
                  </a:cubicBezTo>
                  <a:cubicBezTo>
                    <a:pt x="203663" y="199720"/>
                    <a:pt x="204960" y="199720"/>
                    <a:pt x="206258" y="198427"/>
                  </a:cubicBezTo>
                  <a:cubicBezTo>
                    <a:pt x="206258" y="198427"/>
                    <a:pt x="206258" y="198427"/>
                    <a:pt x="227013" y="175149"/>
                  </a:cubicBezTo>
                  <a:cubicBezTo>
                    <a:pt x="227013" y="175149"/>
                    <a:pt x="227013" y="175149"/>
                    <a:pt x="227013" y="287660"/>
                  </a:cubicBezTo>
                  <a:cubicBezTo>
                    <a:pt x="227013" y="301886"/>
                    <a:pt x="215338" y="313525"/>
                    <a:pt x="201069" y="313525"/>
                  </a:cubicBezTo>
                  <a:cubicBezTo>
                    <a:pt x="201069" y="313525"/>
                    <a:pt x="201069" y="313525"/>
                    <a:pt x="25944" y="313525"/>
                  </a:cubicBezTo>
                  <a:cubicBezTo>
                    <a:pt x="11675" y="313525"/>
                    <a:pt x="0" y="301886"/>
                    <a:pt x="0" y="287660"/>
                  </a:cubicBezTo>
                  <a:cubicBezTo>
                    <a:pt x="0" y="287660"/>
                    <a:pt x="0" y="287660"/>
                    <a:pt x="0" y="72983"/>
                  </a:cubicBezTo>
                  <a:cubicBezTo>
                    <a:pt x="0" y="60051"/>
                    <a:pt x="10378" y="48412"/>
                    <a:pt x="24647" y="48412"/>
                  </a:cubicBezTo>
                  <a:close/>
                  <a:moveTo>
                    <a:pt x="242888" y="42062"/>
                  </a:moveTo>
                  <a:lnTo>
                    <a:pt x="285751" y="81750"/>
                  </a:lnTo>
                  <a:lnTo>
                    <a:pt x="279401" y="89687"/>
                  </a:lnTo>
                  <a:lnTo>
                    <a:pt x="200026" y="178587"/>
                  </a:lnTo>
                  <a:lnTo>
                    <a:pt x="193676" y="184937"/>
                  </a:lnTo>
                  <a:lnTo>
                    <a:pt x="150813" y="146837"/>
                  </a:lnTo>
                  <a:lnTo>
                    <a:pt x="155576" y="138899"/>
                  </a:lnTo>
                  <a:lnTo>
                    <a:pt x="236538" y="48412"/>
                  </a:lnTo>
                  <a:close/>
                  <a:moveTo>
                    <a:pt x="257175" y="26187"/>
                  </a:moveTo>
                  <a:lnTo>
                    <a:pt x="301625" y="64287"/>
                  </a:lnTo>
                  <a:lnTo>
                    <a:pt x="295275" y="72225"/>
                  </a:lnTo>
                  <a:lnTo>
                    <a:pt x="290513" y="75400"/>
                  </a:lnTo>
                  <a:lnTo>
                    <a:pt x="247650" y="37300"/>
                  </a:lnTo>
                  <a:lnTo>
                    <a:pt x="250825" y="34125"/>
                  </a:lnTo>
                  <a:close/>
                  <a:moveTo>
                    <a:pt x="285750" y="11899"/>
                  </a:moveTo>
                  <a:lnTo>
                    <a:pt x="279400" y="19837"/>
                  </a:lnTo>
                  <a:lnTo>
                    <a:pt x="304800" y="43649"/>
                  </a:lnTo>
                  <a:lnTo>
                    <a:pt x="312738" y="35712"/>
                  </a:lnTo>
                  <a:close/>
                  <a:moveTo>
                    <a:pt x="285265" y="516"/>
                  </a:moveTo>
                  <a:cubicBezTo>
                    <a:pt x="289152" y="-801"/>
                    <a:pt x="291744" y="516"/>
                    <a:pt x="294336" y="3151"/>
                  </a:cubicBezTo>
                  <a:cubicBezTo>
                    <a:pt x="294336" y="3151"/>
                    <a:pt x="294336" y="3151"/>
                    <a:pt x="318958" y="25545"/>
                  </a:cubicBezTo>
                  <a:cubicBezTo>
                    <a:pt x="324142" y="30814"/>
                    <a:pt x="325438" y="38718"/>
                    <a:pt x="320254" y="43987"/>
                  </a:cubicBezTo>
                  <a:cubicBezTo>
                    <a:pt x="320254" y="43987"/>
                    <a:pt x="320254" y="43987"/>
                    <a:pt x="305999" y="61112"/>
                  </a:cubicBezTo>
                  <a:cubicBezTo>
                    <a:pt x="305999" y="61112"/>
                    <a:pt x="305999" y="61112"/>
                    <a:pt x="261938" y="20276"/>
                  </a:cubicBezTo>
                  <a:cubicBezTo>
                    <a:pt x="261938" y="20276"/>
                    <a:pt x="261938" y="20276"/>
                    <a:pt x="276193" y="4468"/>
                  </a:cubicBezTo>
                  <a:cubicBezTo>
                    <a:pt x="278785" y="1834"/>
                    <a:pt x="281377" y="516"/>
                    <a:pt x="285265" y="5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991856" y="3906938"/>
            <a:ext cx="3006345" cy="1654493"/>
            <a:chOff x="5993891" y="2930203"/>
            <a:chExt cx="2254759" cy="1240870"/>
          </a:xfrm>
        </p:grpSpPr>
        <p:sp>
          <p:nvSpPr>
            <p:cNvPr id="40" name="任意多边形: 形状 39"/>
            <p:cNvSpPr/>
            <p:nvPr/>
          </p:nvSpPr>
          <p:spPr>
            <a:xfrm flipV="1">
              <a:off x="5993891" y="2930203"/>
              <a:ext cx="2254759" cy="1240870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/>
            </a:p>
          </p:txBody>
        </p:sp>
        <p:sp>
          <p:nvSpPr>
            <p:cNvPr id="41" name="任意多边形: 形状 40"/>
            <p:cNvSpPr/>
            <p:nvPr/>
          </p:nvSpPr>
          <p:spPr bwMode="auto">
            <a:xfrm>
              <a:off x="6894664" y="3328784"/>
              <a:ext cx="453214" cy="448877"/>
            </a:xfrm>
            <a:custGeom>
              <a:avLst/>
              <a:gdLst>
                <a:gd name="connsiteX0" fmla="*/ 242094 w 331788"/>
                <a:gd name="connsiteY0" fmla="*/ 203585 h 328613"/>
                <a:gd name="connsiteX1" fmla="*/ 214264 w 331788"/>
                <a:gd name="connsiteY1" fmla="*/ 214264 h 328613"/>
                <a:gd name="connsiteX2" fmla="*/ 214264 w 331788"/>
                <a:gd name="connsiteY2" fmla="*/ 269924 h 328613"/>
                <a:gd name="connsiteX3" fmla="*/ 269924 w 331788"/>
                <a:gd name="connsiteY3" fmla="*/ 269924 h 328613"/>
                <a:gd name="connsiteX4" fmla="*/ 269924 w 331788"/>
                <a:gd name="connsiteY4" fmla="*/ 214264 h 328613"/>
                <a:gd name="connsiteX5" fmla="*/ 242094 w 331788"/>
                <a:gd name="connsiteY5" fmla="*/ 203585 h 328613"/>
                <a:gd name="connsiteX6" fmla="*/ 85725 w 331788"/>
                <a:gd name="connsiteY6" fmla="*/ 200752 h 328613"/>
                <a:gd name="connsiteX7" fmla="*/ 136525 w 331788"/>
                <a:gd name="connsiteY7" fmla="*/ 207698 h 328613"/>
                <a:gd name="connsiteX8" fmla="*/ 132667 w 331788"/>
                <a:gd name="connsiteY8" fmla="*/ 222250 h 328613"/>
                <a:gd name="connsiteX9" fmla="*/ 38783 w 331788"/>
                <a:gd name="connsiteY9" fmla="*/ 222250 h 328613"/>
                <a:gd name="connsiteX10" fmla="*/ 34925 w 331788"/>
                <a:gd name="connsiteY10" fmla="*/ 207698 h 328613"/>
                <a:gd name="connsiteX11" fmla="*/ 85725 w 331788"/>
                <a:gd name="connsiteY11" fmla="*/ 200752 h 328613"/>
                <a:gd name="connsiteX12" fmla="*/ 86038 w 331788"/>
                <a:gd name="connsiteY12" fmla="*/ 150283 h 328613"/>
                <a:gd name="connsiteX13" fmla="*/ 136525 w 331788"/>
                <a:gd name="connsiteY13" fmla="*/ 158221 h 328613"/>
                <a:gd name="connsiteX14" fmla="*/ 132678 w 331788"/>
                <a:gd name="connsiteY14" fmla="*/ 171450 h 328613"/>
                <a:gd name="connsiteX15" fmla="*/ 39076 w 331788"/>
                <a:gd name="connsiteY15" fmla="*/ 171450 h 328613"/>
                <a:gd name="connsiteX16" fmla="*/ 36512 w 331788"/>
                <a:gd name="connsiteY16" fmla="*/ 158221 h 328613"/>
                <a:gd name="connsiteX17" fmla="*/ 86038 w 331788"/>
                <a:gd name="connsiteY17" fmla="*/ 150283 h 328613"/>
                <a:gd name="connsiteX18" fmla="*/ 243681 w 331788"/>
                <a:gd name="connsiteY18" fmla="*/ 148724 h 328613"/>
                <a:gd name="connsiteX19" fmla="*/ 295275 w 331788"/>
                <a:gd name="connsiteY19" fmla="*/ 156745 h 328613"/>
                <a:gd name="connsiteX20" fmla="*/ 292663 w 331788"/>
                <a:gd name="connsiteY20" fmla="*/ 171450 h 328613"/>
                <a:gd name="connsiteX21" fmla="*/ 197312 w 331788"/>
                <a:gd name="connsiteY21" fmla="*/ 171450 h 328613"/>
                <a:gd name="connsiteX22" fmla="*/ 192087 w 331788"/>
                <a:gd name="connsiteY22" fmla="*/ 156745 h 328613"/>
                <a:gd name="connsiteX23" fmla="*/ 243681 w 331788"/>
                <a:gd name="connsiteY23" fmla="*/ 148724 h 328613"/>
                <a:gd name="connsiteX24" fmla="*/ 86038 w 331788"/>
                <a:gd name="connsiteY24" fmla="*/ 99483 h 328613"/>
                <a:gd name="connsiteX25" fmla="*/ 136525 w 331788"/>
                <a:gd name="connsiteY25" fmla="*/ 107421 h 328613"/>
                <a:gd name="connsiteX26" fmla="*/ 132678 w 331788"/>
                <a:gd name="connsiteY26" fmla="*/ 120650 h 328613"/>
                <a:gd name="connsiteX27" fmla="*/ 39076 w 331788"/>
                <a:gd name="connsiteY27" fmla="*/ 120650 h 328613"/>
                <a:gd name="connsiteX28" fmla="*/ 36512 w 331788"/>
                <a:gd name="connsiteY28" fmla="*/ 107421 h 328613"/>
                <a:gd name="connsiteX29" fmla="*/ 86038 w 331788"/>
                <a:gd name="connsiteY29" fmla="*/ 99483 h 328613"/>
                <a:gd name="connsiteX30" fmla="*/ 243681 w 331788"/>
                <a:gd name="connsiteY30" fmla="*/ 99152 h 328613"/>
                <a:gd name="connsiteX31" fmla="*/ 295275 w 331788"/>
                <a:gd name="connsiteY31" fmla="*/ 106098 h 328613"/>
                <a:gd name="connsiteX32" fmla="*/ 292663 w 331788"/>
                <a:gd name="connsiteY32" fmla="*/ 120650 h 328613"/>
                <a:gd name="connsiteX33" fmla="*/ 196006 w 331788"/>
                <a:gd name="connsiteY33" fmla="*/ 120650 h 328613"/>
                <a:gd name="connsiteX34" fmla="*/ 192087 w 331788"/>
                <a:gd name="connsiteY34" fmla="*/ 106098 h 328613"/>
                <a:gd name="connsiteX35" fmla="*/ 243681 w 331788"/>
                <a:gd name="connsiteY35" fmla="*/ 99152 h 328613"/>
                <a:gd name="connsiteX36" fmla="*/ 243681 w 331788"/>
                <a:gd name="connsiteY36" fmla="*/ 48711 h 328613"/>
                <a:gd name="connsiteX37" fmla="*/ 295275 w 331788"/>
                <a:gd name="connsiteY37" fmla="*/ 56732 h 328613"/>
                <a:gd name="connsiteX38" fmla="*/ 292663 w 331788"/>
                <a:gd name="connsiteY38" fmla="*/ 71437 h 328613"/>
                <a:gd name="connsiteX39" fmla="*/ 197312 w 331788"/>
                <a:gd name="connsiteY39" fmla="*/ 71437 h 328613"/>
                <a:gd name="connsiteX40" fmla="*/ 192087 w 331788"/>
                <a:gd name="connsiteY40" fmla="*/ 56732 h 328613"/>
                <a:gd name="connsiteX41" fmla="*/ 243681 w 331788"/>
                <a:gd name="connsiteY41" fmla="*/ 48711 h 328613"/>
                <a:gd name="connsiteX42" fmla="*/ 85725 w 331788"/>
                <a:gd name="connsiteY42" fmla="*/ 48683 h 328613"/>
                <a:gd name="connsiteX43" fmla="*/ 136525 w 331788"/>
                <a:gd name="connsiteY43" fmla="*/ 56621 h 328613"/>
                <a:gd name="connsiteX44" fmla="*/ 132667 w 331788"/>
                <a:gd name="connsiteY44" fmla="*/ 69850 h 328613"/>
                <a:gd name="connsiteX45" fmla="*/ 38783 w 331788"/>
                <a:gd name="connsiteY45" fmla="*/ 69850 h 328613"/>
                <a:gd name="connsiteX46" fmla="*/ 34925 w 331788"/>
                <a:gd name="connsiteY46" fmla="*/ 56621 h 328613"/>
                <a:gd name="connsiteX47" fmla="*/ 85725 w 331788"/>
                <a:gd name="connsiteY47" fmla="*/ 48683 h 328613"/>
                <a:gd name="connsiteX48" fmla="*/ 245779 w 331788"/>
                <a:gd name="connsiteY48" fmla="*/ 12700 h 328613"/>
                <a:gd name="connsiteX49" fmla="*/ 171450 w 331788"/>
                <a:gd name="connsiteY49" fmla="*/ 28215 h 328613"/>
                <a:gd name="connsiteX50" fmla="*/ 171450 w 331788"/>
                <a:gd name="connsiteY50" fmla="*/ 263525 h 328613"/>
                <a:gd name="connsiteX51" fmla="*/ 192314 w 331788"/>
                <a:gd name="connsiteY51" fmla="*/ 257061 h 328613"/>
                <a:gd name="connsiteX52" fmla="*/ 205355 w 331788"/>
                <a:gd name="connsiteY52" fmla="*/ 205344 h 328613"/>
                <a:gd name="connsiteX53" fmla="*/ 279684 w 331788"/>
                <a:gd name="connsiteY53" fmla="*/ 205344 h 328613"/>
                <a:gd name="connsiteX54" fmla="*/ 294028 w 331788"/>
                <a:gd name="connsiteY54" fmla="*/ 257061 h 328613"/>
                <a:gd name="connsiteX55" fmla="*/ 317500 w 331788"/>
                <a:gd name="connsiteY55" fmla="*/ 263525 h 328613"/>
                <a:gd name="connsiteX56" fmla="*/ 317500 w 331788"/>
                <a:gd name="connsiteY56" fmla="*/ 28215 h 328613"/>
                <a:gd name="connsiteX57" fmla="*/ 245779 w 331788"/>
                <a:gd name="connsiteY57" fmla="*/ 12700 h 328613"/>
                <a:gd name="connsiteX58" fmla="*/ 84931 w 331788"/>
                <a:gd name="connsiteY58" fmla="*/ 12700 h 328613"/>
                <a:gd name="connsiteX59" fmla="*/ 12700 w 331788"/>
                <a:gd name="connsiteY59" fmla="*/ 28215 h 328613"/>
                <a:gd name="connsiteX60" fmla="*/ 12700 w 331788"/>
                <a:gd name="connsiteY60" fmla="*/ 263525 h 328613"/>
                <a:gd name="connsiteX61" fmla="*/ 84931 w 331788"/>
                <a:gd name="connsiteY61" fmla="*/ 249303 h 328613"/>
                <a:gd name="connsiteX62" fmla="*/ 157163 w 331788"/>
                <a:gd name="connsiteY62" fmla="*/ 263525 h 328613"/>
                <a:gd name="connsiteX63" fmla="*/ 157163 w 331788"/>
                <a:gd name="connsiteY63" fmla="*/ 28215 h 328613"/>
                <a:gd name="connsiteX64" fmla="*/ 84931 w 331788"/>
                <a:gd name="connsiteY64" fmla="*/ 12700 h 328613"/>
                <a:gd name="connsiteX65" fmla="*/ 86835 w 331788"/>
                <a:gd name="connsiteY65" fmla="*/ 0 h 328613"/>
                <a:gd name="connsiteX66" fmla="*/ 165894 w 331788"/>
                <a:gd name="connsiteY66" fmla="*/ 15525 h 328613"/>
                <a:gd name="connsiteX67" fmla="*/ 244953 w 331788"/>
                <a:gd name="connsiteY67" fmla="*/ 0 h 328613"/>
                <a:gd name="connsiteX68" fmla="*/ 326604 w 331788"/>
                <a:gd name="connsiteY68" fmla="*/ 16819 h 328613"/>
                <a:gd name="connsiteX69" fmla="*/ 331788 w 331788"/>
                <a:gd name="connsiteY69" fmla="*/ 23288 h 328613"/>
                <a:gd name="connsiteX70" fmla="*/ 331788 w 331788"/>
                <a:gd name="connsiteY70" fmla="*/ 274276 h 328613"/>
                <a:gd name="connsiteX71" fmla="*/ 322716 w 331788"/>
                <a:gd name="connsiteY71" fmla="*/ 280744 h 328613"/>
                <a:gd name="connsiteX72" fmla="*/ 289019 w 331788"/>
                <a:gd name="connsiteY72" fmla="*/ 269101 h 328613"/>
                <a:gd name="connsiteX73" fmla="*/ 285130 w 331788"/>
                <a:gd name="connsiteY73" fmla="*/ 274276 h 328613"/>
                <a:gd name="connsiteX74" fmla="*/ 329196 w 331788"/>
                <a:gd name="connsiteY74" fmla="*/ 318263 h 328613"/>
                <a:gd name="connsiteX75" fmla="*/ 318828 w 331788"/>
                <a:gd name="connsiteY75" fmla="*/ 328613 h 328613"/>
                <a:gd name="connsiteX76" fmla="*/ 274762 w 331788"/>
                <a:gd name="connsiteY76" fmla="*/ 284626 h 328613"/>
                <a:gd name="connsiteX77" fmla="*/ 206072 w 331788"/>
                <a:gd name="connsiteY77" fmla="*/ 279451 h 328613"/>
                <a:gd name="connsiteX78" fmla="*/ 198295 w 331788"/>
                <a:gd name="connsiteY78" fmla="*/ 270394 h 328613"/>
                <a:gd name="connsiteX79" fmla="*/ 167190 w 331788"/>
                <a:gd name="connsiteY79" fmla="*/ 280744 h 328613"/>
                <a:gd name="connsiteX80" fmla="*/ 163302 w 331788"/>
                <a:gd name="connsiteY80" fmla="*/ 280744 h 328613"/>
                <a:gd name="connsiteX81" fmla="*/ 85539 w 331788"/>
                <a:gd name="connsiteY81" fmla="*/ 263926 h 328613"/>
                <a:gd name="connsiteX82" fmla="*/ 9072 w 331788"/>
                <a:gd name="connsiteY82" fmla="*/ 280744 h 328613"/>
                <a:gd name="connsiteX83" fmla="*/ 0 w 331788"/>
                <a:gd name="connsiteY83" fmla="*/ 274276 h 328613"/>
                <a:gd name="connsiteX84" fmla="*/ 0 w 331788"/>
                <a:gd name="connsiteY84" fmla="*/ 23288 h 328613"/>
                <a:gd name="connsiteX85" fmla="*/ 5184 w 331788"/>
                <a:gd name="connsiteY85" fmla="*/ 16819 h 328613"/>
                <a:gd name="connsiteX86" fmla="*/ 86835 w 331788"/>
                <a:gd name="connsiteY86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31788" h="328613">
                  <a:moveTo>
                    <a:pt x="242094" y="203585"/>
                  </a:moveTo>
                  <a:cubicBezTo>
                    <a:pt x="232062" y="203585"/>
                    <a:pt x="222031" y="207145"/>
                    <a:pt x="214264" y="214264"/>
                  </a:cubicBezTo>
                  <a:cubicBezTo>
                    <a:pt x="200025" y="229797"/>
                    <a:pt x="200025" y="254391"/>
                    <a:pt x="214264" y="269924"/>
                  </a:cubicBezTo>
                  <a:cubicBezTo>
                    <a:pt x="229797" y="284163"/>
                    <a:pt x="254391" y="284163"/>
                    <a:pt x="269924" y="269924"/>
                  </a:cubicBezTo>
                  <a:cubicBezTo>
                    <a:pt x="284163" y="254391"/>
                    <a:pt x="284163" y="229797"/>
                    <a:pt x="269924" y="214264"/>
                  </a:cubicBezTo>
                  <a:cubicBezTo>
                    <a:pt x="262158" y="207145"/>
                    <a:pt x="252126" y="203585"/>
                    <a:pt x="242094" y="203585"/>
                  </a:cubicBezTo>
                  <a:close/>
                  <a:moveTo>
                    <a:pt x="85725" y="200752"/>
                  </a:moveTo>
                  <a:cubicBezTo>
                    <a:pt x="102122" y="200752"/>
                    <a:pt x="118520" y="203067"/>
                    <a:pt x="136525" y="207698"/>
                  </a:cubicBezTo>
                  <a:cubicBezTo>
                    <a:pt x="136525" y="207698"/>
                    <a:pt x="136525" y="207698"/>
                    <a:pt x="132667" y="222250"/>
                  </a:cubicBezTo>
                  <a:cubicBezTo>
                    <a:pt x="99229" y="211667"/>
                    <a:pt x="72221" y="211667"/>
                    <a:pt x="38783" y="222250"/>
                  </a:cubicBezTo>
                  <a:cubicBezTo>
                    <a:pt x="38783" y="222250"/>
                    <a:pt x="38783" y="222250"/>
                    <a:pt x="34925" y="207698"/>
                  </a:cubicBezTo>
                  <a:cubicBezTo>
                    <a:pt x="52930" y="203067"/>
                    <a:pt x="69327" y="200752"/>
                    <a:pt x="85725" y="200752"/>
                  </a:cubicBezTo>
                  <a:close/>
                  <a:moveTo>
                    <a:pt x="86038" y="150283"/>
                  </a:moveTo>
                  <a:cubicBezTo>
                    <a:pt x="102226" y="150283"/>
                    <a:pt x="118574" y="152929"/>
                    <a:pt x="136525" y="158221"/>
                  </a:cubicBezTo>
                  <a:cubicBezTo>
                    <a:pt x="136525" y="158221"/>
                    <a:pt x="136525" y="158221"/>
                    <a:pt x="132678" y="171450"/>
                  </a:cubicBezTo>
                  <a:cubicBezTo>
                    <a:pt x="99341" y="162190"/>
                    <a:pt x="72414" y="162190"/>
                    <a:pt x="39076" y="171450"/>
                  </a:cubicBezTo>
                  <a:cubicBezTo>
                    <a:pt x="39076" y="171450"/>
                    <a:pt x="39076" y="171450"/>
                    <a:pt x="36512" y="158221"/>
                  </a:cubicBezTo>
                  <a:cubicBezTo>
                    <a:pt x="53822" y="152929"/>
                    <a:pt x="69850" y="150283"/>
                    <a:pt x="86038" y="150283"/>
                  </a:cubicBezTo>
                  <a:close/>
                  <a:moveTo>
                    <a:pt x="243681" y="148724"/>
                  </a:moveTo>
                  <a:cubicBezTo>
                    <a:pt x="260335" y="148724"/>
                    <a:pt x="276989" y="151398"/>
                    <a:pt x="295275" y="156745"/>
                  </a:cubicBezTo>
                  <a:cubicBezTo>
                    <a:pt x="295275" y="156745"/>
                    <a:pt x="295275" y="156745"/>
                    <a:pt x="292663" y="171450"/>
                  </a:cubicBezTo>
                  <a:cubicBezTo>
                    <a:pt x="257396" y="162092"/>
                    <a:pt x="231272" y="162092"/>
                    <a:pt x="197312" y="171450"/>
                  </a:cubicBezTo>
                  <a:cubicBezTo>
                    <a:pt x="197312" y="171450"/>
                    <a:pt x="197312" y="171450"/>
                    <a:pt x="192087" y="156745"/>
                  </a:cubicBezTo>
                  <a:cubicBezTo>
                    <a:pt x="210374" y="151398"/>
                    <a:pt x="227027" y="148724"/>
                    <a:pt x="243681" y="148724"/>
                  </a:cubicBezTo>
                  <a:close/>
                  <a:moveTo>
                    <a:pt x="86038" y="99483"/>
                  </a:moveTo>
                  <a:cubicBezTo>
                    <a:pt x="102226" y="99483"/>
                    <a:pt x="118574" y="102129"/>
                    <a:pt x="136525" y="107421"/>
                  </a:cubicBezTo>
                  <a:cubicBezTo>
                    <a:pt x="136525" y="107421"/>
                    <a:pt x="136525" y="107421"/>
                    <a:pt x="132678" y="120650"/>
                  </a:cubicBezTo>
                  <a:cubicBezTo>
                    <a:pt x="99341" y="111390"/>
                    <a:pt x="72414" y="111390"/>
                    <a:pt x="39076" y="120650"/>
                  </a:cubicBezTo>
                  <a:cubicBezTo>
                    <a:pt x="39076" y="120650"/>
                    <a:pt x="39076" y="120650"/>
                    <a:pt x="36512" y="107421"/>
                  </a:cubicBezTo>
                  <a:cubicBezTo>
                    <a:pt x="53822" y="102129"/>
                    <a:pt x="69850" y="99483"/>
                    <a:pt x="86038" y="99483"/>
                  </a:cubicBezTo>
                  <a:close/>
                  <a:moveTo>
                    <a:pt x="243681" y="99152"/>
                  </a:moveTo>
                  <a:cubicBezTo>
                    <a:pt x="260335" y="99152"/>
                    <a:pt x="276989" y="101467"/>
                    <a:pt x="295275" y="106098"/>
                  </a:cubicBezTo>
                  <a:cubicBezTo>
                    <a:pt x="295275" y="106098"/>
                    <a:pt x="295275" y="106098"/>
                    <a:pt x="292663" y="120650"/>
                  </a:cubicBezTo>
                  <a:cubicBezTo>
                    <a:pt x="257396" y="111390"/>
                    <a:pt x="231272" y="111390"/>
                    <a:pt x="196006" y="120650"/>
                  </a:cubicBezTo>
                  <a:cubicBezTo>
                    <a:pt x="196006" y="120650"/>
                    <a:pt x="196006" y="120650"/>
                    <a:pt x="192087" y="106098"/>
                  </a:cubicBezTo>
                  <a:cubicBezTo>
                    <a:pt x="210374" y="101467"/>
                    <a:pt x="227027" y="99152"/>
                    <a:pt x="243681" y="99152"/>
                  </a:cubicBezTo>
                  <a:close/>
                  <a:moveTo>
                    <a:pt x="243681" y="48711"/>
                  </a:moveTo>
                  <a:cubicBezTo>
                    <a:pt x="260335" y="48711"/>
                    <a:pt x="276989" y="51385"/>
                    <a:pt x="295275" y="56732"/>
                  </a:cubicBezTo>
                  <a:cubicBezTo>
                    <a:pt x="295275" y="56732"/>
                    <a:pt x="295275" y="56732"/>
                    <a:pt x="292663" y="71437"/>
                  </a:cubicBezTo>
                  <a:cubicBezTo>
                    <a:pt x="257396" y="60742"/>
                    <a:pt x="231272" y="60742"/>
                    <a:pt x="197312" y="71437"/>
                  </a:cubicBezTo>
                  <a:cubicBezTo>
                    <a:pt x="197312" y="71437"/>
                    <a:pt x="197312" y="71437"/>
                    <a:pt x="192087" y="56732"/>
                  </a:cubicBezTo>
                  <a:cubicBezTo>
                    <a:pt x="210374" y="51385"/>
                    <a:pt x="227027" y="48711"/>
                    <a:pt x="243681" y="48711"/>
                  </a:cubicBezTo>
                  <a:close/>
                  <a:moveTo>
                    <a:pt x="85725" y="48683"/>
                  </a:moveTo>
                  <a:cubicBezTo>
                    <a:pt x="102122" y="48683"/>
                    <a:pt x="118520" y="51329"/>
                    <a:pt x="136525" y="56621"/>
                  </a:cubicBezTo>
                  <a:cubicBezTo>
                    <a:pt x="136525" y="56621"/>
                    <a:pt x="136525" y="56621"/>
                    <a:pt x="132667" y="69850"/>
                  </a:cubicBezTo>
                  <a:cubicBezTo>
                    <a:pt x="99229" y="60590"/>
                    <a:pt x="72221" y="60590"/>
                    <a:pt x="38783" y="69850"/>
                  </a:cubicBezTo>
                  <a:lnTo>
                    <a:pt x="34925" y="56621"/>
                  </a:lnTo>
                  <a:cubicBezTo>
                    <a:pt x="52930" y="51329"/>
                    <a:pt x="69327" y="48683"/>
                    <a:pt x="85725" y="48683"/>
                  </a:cubicBezTo>
                  <a:close/>
                  <a:moveTo>
                    <a:pt x="245779" y="12700"/>
                  </a:moveTo>
                  <a:cubicBezTo>
                    <a:pt x="224915" y="12700"/>
                    <a:pt x="201443" y="16579"/>
                    <a:pt x="171450" y="28215"/>
                  </a:cubicBezTo>
                  <a:cubicBezTo>
                    <a:pt x="171450" y="28215"/>
                    <a:pt x="171450" y="28215"/>
                    <a:pt x="171450" y="263525"/>
                  </a:cubicBezTo>
                  <a:cubicBezTo>
                    <a:pt x="176666" y="262232"/>
                    <a:pt x="185794" y="259646"/>
                    <a:pt x="192314" y="257061"/>
                  </a:cubicBezTo>
                  <a:cubicBezTo>
                    <a:pt x="185794" y="238960"/>
                    <a:pt x="191010" y="219566"/>
                    <a:pt x="205355" y="205344"/>
                  </a:cubicBezTo>
                  <a:cubicBezTo>
                    <a:pt x="226219" y="184657"/>
                    <a:pt x="258819" y="184657"/>
                    <a:pt x="279684" y="205344"/>
                  </a:cubicBezTo>
                  <a:cubicBezTo>
                    <a:pt x="294028" y="218273"/>
                    <a:pt x="299244" y="238960"/>
                    <a:pt x="294028" y="257061"/>
                  </a:cubicBezTo>
                  <a:cubicBezTo>
                    <a:pt x="301852" y="258353"/>
                    <a:pt x="312284" y="262232"/>
                    <a:pt x="317500" y="263525"/>
                  </a:cubicBezTo>
                  <a:lnTo>
                    <a:pt x="317500" y="28215"/>
                  </a:lnTo>
                  <a:cubicBezTo>
                    <a:pt x="288812" y="17872"/>
                    <a:pt x="266643" y="12700"/>
                    <a:pt x="245779" y="12700"/>
                  </a:cubicBezTo>
                  <a:close/>
                  <a:moveTo>
                    <a:pt x="84931" y="12700"/>
                  </a:moveTo>
                  <a:cubicBezTo>
                    <a:pt x="63004" y="12700"/>
                    <a:pt x="42366" y="17872"/>
                    <a:pt x="12700" y="28215"/>
                  </a:cubicBezTo>
                  <a:cubicBezTo>
                    <a:pt x="12700" y="28215"/>
                    <a:pt x="12700" y="28215"/>
                    <a:pt x="12700" y="263525"/>
                  </a:cubicBezTo>
                  <a:cubicBezTo>
                    <a:pt x="41077" y="254475"/>
                    <a:pt x="63004" y="249303"/>
                    <a:pt x="84931" y="249303"/>
                  </a:cubicBezTo>
                  <a:cubicBezTo>
                    <a:pt x="106859" y="249303"/>
                    <a:pt x="128786" y="254475"/>
                    <a:pt x="157163" y="263525"/>
                  </a:cubicBezTo>
                  <a:lnTo>
                    <a:pt x="157163" y="28215"/>
                  </a:lnTo>
                  <a:cubicBezTo>
                    <a:pt x="128786" y="17872"/>
                    <a:pt x="106859" y="12700"/>
                    <a:pt x="84931" y="12700"/>
                  </a:cubicBezTo>
                  <a:close/>
                  <a:moveTo>
                    <a:pt x="86835" y="0"/>
                  </a:moveTo>
                  <a:cubicBezTo>
                    <a:pt x="110164" y="0"/>
                    <a:pt x="133493" y="5175"/>
                    <a:pt x="165894" y="15525"/>
                  </a:cubicBezTo>
                  <a:cubicBezTo>
                    <a:pt x="198295" y="5175"/>
                    <a:pt x="221624" y="0"/>
                    <a:pt x="244953" y="0"/>
                  </a:cubicBezTo>
                  <a:cubicBezTo>
                    <a:pt x="269578" y="0"/>
                    <a:pt x="294203" y="5175"/>
                    <a:pt x="326604" y="16819"/>
                  </a:cubicBezTo>
                  <a:cubicBezTo>
                    <a:pt x="329196" y="18113"/>
                    <a:pt x="331788" y="20700"/>
                    <a:pt x="331788" y="23288"/>
                  </a:cubicBezTo>
                  <a:cubicBezTo>
                    <a:pt x="331788" y="23288"/>
                    <a:pt x="331788" y="23288"/>
                    <a:pt x="331788" y="274276"/>
                  </a:cubicBezTo>
                  <a:cubicBezTo>
                    <a:pt x="331788" y="280744"/>
                    <a:pt x="325308" y="280744"/>
                    <a:pt x="322716" y="280744"/>
                  </a:cubicBezTo>
                  <a:cubicBezTo>
                    <a:pt x="313643" y="276863"/>
                    <a:pt x="299387" y="272982"/>
                    <a:pt x="289019" y="269101"/>
                  </a:cubicBezTo>
                  <a:cubicBezTo>
                    <a:pt x="287723" y="271688"/>
                    <a:pt x="286427" y="272982"/>
                    <a:pt x="285130" y="274276"/>
                  </a:cubicBezTo>
                  <a:cubicBezTo>
                    <a:pt x="285130" y="274276"/>
                    <a:pt x="285130" y="274276"/>
                    <a:pt x="329196" y="318263"/>
                  </a:cubicBezTo>
                  <a:cubicBezTo>
                    <a:pt x="329196" y="318263"/>
                    <a:pt x="329196" y="318263"/>
                    <a:pt x="318828" y="328613"/>
                  </a:cubicBezTo>
                  <a:cubicBezTo>
                    <a:pt x="318828" y="328613"/>
                    <a:pt x="318828" y="328613"/>
                    <a:pt x="274762" y="284626"/>
                  </a:cubicBezTo>
                  <a:cubicBezTo>
                    <a:pt x="254025" y="300151"/>
                    <a:pt x="224216" y="298857"/>
                    <a:pt x="206072" y="279451"/>
                  </a:cubicBezTo>
                  <a:cubicBezTo>
                    <a:pt x="202183" y="276863"/>
                    <a:pt x="200887" y="274276"/>
                    <a:pt x="198295" y="270394"/>
                  </a:cubicBezTo>
                  <a:cubicBezTo>
                    <a:pt x="189223" y="272982"/>
                    <a:pt x="174966" y="278157"/>
                    <a:pt x="167190" y="280744"/>
                  </a:cubicBezTo>
                  <a:cubicBezTo>
                    <a:pt x="165894" y="280744"/>
                    <a:pt x="164598" y="280744"/>
                    <a:pt x="163302" y="280744"/>
                  </a:cubicBezTo>
                  <a:cubicBezTo>
                    <a:pt x="130901" y="269101"/>
                    <a:pt x="108868" y="263926"/>
                    <a:pt x="85539" y="263926"/>
                  </a:cubicBezTo>
                  <a:cubicBezTo>
                    <a:pt x="63506" y="263926"/>
                    <a:pt x="40177" y="269101"/>
                    <a:pt x="9072" y="280744"/>
                  </a:cubicBezTo>
                  <a:cubicBezTo>
                    <a:pt x="6480" y="280744"/>
                    <a:pt x="0" y="280744"/>
                    <a:pt x="0" y="274276"/>
                  </a:cubicBezTo>
                  <a:cubicBezTo>
                    <a:pt x="0" y="274276"/>
                    <a:pt x="0" y="274276"/>
                    <a:pt x="0" y="23288"/>
                  </a:cubicBezTo>
                  <a:cubicBezTo>
                    <a:pt x="0" y="20700"/>
                    <a:pt x="2592" y="18113"/>
                    <a:pt x="5184" y="16819"/>
                  </a:cubicBezTo>
                  <a:cubicBezTo>
                    <a:pt x="37585" y="5175"/>
                    <a:pt x="62210" y="0"/>
                    <a:pt x="868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/>
            </a:p>
          </p:txBody>
        </p:sp>
      </p:grpSp>
      <p:sp>
        <p:nvSpPr>
          <p:cNvPr id="42" name="TextBox 1"/>
          <p:cNvSpPr txBox="1"/>
          <p:nvPr/>
        </p:nvSpPr>
        <p:spPr>
          <a:xfrm>
            <a:off x="4310914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添加标题内容</a:t>
            </a:r>
            <a:endParaRPr lang="en-US" altLang="zh-CN" sz="4400" b="1" dirty="0">
              <a:solidFill>
                <a:schemeClr val="bg1"/>
              </a:solidFill>
            </a:endParaRPr>
          </a:p>
        </p:txBody>
      </p:sp>
      <p:sp>
        <p:nvSpPr>
          <p:cNvPr id="43" name="TextBox 2"/>
          <p:cNvSpPr txBox="1"/>
          <p:nvPr/>
        </p:nvSpPr>
        <p:spPr>
          <a:xfrm>
            <a:off x="4673658" y="1033454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Put Your Awesome Subtitle</a:t>
            </a:r>
            <a:endParaRPr 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xagon 13"/>
          <p:cNvSpPr>
            <a:spLocks noChangeAspect="1"/>
          </p:cNvSpPr>
          <p:nvPr/>
        </p:nvSpPr>
        <p:spPr>
          <a:xfrm>
            <a:off x="3412031" y="3070254"/>
            <a:ext cx="1936812" cy="1128893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/>
          </a:p>
        </p:txBody>
      </p:sp>
      <p:sp>
        <p:nvSpPr>
          <p:cNvPr id="7" name="Hexagon 14"/>
          <p:cNvSpPr>
            <a:spLocks noChangeAspect="1"/>
          </p:cNvSpPr>
          <p:nvPr/>
        </p:nvSpPr>
        <p:spPr>
          <a:xfrm>
            <a:off x="5131263" y="3657232"/>
            <a:ext cx="1936812" cy="1128893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/>
          </a:p>
        </p:txBody>
      </p:sp>
      <p:sp>
        <p:nvSpPr>
          <p:cNvPr id="8" name="Hexagon 15"/>
          <p:cNvSpPr>
            <a:spLocks noChangeAspect="1"/>
          </p:cNvSpPr>
          <p:nvPr/>
        </p:nvSpPr>
        <p:spPr>
          <a:xfrm>
            <a:off x="6850494" y="3076750"/>
            <a:ext cx="1936812" cy="1128893"/>
          </a:xfrm>
          <a:prstGeom prst="hexagon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/>
          </a:p>
        </p:txBody>
      </p:sp>
      <p:sp>
        <p:nvSpPr>
          <p:cNvPr id="9" name="Hexagon 16"/>
          <p:cNvSpPr>
            <a:spLocks noChangeAspect="1"/>
          </p:cNvSpPr>
          <p:nvPr/>
        </p:nvSpPr>
        <p:spPr>
          <a:xfrm>
            <a:off x="3412031" y="4267072"/>
            <a:ext cx="1936812" cy="1128893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/>
          </a:p>
        </p:txBody>
      </p:sp>
      <p:sp>
        <p:nvSpPr>
          <p:cNvPr id="10" name="Hexagon 17"/>
          <p:cNvSpPr>
            <a:spLocks noChangeAspect="1"/>
          </p:cNvSpPr>
          <p:nvPr/>
        </p:nvSpPr>
        <p:spPr>
          <a:xfrm>
            <a:off x="6875218" y="1875878"/>
            <a:ext cx="1936812" cy="1128893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/>
          </a:p>
        </p:txBody>
      </p:sp>
      <p:grpSp>
        <p:nvGrpSpPr>
          <p:cNvPr id="29" name="组合 28"/>
          <p:cNvGrpSpPr/>
          <p:nvPr/>
        </p:nvGrpSpPr>
        <p:grpSpPr>
          <a:xfrm>
            <a:off x="2" y="2497790"/>
            <a:ext cx="3626308" cy="1128893"/>
            <a:chOff x="1" y="1873342"/>
            <a:chExt cx="2719731" cy="846670"/>
          </a:xfrm>
        </p:grpSpPr>
        <p:grpSp>
          <p:nvGrpSpPr>
            <p:cNvPr id="5" name="Group 9"/>
            <p:cNvGrpSpPr/>
            <p:nvPr/>
          </p:nvGrpSpPr>
          <p:grpSpPr>
            <a:xfrm>
              <a:off x="1" y="1873342"/>
              <a:ext cx="2719731" cy="846670"/>
              <a:chOff x="-29028" y="2778280"/>
              <a:chExt cx="3626308" cy="1128894"/>
            </a:xfrm>
          </p:grpSpPr>
          <p:sp>
            <p:nvSpPr>
              <p:cNvPr id="21" name="Hexagon 10"/>
              <p:cNvSpPr>
                <a:spLocks noChangeAspect="1"/>
              </p:cNvSpPr>
              <p:nvPr/>
            </p:nvSpPr>
            <p:spPr>
              <a:xfrm>
                <a:off x="1660468" y="2778280"/>
                <a:ext cx="1936812" cy="112889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22" name="Freeform: Shape 11"/>
              <p:cNvSpPr/>
              <p:nvPr/>
            </p:nvSpPr>
            <p:spPr>
              <a:xfrm rot="16200000">
                <a:off x="964520" y="2935482"/>
                <a:ext cx="1123905" cy="819478"/>
              </a:xfrm>
              <a:custGeom>
                <a:avLst/>
                <a:gdLst>
                  <a:gd name="connsiteX0" fmla="*/ 0 w 1094260"/>
                  <a:gd name="connsiteY0" fmla="*/ 819478 h 819478"/>
                  <a:gd name="connsiteX1" fmla="*/ 204870 w 1094260"/>
                  <a:gd name="connsiteY1" fmla="*/ 0 h 819478"/>
                  <a:gd name="connsiteX2" fmla="*/ 889391 w 1094260"/>
                  <a:gd name="connsiteY2" fmla="*/ 0 h 819478"/>
                  <a:gd name="connsiteX3" fmla="*/ 1094260 w 1094260"/>
                  <a:gd name="connsiteY3" fmla="*/ 819478 h 819478"/>
                  <a:gd name="connsiteX4" fmla="*/ 0 w 1094260"/>
                  <a:gd name="connsiteY4" fmla="*/ 819478 h 819478"/>
                  <a:gd name="connsiteX0-1" fmla="*/ 0 w 1094260"/>
                  <a:gd name="connsiteY0-2" fmla="*/ 819478 h 819478"/>
                  <a:gd name="connsiteX1-3" fmla="*/ 204870 w 1094260"/>
                  <a:gd name="connsiteY1-4" fmla="*/ 0 h 819478"/>
                  <a:gd name="connsiteX2-5" fmla="*/ 816820 w 1094260"/>
                  <a:gd name="connsiteY2-6" fmla="*/ 0 h 819478"/>
                  <a:gd name="connsiteX3-7" fmla="*/ 1094260 w 1094260"/>
                  <a:gd name="connsiteY3-8" fmla="*/ 819478 h 819478"/>
                  <a:gd name="connsiteX4-9" fmla="*/ 0 w 1094260"/>
                  <a:gd name="connsiteY4-10" fmla="*/ 819478 h 819478"/>
                  <a:gd name="connsiteX0-11" fmla="*/ 0 w 1094260"/>
                  <a:gd name="connsiteY0-12" fmla="*/ 819478 h 819478"/>
                  <a:gd name="connsiteX1-13" fmla="*/ 262927 w 1094260"/>
                  <a:gd name="connsiteY1-14" fmla="*/ 0 h 819478"/>
                  <a:gd name="connsiteX2-15" fmla="*/ 816820 w 1094260"/>
                  <a:gd name="connsiteY2-16" fmla="*/ 0 h 819478"/>
                  <a:gd name="connsiteX3-17" fmla="*/ 1094260 w 1094260"/>
                  <a:gd name="connsiteY3-18" fmla="*/ 819478 h 819478"/>
                  <a:gd name="connsiteX4-19" fmla="*/ 0 w 1094260"/>
                  <a:gd name="connsiteY4-20" fmla="*/ 819478 h 81947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094260" h="819478">
                    <a:moveTo>
                      <a:pt x="0" y="819478"/>
                    </a:moveTo>
                    <a:lnTo>
                      <a:pt x="262927" y="0"/>
                    </a:lnTo>
                    <a:lnTo>
                      <a:pt x="816820" y="0"/>
                    </a:lnTo>
                    <a:lnTo>
                      <a:pt x="1094260" y="819478"/>
                    </a:lnTo>
                    <a:lnTo>
                      <a:pt x="0" y="81947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23" name="Rectangle 12"/>
              <p:cNvSpPr/>
              <p:nvPr/>
            </p:nvSpPr>
            <p:spPr>
              <a:xfrm>
                <a:off x="-29028" y="3066019"/>
                <a:ext cx="1144303" cy="56659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sp>
          <p:nvSpPr>
            <p:cNvPr id="11" name="TextBox 18"/>
            <p:cNvSpPr txBox="1"/>
            <p:nvPr/>
          </p:nvSpPr>
          <p:spPr>
            <a:xfrm>
              <a:off x="1580188" y="2205795"/>
              <a:ext cx="923329" cy="184666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85000" lnSpcReduction="20000"/>
            </a:bodyPr>
            <a:lstStyle/>
            <a:p>
              <a:pPr algn="r"/>
              <a:r>
                <a:rPr lang="zh-CN" altLang="en-US" sz="2135">
                  <a:solidFill>
                    <a:schemeClr val="bg1"/>
                  </a:solidFill>
                </a:rPr>
                <a:t>标题文本预设</a:t>
              </a:r>
              <a:endParaRPr lang="zh-CN" altLang="en-US" sz="2135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9"/>
          <p:cNvSpPr txBox="1"/>
          <p:nvPr/>
        </p:nvSpPr>
        <p:spPr>
          <a:xfrm>
            <a:off x="3744517" y="3509519"/>
            <a:ext cx="1231105" cy="246221"/>
          </a:xfrm>
          <a:prstGeom prst="rect">
            <a:avLst/>
          </a:prstGeom>
          <a:noFill/>
        </p:spPr>
        <p:txBody>
          <a:bodyPr wrap="none" lIns="0" tIns="0" rIns="0" bIns="0">
            <a:normAutofit fontScale="85000" lnSpcReduction="20000"/>
          </a:bodyPr>
          <a:lstStyle/>
          <a:p>
            <a:pPr algn="r"/>
            <a:r>
              <a:rPr lang="zh-CN" altLang="en-US" sz="2135" dirty="0">
                <a:solidFill>
                  <a:schemeClr val="bg1"/>
                </a:solidFill>
              </a:rPr>
              <a:t>标题文本预设</a:t>
            </a:r>
            <a:endParaRPr lang="zh-CN" altLang="en-US" sz="2135" dirty="0">
              <a:solidFill>
                <a:schemeClr val="bg1"/>
              </a:solidFill>
            </a:endParaRPr>
          </a:p>
        </p:txBody>
      </p:sp>
      <p:sp>
        <p:nvSpPr>
          <p:cNvPr id="13" name="TextBox 20"/>
          <p:cNvSpPr txBox="1"/>
          <p:nvPr/>
        </p:nvSpPr>
        <p:spPr>
          <a:xfrm>
            <a:off x="5472485" y="4098568"/>
            <a:ext cx="1231105" cy="246221"/>
          </a:xfrm>
          <a:prstGeom prst="rect">
            <a:avLst/>
          </a:prstGeom>
          <a:noFill/>
        </p:spPr>
        <p:txBody>
          <a:bodyPr wrap="none" lIns="0" tIns="0" rIns="0" bIns="0">
            <a:normAutofit fontScale="85000" lnSpcReduction="20000"/>
          </a:bodyPr>
          <a:lstStyle/>
          <a:p>
            <a:pPr algn="r"/>
            <a:r>
              <a:rPr lang="zh-CN" altLang="en-US" sz="2135">
                <a:solidFill>
                  <a:schemeClr val="bg1"/>
                </a:solidFill>
              </a:rPr>
              <a:t>标题文本预设</a:t>
            </a:r>
            <a:endParaRPr lang="zh-CN" altLang="en-US" sz="2135">
              <a:solidFill>
                <a:schemeClr val="bg1"/>
              </a:solidFill>
            </a:endParaRPr>
          </a:p>
        </p:txBody>
      </p:sp>
      <p:sp>
        <p:nvSpPr>
          <p:cNvPr id="14" name="TextBox 21"/>
          <p:cNvSpPr txBox="1"/>
          <p:nvPr/>
        </p:nvSpPr>
        <p:spPr>
          <a:xfrm>
            <a:off x="3756349" y="4708408"/>
            <a:ext cx="1231105" cy="246221"/>
          </a:xfrm>
          <a:prstGeom prst="rect">
            <a:avLst/>
          </a:prstGeom>
          <a:noFill/>
        </p:spPr>
        <p:txBody>
          <a:bodyPr wrap="none" lIns="0" tIns="0" rIns="0" bIns="0">
            <a:normAutofit fontScale="85000" lnSpcReduction="20000"/>
          </a:bodyPr>
          <a:lstStyle/>
          <a:p>
            <a:pPr algn="r"/>
            <a:r>
              <a:rPr lang="zh-CN" altLang="en-US" sz="2135">
                <a:solidFill>
                  <a:schemeClr val="bg1"/>
                </a:solidFill>
              </a:rPr>
              <a:t>标题文本预设</a:t>
            </a:r>
            <a:endParaRPr lang="zh-CN" altLang="en-US" sz="2135">
              <a:solidFill>
                <a:schemeClr val="bg1"/>
              </a:solidFill>
            </a:endParaRPr>
          </a:p>
        </p:txBody>
      </p:sp>
      <p:sp>
        <p:nvSpPr>
          <p:cNvPr id="15" name="TextBox 22"/>
          <p:cNvSpPr txBox="1"/>
          <p:nvPr/>
        </p:nvSpPr>
        <p:spPr>
          <a:xfrm>
            <a:off x="7207153" y="3502236"/>
            <a:ext cx="1231105" cy="246221"/>
          </a:xfrm>
          <a:prstGeom prst="rect">
            <a:avLst/>
          </a:prstGeom>
          <a:noFill/>
        </p:spPr>
        <p:txBody>
          <a:bodyPr wrap="none" lIns="0" tIns="0" rIns="0" bIns="0">
            <a:normAutofit fontScale="85000" lnSpcReduction="20000"/>
          </a:bodyPr>
          <a:lstStyle/>
          <a:p>
            <a:pPr algn="r"/>
            <a:r>
              <a:rPr lang="zh-CN" altLang="en-US" sz="2135">
                <a:solidFill>
                  <a:schemeClr val="bg1"/>
                </a:solidFill>
              </a:rPr>
              <a:t>标题文本预设</a:t>
            </a:r>
            <a:endParaRPr lang="zh-CN" altLang="en-US" sz="2135">
              <a:solidFill>
                <a:schemeClr val="bg1"/>
              </a:solidFill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7218974" y="2317214"/>
            <a:ext cx="1231105" cy="246221"/>
          </a:xfrm>
          <a:prstGeom prst="rect">
            <a:avLst/>
          </a:prstGeom>
          <a:noFill/>
        </p:spPr>
        <p:txBody>
          <a:bodyPr wrap="none" lIns="0" tIns="0" rIns="0" bIns="0">
            <a:normAutofit fontScale="85000" lnSpcReduction="20000"/>
          </a:bodyPr>
          <a:lstStyle/>
          <a:p>
            <a:pPr algn="r"/>
            <a:r>
              <a:rPr lang="zh-CN" altLang="en-US" sz="2135">
                <a:solidFill>
                  <a:schemeClr val="bg1"/>
                </a:solidFill>
              </a:rPr>
              <a:t>标题文本预设</a:t>
            </a:r>
            <a:endParaRPr lang="zh-CN" altLang="en-US" sz="2135">
              <a:solidFill>
                <a:schemeClr val="bg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573568" y="2501443"/>
            <a:ext cx="3618433" cy="1131187"/>
            <a:chOff x="6430175" y="1876082"/>
            <a:chExt cx="2713825" cy="848390"/>
          </a:xfrm>
        </p:grpSpPr>
        <p:grpSp>
          <p:nvGrpSpPr>
            <p:cNvPr id="4" name="Group 4"/>
            <p:cNvGrpSpPr/>
            <p:nvPr/>
          </p:nvGrpSpPr>
          <p:grpSpPr>
            <a:xfrm>
              <a:off x="6430175" y="1876082"/>
              <a:ext cx="2713825" cy="848390"/>
              <a:chOff x="8544537" y="2781934"/>
              <a:chExt cx="3618434" cy="1131187"/>
            </a:xfrm>
          </p:grpSpPr>
          <p:sp>
            <p:nvSpPr>
              <p:cNvPr id="24" name="Hexagon 5"/>
              <p:cNvSpPr>
                <a:spLocks noChangeAspect="1"/>
              </p:cNvSpPr>
              <p:nvPr/>
            </p:nvSpPr>
            <p:spPr>
              <a:xfrm>
                <a:off x="8544537" y="2784227"/>
                <a:ext cx="1936812" cy="1128894"/>
              </a:xfrm>
              <a:prstGeom prst="hexagon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grpSp>
            <p:nvGrpSpPr>
              <p:cNvPr id="25" name="Group 6"/>
              <p:cNvGrpSpPr/>
              <p:nvPr/>
            </p:nvGrpSpPr>
            <p:grpSpPr>
              <a:xfrm rot="10800000">
                <a:off x="10196247" y="2781934"/>
                <a:ext cx="1966724" cy="1123905"/>
                <a:chOff x="121888" y="2935668"/>
                <a:chExt cx="1966724" cy="1123905"/>
              </a:xfrm>
            </p:grpSpPr>
            <p:sp>
              <p:nvSpPr>
                <p:cNvPr id="26" name="Freeform: Shape 7"/>
                <p:cNvSpPr/>
                <p:nvPr/>
              </p:nvSpPr>
              <p:spPr>
                <a:xfrm rot="16200000">
                  <a:off x="1116920" y="3087882"/>
                  <a:ext cx="1123905" cy="819478"/>
                </a:xfrm>
                <a:custGeom>
                  <a:avLst/>
                  <a:gdLst>
                    <a:gd name="connsiteX0" fmla="*/ 0 w 1094260"/>
                    <a:gd name="connsiteY0" fmla="*/ 819478 h 819478"/>
                    <a:gd name="connsiteX1" fmla="*/ 204870 w 1094260"/>
                    <a:gd name="connsiteY1" fmla="*/ 0 h 819478"/>
                    <a:gd name="connsiteX2" fmla="*/ 889391 w 1094260"/>
                    <a:gd name="connsiteY2" fmla="*/ 0 h 819478"/>
                    <a:gd name="connsiteX3" fmla="*/ 1094260 w 1094260"/>
                    <a:gd name="connsiteY3" fmla="*/ 819478 h 819478"/>
                    <a:gd name="connsiteX4" fmla="*/ 0 w 1094260"/>
                    <a:gd name="connsiteY4" fmla="*/ 819478 h 819478"/>
                    <a:gd name="connsiteX0-1" fmla="*/ 0 w 1094260"/>
                    <a:gd name="connsiteY0-2" fmla="*/ 819478 h 819478"/>
                    <a:gd name="connsiteX1-3" fmla="*/ 204870 w 1094260"/>
                    <a:gd name="connsiteY1-4" fmla="*/ 0 h 819478"/>
                    <a:gd name="connsiteX2-5" fmla="*/ 816820 w 1094260"/>
                    <a:gd name="connsiteY2-6" fmla="*/ 0 h 819478"/>
                    <a:gd name="connsiteX3-7" fmla="*/ 1094260 w 1094260"/>
                    <a:gd name="connsiteY3-8" fmla="*/ 819478 h 819478"/>
                    <a:gd name="connsiteX4-9" fmla="*/ 0 w 1094260"/>
                    <a:gd name="connsiteY4-10" fmla="*/ 819478 h 819478"/>
                    <a:gd name="connsiteX0-11" fmla="*/ 0 w 1094260"/>
                    <a:gd name="connsiteY0-12" fmla="*/ 819478 h 819478"/>
                    <a:gd name="connsiteX1-13" fmla="*/ 262927 w 1094260"/>
                    <a:gd name="connsiteY1-14" fmla="*/ 0 h 819478"/>
                    <a:gd name="connsiteX2-15" fmla="*/ 816820 w 1094260"/>
                    <a:gd name="connsiteY2-16" fmla="*/ 0 h 819478"/>
                    <a:gd name="connsiteX3-17" fmla="*/ 1094260 w 1094260"/>
                    <a:gd name="connsiteY3-18" fmla="*/ 819478 h 819478"/>
                    <a:gd name="connsiteX4-19" fmla="*/ 0 w 1094260"/>
                    <a:gd name="connsiteY4-20" fmla="*/ 819478 h 819478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1094260" h="819478">
                      <a:moveTo>
                        <a:pt x="0" y="819478"/>
                      </a:moveTo>
                      <a:lnTo>
                        <a:pt x="262927" y="0"/>
                      </a:lnTo>
                      <a:lnTo>
                        <a:pt x="816820" y="0"/>
                      </a:lnTo>
                      <a:lnTo>
                        <a:pt x="1094260" y="819478"/>
                      </a:lnTo>
                      <a:lnTo>
                        <a:pt x="0" y="819478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27" name="Rectangle 8"/>
                <p:cNvSpPr/>
                <p:nvPr/>
              </p:nvSpPr>
              <p:spPr>
                <a:xfrm>
                  <a:off x="121888" y="3218421"/>
                  <a:ext cx="1145791" cy="576121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</p:grpSp>
        </p:grpSp>
        <p:sp>
          <p:nvSpPr>
            <p:cNvPr id="17" name="TextBox 24"/>
            <p:cNvSpPr txBox="1"/>
            <p:nvPr/>
          </p:nvSpPr>
          <p:spPr>
            <a:xfrm>
              <a:off x="6655659" y="2212027"/>
              <a:ext cx="923329" cy="184666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85000" lnSpcReduction="20000"/>
            </a:bodyPr>
            <a:lstStyle/>
            <a:p>
              <a:pPr algn="r"/>
              <a:r>
                <a:rPr lang="zh-CN" altLang="en-US" sz="2135" dirty="0">
                  <a:solidFill>
                    <a:schemeClr val="bg1"/>
                  </a:solidFill>
                </a:rPr>
                <a:t>标题文本预设</a:t>
              </a:r>
              <a:endParaRPr lang="zh-CN" altLang="en-US" sz="2135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2603855" y="1592797"/>
            <a:ext cx="5375883" cy="751863"/>
            <a:chOff x="717408" y="1808820"/>
            <a:chExt cx="5375883" cy="751863"/>
          </a:xfrm>
        </p:grpSpPr>
        <p:sp>
          <p:nvSpPr>
            <p:cNvPr id="19" name="TextBox 25"/>
            <p:cNvSpPr txBox="1"/>
            <p:nvPr/>
          </p:nvSpPr>
          <p:spPr>
            <a:xfrm>
              <a:off x="717408" y="1808820"/>
              <a:ext cx="1231106" cy="246221"/>
            </a:xfrm>
            <a:prstGeom prst="rect">
              <a:avLst/>
            </a:prstGeom>
          </p:spPr>
          <p:txBody>
            <a:bodyPr wrap="none" lIns="0" tIns="0" rIns="0" bIns="0">
              <a:normAutofit fontScale="85000" lnSpcReduction="20000"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TextBox 26"/>
            <p:cNvSpPr txBox="1"/>
            <p:nvPr/>
          </p:nvSpPr>
          <p:spPr>
            <a:xfrm>
              <a:off x="717408" y="2055041"/>
              <a:ext cx="5375883" cy="505642"/>
            </a:xfrm>
            <a:prstGeom prst="rect">
              <a:avLst/>
            </a:prstGeom>
          </p:spPr>
          <p:txBody>
            <a:bodyPr wrap="square" lIns="0" tIns="96000" rIns="0" bIns="0" anchor="t" anchorCtr="0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6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此部分内容作为文字排版占位显示（建议使用主题字体）</a:t>
              </a:r>
              <a:br>
                <a:rPr lang="zh-CN" altLang="en-US" sz="146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endParaRPr lang="zh-CN" altLang="en-US" sz="14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TextBox 1"/>
          <p:cNvSpPr txBox="1"/>
          <p:nvPr/>
        </p:nvSpPr>
        <p:spPr>
          <a:xfrm>
            <a:off x="4310914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添加标题内容</a:t>
            </a:r>
            <a:endParaRPr lang="en-US" altLang="zh-CN" sz="4400" b="1" dirty="0">
              <a:solidFill>
                <a:schemeClr val="bg1"/>
              </a:solidFill>
            </a:endParaRPr>
          </a:p>
        </p:txBody>
      </p:sp>
      <p:sp>
        <p:nvSpPr>
          <p:cNvPr id="31" name="TextBox 2"/>
          <p:cNvSpPr txBox="1"/>
          <p:nvPr/>
        </p:nvSpPr>
        <p:spPr>
          <a:xfrm>
            <a:off x="4673658" y="1033454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Put Your Awesome Subtitle</a:t>
            </a:r>
            <a:endParaRPr 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2" grpId="0"/>
      <p:bldP spid="13" grpId="0"/>
      <p:bldP spid="14" grpId="0"/>
      <p:bldP spid="15" grpId="0"/>
      <p:bldP spid="16" grpId="0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6113254" y="1315037"/>
            <a:ext cx="1575193" cy="1722688"/>
            <a:chOff x="4584940" y="986278"/>
            <a:chExt cx="1181395" cy="1292016"/>
          </a:xfrm>
        </p:grpSpPr>
        <p:sp>
          <p:nvSpPr>
            <p:cNvPr id="5" name="Freeform: Shape 3"/>
            <p:cNvSpPr/>
            <p:nvPr/>
          </p:nvSpPr>
          <p:spPr>
            <a:xfrm>
              <a:off x="4584940" y="986278"/>
              <a:ext cx="1181395" cy="1292015"/>
            </a:xfrm>
            <a:custGeom>
              <a:avLst/>
              <a:gdLst>
                <a:gd name="connsiteX0" fmla="*/ 1287192 w 2574384"/>
                <a:gd name="connsiteY0" fmla="*/ 0 h 2815436"/>
                <a:gd name="connsiteX1" fmla="*/ 2574383 w 2574384"/>
                <a:gd name="connsiteY1" fmla="*/ 693056 h 2815436"/>
                <a:gd name="connsiteX2" fmla="*/ 2574384 w 2574384"/>
                <a:gd name="connsiteY2" fmla="*/ 693056 h 2815436"/>
                <a:gd name="connsiteX3" fmla="*/ 2574384 w 2574384"/>
                <a:gd name="connsiteY3" fmla="*/ 1961860 h 2815436"/>
                <a:gd name="connsiteX4" fmla="*/ 2574383 w 2574384"/>
                <a:gd name="connsiteY4" fmla="*/ 1961860 h 2815436"/>
                <a:gd name="connsiteX5" fmla="*/ 1287192 w 2574384"/>
                <a:gd name="connsiteY5" fmla="*/ 2654916 h 2815436"/>
                <a:gd name="connsiteX6" fmla="*/ 1071715 w 2574384"/>
                <a:gd name="connsiteY6" fmla="*/ 2538898 h 2815436"/>
                <a:gd name="connsiteX7" fmla="*/ 1031027 w 2574384"/>
                <a:gd name="connsiteY7" fmla="*/ 2613861 h 2815436"/>
                <a:gd name="connsiteX8" fmla="*/ 651909 w 2574384"/>
                <a:gd name="connsiteY8" fmla="*/ 2815436 h 2815436"/>
                <a:gd name="connsiteX9" fmla="*/ 194709 w 2574384"/>
                <a:gd name="connsiteY9" fmla="*/ 2358236 h 2815436"/>
                <a:gd name="connsiteX10" fmla="*/ 230638 w 2574384"/>
                <a:gd name="connsiteY10" fmla="*/ 2180273 h 2815436"/>
                <a:gd name="connsiteX11" fmla="*/ 270218 w 2574384"/>
                <a:gd name="connsiteY11" fmla="*/ 2107352 h 2815436"/>
                <a:gd name="connsiteX12" fmla="*/ 0 w 2574384"/>
                <a:gd name="connsiteY12" fmla="*/ 1961860 h 2815436"/>
                <a:gd name="connsiteX13" fmla="*/ 1 w 2574384"/>
                <a:gd name="connsiteY13" fmla="*/ 1961860 h 2815436"/>
                <a:gd name="connsiteX14" fmla="*/ 1 w 2574384"/>
                <a:gd name="connsiteY14" fmla="*/ 693056 h 2815436"/>
                <a:gd name="connsiteX15" fmla="*/ 0 w 2574384"/>
                <a:gd name="connsiteY15" fmla="*/ 693056 h 2815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74384" h="2815436">
                  <a:moveTo>
                    <a:pt x="1287192" y="0"/>
                  </a:moveTo>
                  <a:lnTo>
                    <a:pt x="2574383" y="693056"/>
                  </a:lnTo>
                  <a:lnTo>
                    <a:pt x="2574384" y="693056"/>
                  </a:lnTo>
                  <a:lnTo>
                    <a:pt x="2574384" y="1961860"/>
                  </a:lnTo>
                  <a:lnTo>
                    <a:pt x="2574383" y="1961860"/>
                  </a:lnTo>
                  <a:lnTo>
                    <a:pt x="1287192" y="2654916"/>
                  </a:lnTo>
                  <a:lnTo>
                    <a:pt x="1071715" y="2538898"/>
                  </a:lnTo>
                  <a:lnTo>
                    <a:pt x="1031027" y="2613861"/>
                  </a:lnTo>
                  <a:cubicBezTo>
                    <a:pt x="948865" y="2735477"/>
                    <a:pt x="809725" y="2815436"/>
                    <a:pt x="651909" y="2815436"/>
                  </a:cubicBezTo>
                  <a:cubicBezTo>
                    <a:pt x="399404" y="2815436"/>
                    <a:pt x="194709" y="2610741"/>
                    <a:pt x="194709" y="2358236"/>
                  </a:cubicBezTo>
                  <a:cubicBezTo>
                    <a:pt x="194709" y="2295110"/>
                    <a:pt x="207502" y="2234972"/>
                    <a:pt x="230638" y="2180273"/>
                  </a:cubicBezTo>
                  <a:lnTo>
                    <a:pt x="270218" y="2107352"/>
                  </a:lnTo>
                  <a:lnTo>
                    <a:pt x="0" y="1961860"/>
                  </a:lnTo>
                  <a:lnTo>
                    <a:pt x="1" y="1961860"/>
                  </a:lnTo>
                  <a:lnTo>
                    <a:pt x="1" y="693056"/>
                  </a:lnTo>
                  <a:lnTo>
                    <a:pt x="0" y="69305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: Shape 9"/>
            <p:cNvSpPr/>
            <p:nvPr/>
          </p:nvSpPr>
          <p:spPr>
            <a:xfrm>
              <a:off x="4584940" y="1471796"/>
              <a:ext cx="917390" cy="806498"/>
            </a:xfrm>
            <a:custGeom>
              <a:avLst/>
              <a:gdLst>
                <a:gd name="connsiteX0" fmla="*/ 1 w 1999090"/>
                <a:gd name="connsiteY0" fmla="*/ 0 h 1757443"/>
                <a:gd name="connsiteX1" fmla="*/ 197506 w 1999090"/>
                <a:gd name="connsiteY1" fmla="*/ 9973 h 1757443"/>
                <a:gd name="connsiteX2" fmla="*/ 1997477 w 1999090"/>
                <a:gd name="connsiteY2" fmla="*/ 1210272 h 1757443"/>
                <a:gd name="connsiteX3" fmla="*/ 1999090 w 1999090"/>
                <a:gd name="connsiteY3" fmla="*/ 1213620 h 1757443"/>
                <a:gd name="connsiteX4" fmla="*/ 1287192 w 1999090"/>
                <a:gd name="connsiteY4" fmla="*/ 1596923 h 1757443"/>
                <a:gd name="connsiteX5" fmla="*/ 1071715 w 1999090"/>
                <a:gd name="connsiteY5" fmla="*/ 1480905 h 1757443"/>
                <a:gd name="connsiteX6" fmla="*/ 1031027 w 1999090"/>
                <a:gd name="connsiteY6" fmla="*/ 1555868 h 1757443"/>
                <a:gd name="connsiteX7" fmla="*/ 651909 w 1999090"/>
                <a:gd name="connsiteY7" fmla="*/ 1757443 h 1757443"/>
                <a:gd name="connsiteX8" fmla="*/ 194709 w 1999090"/>
                <a:gd name="connsiteY8" fmla="*/ 1300243 h 1757443"/>
                <a:gd name="connsiteX9" fmla="*/ 230638 w 1999090"/>
                <a:gd name="connsiteY9" fmla="*/ 1122280 h 1757443"/>
                <a:gd name="connsiteX10" fmla="*/ 270218 w 1999090"/>
                <a:gd name="connsiteY10" fmla="*/ 1049359 h 1757443"/>
                <a:gd name="connsiteX11" fmla="*/ 0 w 1999090"/>
                <a:gd name="connsiteY11" fmla="*/ 903867 h 1757443"/>
                <a:gd name="connsiteX12" fmla="*/ 1 w 1999090"/>
                <a:gd name="connsiteY12" fmla="*/ 903867 h 1757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99090" h="1757443">
                  <a:moveTo>
                    <a:pt x="1" y="0"/>
                  </a:moveTo>
                  <a:lnTo>
                    <a:pt x="197506" y="9973"/>
                  </a:lnTo>
                  <a:cubicBezTo>
                    <a:pt x="976206" y="89055"/>
                    <a:pt x="1640882" y="553840"/>
                    <a:pt x="1997477" y="1210272"/>
                  </a:cubicBezTo>
                  <a:lnTo>
                    <a:pt x="1999090" y="1213620"/>
                  </a:lnTo>
                  <a:lnTo>
                    <a:pt x="1287192" y="1596923"/>
                  </a:lnTo>
                  <a:lnTo>
                    <a:pt x="1071715" y="1480905"/>
                  </a:lnTo>
                  <a:lnTo>
                    <a:pt x="1031027" y="1555868"/>
                  </a:lnTo>
                  <a:cubicBezTo>
                    <a:pt x="948865" y="1677484"/>
                    <a:pt x="809725" y="1757443"/>
                    <a:pt x="651909" y="1757443"/>
                  </a:cubicBezTo>
                  <a:cubicBezTo>
                    <a:pt x="399404" y="1757443"/>
                    <a:pt x="194709" y="1552748"/>
                    <a:pt x="194709" y="1300243"/>
                  </a:cubicBezTo>
                  <a:cubicBezTo>
                    <a:pt x="194709" y="1237117"/>
                    <a:pt x="207502" y="1176979"/>
                    <a:pt x="230638" y="1122280"/>
                  </a:cubicBezTo>
                  <a:lnTo>
                    <a:pt x="270218" y="1049359"/>
                  </a:lnTo>
                  <a:lnTo>
                    <a:pt x="0" y="903867"/>
                  </a:lnTo>
                  <a:lnTo>
                    <a:pt x="1" y="903867"/>
                  </a:lnTo>
                  <a:close/>
                </a:path>
              </a:pathLst>
            </a:custGeom>
            <a:solidFill>
              <a:schemeClr val="tx2">
                <a:alpha val="5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: Shape 16"/>
            <p:cNvSpPr/>
            <p:nvPr/>
          </p:nvSpPr>
          <p:spPr>
            <a:xfrm>
              <a:off x="4850358" y="1762062"/>
              <a:ext cx="265857" cy="2658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sz="18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TextBox 26"/>
            <p:cNvSpPr txBox="1"/>
            <p:nvPr/>
          </p:nvSpPr>
          <p:spPr>
            <a:xfrm>
              <a:off x="5116215" y="1238750"/>
              <a:ext cx="523220" cy="484748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485629" y="1315038"/>
            <a:ext cx="1575193" cy="1722687"/>
            <a:chOff x="3364221" y="986278"/>
            <a:chExt cx="1181395" cy="1292015"/>
          </a:xfrm>
        </p:grpSpPr>
        <p:sp>
          <p:nvSpPr>
            <p:cNvPr id="4" name="Freeform: Shape 2"/>
            <p:cNvSpPr/>
            <p:nvPr/>
          </p:nvSpPr>
          <p:spPr>
            <a:xfrm>
              <a:off x="3364221" y="986278"/>
              <a:ext cx="1181395" cy="1292015"/>
            </a:xfrm>
            <a:custGeom>
              <a:avLst/>
              <a:gdLst>
                <a:gd name="connsiteX0" fmla="*/ 1287192 w 2574384"/>
                <a:gd name="connsiteY0" fmla="*/ 0 h 2815436"/>
                <a:gd name="connsiteX1" fmla="*/ 2574383 w 2574384"/>
                <a:gd name="connsiteY1" fmla="*/ 693056 h 2815436"/>
                <a:gd name="connsiteX2" fmla="*/ 2574384 w 2574384"/>
                <a:gd name="connsiteY2" fmla="*/ 693056 h 2815436"/>
                <a:gd name="connsiteX3" fmla="*/ 2574384 w 2574384"/>
                <a:gd name="connsiteY3" fmla="*/ 1961860 h 2815436"/>
                <a:gd name="connsiteX4" fmla="*/ 2574383 w 2574384"/>
                <a:gd name="connsiteY4" fmla="*/ 1961860 h 2815436"/>
                <a:gd name="connsiteX5" fmla="*/ 2306886 w 2574384"/>
                <a:gd name="connsiteY5" fmla="*/ 2105887 h 2815436"/>
                <a:gd name="connsiteX6" fmla="*/ 2347261 w 2574384"/>
                <a:gd name="connsiteY6" fmla="*/ 2180273 h 2815436"/>
                <a:gd name="connsiteX7" fmla="*/ 2383190 w 2574384"/>
                <a:gd name="connsiteY7" fmla="*/ 2358236 h 2815436"/>
                <a:gd name="connsiteX8" fmla="*/ 1925990 w 2574384"/>
                <a:gd name="connsiteY8" fmla="*/ 2815436 h 2815436"/>
                <a:gd name="connsiteX9" fmla="*/ 1546872 w 2574384"/>
                <a:gd name="connsiteY9" fmla="*/ 2613861 h 2815436"/>
                <a:gd name="connsiteX10" fmla="*/ 1505389 w 2574384"/>
                <a:gd name="connsiteY10" fmla="*/ 2537433 h 2815436"/>
                <a:gd name="connsiteX11" fmla="*/ 1287192 w 2574384"/>
                <a:gd name="connsiteY11" fmla="*/ 2654916 h 2815436"/>
                <a:gd name="connsiteX12" fmla="*/ 0 w 2574384"/>
                <a:gd name="connsiteY12" fmla="*/ 1961860 h 2815436"/>
                <a:gd name="connsiteX13" fmla="*/ 1 w 2574384"/>
                <a:gd name="connsiteY13" fmla="*/ 1961860 h 2815436"/>
                <a:gd name="connsiteX14" fmla="*/ 1 w 2574384"/>
                <a:gd name="connsiteY14" fmla="*/ 693056 h 2815436"/>
                <a:gd name="connsiteX15" fmla="*/ 0 w 2574384"/>
                <a:gd name="connsiteY15" fmla="*/ 693056 h 2815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74384" h="2815436">
                  <a:moveTo>
                    <a:pt x="1287192" y="0"/>
                  </a:moveTo>
                  <a:lnTo>
                    <a:pt x="2574383" y="693056"/>
                  </a:lnTo>
                  <a:lnTo>
                    <a:pt x="2574384" y="693056"/>
                  </a:lnTo>
                  <a:lnTo>
                    <a:pt x="2574384" y="1961860"/>
                  </a:lnTo>
                  <a:lnTo>
                    <a:pt x="2574383" y="1961860"/>
                  </a:lnTo>
                  <a:lnTo>
                    <a:pt x="2306886" y="2105887"/>
                  </a:lnTo>
                  <a:lnTo>
                    <a:pt x="2347261" y="2180273"/>
                  </a:lnTo>
                  <a:cubicBezTo>
                    <a:pt x="2370397" y="2234972"/>
                    <a:pt x="2383190" y="2295110"/>
                    <a:pt x="2383190" y="2358236"/>
                  </a:cubicBezTo>
                  <a:cubicBezTo>
                    <a:pt x="2383190" y="2610741"/>
                    <a:pt x="2178495" y="2815436"/>
                    <a:pt x="1925990" y="2815436"/>
                  </a:cubicBezTo>
                  <a:cubicBezTo>
                    <a:pt x="1768174" y="2815436"/>
                    <a:pt x="1629035" y="2735477"/>
                    <a:pt x="1546872" y="2613861"/>
                  </a:cubicBezTo>
                  <a:lnTo>
                    <a:pt x="1505389" y="2537433"/>
                  </a:lnTo>
                  <a:lnTo>
                    <a:pt x="1287192" y="2654916"/>
                  </a:lnTo>
                  <a:lnTo>
                    <a:pt x="0" y="1961860"/>
                  </a:lnTo>
                  <a:lnTo>
                    <a:pt x="1" y="1961860"/>
                  </a:lnTo>
                  <a:lnTo>
                    <a:pt x="1" y="693056"/>
                  </a:lnTo>
                  <a:lnTo>
                    <a:pt x="0" y="6930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: Shape 8"/>
            <p:cNvSpPr/>
            <p:nvPr/>
          </p:nvSpPr>
          <p:spPr>
            <a:xfrm>
              <a:off x="3630788" y="1471958"/>
              <a:ext cx="914828" cy="806335"/>
            </a:xfrm>
            <a:custGeom>
              <a:avLst/>
              <a:gdLst>
                <a:gd name="connsiteX0" fmla="*/ 1993508 w 1993508"/>
                <a:gd name="connsiteY0" fmla="*/ 0 h 1757088"/>
                <a:gd name="connsiteX1" fmla="*/ 1993508 w 1993508"/>
                <a:gd name="connsiteY1" fmla="*/ 903512 h 1757088"/>
                <a:gd name="connsiteX2" fmla="*/ 1993507 w 1993508"/>
                <a:gd name="connsiteY2" fmla="*/ 903512 h 1757088"/>
                <a:gd name="connsiteX3" fmla="*/ 1726010 w 1993508"/>
                <a:gd name="connsiteY3" fmla="*/ 1047539 h 1757088"/>
                <a:gd name="connsiteX4" fmla="*/ 1766385 w 1993508"/>
                <a:gd name="connsiteY4" fmla="*/ 1121925 h 1757088"/>
                <a:gd name="connsiteX5" fmla="*/ 1802314 w 1993508"/>
                <a:gd name="connsiteY5" fmla="*/ 1299888 h 1757088"/>
                <a:gd name="connsiteX6" fmla="*/ 1345114 w 1993508"/>
                <a:gd name="connsiteY6" fmla="*/ 1757088 h 1757088"/>
                <a:gd name="connsiteX7" fmla="*/ 965996 w 1993508"/>
                <a:gd name="connsiteY7" fmla="*/ 1555513 h 1757088"/>
                <a:gd name="connsiteX8" fmla="*/ 924513 w 1993508"/>
                <a:gd name="connsiteY8" fmla="*/ 1479085 h 1757088"/>
                <a:gd name="connsiteX9" fmla="*/ 706316 w 1993508"/>
                <a:gd name="connsiteY9" fmla="*/ 1596568 h 1757088"/>
                <a:gd name="connsiteX10" fmla="*/ 0 w 1993508"/>
                <a:gd name="connsiteY10" fmla="*/ 1216270 h 1757088"/>
                <a:gd name="connsiteX11" fmla="*/ 3060 w 1993508"/>
                <a:gd name="connsiteY11" fmla="*/ 1209917 h 1757088"/>
                <a:gd name="connsiteX12" fmla="*/ 1803031 w 1993508"/>
                <a:gd name="connsiteY12" fmla="*/ 9618 h 1757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93508" h="1757088">
                  <a:moveTo>
                    <a:pt x="1993508" y="0"/>
                  </a:moveTo>
                  <a:lnTo>
                    <a:pt x="1993508" y="903512"/>
                  </a:lnTo>
                  <a:lnTo>
                    <a:pt x="1993507" y="903512"/>
                  </a:lnTo>
                  <a:lnTo>
                    <a:pt x="1726010" y="1047539"/>
                  </a:lnTo>
                  <a:lnTo>
                    <a:pt x="1766385" y="1121925"/>
                  </a:lnTo>
                  <a:cubicBezTo>
                    <a:pt x="1789521" y="1176624"/>
                    <a:pt x="1802314" y="1236762"/>
                    <a:pt x="1802314" y="1299888"/>
                  </a:cubicBezTo>
                  <a:cubicBezTo>
                    <a:pt x="1802314" y="1552393"/>
                    <a:pt x="1597619" y="1757088"/>
                    <a:pt x="1345114" y="1757088"/>
                  </a:cubicBezTo>
                  <a:cubicBezTo>
                    <a:pt x="1187298" y="1757088"/>
                    <a:pt x="1048159" y="1677129"/>
                    <a:pt x="965996" y="1555513"/>
                  </a:cubicBezTo>
                  <a:lnTo>
                    <a:pt x="924513" y="1479085"/>
                  </a:lnTo>
                  <a:lnTo>
                    <a:pt x="706316" y="1596568"/>
                  </a:lnTo>
                  <a:lnTo>
                    <a:pt x="0" y="1216270"/>
                  </a:lnTo>
                  <a:lnTo>
                    <a:pt x="3060" y="1209917"/>
                  </a:lnTo>
                  <a:cubicBezTo>
                    <a:pt x="359655" y="553485"/>
                    <a:pt x="1024331" y="88700"/>
                    <a:pt x="1803031" y="9618"/>
                  </a:cubicBezTo>
                  <a:close/>
                </a:path>
              </a:pathLst>
            </a:custGeom>
            <a:solidFill>
              <a:schemeClr val="tx2">
                <a:alpha val="5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Freeform: Shape 18"/>
            <p:cNvSpPr/>
            <p:nvPr/>
          </p:nvSpPr>
          <p:spPr>
            <a:xfrm>
              <a:off x="4014342" y="1762062"/>
              <a:ext cx="265857" cy="2417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sz="18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TextBox 27"/>
            <p:cNvSpPr txBox="1"/>
            <p:nvPr/>
          </p:nvSpPr>
          <p:spPr>
            <a:xfrm>
              <a:off x="3569665" y="1236180"/>
              <a:ext cx="523220" cy="484748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631275" y="2566274"/>
            <a:ext cx="1854941" cy="1624469"/>
            <a:chOff x="4973456" y="1924705"/>
            <a:chExt cx="1391206" cy="1218352"/>
          </a:xfrm>
        </p:grpSpPr>
        <p:sp>
          <p:nvSpPr>
            <p:cNvPr id="6" name="Freeform: Shape 4"/>
            <p:cNvSpPr/>
            <p:nvPr/>
          </p:nvSpPr>
          <p:spPr>
            <a:xfrm>
              <a:off x="4973456" y="1924705"/>
              <a:ext cx="1391206" cy="1218352"/>
            </a:xfrm>
            <a:custGeom>
              <a:avLst/>
              <a:gdLst>
                <a:gd name="connsiteX0" fmla="*/ 1744392 w 3031584"/>
                <a:gd name="connsiteY0" fmla="*/ 0 h 2654916"/>
                <a:gd name="connsiteX1" fmla="*/ 3031583 w 3031584"/>
                <a:gd name="connsiteY1" fmla="*/ 693056 h 2654916"/>
                <a:gd name="connsiteX2" fmla="*/ 3031584 w 3031584"/>
                <a:gd name="connsiteY2" fmla="*/ 693056 h 2654916"/>
                <a:gd name="connsiteX3" fmla="*/ 3031584 w 3031584"/>
                <a:gd name="connsiteY3" fmla="*/ 1961860 h 2654916"/>
                <a:gd name="connsiteX4" fmla="*/ 3031583 w 3031584"/>
                <a:gd name="connsiteY4" fmla="*/ 1961860 h 2654916"/>
                <a:gd name="connsiteX5" fmla="*/ 1744392 w 3031584"/>
                <a:gd name="connsiteY5" fmla="*/ 2654916 h 2654916"/>
                <a:gd name="connsiteX6" fmla="*/ 457200 w 3031584"/>
                <a:gd name="connsiteY6" fmla="*/ 1961860 h 2654916"/>
                <a:gd name="connsiteX7" fmla="*/ 457201 w 3031584"/>
                <a:gd name="connsiteY7" fmla="*/ 1961860 h 2654916"/>
                <a:gd name="connsiteX8" fmla="*/ 457201 w 3031584"/>
                <a:gd name="connsiteY8" fmla="*/ 1784658 h 2654916"/>
                <a:gd name="connsiteX9" fmla="*/ 457200 w 3031584"/>
                <a:gd name="connsiteY9" fmla="*/ 1784658 h 2654916"/>
                <a:gd name="connsiteX10" fmla="*/ 0 w 3031584"/>
                <a:gd name="connsiteY10" fmla="*/ 1327458 h 2654916"/>
                <a:gd name="connsiteX11" fmla="*/ 457200 w 3031584"/>
                <a:gd name="connsiteY11" fmla="*/ 870258 h 2654916"/>
                <a:gd name="connsiteX12" fmla="*/ 457201 w 3031584"/>
                <a:gd name="connsiteY12" fmla="*/ 870258 h 2654916"/>
                <a:gd name="connsiteX13" fmla="*/ 457201 w 3031584"/>
                <a:gd name="connsiteY13" fmla="*/ 693056 h 2654916"/>
                <a:gd name="connsiteX14" fmla="*/ 457200 w 3031584"/>
                <a:gd name="connsiteY14" fmla="*/ 693056 h 2654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031584" h="2654916">
                  <a:moveTo>
                    <a:pt x="1744392" y="0"/>
                  </a:moveTo>
                  <a:lnTo>
                    <a:pt x="3031583" y="693056"/>
                  </a:lnTo>
                  <a:lnTo>
                    <a:pt x="3031584" y="693056"/>
                  </a:lnTo>
                  <a:lnTo>
                    <a:pt x="3031584" y="1961860"/>
                  </a:lnTo>
                  <a:lnTo>
                    <a:pt x="3031583" y="1961860"/>
                  </a:lnTo>
                  <a:lnTo>
                    <a:pt x="1744392" y="2654916"/>
                  </a:lnTo>
                  <a:lnTo>
                    <a:pt x="457200" y="1961860"/>
                  </a:lnTo>
                  <a:lnTo>
                    <a:pt x="457201" y="1961860"/>
                  </a:lnTo>
                  <a:lnTo>
                    <a:pt x="457201" y="1784658"/>
                  </a:lnTo>
                  <a:lnTo>
                    <a:pt x="457200" y="1784658"/>
                  </a:lnTo>
                  <a:cubicBezTo>
                    <a:pt x="204695" y="1784658"/>
                    <a:pt x="0" y="1579963"/>
                    <a:pt x="0" y="1327458"/>
                  </a:cubicBezTo>
                  <a:cubicBezTo>
                    <a:pt x="0" y="1074953"/>
                    <a:pt x="204695" y="870258"/>
                    <a:pt x="457200" y="870258"/>
                  </a:cubicBezTo>
                  <a:lnTo>
                    <a:pt x="457201" y="870258"/>
                  </a:lnTo>
                  <a:lnTo>
                    <a:pt x="457201" y="693056"/>
                  </a:lnTo>
                  <a:lnTo>
                    <a:pt x="457200" y="69305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: Shape 10"/>
            <p:cNvSpPr/>
            <p:nvPr/>
          </p:nvSpPr>
          <p:spPr>
            <a:xfrm>
              <a:off x="4973457" y="2062263"/>
              <a:ext cx="656432" cy="943237"/>
            </a:xfrm>
            <a:custGeom>
              <a:avLst/>
              <a:gdLst>
                <a:gd name="connsiteX0" fmla="*/ 1187673 w 1430435"/>
                <a:gd name="connsiteY0" fmla="*/ 0 h 2055413"/>
                <a:gd name="connsiteX1" fmla="*/ 1248402 w 1430435"/>
                <a:gd name="connsiteY1" fmla="*/ 126065 h 2055413"/>
                <a:gd name="connsiteX2" fmla="*/ 1430435 w 1430435"/>
                <a:gd name="connsiteY2" fmla="*/ 1027706 h 2055413"/>
                <a:gd name="connsiteX3" fmla="*/ 1248402 w 1430435"/>
                <a:gd name="connsiteY3" fmla="*/ 1929347 h 2055413"/>
                <a:gd name="connsiteX4" fmla="*/ 1187673 w 1430435"/>
                <a:gd name="connsiteY4" fmla="*/ 2055413 h 2055413"/>
                <a:gd name="connsiteX5" fmla="*/ 457200 w 1430435"/>
                <a:gd name="connsiteY5" fmla="*/ 1662108 h 2055413"/>
                <a:gd name="connsiteX6" fmla="*/ 457201 w 1430435"/>
                <a:gd name="connsiteY6" fmla="*/ 1662108 h 2055413"/>
                <a:gd name="connsiteX7" fmla="*/ 457201 w 1430435"/>
                <a:gd name="connsiteY7" fmla="*/ 1484906 h 2055413"/>
                <a:gd name="connsiteX8" fmla="*/ 457200 w 1430435"/>
                <a:gd name="connsiteY8" fmla="*/ 1484906 h 2055413"/>
                <a:gd name="connsiteX9" fmla="*/ 0 w 1430435"/>
                <a:gd name="connsiteY9" fmla="*/ 1027706 h 2055413"/>
                <a:gd name="connsiteX10" fmla="*/ 457200 w 1430435"/>
                <a:gd name="connsiteY10" fmla="*/ 570506 h 2055413"/>
                <a:gd name="connsiteX11" fmla="*/ 457201 w 1430435"/>
                <a:gd name="connsiteY11" fmla="*/ 570506 h 2055413"/>
                <a:gd name="connsiteX12" fmla="*/ 457201 w 1430435"/>
                <a:gd name="connsiteY12" fmla="*/ 393304 h 2055413"/>
                <a:gd name="connsiteX13" fmla="*/ 457200 w 1430435"/>
                <a:gd name="connsiteY13" fmla="*/ 393304 h 2055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30435" h="2055413">
                  <a:moveTo>
                    <a:pt x="1187673" y="0"/>
                  </a:moveTo>
                  <a:lnTo>
                    <a:pt x="1248402" y="126065"/>
                  </a:lnTo>
                  <a:cubicBezTo>
                    <a:pt x="1365618" y="403194"/>
                    <a:pt x="1430435" y="707881"/>
                    <a:pt x="1430435" y="1027706"/>
                  </a:cubicBezTo>
                  <a:cubicBezTo>
                    <a:pt x="1430435" y="1347532"/>
                    <a:pt x="1365618" y="1652219"/>
                    <a:pt x="1248402" y="1929347"/>
                  </a:cubicBezTo>
                  <a:lnTo>
                    <a:pt x="1187673" y="2055413"/>
                  </a:lnTo>
                  <a:lnTo>
                    <a:pt x="457200" y="1662108"/>
                  </a:lnTo>
                  <a:lnTo>
                    <a:pt x="457201" y="1662108"/>
                  </a:lnTo>
                  <a:lnTo>
                    <a:pt x="457201" y="1484906"/>
                  </a:lnTo>
                  <a:lnTo>
                    <a:pt x="457200" y="1484906"/>
                  </a:lnTo>
                  <a:cubicBezTo>
                    <a:pt x="204695" y="1484906"/>
                    <a:pt x="0" y="1280211"/>
                    <a:pt x="0" y="1027706"/>
                  </a:cubicBezTo>
                  <a:cubicBezTo>
                    <a:pt x="0" y="775201"/>
                    <a:pt x="204695" y="570506"/>
                    <a:pt x="457200" y="570506"/>
                  </a:cubicBezTo>
                  <a:lnTo>
                    <a:pt x="457201" y="570506"/>
                  </a:lnTo>
                  <a:lnTo>
                    <a:pt x="457201" y="393304"/>
                  </a:lnTo>
                  <a:lnTo>
                    <a:pt x="457200" y="393304"/>
                  </a:lnTo>
                  <a:close/>
                </a:path>
              </a:pathLst>
            </a:custGeom>
            <a:solidFill>
              <a:schemeClr val="tx2">
                <a:alpha val="5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: Shape 17"/>
            <p:cNvSpPr/>
            <p:nvPr/>
          </p:nvSpPr>
          <p:spPr>
            <a:xfrm>
              <a:off x="5221860" y="2406014"/>
              <a:ext cx="265857" cy="2416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2161"/>
                  </a:moveTo>
                  <a:lnTo>
                    <a:pt x="13745" y="2161"/>
                  </a:lnTo>
                  <a:cubicBezTo>
                    <a:pt x="11782" y="2160"/>
                    <a:pt x="11782" y="0"/>
                    <a:pt x="9818" y="0"/>
                  </a:cubicBezTo>
                  <a:lnTo>
                    <a:pt x="5891" y="0"/>
                  </a:lnTo>
                  <a:cubicBezTo>
                    <a:pt x="4806" y="0"/>
                    <a:pt x="3927" y="967"/>
                    <a:pt x="3927" y="2161"/>
                  </a:cubicBezTo>
                  <a:lnTo>
                    <a:pt x="3927" y="2700"/>
                  </a:lnTo>
                  <a:cubicBezTo>
                    <a:pt x="3927" y="2999"/>
                    <a:pt x="4147" y="3240"/>
                    <a:pt x="4418" y="3240"/>
                  </a:cubicBezTo>
                  <a:cubicBezTo>
                    <a:pt x="4690" y="3240"/>
                    <a:pt x="4909" y="2999"/>
                    <a:pt x="4909" y="2700"/>
                  </a:cubicBezTo>
                  <a:lnTo>
                    <a:pt x="4909" y="2161"/>
                  </a:lnTo>
                  <a:cubicBezTo>
                    <a:pt x="4909" y="1564"/>
                    <a:pt x="5348" y="1080"/>
                    <a:pt x="5891" y="1080"/>
                  </a:cubicBezTo>
                  <a:lnTo>
                    <a:pt x="9818" y="1080"/>
                  </a:lnTo>
                  <a:cubicBezTo>
                    <a:pt x="11291" y="1080"/>
                    <a:pt x="11291" y="3239"/>
                    <a:pt x="13744" y="3240"/>
                  </a:cubicBezTo>
                  <a:lnTo>
                    <a:pt x="19636" y="3240"/>
                  </a:lnTo>
                  <a:cubicBezTo>
                    <a:pt x="20178" y="3240"/>
                    <a:pt x="20618" y="3724"/>
                    <a:pt x="20618" y="4321"/>
                  </a:cubicBezTo>
                  <a:lnTo>
                    <a:pt x="20618" y="15120"/>
                  </a:lnTo>
                  <a:cubicBezTo>
                    <a:pt x="20618" y="15717"/>
                    <a:pt x="20178" y="16200"/>
                    <a:pt x="19636" y="16200"/>
                  </a:cubicBezTo>
                  <a:lnTo>
                    <a:pt x="19145" y="16200"/>
                  </a:lnTo>
                  <a:cubicBezTo>
                    <a:pt x="18874" y="16200"/>
                    <a:pt x="18655" y="16442"/>
                    <a:pt x="18655" y="16740"/>
                  </a:cubicBezTo>
                  <a:cubicBezTo>
                    <a:pt x="18655" y="17039"/>
                    <a:pt x="18874" y="17280"/>
                    <a:pt x="19145" y="17280"/>
                  </a:cubicBezTo>
                  <a:lnTo>
                    <a:pt x="19636" y="17280"/>
                  </a:lnTo>
                  <a:cubicBezTo>
                    <a:pt x="20721" y="17280"/>
                    <a:pt x="21600" y="16314"/>
                    <a:pt x="21600" y="15120"/>
                  </a:cubicBezTo>
                  <a:lnTo>
                    <a:pt x="21600" y="4321"/>
                  </a:lnTo>
                  <a:cubicBezTo>
                    <a:pt x="21600" y="3127"/>
                    <a:pt x="20721" y="2161"/>
                    <a:pt x="19636" y="2161"/>
                  </a:cubicBezTo>
                  <a:moveTo>
                    <a:pt x="16691" y="9720"/>
                  </a:moveTo>
                  <a:lnTo>
                    <a:pt x="982" y="9720"/>
                  </a:lnTo>
                  <a:lnTo>
                    <a:pt x="982" y="6481"/>
                  </a:lnTo>
                  <a:cubicBezTo>
                    <a:pt x="982" y="5884"/>
                    <a:pt x="1421" y="5400"/>
                    <a:pt x="1964" y="5400"/>
                  </a:cubicBezTo>
                  <a:lnTo>
                    <a:pt x="5891" y="5400"/>
                  </a:lnTo>
                  <a:cubicBezTo>
                    <a:pt x="7364" y="5400"/>
                    <a:pt x="7364" y="7560"/>
                    <a:pt x="9818" y="7560"/>
                  </a:cubicBezTo>
                  <a:lnTo>
                    <a:pt x="15709" y="7560"/>
                  </a:lnTo>
                  <a:cubicBezTo>
                    <a:pt x="16251" y="7560"/>
                    <a:pt x="16691" y="8044"/>
                    <a:pt x="16691" y="8641"/>
                  </a:cubicBezTo>
                  <a:cubicBezTo>
                    <a:pt x="16691" y="8641"/>
                    <a:pt x="16691" y="9720"/>
                    <a:pt x="16691" y="9720"/>
                  </a:cubicBezTo>
                  <a:close/>
                  <a:moveTo>
                    <a:pt x="16691" y="19440"/>
                  </a:moveTo>
                  <a:cubicBezTo>
                    <a:pt x="16691" y="20037"/>
                    <a:pt x="16251" y="20520"/>
                    <a:pt x="15709" y="20520"/>
                  </a:cubicBezTo>
                  <a:lnTo>
                    <a:pt x="1964" y="20520"/>
                  </a:lnTo>
                  <a:cubicBezTo>
                    <a:pt x="1421" y="20520"/>
                    <a:pt x="982" y="20037"/>
                    <a:pt x="982" y="19440"/>
                  </a:cubicBezTo>
                  <a:lnTo>
                    <a:pt x="982" y="10801"/>
                  </a:lnTo>
                  <a:lnTo>
                    <a:pt x="16691" y="10801"/>
                  </a:lnTo>
                  <a:cubicBezTo>
                    <a:pt x="16691" y="10801"/>
                    <a:pt x="16691" y="19440"/>
                    <a:pt x="16691" y="19440"/>
                  </a:cubicBezTo>
                  <a:close/>
                  <a:moveTo>
                    <a:pt x="15709" y="6481"/>
                  </a:moveTo>
                  <a:lnTo>
                    <a:pt x="9818" y="6481"/>
                  </a:lnTo>
                  <a:cubicBezTo>
                    <a:pt x="7855" y="6480"/>
                    <a:pt x="7855" y="4320"/>
                    <a:pt x="5891" y="4320"/>
                  </a:cubicBezTo>
                  <a:lnTo>
                    <a:pt x="1964" y="4320"/>
                  </a:lnTo>
                  <a:cubicBezTo>
                    <a:pt x="879" y="4320"/>
                    <a:pt x="0" y="5287"/>
                    <a:pt x="0" y="6481"/>
                  </a:cubicBezTo>
                  <a:lnTo>
                    <a:pt x="0" y="19440"/>
                  </a:lnTo>
                  <a:cubicBezTo>
                    <a:pt x="0" y="20634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634"/>
                    <a:pt x="17673" y="19440"/>
                  </a:cubicBezTo>
                  <a:lnTo>
                    <a:pt x="17673" y="8641"/>
                  </a:lnTo>
                  <a:cubicBezTo>
                    <a:pt x="17673" y="7447"/>
                    <a:pt x="16794" y="6481"/>
                    <a:pt x="15709" y="6481"/>
                  </a:cubicBezTo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sz="18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TextBox 28"/>
            <p:cNvSpPr txBox="1"/>
            <p:nvPr/>
          </p:nvSpPr>
          <p:spPr>
            <a:xfrm>
              <a:off x="5766335" y="2292022"/>
              <a:ext cx="523220" cy="484748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692162" y="2566274"/>
            <a:ext cx="1837532" cy="1624469"/>
            <a:chOff x="2769121" y="1924705"/>
            <a:chExt cx="1378149" cy="1218352"/>
          </a:xfrm>
        </p:grpSpPr>
        <p:sp>
          <p:nvSpPr>
            <p:cNvPr id="7" name="Freeform: Shape 5"/>
            <p:cNvSpPr/>
            <p:nvPr/>
          </p:nvSpPr>
          <p:spPr>
            <a:xfrm>
              <a:off x="2769121" y="1924705"/>
              <a:ext cx="1378149" cy="1218352"/>
            </a:xfrm>
            <a:custGeom>
              <a:avLst/>
              <a:gdLst>
                <a:gd name="connsiteX0" fmla="*/ 1287192 w 3003132"/>
                <a:gd name="connsiteY0" fmla="*/ 0 h 2654916"/>
                <a:gd name="connsiteX1" fmla="*/ 2574383 w 3003132"/>
                <a:gd name="connsiteY1" fmla="*/ 693056 h 2654916"/>
                <a:gd name="connsiteX2" fmla="*/ 2574384 w 3003132"/>
                <a:gd name="connsiteY2" fmla="*/ 693056 h 2654916"/>
                <a:gd name="connsiteX3" fmla="*/ 2574384 w 3003132"/>
                <a:gd name="connsiteY3" fmla="*/ 853922 h 2654916"/>
                <a:gd name="connsiteX4" fmla="*/ 2638074 w 3003132"/>
                <a:gd name="connsiteY4" fmla="*/ 860343 h 2654916"/>
                <a:gd name="connsiteX5" fmla="*/ 3003132 w 3003132"/>
                <a:gd name="connsiteY5" fmla="*/ 1308254 h 2654916"/>
                <a:gd name="connsiteX6" fmla="*/ 2638074 w 3003132"/>
                <a:gd name="connsiteY6" fmla="*/ 1756166 h 2654916"/>
                <a:gd name="connsiteX7" fmla="*/ 2574384 w 3003132"/>
                <a:gd name="connsiteY7" fmla="*/ 1762586 h 2654916"/>
                <a:gd name="connsiteX8" fmla="*/ 2574384 w 3003132"/>
                <a:gd name="connsiteY8" fmla="*/ 1961860 h 2654916"/>
                <a:gd name="connsiteX9" fmla="*/ 2574383 w 3003132"/>
                <a:gd name="connsiteY9" fmla="*/ 1961860 h 2654916"/>
                <a:gd name="connsiteX10" fmla="*/ 1287192 w 3003132"/>
                <a:gd name="connsiteY10" fmla="*/ 2654916 h 2654916"/>
                <a:gd name="connsiteX11" fmla="*/ 0 w 3003132"/>
                <a:gd name="connsiteY11" fmla="*/ 1961860 h 2654916"/>
                <a:gd name="connsiteX12" fmla="*/ 1 w 3003132"/>
                <a:gd name="connsiteY12" fmla="*/ 1961860 h 2654916"/>
                <a:gd name="connsiteX13" fmla="*/ 1 w 3003132"/>
                <a:gd name="connsiteY13" fmla="*/ 693056 h 2654916"/>
                <a:gd name="connsiteX14" fmla="*/ 0 w 3003132"/>
                <a:gd name="connsiteY14" fmla="*/ 693056 h 2654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003132" h="2654916">
                  <a:moveTo>
                    <a:pt x="1287192" y="0"/>
                  </a:moveTo>
                  <a:lnTo>
                    <a:pt x="2574383" y="693056"/>
                  </a:lnTo>
                  <a:lnTo>
                    <a:pt x="2574384" y="693056"/>
                  </a:lnTo>
                  <a:lnTo>
                    <a:pt x="2574384" y="853922"/>
                  </a:lnTo>
                  <a:lnTo>
                    <a:pt x="2638074" y="860343"/>
                  </a:lnTo>
                  <a:cubicBezTo>
                    <a:pt x="2846412" y="902975"/>
                    <a:pt x="3003132" y="1087312"/>
                    <a:pt x="3003132" y="1308254"/>
                  </a:cubicBezTo>
                  <a:cubicBezTo>
                    <a:pt x="3003132" y="1529196"/>
                    <a:pt x="2846412" y="1713533"/>
                    <a:pt x="2638074" y="1756166"/>
                  </a:cubicBezTo>
                  <a:lnTo>
                    <a:pt x="2574384" y="1762586"/>
                  </a:lnTo>
                  <a:lnTo>
                    <a:pt x="2574384" y="1961860"/>
                  </a:lnTo>
                  <a:lnTo>
                    <a:pt x="2574383" y="1961860"/>
                  </a:lnTo>
                  <a:lnTo>
                    <a:pt x="1287192" y="2654916"/>
                  </a:lnTo>
                  <a:lnTo>
                    <a:pt x="0" y="1961860"/>
                  </a:lnTo>
                  <a:lnTo>
                    <a:pt x="1" y="1961860"/>
                  </a:lnTo>
                  <a:lnTo>
                    <a:pt x="1" y="693056"/>
                  </a:lnTo>
                  <a:lnTo>
                    <a:pt x="0" y="693056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Freeform: Shape 12"/>
            <p:cNvSpPr/>
            <p:nvPr/>
          </p:nvSpPr>
          <p:spPr>
            <a:xfrm>
              <a:off x="3503894" y="2062263"/>
              <a:ext cx="643375" cy="943238"/>
            </a:xfrm>
            <a:custGeom>
              <a:avLst/>
              <a:gdLst>
                <a:gd name="connsiteX0" fmla="*/ 242762 w 1401984"/>
                <a:gd name="connsiteY0" fmla="*/ 0 h 2055414"/>
                <a:gd name="connsiteX1" fmla="*/ 973235 w 1401984"/>
                <a:gd name="connsiteY1" fmla="*/ 393305 h 2055414"/>
                <a:gd name="connsiteX2" fmla="*/ 973236 w 1401984"/>
                <a:gd name="connsiteY2" fmla="*/ 393305 h 2055414"/>
                <a:gd name="connsiteX3" fmla="*/ 973236 w 1401984"/>
                <a:gd name="connsiteY3" fmla="*/ 554171 h 2055414"/>
                <a:gd name="connsiteX4" fmla="*/ 1036926 w 1401984"/>
                <a:gd name="connsiteY4" fmla="*/ 560592 h 2055414"/>
                <a:gd name="connsiteX5" fmla="*/ 1401984 w 1401984"/>
                <a:gd name="connsiteY5" fmla="*/ 1008503 h 2055414"/>
                <a:gd name="connsiteX6" fmla="*/ 1036926 w 1401984"/>
                <a:gd name="connsiteY6" fmla="*/ 1456415 h 2055414"/>
                <a:gd name="connsiteX7" fmla="*/ 973236 w 1401984"/>
                <a:gd name="connsiteY7" fmla="*/ 1462835 h 2055414"/>
                <a:gd name="connsiteX8" fmla="*/ 973236 w 1401984"/>
                <a:gd name="connsiteY8" fmla="*/ 1662109 h 2055414"/>
                <a:gd name="connsiteX9" fmla="*/ 973235 w 1401984"/>
                <a:gd name="connsiteY9" fmla="*/ 1662109 h 2055414"/>
                <a:gd name="connsiteX10" fmla="*/ 242762 w 1401984"/>
                <a:gd name="connsiteY10" fmla="*/ 2055414 h 2055414"/>
                <a:gd name="connsiteX11" fmla="*/ 182033 w 1401984"/>
                <a:gd name="connsiteY11" fmla="*/ 1929348 h 2055414"/>
                <a:gd name="connsiteX12" fmla="*/ 0 w 1401984"/>
                <a:gd name="connsiteY12" fmla="*/ 1027707 h 2055414"/>
                <a:gd name="connsiteX13" fmla="*/ 182033 w 1401984"/>
                <a:gd name="connsiteY13" fmla="*/ 126066 h 205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01984" h="2055414">
                  <a:moveTo>
                    <a:pt x="242762" y="0"/>
                  </a:moveTo>
                  <a:lnTo>
                    <a:pt x="973235" y="393305"/>
                  </a:lnTo>
                  <a:lnTo>
                    <a:pt x="973236" y="393305"/>
                  </a:lnTo>
                  <a:lnTo>
                    <a:pt x="973236" y="554171"/>
                  </a:lnTo>
                  <a:lnTo>
                    <a:pt x="1036926" y="560592"/>
                  </a:lnTo>
                  <a:cubicBezTo>
                    <a:pt x="1245264" y="603224"/>
                    <a:pt x="1401984" y="787561"/>
                    <a:pt x="1401984" y="1008503"/>
                  </a:cubicBezTo>
                  <a:cubicBezTo>
                    <a:pt x="1401984" y="1229445"/>
                    <a:pt x="1245264" y="1413782"/>
                    <a:pt x="1036926" y="1456415"/>
                  </a:cubicBezTo>
                  <a:lnTo>
                    <a:pt x="973236" y="1462835"/>
                  </a:lnTo>
                  <a:lnTo>
                    <a:pt x="973236" y="1662109"/>
                  </a:lnTo>
                  <a:lnTo>
                    <a:pt x="973235" y="1662109"/>
                  </a:lnTo>
                  <a:lnTo>
                    <a:pt x="242762" y="2055414"/>
                  </a:lnTo>
                  <a:lnTo>
                    <a:pt x="182033" y="1929348"/>
                  </a:lnTo>
                  <a:cubicBezTo>
                    <a:pt x="64818" y="1652220"/>
                    <a:pt x="0" y="1347533"/>
                    <a:pt x="0" y="1027707"/>
                  </a:cubicBezTo>
                  <a:cubicBezTo>
                    <a:pt x="0" y="707882"/>
                    <a:pt x="64818" y="403195"/>
                    <a:pt x="182033" y="126066"/>
                  </a:cubicBezTo>
                  <a:close/>
                </a:path>
              </a:pathLst>
            </a:custGeom>
            <a:solidFill>
              <a:schemeClr val="tx2">
                <a:alpha val="5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: Shape 14"/>
            <p:cNvSpPr/>
            <p:nvPr/>
          </p:nvSpPr>
          <p:spPr>
            <a:xfrm>
              <a:off x="3655133" y="2395170"/>
              <a:ext cx="265857" cy="259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9" extrusionOk="0">
                  <a:moveTo>
                    <a:pt x="7530" y="4197"/>
                  </a:moveTo>
                  <a:lnTo>
                    <a:pt x="6680" y="3701"/>
                  </a:lnTo>
                  <a:lnTo>
                    <a:pt x="6189" y="4560"/>
                  </a:lnTo>
                  <a:lnTo>
                    <a:pt x="7040" y="5056"/>
                  </a:lnTo>
                  <a:cubicBezTo>
                    <a:pt x="7040" y="5056"/>
                    <a:pt x="7530" y="4197"/>
                    <a:pt x="7530" y="4197"/>
                  </a:cubicBezTo>
                  <a:close/>
                  <a:moveTo>
                    <a:pt x="8512" y="2479"/>
                  </a:moveTo>
                  <a:lnTo>
                    <a:pt x="7662" y="1984"/>
                  </a:lnTo>
                  <a:lnTo>
                    <a:pt x="7171" y="2843"/>
                  </a:lnTo>
                  <a:lnTo>
                    <a:pt x="8021" y="3339"/>
                  </a:lnTo>
                  <a:cubicBezTo>
                    <a:pt x="8021" y="3339"/>
                    <a:pt x="8512" y="2479"/>
                    <a:pt x="8512" y="2479"/>
                  </a:cubicBezTo>
                  <a:close/>
                  <a:moveTo>
                    <a:pt x="20618" y="8428"/>
                  </a:moveTo>
                  <a:lnTo>
                    <a:pt x="982" y="8428"/>
                  </a:lnTo>
                  <a:lnTo>
                    <a:pt x="982" y="6445"/>
                  </a:lnTo>
                  <a:lnTo>
                    <a:pt x="20618" y="6445"/>
                  </a:lnTo>
                  <a:cubicBezTo>
                    <a:pt x="20618" y="6445"/>
                    <a:pt x="20618" y="8428"/>
                    <a:pt x="20618" y="8428"/>
                  </a:cubicBezTo>
                  <a:close/>
                  <a:moveTo>
                    <a:pt x="18655" y="20327"/>
                  </a:moveTo>
                  <a:lnTo>
                    <a:pt x="2945" y="20327"/>
                  </a:lnTo>
                  <a:lnTo>
                    <a:pt x="2945" y="9420"/>
                  </a:lnTo>
                  <a:lnTo>
                    <a:pt x="18655" y="9420"/>
                  </a:lnTo>
                  <a:cubicBezTo>
                    <a:pt x="18655" y="9420"/>
                    <a:pt x="18655" y="20327"/>
                    <a:pt x="18655" y="20327"/>
                  </a:cubicBezTo>
                  <a:close/>
                  <a:moveTo>
                    <a:pt x="6811" y="1488"/>
                  </a:moveTo>
                  <a:cubicBezTo>
                    <a:pt x="7083" y="1014"/>
                    <a:pt x="7683" y="851"/>
                    <a:pt x="8153" y="1125"/>
                  </a:cubicBezTo>
                  <a:lnTo>
                    <a:pt x="9854" y="2117"/>
                  </a:lnTo>
                  <a:lnTo>
                    <a:pt x="7946" y="5454"/>
                  </a:lnTo>
                  <a:lnTo>
                    <a:pt x="5759" y="5454"/>
                  </a:lnTo>
                  <a:lnTo>
                    <a:pt x="5698" y="5419"/>
                  </a:lnTo>
                  <a:lnTo>
                    <a:pt x="5678" y="5454"/>
                  </a:lnTo>
                  <a:lnTo>
                    <a:pt x="4545" y="5454"/>
                  </a:lnTo>
                  <a:cubicBezTo>
                    <a:pt x="4545" y="5454"/>
                    <a:pt x="6811" y="1488"/>
                    <a:pt x="6811" y="1488"/>
                  </a:cubicBezTo>
                  <a:close/>
                  <a:moveTo>
                    <a:pt x="15577" y="5454"/>
                  </a:moveTo>
                  <a:lnTo>
                    <a:pt x="9079" y="5454"/>
                  </a:lnTo>
                  <a:lnTo>
                    <a:pt x="10704" y="2612"/>
                  </a:lnTo>
                  <a:cubicBezTo>
                    <a:pt x="10704" y="2612"/>
                    <a:pt x="15577" y="5454"/>
                    <a:pt x="15577" y="5454"/>
                  </a:cubicBezTo>
                  <a:close/>
                  <a:moveTo>
                    <a:pt x="15930" y="2759"/>
                  </a:moveTo>
                  <a:cubicBezTo>
                    <a:pt x="16454" y="2617"/>
                    <a:pt x="16991" y="2931"/>
                    <a:pt x="17132" y="3460"/>
                  </a:cubicBezTo>
                  <a:lnTo>
                    <a:pt x="17661" y="5454"/>
                  </a:lnTo>
                  <a:lnTo>
                    <a:pt x="17540" y="5454"/>
                  </a:lnTo>
                  <a:lnTo>
                    <a:pt x="16279" y="4718"/>
                  </a:lnTo>
                  <a:lnTo>
                    <a:pt x="16438" y="4674"/>
                  </a:lnTo>
                  <a:lnTo>
                    <a:pt x="16184" y="3716"/>
                  </a:lnTo>
                  <a:lnTo>
                    <a:pt x="15236" y="3973"/>
                  </a:lnTo>
                  <a:lnTo>
                    <a:pt x="15279" y="4135"/>
                  </a:lnTo>
                  <a:lnTo>
                    <a:pt x="14076" y="3434"/>
                  </a:lnTo>
                  <a:lnTo>
                    <a:pt x="14033" y="3272"/>
                  </a:lnTo>
                  <a:cubicBezTo>
                    <a:pt x="14033" y="3272"/>
                    <a:pt x="15930" y="2759"/>
                    <a:pt x="15930" y="2759"/>
                  </a:cubicBezTo>
                  <a:close/>
                  <a:moveTo>
                    <a:pt x="20618" y="5454"/>
                  </a:moveTo>
                  <a:lnTo>
                    <a:pt x="18678" y="5454"/>
                  </a:lnTo>
                  <a:lnTo>
                    <a:pt x="18081" y="3203"/>
                  </a:lnTo>
                  <a:cubicBezTo>
                    <a:pt x="17800" y="2145"/>
                    <a:pt x="16724" y="1518"/>
                    <a:pt x="15676" y="1801"/>
                  </a:cubicBezTo>
                  <a:lnTo>
                    <a:pt x="12671" y="2615"/>
                  </a:lnTo>
                  <a:lnTo>
                    <a:pt x="8644" y="266"/>
                  </a:lnTo>
                  <a:cubicBezTo>
                    <a:pt x="7704" y="-281"/>
                    <a:pt x="6504" y="44"/>
                    <a:pt x="5961" y="992"/>
                  </a:cubicBezTo>
                  <a:lnTo>
                    <a:pt x="3410" y="5454"/>
                  </a:lnTo>
                  <a:lnTo>
                    <a:pt x="982" y="5454"/>
                  </a:lnTo>
                  <a:cubicBezTo>
                    <a:pt x="440" y="5454"/>
                    <a:pt x="0" y="5898"/>
                    <a:pt x="0" y="6445"/>
                  </a:cubicBezTo>
                  <a:lnTo>
                    <a:pt x="0" y="8428"/>
                  </a:lnTo>
                  <a:cubicBezTo>
                    <a:pt x="0" y="8977"/>
                    <a:pt x="440" y="9420"/>
                    <a:pt x="982" y="9420"/>
                  </a:cubicBezTo>
                  <a:lnTo>
                    <a:pt x="1964" y="9420"/>
                  </a:lnTo>
                  <a:lnTo>
                    <a:pt x="1964" y="20327"/>
                  </a:lnTo>
                  <a:cubicBezTo>
                    <a:pt x="1964" y="20875"/>
                    <a:pt x="2403" y="21319"/>
                    <a:pt x="2945" y="21319"/>
                  </a:cubicBezTo>
                  <a:lnTo>
                    <a:pt x="18655" y="21319"/>
                  </a:lnTo>
                  <a:cubicBezTo>
                    <a:pt x="19197" y="21319"/>
                    <a:pt x="19636" y="20875"/>
                    <a:pt x="19636" y="20327"/>
                  </a:cubicBezTo>
                  <a:lnTo>
                    <a:pt x="19636" y="9420"/>
                  </a:lnTo>
                  <a:lnTo>
                    <a:pt x="20618" y="9420"/>
                  </a:lnTo>
                  <a:cubicBezTo>
                    <a:pt x="21160" y="9420"/>
                    <a:pt x="21600" y="8977"/>
                    <a:pt x="21600" y="8428"/>
                  </a:cubicBezTo>
                  <a:lnTo>
                    <a:pt x="21600" y="6445"/>
                  </a:lnTo>
                  <a:cubicBezTo>
                    <a:pt x="21600" y="5898"/>
                    <a:pt x="21160" y="5454"/>
                    <a:pt x="20618" y="5454"/>
                  </a:cubicBezTo>
                  <a:moveTo>
                    <a:pt x="7855" y="12395"/>
                  </a:moveTo>
                  <a:lnTo>
                    <a:pt x="13745" y="12395"/>
                  </a:lnTo>
                  <a:lnTo>
                    <a:pt x="13745" y="13386"/>
                  </a:lnTo>
                  <a:lnTo>
                    <a:pt x="7855" y="13386"/>
                  </a:lnTo>
                  <a:cubicBezTo>
                    <a:pt x="7855" y="13386"/>
                    <a:pt x="7855" y="12395"/>
                    <a:pt x="7855" y="12395"/>
                  </a:cubicBezTo>
                  <a:close/>
                  <a:moveTo>
                    <a:pt x="7855" y="14378"/>
                  </a:moveTo>
                  <a:lnTo>
                    <a:pt x="13745" y="14378"/>
                  </a:lnTo>
                  <a:cubicBezTo>
                    <a:pt x="14288" y="14378"/>
                    <a:pt x="14727" y="13934"/>
                    <a:pt x="14727" y="13386"/>
                  </a:cubicBezTo>
                  <a:lnTo>
                    <a:pt x="14727" y="12395"/>
                  </a:lnTo>
                  <a:cubicBezTo>
                    <a:pt x="14727" y="11847"/>
                    <a:pt x="14288" y="11403"/>
                    <a:pt x="13745" y="11403"/>
                  </a:cubicBezTo>
                  <a:lnTo>
                    <a:pt x="7855" y="11403"/>
                  </a:lnTo>
                  <a:cubicBezTo>
                    <a:pt x="7312" y="11403"/>
                    <a:pt x="6873" y="11847"/>
                    <a:pt x="6873" y="12395"/>
                  </a:cubicBezTo>
                  <a:lnTo>
                    <a:pt x="6873" y="13386"/>
                  </a:lnTo>
                  <a:cubicBezTo>
                    <a:pt x="6873" y="13934"/>
                    <a:pt x="7312" y="14378"/>
                    <a:pt x="7855" y="14378"/>
                  </a:cubicBezTo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sz="18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3003167" y="2292021"/>
              <a:ext cx="523220" cy="484748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3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485629" y="3695792"/>
            <a:ext cx="1575193" cy="1746187"/>
            <a:chOff x="3364221" y="2771844"/>
            <a:chExt cx="1181395" cy="1309640"/>
          </a:xfrm>
        </p:grpSpPr>
        <p:sp>
          <p:nvSpPr>
            <p:cNvPr id="8" name="Freeform: Shape 6"/>
            <p:cNvSpPr/>
            <p:nvPr/>
          </p:nvSpPr>
          <p:spPr>
            <a:xfrm>
              <a:off x="3364221" y="2771844"/>
              <a:ext cx="1181395" cy="1309640"/>
            </a:xfrm>
            <a:custGeom>
              <a:avLst/>
              <a:gdLst>
                <a:gd name="connsiteX0" fmla="*/ 1920719 w 2574384"/>
                <a:gd name="connsiteY0" fmla="*/ 0 h 2853844"/>
                <a:gd name="connsiteX1" fmla="*/ 2377919 w 2574384"/>
                <a:gd name="connsiteY1" fmla="*/ 457200 h 2853844"/>
                <a:gd name="connsiteX2" fmla="*/ 2299837 w 2574384"/>
                <a:gd name="connsiteY2" fmla="*/ 712825 h 2853844"/>
                <a:gd name="connsiteX3" fmla="*/ 2281934 w 2574384"/>
                <a:gd name="connsiteY3" fmla="*/ 734523 h 2853844"/>
                <a:gd name="connsiteX4" fmla="*/ 2574383 w 2574384"/>
                <a:gd name="connsiteY4" fmla="*/ 891985 h 2853844"/>
                <a:gd name="connsiteX5" fmla="*/ 2574384 w 2574384"/>
                <a:gd name="connsiteY5" fmla="*/ 891985 h 2853844"/>
                <a:gd name="connsiteX6" fmla="*/ 2574384 w 2574384"/>
                <a:gd name="connsiteY6" fmla="*/ 2160788 h 2853844"/>
                <a:gd name="connsiteX7" fmla="*/ 2574383 w 2574384"/>
                <a:gd name="connsiteY7" fmla="*/ 2160788 h 2853844"/>
                <a:gd name="connsiteX8" fmla="*/ 1287192 w 2574384"/>
                <a:gd name="connsiteY8" fmla="*/ 2853844 h 2853844"/>
                <a:gd name="connsiteX9" fmla="*/ 0 w 2574384"/>
                <a:gd name="connsiteY9" fmla="*/ 2160788 h 2853844"/>
                <a:gd name="connsiteX10" fmla="*/ 1 w 2574384"/>
                <a:gd name="connsiteY10" fmla="*/ 2160788 h 2853844"/>
                <a:gd name="connsiteX11" fmla="*/ 1 w 2574384"/>
                <a:gd name="connsiteY11" fmla="*/ 891985 h 2853844"/>
                <a:gd name="connsiteX12" fmla="*/ 0 w 2574384"/>
                <a:gd name="connsiteY12" fmla="*/ 891985 h 2853844"/>
                <a:gd name="connsiteX13" fmla="*/ 1287192 w 2574384"/>
                <a:gd name="connsiteY13" fmla="*/ 198928 h 2853844"/>
                <a:gd name="connsiteX14" fmla="*/ 1490412 w 2574384"/>
                <a:gd name="connsiteY14" fmla="*/ 308347 h 2853844"/>
                <a:gd name="connsiteX15" fmla="*/ 1499448 w 2574384"/>
                <a:gd name="connsiteY15" fmla="*/ 279237 h 2853844"/>
                <a:gd name="connsiteX16" fmla="*/ 1920719 w 2574384"/>
                <a:gd name="connsiteY16" fmla="*/ 0 h 2853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4384" h="2853844">
                  <a:moveTo>
                    <a:pt x="1920719" y="0"/>
                  </a:moveTo>
                  <a:cubicBezTo>
                    <a:pt x="2173224" y="0"/>
                    <a:pt x="2377919" y="204695"/>
                    <a:pt x="2377919" y="457200"/>
                  </a:cubicBezTo>
                  <a:cubicBezTo>
                    <a:pt x="2377919" y="551890"/>
                    <a:pt x="2349134" y="639856"/>
                    <a:pt x="2299837" y="712825"/>
                  </a:cubicBezTo>
                  <a:lnTo>
                    <a:pt x="2281934" y="734523"/>
                  </a:lnTo>
                  <a:lnTo>
                    <a:pt x="2574383" y="891985"/>
                  </a:lnTo>
                  <a:lnTo>
                    <a:pt x="2574384" y="891985"/>
                  </a:lnTo>
                  <a:lnTo>
                    <a:pt x="2574384" y="2160788"/>
                  </a:lnTo>
                  <a:lnTo>
                    <a:pt x="2574383" y="2160788"/>
                  </a:lnTo>
                  <a:lnTo>
                    <a:pt x="1287192" y="2853844"/>
                  </a:lnTo>
                  <a:lnTo>
                    <a:pt x="0" y="2160788"/>
                  </a:lnTo>
                  <a:lnTo>
                    <a:pt x="1" y="2160788"/>
                  </a:lnTo>
                  <a:lnTo>
                    <a:pt x="1" y="891985"/>
                  </a:lnTo>
                  <a:lnTo>
                    <a:pt x="0" y="891985"/>
                  </a:lnTo>
                  <a:lnTo>
                    <a:pt x="1287192" y="198928"/>
                  </a:lnTo>
                  <a:lnTo>
                    <a:pt x="1490412" y="308347"/>
                  </a:lnTo>
                  <a:lnTo>
                    <a:pt x="1499448" y="279237"/>
                  </a:lnTo>
                  <a:cubicBezTo>
                    <a:pt x="1568855" y="115141"/>
                    <a:pt x="1731340" y="0"/>
                    <a:pt x="192071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: Shape 13"/>
            <p:cNvSpPr/>
            <p:nvPr/>
          </p:nvSpPr>
          <p:spPr>
            <a:xfrm>
              <a:off x="3630788" y="2771844"/>
              <a:ext cx="914828" cy="823961"/>
            </a:xfrm>
            <a:custGeom>
              <a:avLst/>
              <a:gdLst>
                <a:gd name="connsiteX0" fmla="*/ 1339843 w 1993508"/>
                <a:gd name="connsiteY0" fmla="*/ 0 h 1795496"/>
                <a:gd name="connsiteX1" fmla="*/ 1797043 w 1993508"/>
                <a:gd name="connsiteY1" fmla="*/ 457200 h 1795496"/>
                <a:gd name="connsiteX2" fmla="*/ 1718961 w 1993508"/>
                <a:gd name="connsiteY2" fmla="*/ 712825 h 1795496"/>
                <a:gd name="connsiteX3" fmla="*/ 1701058 w 1993508"/>
                <a:gd name="connsiteY3" fmla="*/ 734523 h 1795496"/>
                <a:gd name="connsiteX4" fmla="*/ 1993507 w 1993508"/>
                <a:gd name="connsiteY4" fmla="*/ 891985 h 1795496"/>
                <a:gd name="connsiteX5" fmla="*/ 1993508 w 1993508"/>
                <a:gd name="connsiteY5" fmla="*/ 891985 h 1795496"/>
                <a:gd name="connsiteX6" fmla="*/ 1993508 w 1993508"/>
                <a:gd name="connsiteY6" fmla="*/ 1795496 h 1795496"/>
                <a:gd name="connsiteX7" fmla="*/ 1803031 w 1993508"/>
                <a:gd name="connsiteY7" fmla="*/ 1785878 h 1795496"/>
                <a:gd name="connsiteX8" fmla="*/ 3060 w 1993508"/>
                <a:gd name="connsiteY8" fmla="*/ 585580 h 1795496"/>
                <a:gd name="connsiteX9" fmla="*/ 0 w 1993508"/>
                <a:gd name="connsiteY9" fmla="*/ 579227 h 1795496"/>
                <a:gd name="connsiteX10" fmla="*/ 706316 w 1993508"/>
                <a:gd name="connsiteY10" fmla="*/ 198928 h 1795496"/>
                <a:gd name="connsiteX11" fmla="*/ 909536 w 1993508"/>
                <a:gd name="connsiteY11" fmla="*/ 308347 h 1795496"/>
                <a:gd name="connsiteX12" fmla="*/ 918572 w 1993508"/>
                <a:gd name="connsiteY12" fmla="*/ 279237 h 1795496"/>
                <a:gd name="connsiteX13" fmla="*/ 1339843 w 1993508"/>
                <a:gd name="connsiteY13" fmla="*/ 0 h 1795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93508" h="1795496">
                  <a:moveTo>
                    <a:pt x="1339843" y="0"/>
                  </a:moveTo>
                  <a:cubicBezTo>
                    <a:pt x="1592348" y="0"/>
                    <a:pt x="1797043" y="204695"/>
                    <a:pt x="1797043" y="457200"/>
                  </a:cubicBezTo>
                  <a:cubicBezTo>
                    <a:pt x="1797043" y="551890"/>
                    <a:pt x="1768258" y="639856"/>
                    <a:pt x="1718961" y="712825"/>
                  </a:cubicBezTo>
                  <a:lnTo>
                    <a:pt x="1701058" y="734523"/>
                  </a:lnTo>
                  <a:lnTo>
                    <a:pt x="1993507" y="891985"/>
                  </a:lnTo>
                  <a:lnTo>
                    <a:pt x="1993508" y="891985"/>
                  </a:lnTo>
                  <a:lnTo>
                    <a:pt x="1993508" y="1795496"/>
                  </a:lnTo>
                  <a:lnTo>
                    <a:pt x="1803031" y="1785878"/>
                  </a:lnTo>
                  <a:cubicBezTo>
                    <a:pt x="1024331" y="1706797"/>
                    <a:pt x="359655" y="1242012"/>
                    <a:pt x="3060" y="585580"/>
                  </a:cubicBezTo>
                  <a:lnTo>
                    <a:pt x="0" y="579227"/>
                  </a:lnTo>
                  <a:lnTo>
                    <a:pt x="706316" y="198928"/>
                  </a:lnTo>
                  <a:lnTo>
                    <a:pt x="909536" y="308347"/>
                  </a:lnTo>
                  <a:lnTo>
                    <a:pt x="918572" y="279237"/>
                  </a:lnTo>
                  <a:cubicBezTo>
                    <a:pt x="987979" y="115141"/>
                    <a:pt x="1150464" y="0"/>
                    <a:pt x="1339843" y="0"/>
                  </a:cubicBezTo>
                  <a:close/>
                </a:path>
              </a:pathLst>
            </a:custGeom>
            <a:solidFill>
              <a:schemeClr val="tx2">
                <a:alpha val="5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Freeform: Shape 19"/>
            <p:cNvSpPr/>
            <p:nvPr/>
          </p:nvSpPr>
          <p:spPr>
            <a:xfrm>
              <a:off x="4013415" y="3075072"/>
              <a:ext cx="265858" cy="217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3600"/>
                  </a:moveTo>
                  <a:lnTo>
                    <a:pt x="1964" y="3600"/>
                  </a:lnTo>
                  <a:lnTo>
                    <a:pt x="1964" y="1200"/>
                  </a:lnTo>
                  <a:lnTo>
                    <a:pt x="19636" y="1200"/>
                  </a:lnTo>
                  <a:cubicBezTo>
                    <a:pt x="19636" y="1200"/>
                    <a:pt x="19636" y="3600"/>
                    <a:pt x="19636" y="3600"/>
                  </a:cubicBezTo>
                  <a:close/>
                  <a:moveTo>
                    <a:pt x="17182" y="6000"/>
                  </a:moveTo>
                  <a:lnTo>
                    <a:pt x="17182" y="4800"/>
                  </a:lnTo>
                  <a:lnTo>
                    <a:pt x="19145" y="4800"/>
                  </a:lnTo>
                  <a:lnTo>
                    <a:pt x="19145" y="6000"/>
                  </a:lnTo>
                  <a:cubicBezTo>
                    <a:pt x="19145" y="6662"/>
                    <a:pt x="18705" y="7200"/>
                    <a:pt x="18164" y="7200"/>
                  </a:cubicBezTo>
                  <a:cubicBezTo>
                    <a:pt x="17621" y="7200"/>
                    <a:pt x="17182" y="6662"/>
                    <a:pt x="17182" y="6000"/>
                  </a:cubicBezTo>
                  <a:moveTo>
                    <a:pt x="14236" y="6000"/>
                  </a:moveTo>
                  <a:lnTo>
                    <a:pt x="14236" y="4800"/>
                  </a:lnTo>
                  <a:lnTo>
                    <a:pt x="16200" y="4800"/>
                  </a:lnTo>
                  <a:lnTo>
                    <a:pt x="16200" y="6000"/>
                  </a:lnTo>
                  <a:cubicBezTo>
                    <a:pt x="16200" y="6662"/>
                    <a:pt x="15760" y="7200"/>
                    <a:pt x="15218" y="7200"/>
                  </a:cubicBezTo>
                  <a:cubicBezTo>
                    <a:pt x="14675" y="7200"/>
                    <a:pt x="14236" y="6662"/>
                    <a:pt x="14236" y="6000"/>
                  </a:cubicBezTo>
                  <a:moveTo>
                    <a:pt x="11291" y="6000"/>
                  </a:moveTo>
                  <a:lnTo>
                    <a:pt x="11291" y="4800"/>
                  </a:lnTo>
                  <a:lnTo>
                    <a:pt x="13255" y="4800"/>
                  </a:lnTo>
                  <a:lnTo>
                    <a:pt x="13255" y="6000"/>
                  </a:lnTo>
                  <a:cubicBezTo>
                    <a:pt x="13255" y="6662"/>
                    <a:pt x="12814" y="7200"/>
                    <a:pt x="12273" y="7200"/>
                  </a:cubicBezTo>
                  <a:cubicBezTo>
                    <a:pt x="11730" y="7200"/>
                    <a:pt x="11291" y="6662"/>
                    <a:pt x="11291" y="6000"/>
                  </a:cubicBezTo>
                  <a:moveTo>
                    <a:pt x="8345" y="6000"/>
                  </a:moveTo>
                  <a:lnTo>
                    <a:pt x="8345" y="4800"/>
                  </a:lnTo>
                  <a:lnTo>
                    <a:pt x="10309" y="4800"/>
                  </a:lnTo>
                  <a:lnTo>
                    <a:pt x="10309" y="6000"/>
                  </a:lnTo>
                  <a:cubicBezTo>
                    <a:pt x="10309" y="6662"/>
                    <a:pt x="9869" y="7200"/>
                    <a:pt x="9327" y="7200"/>
                  </a:cubicBezTo>
                  <a:cubicBezTo>
                    <a:pt x="8785" y="7200"/>
                    <a:pt x="8345" y="6662"/>
                    <a:pt x="8345" y="6000"/>
                  </a:cubicBezTo>
                  <a:moveTo>
                    <a:pt x="5400" y="6000"/>
                  </a:moveTo>
                  <a:lnTo>
                    <a:pt x="5400" y="4800"/>
                  </a:lnTo>
                  <a:lnTo>
                    <a:pt x="7364" y="4800"/>
                  </a:lnTo>
                  <a:lnTo>
                    <a:pt x="7364" y="6000"/>
                  </a:lnTo>
                  <a:cubicBezTo>
                    <a:pt x="7364" y="6662"/>
                    <a:pt x="6924" y="7200"/>
                    <a:pt x="6382" y="7200"/>
                  </a:cubicBezTo>
                  <a:cubicBezTo>
                    <a:pt x="5839" y="7200"/>
                    <a:pt x="5400" y="6662"/>
                    <a:pt x="5400" y="6000"/>
                  </a:cubicBezTo>
                  <a:moveTo>
                    <a:pt x="2455" y="6000"/>
                  </a:moveTo>
                  <a:lnTo>
                    <a:pt x="2455" y="4800"/>
                  </a:lnTo>
                  <a:lnTo>
                    <a:pt x="4418" y="4800"/>
                  </a:lnTo>
                  <a:lnTo>
                    <a:pt x="4418" y="6000"/>
                  </a:lnTo>
                  <a:cubicBezTo>
                    <a:pt x="4418" y="6662"/>
                    <a:pt x="3978" y="7200"/>
                    <a:pt x="3436" y="7200"/>
                  </a:cubicBezTo>
                  <a:cubicBezTo>
                    <a:pt x="2894" y="7200"/>
                    <a:pt x="2455" y="6662"/>
                    <a:pt x="2455" y="6000"/>
                  </a:cubicBezTo>
                  <a:moveTo>
                    <a:pt x="19636" y="20400"/>
                  </a:moveTo>
                  <a:lnTo>
                    <a:pt x="12764" y="20400"/>
                  </a:lnTo>
                  <a:lnTo>
                    <a:pt x="12764" y="13800"/>
                  </a:lnTo>
                  <a:cubicBezTo>
                    <a:pt x="12764" y="13469"/>
                    <a:pt x="12544" y="13200"/>
                    <a:pt x="12273" y="13200"/>
                  </a:cubicBezTo>
                  <a:lnTo>
                    <a:pt x="9327" y="13200"/>
                  </a:lnTo>
                  <a:cubicBezTo>
                    <a:pt x="9056" y="13200"/>
                    <a:pt x="8836" y="13469"/>
                    <a:pt x="8836" y="13800"/>
                  </a:cubicBezTo>
                  <a:lnTo>
                    <a:pt x="8836" y="20400"/>
                  </a:lnTo>
                  <a:lnTo>
                    <a:pt x="1964" y="20400"/>
                  </a:lnTo>
                  <a:lnTo>
                    <a:pt x="1964" y="7573"/>
                  </a:lnTo>
                  <a:cubicBezTo>
                    <a:pt x="2324" y="8076"/>
                    <a:pt x="2847" y="8400"/>
                    <a:pt x="3436" y="8400"/>
                  </a:cubicBezTo>
                  <a:cubicBezTo>
                    <a:pt x="4026" y="8400"/>
                    <a:pt x="4549" y="8076"/>
                    <a:pt x="4909" y="7573"/>
                  </a:cubicBezTo>
                  <a:cubicBezTo>
                    <a:pt x="5269" y="8076"/>
                    <a:pt x="5792" y="8400"/>
                    <a:pt x="6382" y="8400"/>
                  </a:cubicBezTo>
                  <a:cubicBezTo>
                    <a:pt x="6971" y="8400"/>
                    <a:pt x="7495" y="8076"/>
                    <a:pt x="7855" y="7573"/>
                  </a:cubicBezTo>
                  <a:cubicBezTo>
                    <a:pt x="8215" y="8076"/>
                    <a:pt x="8738" y="8400"/>
                    <a:pt x="9327" y="8400"/>
                  </a:cubicBezTo>
                  <a:cubicBezTo>
                    <a:pt x="9917" y="8400"/>
                    <a:pt x="10440" y="8076"/>
                    <a:pt x="10800" y="7573"/>
                  </a:cubicBezTo>
                  <a:cubicBezTo>
                    <a:pt x="11160" y="8076"/>
                    <a:pt x="11683" y="8400"/>
                    <a:pt x="12273" y="8400"/>
                  </a:cubicBezTo>
                  <a:cubicBezTo>
                    <a:pt x="12862" y="8400"/>
                    <a:pt x="13385" y="8076"/>
                    <a:pt x="13745" y="7573"/>
                  </a:cubicBezTo>
                  <a:cubicBezTo>
                    <a:pt x="14105" y="8076"/>
                    <a:pt x="14629" y="8400"/>
                    <a:pt x="15218" y="8400"/>
                  </a:cubicBezTo>
                  <a:cubicBezTo>
                    <a:pt x="15808" y="8400"/>
                    <a:pt x="16331" y="8076"/>
                    <a:pt x="16691" y="7573"/>
                  </a:cubicBezTo>
                  <a:cubicBezTo>
                    <a:pt x="17051" y="8076"/>
                    <a:pt x="17574" y="8400"/>
                    <a:pt x="18164" y="8400"/>
                  </a:cubicBezTo>
                  <a:cubicBezTo>
                    <a:pt x="18753" y="8400"/>
                    <a:pt x="19276" y="8076"/>
                    <a:pt x="19636" y="7573"/>
                  </a:cubicBezTo>
                  <a:cubicBezTo>
                    <a:pt x="19636" y="7573"/>
                    <a:pt x="19636" y="20400"/>
                    <a:pt x="19636" y="20400"/>
                  </a:cubicBezTo>
                  <a:close/>
                  <a:moveTo>
                    <a:pt x="11782" y="20400"/>
                  </a:moveTo>
                  <a:lnTo>
                    <a:pt x="9818" y="20400"/>
                  </a:lnTo>
                  <a:lnTo>
                    <a:pt x="9818" y="14400"/>
                  </a:lnTo>
                  <a:lnTo>
                    <a:pt x="11782" y="14400"/>
                  </a:lnTo>
                  <a:cubicBezTo>
                    <a:pt x="11782" y="14400"/>
                    <a:pt x="11782" y="20400"/>
                    <a:pt x="11782" y="20400"/>
                  </a:cubicBezTo>
                  <a:close/>
                  <a:moveTo>
                    <a:pt x="21109" y="20400"/>
                  </a:moveTo>
                  <a:lnTo>
                    <a:pt x="20618" y="20400"/>
                  </a:lnTo>
                  <a:lnTo>
                    <a:pt x="20618" y="4800"/>
                  </a:lnTo>
                  <a:lnTo>
                    <a:pt x="21109" y="4800"/>
                  </a:lnTo>
                  <a:cubicBezTo>
                    <a:pt x="21380" y="4800"/>
                    <a:pt x="21600" y="4532"/>
                    <a:pt x="21600" y="4200"/>
                  </a:cubicBezTo>
                  <a:cubicBezTo>
                    <a:pt x="21600" y="3868"/>
                    <a:pt x="21380" y="3600"/>
                    <a:pt x="21109" y="3600"/>
                  </a:cubicBezTo>
                  <a:lnTo>
                    <a:pt x="20618" y="3600"/>
                  </a:lnTo>
                  <a:lnTo>
                    <a:pt x="20618" y="1200"/>
                  </a:lnTo>
                  <a:cubicBezTo>
                    <a:pt x="20618" y="538"/>
                    <a:pt x="20178" y="0"/>
                    <a:pt x="19636" y="0"/>
                  </a:cubicBezTo>
                  <a:lnTo>
                    <a:pt x="1964" y="0"/>
                  </a:lnTo>
                  <a:cubicBezTo>
                    <a:pt x="1421" y="0"/>
                    <a:pt x="982" y="538"/>
                    <a:pt x="982" y="1200"/>
                  </a:cubicBezTo>
                  <a:lnTo>
                    <a:pt x="982" y="3600"/>
                  </a:lnTo>
                  <a:lnTo>
                    <a:pt x="491" y="3600"/>
                  </a:lnTo>
                  <a:cubicBezTo>
                    <a:pt x="220" y="3600"/>
                    <a:pt x="0" y="3868"/>
                    <a:pt x="0" y="4200"/>
                  </a:cubicBezTo>
                  <a:cubicBezTo>
                    <a:pt x="0" y="4532"/>
                    <a:pt x="220" y="4800"/>
                    <a:pt x="491" y="4800"/>
                  </a:cubicBezTo>
                  <a:lnTo>
                    <a:pt x="982" y="4800"/>
                  </a:lnTo>
                  <a:lnTo>
                    <a:pt x="982" y="20400"/>
                  </a:lnTo>
                  <a:lnTo>
                    <a:pt x="491" y="20400"/>
                  </a:lnTo>
                  <a:cubicBezTo>
                    <a:pt x="220" y="20400"/>
                    <a:pt x="0" y="20669"/>
                    <a:pt x="0" y="21000"/>
                  </a:cubicBezTo>
                  <a:cubicBezTo>
                    <a:pt x="0" y="21332"/>
                    <a:pt x="220" y="21600"/>
                    <a:pt x="491" y="21600"/>
                  </a:cubicBezTo>
                  <a:lnTo>
                    <a:pt x="21109" y="21600"/>
                  </a:lnTo>
                  <a:cubicBezTo>
                    <a:pt x="21380" y="21600"/>
                    <a:pt x="21600" y="21332"/>
                    <a:pt x="21600" y="21000"/>
                  </a:cubicBezTo>
                  <a:cubicBezTo>
                    <a:pt x="21600" y="20669"/>
                    <a:pt x="21380" y="20400"/>
                    <a:pt x="21109" y="20400"/>
                  </a:cubicBezTo>
                  <a:moveTo>
                    <a:pt x="16691" y="16800"/>
                  </a:moveTo>
                  <a:lnTo>
                    <a:pt x="14727" y="16800"/>
                  </a:lnTo>
                  <a:lnTo>
                    <a:pt x="14727" y="14400"/>
                  </a:lnTo>
                  <a:lnTo>
                    <a:pt x="16691" y="14400"/>
                  </a:lnTo>
                  <a:cubicBezTo>
                    <a:pt x="16691" y="14400"/>
                    <a:pt x="16691" y="16800"/>
                    <a:pt x="16691" y="16800"/>
                  </a:cubicBezTo>
                  <a:close/>
                  <a:moveTo>
                    <a:pt x="17182" y="13200"/>
                  </a:moveTo>
                  <a:lnTo>
                    <a:pt x="14236" y="13200"/>
                  </a:lnTo>
                  <a:cubicBezTo>
                    <a:pt x="13965" y="13200"/>
                    <a:pt x="13745" y="13469"/>
                    <a:pt x="13745" y="13800"/>
                  </a:cubicBezTo>
                  <a:lnTo>
                    <a:pt x="13745" y="17400"/>
                  </a:lnTo>
                  <a:cubicBezTo>
                    <a:pt x="13745" y="17732"/>
                    <a:pt x="13965" y="18000"/>
                    <a:pt x="14236" y="18000"/>
                  </a:cubicBezTo>
                  <a:lnTo>
                    <a:pt x="17182" y="18000"/>
                  </a:lnTo>
                  <a:cubicBezTo>
                    <a:pt x="17453" y="18000"/>
                    <a:pt x="17673" y="17732"/>
                    <a:pt x="17673" y="17400"/>
                  </a:cubicBezTo>
                  <a:lnTo>
                    <a:pt x="17673" y="13800"/>
                  </a:lnTo>
                  <a:cubicBezTo>
                    <a:pt x="17673" y="13469"/>
                    <a:pt x="17453" y="13200"/>
                    <a:pt x="17182" y="13200"/>
                  </a:cubicBezTo>
                  <a:moveTo>
                    <a:pt x="6873" y="16800"/>
                  </a:moveTo>
                  <a:lnTo>
                    <a:pt x="4909" y="16800"/>
                  </a:lnTo>
                  <a:lnTo>
                    <a:pt x="4909" y="14400"/>
                  </a:lnTo>
                  <a:lnTo>
                    <a:pt x="6873" y="14400"/>
                  </a:lnTo>
                  <a:cubicBezTo>
                    <a:pt x="6873" y="14400"/>
                    <a:pt x="6873" y="16800"/>
                    <a:pt x="6873" y="16800"/>
                  </a:cubicBezTo>
                  <a:close/>
                  <a:moveTo>
                    <a:pt x="7364" y="13200"/>
                  </a:moveTo>
                  <a:lnTo>
                    <a:pt x="4418" y="13200"/>
                  </a:lnTo>
                  <a:cubicBezTo>
                    <a:pt x="4147" y="13200"/>
                    <a:pt x="3927" y="13469"/>
                    <a:pt x="3927" y="13800"/>
                  </a:cubicBezTo>
                  <a:lnTo>
                    <a:pt x="3927" y="17400"/>
                  </a:lnTo>
                  <a:cubicBezTo>
                    <a:pt x="3927" y="17732"/>
                    <a:pt x="4147" y="18000"/>
                    <a:pt x="4418" y="18000"/>
                  </a:cubicBezTo>
                  <a:lnTo>
                    <a:pt x="7364" y="18000"/>
                  </a:lnTo>
                  <a:cubicBezTo>
                    <a:pt x="7635" y="18000"/>
                    <a:pt x="7855" y="17732"/>
                    <a:pt x="7855" y="17400"/>
                  </a:cubicBezTo>
                  <a:lnTo>
                    <a:pt x="7855" y="13800"/>
                  </a:lnTo>
                  <a:cubicBezTo>
                    <a:pt x="7855" y="13469"/>
                    <a:pt x="7635" y="13200"/>
                    <a:pt x="7364" y="13200"/>
                  </a:cubicBezTo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sz="18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TextBox 30"/>
            <p:cNvSpPr txBox="1"/>
            <p:nvPr/>
          </p:nvSpPr>
          <p:spPr>
            <a:xfrm>
              <a:off x="3648653" y="3463038"/>
              <a:ext cx="523220" cy="484748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113254" y="3695792"/>
            <a:ext cx="1575193" cy="1746187"/>
            <a:chOff x="4584940" y="2771844"/>
            <a:chExt cx="1181395" cy="1309640"/>
          </a:xfrm>
        </p:grpSpPr>
        <p:sp>
          <p:nvSpPr>
            <p:cNvPr id="9" name="Freeform: Shape 7"/>
            <p:cNvSpPr/>
            <p:nvPr/>
          </p:nvSpPr>
          <p:spPr>
            <a:xfrm>
              <a:off x="4584940" y="2771844"/>
              <a:ext cx="1181395" cy="1309640"/>
            </a:xfrm>
            <a:custGeom>
              <a:avLst/>
              <a:gdLst>
                <a:gd name="connsiteX0" fmla="*/ 651909 w 2574384"/>
                <a:gd name="connsiteY0" fmla="*/ 0 h 2853844"/>
                <a:gd name="connsiteX1" fmla="*/ 1073180 w 2574384"/>
                <a:gd name="connsiteY1" fmla="*/ 279237 h 2853844"/>
                <a:gd name="connsiteX2" fmla="*/ 1082468 w 2574384"/>
                <a:gd name="connsiteY2" fmla="*/ 309157 h 2853844"/>
                <a:gd name="connsiteX3" fmla="*/ 1287192 w 2574384"/>
                <a:gd name="connsiteY3" fmla="*/ 198928 h 2853844"/>
                <a:gd name="connsiteX4" fmla="*/ 2574383 w 2574384"/>
                <a:gd name="connsiteY4" fmla="*/ 891985 h 2853844"/>
                <a:gd name="connsiteX5" fmla="*/ 2574384 w 2574384"/>
                <a:gd name="connsiteY5" fmla="*/ 891985 h 2853844"/>
                <a:gd name="connsiteX6" fmla="*/ 2574384 w 2574384"/>
                <a:gd name="connsiteY6" fmla="*/ 2160788 h 2853844"/>
                <a:gd name="connsiteX7" fmla="*/ 2574383 w 2574384"/>
                <a:gd name="connsiteY7" fmla="*/ 2160788 h 2853844"/>
                <a:gd name="connsiteX8" fmla="*/ 1287192 w 2574384"/>
                <a:gd name="connsiteY8" fmla="*/ 2853844 h 2853844"/>
                <a:gd name="connsiteX9" fmla="*/ 0 w 2574384"/>
                <a:gd name="connsiteY9" fmla="*/ 2160788 h 2853844"/>
                <a:gd name="connsiteX10" fmla="*/ 1 w 2574384"/>
                <a:gd name="connsiteY10" fmla="*/ 2160788 h 2853844"/>
                <a:gd name="connsiteX11" fmla="*/ 1 w 2574384"/>
                <a:gd name="connsiteY11" fmla="*/ 891985 h 2853844"/>
                <a:gd name="connsiteX12" fmla="*/ 0 w 2574384"/>
                <a:gd name="connsiteY12" fmla="*/ 891985 h 2853844"/>
                <a:gd name="connsiteX13" fmla="*/ 291234 w 2574384"/>
                <a:gd name="connsiteY13" fmla="*/ 735177 h 2853844"/>
                <a:gd name="connsiteX14" fmla="*/ 272791 w 2574384"/>
                <a:gd name="connsiteY14" fmla="*/ 712825 h 2853844"/>
                <a:gd name="connsiteX15" fmla="*/ 194709 w 2574384"/>
                <a:gd name="connsiteY15" fmla="*/ 457200 h 2853844"/>
                <a:gd name="connsiteX16" fmla="*/ 651909 w 2574384"/>
                <a:gd name="connsiteY16" fmla="*/ 0 h 2853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4384" h="2853844">
                  <a:moveTo>
                    <a:pt x="651909" y="0"/>
                  </a:moveTo>
                  <a:cubicBezTo>
                    <a:pt x="841288" y="0"/>
                    <a:pt x="1003773" y="115141"/>
                    <a:pt x="1073180" y="279237"/>
                  </a:cubicBezTo>
                  <a:lnTo>
                    <a:pt x="1082468" y="309157"/>
                  </a:lnTo>
                  <a:lnTo>
                    <a:pt x="1287192" y="198928"/>
                  </a:lnTo>
                  <a:lnTo>
                    <a:pt x="2574383" y="891985"/>
                  </a:lnTo>
                  <a:lnTo>
                    <a:pt x="2574384" y="891985"/>
                  </a:lnTo>
                  <a:lnTo>
                    <a:pt x="2574384" y="2160788"/>
                  </a:lnTo>
                  <a:lnTo>
                    <a:pt x="2574383" y="2160788"/>
                  </a:lnTo>
                  <a:lnTo>
                    <a:pt x="1287192" y="2853844"/>
                  </a:lnTo>
                  <a:lnTo>
                    <a:pt x="0" y="2160788"/>
                  </a:lnTo>
                  <a:lnTo>
                    <a:pt x="1" y="2160788"/>
                  </a:lnTo>
                  <a:lnTo>
                    <a:pt x="1" y="891985"/>
                  </a:lnTo>
                  <a:lnTo>
                    <a:pt x="0" y="891985"/>
                  </a:lnTo>
                  <a:lnTo>
                    <a:pt x="291234" y="735177"/>
                  </a:lnTo>
                  <a:lnTo>
                    <a:pt x="272791" y="712825"/>
                  </a:lnTo>
                  <a:cubicBezTo>
                    <a:pt x="223494" y="639856"/>
                    <a:pt x="194709" y="551890"/>
                    <a:pt x="194709" y="457200"/>
                  </a:cubicBezTo>
                  <a:cubicBezTo>
                    <a:pt x="194709" y="204695"/>
                    <a:pt x="399404" y="0"/>
                    <a:pt x="6519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Freeform: Shape 11"/>
            <p:cNvSpPr/>
            <p:nvPr/>
          </p:nvSpPr>
          <p:spPr>
            <a:xfrm>
              <a:off x="4584940" y="2771844"/>
              <a:ext cx="917390" cy="824123"/>
            </a:xfrm>
            <a:custGeom>
              <a:avLst/>
              <a:gdLst>
                <a:gd name="connsiteX0" fmla="*/ 651909 w 1999090"/>
                <a:gd name="connsiteY0" fmla="*/ 0 h 1795851"/>
                <a:gd name="connsiteX1" fmla="*/ 1073180 w 1999090"/>
                <a:gd name="connsiteY1" fmla="*/ 279237 h 1795851"/>
                <a:gd name="connsiteX2" fmla="*/ 1082468 w 1999090"/>
                <a:gd name="connsiteY2" fmla="*/ 309157 h 1795851"/>
                <a:gd name="connsiteX3" fmla="*/ 1287192 w 1999090"/>
                <a:gd name="connsiteY3" fmla="*/ 198928 h 1795851"/>
                <a:gd name="connsiteX4" fmla="*/ 1999090 w 1999090"/>
                <a:gd name="connsiteY4" fmla="*/ 582232 h 1795851"/>
                <a:gd name="connsiteX5" fmla="*/ 1997477 w 1999090"/>
                <a:gd name="connsiteY5" fmla="*/ 585580 h 1795851"/>
                <a:gd name="connsiteX6" fmla="*/ 197506 w 1999090"/>
                <a:gd name="connsiteY6" fmla="*/ 1785878 h 1795851"/>
                <a:gd name="connsiteX7" fmla="*/ 1 w 1999090"/>
                <a:gd name="connsiteY7" fmla="*/ 1795851 h 1795851"/>
                <a:gd name="connsiteX8" fmla="*/ 1 w 1999090"/>
                <a:gd name="connsiteY8" fmla="*/ 891985 h 1795851"/>
                <a:gd name="connsiteX9" fmla="*/ 0 w 1999090"/>
                <a:gd name="connsiteY9" fmla="*/ 891985 h 1795851"/>
                <a:gd name="connsiteX10" fmla="*/ 291234 w 1999090"/>
                <a:gd name="connsiteY10" fmla="*/ 735177 h 1795851"/>
                <a:gd name="connsiteX11" fmla="*/ 272791 w 1999090"/>
                <a:gd name="connsiteY11" fmla="*/ 712825 h 1795851"/>
                <a:gd name="connsiteX12" fmla="*/ 194709 w 1999090"/>
                <a:gd name="connsiteY12" fmla="*/ 457200 h 1795851"/>
                <a:gd name="connsiteX13" fmla="*/ 651909 w 1999090"/>
                <a:gd name="connsiteY13" fmla="*/ 0 h 1795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99090" h="1795851">
                  <a:moveTo>
                    <a:pt x="651909" y="0"/>
                  </a:moveTo>
                  <a:cubicBezTo>
                    <a:pt x="841288" y="0"/>
                    <a:pt x="1003773" y="115141"/>
                    <a:pt x="1073180" y="279237"/>
                  </a:cubicBezTo>
                  <a:lnTo>
                    <a:pt x="1082468" y="309157"/>
                  </a:lnTo>
                  <a:lnTo>
                    <a:pt x="1287192" y="198928"/>
                  </a:lnTo>
                  <a:lnTo>
                    <a:pt x="1999090" y="582232"/>
                  </a:lnTo>
                  <a:lnTo>
                    <a:pt x="1997477" y="585580"/>
                  </a:lnTo>
                  <a:cubicBezTo>
                    <a:pt x="1640882" y="1242012"/>
                    <a:pt x="976206" y="1706797"/>
                    <a:pt x="197506" y="1785878"/>
                  </a:cubicBezTo>
                  <a:lnTo>
                    <a:pt x="1" y="1795851"/>
                  </a:lnTo>
                  <a:lnTo>
                    <a:pt x="1" y="891985"/>
                  </a:lnTo>
                  <a:lnTo>
                    <a:pt x="0" y="891985"/>
                  </a:lnTo>
                  <a:lnTo>
                    <a:pt x="291234" y="735177"/>
                  </a:lnTo>
                  <a:lnTo>
                    <a:pt x="272791" y="712825"/>
                  </a:lnTo>
                  <a:cubicBezTo>
                    <a:pt x="223494" y="639856"/>
                    <a:pt x="194709" y="551890"/>
                    <a:pt x="194709" y="457200"/>
                  </a:cubicBezTo>
                  <a:cubicBezTo>
                    <a:pt x="194709" y="204695"/>
                    <a:pt x="399404" y="0"/>
                    <a:pt x="651909" y="0"/>
                  </a:cubicBezTo>
                  <a:close/>
                </a:path>
              </a:pathLst>
            </a:custGeom>
            <a:solidFill>
              <a:schemeClr val="tx2">
                <a:alpha val="5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: Shape 15"/>
            <p:cNvSpPr/>
            <p:nvPr/>
          </p:nvSpPr>
          <p:spPr>
            <a:xfrm>
              <a:off x="4850358" y="3078917"/>
              <a:ext cx="217519" cy="2658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600" y="6076"/>
                  </a:moveTo>
                  <a:cubicBezTo>
                    <a:pt x="14428" y="7109"/>
                    <a:pt x="12685" y="7649"/>
                    <a:pt x="10071" y="7803"/>
                  </a:cubicBezTo>
                  <a:cubicBezTo>
                    <a:pt x="9806" y="7259"/>
                    <a:pt x="9160" y="6873"/>
                    <a:pt x="8400" y="6873"/>
                  </a:cubicBezTo>
                  <a:cubicBezTo>
                    <a:pt x="7640" y="6873"/>
                    <a:pt x="6994" y="7259"/>
                    <a:pt x="6729" y="7803"/>
                  </a:cubicBezTo>
                  <a:cubicBezTo>
                    <a:pt x="4115" y="7649"/>
                    <a:pt x="2372" y="7109"/>
                    <a:pt x="1200" y="6076"/>
                  </a:cubicBezTo>
                  <a:lnTo>
                    <a:pt x="1200" y="5891"/>
                  </a:lnTo>
                  <a:cubicBezTo>
                    <a:pt x="1200" y="5349"/>
                    <a:pt x="1738" y="4909"/>
                    <a:pt x="2400" y="4909"/>
                  </a:cubicBezTo>
                  <a:lnTo>
                    <a:pt x="14400" y="4909"/>
                  </a:lnTo>
                  <a:cubicBezTo>
                    <a:pt x="15062" y="4909"/>
                    <a:pt x="15600" y="5349"/>
                    <a:pt x="15600" y="5891"/>
                  </a:cubicBezTo>
                  <a:cubicBezTo>
                    <a:pt x="15600" y="5891"/>
                    <a:pt x="15600" y="6076"/>
                    <a:pt x="15600" y="6076"/>
                  </a:cubicBezTo>
                  <a:close/>
                  <a:moveTo>
                    <a:pt x="7800" y="8346"/>
                  </a:moveTo>
                  <a:cubicBezTo>
                    <a:pt x="7800" y="8074"/>
                    <a:pt x="8069" y="7855"/>
                    <a:pt x="8400" y="7855"/>
                  </a:cubicBezTo>
                  <a:cubicBezTo>
                    <a:pt x="8731" y="7855"/>
                    <a:pt x="9000" y="8074"/>
                    <a:pt x="9000" y="8346"/>
                  </a:cubicBezTo>
                  <a:cubicBezTo>
                    <a:pt x="9000" y="8617"/>
                    <a:pt x="8731" y="8836"/>
                    <a:pt x="8400" y="8836"/>
                  </a:cubicBezTo>
                  <a:cubicBezTo>
                    <a:pt x="8069" y="8836"/>
                    <a:pt x="7800" y="8617"/>
                    <a:pt x="7800" y="8346"/>
                  </a:cubicBezTo>
                  <a:moveTo>
                    <a:pt x="15600" y="19636"/>
                  </a:moveTo>
                  <a:cubicBezTo>
                    <a:pt x="15600" y="20179"/>
                    <a:pt x="15062" y="20619"/>
                    <a:pt x="14400" y="20619"/>
                  </a:cubicBezTo>
                  <a:lnTo>
                    <a:pt x="2400" y="20619"/>
                  </a:lnTo>
                  <a:cubicBezTo>
                    <a:pt x="1738" y="20619"/>
                    <a:pt x="1200" y="20179"/>
                    <a:pt x="1200" y="19636"/>
                  </a:cubicBezTo>
                  <a:lnTo>
                    <a:pt x="1200" y="7318"/>
                  </a:lnTo>
                  <a:cubicBezTo>
                    <a:pt x="2658" y="8244"/>
                    <a:pt x="4301" y="8666"/>
                    <a:pt x="6693" y="8790"/>
                  </a:cubicBezTo>
                  <a:cubicBezTo>
                    <a:pt x="6924" y="9385"/>
                    <a:pt x="7597" y="9819"/>
                    <a:pt x="8400" y="9819"/>
                  </a:cubicBezTo>
                  <a:cubicBezTo>
                    <a:pt x="9203" y="9819"/>
                    <a:pt x="9875" y="9385"/>
                    <a:pt x="10108" y="8790"/>
                  </a:cubicBezTo>
                  <a:cubicBezTo>
                    <a:pt x="12499" y="8666"/>
                    <a:pt x="14142" y="8244"/>
                    <a:pt x="15600" y="7318"/>
                  </a:cubicBezTo>
                  <a:cubicBezTo>
                    <a:pt x="15600" y="7318"/>
                    <a:pt x="15600" y="19636"/>
                    <a:pt x="15600" y="19636"/>
                  </a:cubicBezTo>
                  <a:close/>
                  <a:moveTo>
                    <a:pt x="14400" y="3927"/>
                  </a:moveTo>
                  <a:lnTo>
                    <a:pt x="2400" y="3927"/>
                  </a:lnTo>
                  <a:cubicBezTo>
                    <a:pt x="1075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1075" y="21600"/>
                    <a:pt x="2400" y="21600"/>
                  </a:cubicBezTo>
                  <a:lnTo>
                    <a:pt x="14400" y="21600"/>
                  </a:lnTo>
                  <a:cubicBezTo>
                    <a:pt x="15725" y="21600"/>
                    <a:pt x="16800" y="20721"/>
                    <a:pt x="16800" y="19636"/>
                  </a:cubicBezTo>
                  <a:lnTo>
                    <a:pt x="16800" y="5891"/>
                  </a:lnTo>
                  <a:cubicBezTo>
                    <a:pt x="16800" y="4806"/>
                    <a:pt x="15725" y="3927"/>
                    <a:pt x="14400" y="3927"/>
                  </a:cubicBezTo>
                  <a:moveTo>
                    <a:pt x="5400" y="17673"/>
                  </a:moveTo>
                  <a:lnTo>
                    <a:pt x="4200" y="17673"/>
                  </a:lnTo>
                  <a:cubicBezTo>
                    <a:pt x="3869" y="17673"/>
                    <a:pt x="3600" y="17893"/>
                    <a:pt x="3600" y="18164"/>
                  </a:cubicBezTo>
                  <a:cubicBezTo>
                    <a:pt x="3600" y="18435"/>
                    <a:pt x="3869" y="18655"/>
                    <a:pt x="4200" y="18655"/>
                  </a:cubicBezTo>
                  <a:lnTo>
                    <a:pt x="5400" y="18655"/>
                  </a:lnTo>
                  <a:cubicBezTo>
                    <a:pt x="5731" y="18655"/>
                    <a:pt x="6000" y="18435"/>
                    <a:pt x="6000" y="18164"/>
                  </a:cubicBezTo>
                  <a:cubicBezTo>
                    <a:pt x="6000" y="17893"/>
                    <a:pt x="5731" y="17673"/>
                    <a:pt x="5400" y="17673"/>
                  </a:cubicBezTo>
                  <a:moveTo>
                    <a:pt x="6600" y="15709"/>
                  </a:moveTo>
                  <a:lnTo>
                    <a:pt x="4200" y="15709"/>
                  </a:lnTo>
                  <a:cubicBezTo>
                    <a:pt x="3869" y="15709"/>
                    <a:pt x="3600" y="15929"/>
                    <a:pt x="3600" y="16200"/>
                  </a:cubicBezTo>
                  <a:cubicBezTo>
                    <a:pt x="3600" y="16472"/>
                    <a:pt x="3869" y="16691"/>
                    <a:pt x="4200" y="16691"/>
                  </a:cubicBezTo>
                  <a:lnTo>
                    <a:pt x="6600" y="16691"/>
                  </a:lnTo>
                  <a:cubicBezTo>
                    <a:pt x="6931" y="16691"/>
                    <a:pt x="7200" y="16472"/>
                    <a:pt x="7200" y="16200"/>
                  </a:cubicBezTo>
                  <a:cubicBezTo>
                    <a:pt x="7200" y="15929"/>
                    <a:pt x="6931" y="15709"/>
                    <a:pt x="6600" y="15709"/>
                  </a:cubicBezTo>
                  <a:moveTo>
                    <a:pt x="19200" y="0"/>
                  </a:moveTo>
                  <a:lnTo>
                    <a:pt x="7200" y="0"/>
                  </a:lnTo>
                  <a:cubicBezTo>
                    <a:pt x="5875" y="0"/>
                    <a:pt x="4800" y="879"/>
                    <a:pt x="4800" y="1964"/>
                  </a:cubicBezTo>
                  <a:lnTo>
                    <a:pt x="4800" y="2455"/>
                  </a:lnTo>
                  <a:cubicBezTo>
                    <a:pt x="4800" y="2726"/>
                    <a:pt x="5069" y="2945"/>
                    <a:pt x="5400" y="2945"/>
                  </a:cubicBezTo>
                  <a:cubicBezTo>
                    <a:pt x="5731" y="2945"/>
                    <a:pt x="6000" y="2726"/>
                    <a:pt x="6000" y="2455"/>
                  </a:cubicBezTo>
                  <a:lnTo>
                    <a:pt x="6000" y="1964"/>
                  </a:lnTo>
                  <a:cubicBezTo>
                    <a:pt x="6000" y="1422"/>
                    <a:pt x="6538" y="982"/>
                    <a:pt x="7200" y="982"/>
                  </a:cubicBezTo>
                  <a:lnTo>
                    <a:pt x="19200" y="982"/>
                  </a:lnTo>
                  <a:cubicBezTo>
                    <a:pt x="19862" y="982"/>
                    <a:pt x="20400" y="1422"/>
                    <a:pt x="20400" y="1964"/>
                  </a:cubicBezTo>
                  <a:lnTo>
                    <a:pt x="20400" y="15709"/>
                  </a:lnTo>
                  <a:cubicBezTo>
                    <a:pt x="20400" y="16252"/>
                    <a:pt x="19862" y="16691"/>
                    <a:pt x="19200" y="16691"/>
                  </a:cubicBezTo>
                  <a:lnTo>
                    <a:pt x="18600" y="16691"/>
                  </a:lnTo>
                  <a:cubicBezTo>
                    <a:pt x="18269" y="16691"/>
                    <a:pt x="18000" y="16911"/>
                    <a:pt x="18000" y="17182"/>
                  </a:cubicBezTo>
                  <a:cubicBezTo>
                    <a:pt x="18000" y="17453"/>
                    <a:pt x="18269" y="17673"/>
                    <a:pt x="18600" y="17673"/>
                  </a:cubicBezTo>
                  <a:lnTo>
                    <a:pt x="19200" y="17673"/>
                  </a:lnTo>
                  <a:cubicBezTo>
                    <a:pt x="20525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525" y="0"/>
                    <a:pt x="19200" y="0"/>
                  </a:cubicBezTo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sz="18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TextBox 31"/>
            <p:cNvSpPr txBox="1"/>
            <p:nvPr/>
          </p:nvSpPr>
          <p:spPr>
            <a:xfrm>
              <a:off x="5116215" y="3463038"/>
              <a:ext cx="523220" cy="484748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-9239" y="1517961"/>
            <a:ext cx="12210484" cy="4194233"/>
            <a:chOff x="-6930" y="1138470"/>
            <a:chExt cx="9157863" cy="3145675"/>
          </a:xfrm>
        </p:grpSpPr>
        <p:sp>
          <p:nvSpPr>
            <p:cNvPr id="22" name="Rectangle 20"/>
            <p:cNvSpPr/>
            <p:nvPr/>
          </p:nvSpPr>
          <p:spPr>
            <a:xfrm>
              <a:off x="6362819" y="1138470"/>
              <a:ext cx="2360864" cy="333326"/>
            </a:xfrm>
            <a:prstGeom prst="rect">
              <a:avLst/>
            </a:prstGeom>
          </p:spPr>
          <p:txBody>
            <a:bodyPr wrap="none" anchor="b">
              <a:normAutofit/>
            </a:bodyPr>
            <a:lstStyle/>
            <a:p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Rectangle 21"/>
            <p:cNvSpPr/>
            <p:nvPr/>
          </p:nvSpPr>
          <p:spPr>
            <a:xfrm>
              <a:off x="6790069" y="2200555"/>
              <a:ext cx="2360864" cy="333326"/>
            </a:xfrm>
            <a:prstGeom prst="rect">
              <a:avLst/>
            </a:prstGeom>
          </p:spPr>
          <p:txBody>
            <a:bodyPr wrap="none" anchor="b">
              <a:normAutofit/>
            </a:bodyPr>
            <a:lstStyle/>
            <a:p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Rectangle 22"/>
            <p:cNvSpPr/>
            <p:nvPr/>
          </p:nvSpPr>
          <p:spPr>
            <a:xfrm>
              <a:off x="6362819" y="3262477"/>
              <a:ext cx="2360864" cy="333326"/>
            </a:xfrm>
            <a:prstGeom prst="rect">
              <a:avLst/>
            </a:prstGeom>
          </p:spPr>
          <p:txBody>
            <a:bodyPr wrap="none" anchor="b">
              <a:normAutofit/>
            </a:bodyPr>
            <a:lstStyle/>
            <a:p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Rectangle 23"/>
            <p:cNvSpPr/>
            <p:nvPr/>
          </p:nvSpPr>
          <p:spPr>
            <a:xfrm>
              <a:off x="406873" y="1138470"/>
              <a:ext cx="2360864" cy="333326"/>
            </a:xfrm>
            <a:prstGeom prst="rect">
              <a:avLst/>
            </a:prstGeom>
          </p:spPr>
          <p:txBody>
            <a:bodyPr wrap="none" anchor="b">
              <a:normAutofit/>
            </a:bodyPr>
            <a:lstStyle/>
            <a:p>
              <a:pPr algn="r"/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Rectangle 24"/>
            <p:cNvSpPr/>
            <p:nvPr/>
          </p:nvSpPr>
          <p:spPr>
            <a:xfrm>
              <a:off x="-6930" y="2200555"/>
              <a:ext cx="2360864" cy="333326"/>
            </a:xfrm>
            <a:prstGeom prst="rect">
              <a:avLst/>
            </a:prstGeom>
          </p:spPr>
          <p:txBody>
            <a:bodyPr wrap="none" anchor="b">
              <a:normAutofit/>
            </a:bodyPr>
            <a:lstStyle/>
            <a:p>
              <a:pPr algn="r"/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Rectangle 25"/>
            <p:cNvSpPr/>
            <p:nvPr/>
          </p:nvSpPr>
          <p:spPr>
            <a:xfrm>
              <a:off x="406874" y="3262479"/>
              <a:ext cx="2360863" cy="333326"/>
            </a:xfrm>
            <a:prstGeom prst="rect">
              <a:avLst/>
            </a:prstGeom>
          </p:spPr>
          <p:txBody>
            <a:bodyPr wrap="none" anchor="b">
              <a:normAutofit/>
            </a:bodyPr>
            <a:lstStyle/>
            <a:p>
              <a:pPr algn="r"/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TextBox 36"/>
            <p:cNvSpPr txBox="1"/>
            <p:nvPr/>
          </p:nvSpPr>
          <p:spPr>
            <a:xfrm>
              <a:off x="6362819" y="1471794"/>
              <a:ext cx="2360864" cy="688341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6790069" y="2533881"/>
              <a:ext cx="2360864" cy="688341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Box 39"/>
            <p:cNvSpPr txBox="1"/>
            <p:nvPr/>
          </p:nvSpPr>
          <p:spPr>
            <a:xfrm>
              <a:off x="6362819" y="3595803"/>
              <a:ext cx="2360864" cy="688341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TextBox 40"/>
            <p:cNvSpPr txBox="1"/>
            <p:nvPr/>
          </p:nvSpPr>
          <p:spPr>
            <a:xfrm>
              <a:off x="406873" y="3595804"/>
              <a:ext cx="2360864" cy="688341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TextBox 41"/>
            <p:cNvSpPr txBox="1"/>
            <p:nvPr/>
          </p:nvSpPr>
          <p:spPr>
            <a:xfrm>
              <a:off x="-6930" y="2533881"/>
              <a:ext cx="2360864" cy="688341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TextBox 42"/>
            <p:cNvSpPr txBox="1"/>
            <p:nvPr/>
          </p:nvSpPr>
          <p:spPr>
            <a:xfrm>
              <a:off x="406873" y="1471795"/>
              <a:ext cx="2360864" cy="688341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8" name="TextBox 1"/>
          <p:cNvSpPr txBox="1"/>
          <p:nvPr/>
        </p:nvSpPr>
        <p:spPr>
          <a:xfrm>
            <a:off x="4310914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添加标题内容</a:t>
            </a:r>
            <a:endParaRPr lang="en-US" altLang="zh-CN" sz="4400" b="1" dirty="0">
              <a:solidFill>
                <a:schemeClr val="bg1"/>
              </a:solidFill>
            </a:endParaRPr>
          </a:p>
        </p:txBody>
      </p:sp>
      <p:sp>
        <p:nvSpPr>
          <p:cNvPr id="49" name="TextBox 2"/>
          <p:cNvSpPr txBox="1"/>
          <p:nvPr/>
        </p:nvSpPr>
        <p:spPr>
          <a:xfrm>
            <a:off x="4673658" y="1033454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Put Your Awesome Subtitle</a:t>
            </a:r>
            <a:endParaRPr 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ow: Bent 101"/>
          <p:cNvSpPr/>
          <p:nvPr/>
        </p:nvSpPr>
        <p:spPr>
          <a:xfrm flipV="1">
            <a:off x="4941243" y="4431575"/>
            <a:ext cx="1828325" cy="552687"/>
          </a:xfrm>
          <a:prstGeom prst="bentArrow">
            <a:avLst>
              <a:gd name="adj1" fmla="val 4167"/>
              <a:gd name="adj2" fmla="val 14600"/>
              <a:gd name="adj3" fmla="val 25000"/>
              <a:gd name="adj4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/>
          </a:p>
        </p:txBody>
      </p:sp>
      <p:sp>
        <p:nvSpPr>
          <p:cNvPr id="5" name="Arrow: Bent 100"/>
          <p:cNvSpPr/>
          <p:nvPr/>
        </p:nvSpPr>
        <p:spPr>
          <a:xfrm>
            <a:off x="4941243" y="2326183"/>
            <a:ext cx="1828325" cy="552687"/>
          </a:xfrm>
          <a:prstGeom prst="bentArrow">
            <a:avLst>
              <a:gd name="adj1" fmla="val 4167"/>
              <a:gd name="adj2" fmla="val 14600"/>
              <a:gd name="adj3" fmla="val 25000"/>
              <a:gd name="adj4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/>
          </a:p>
        </p:txBody>
      </p:sp>
      <p:grpSp>
        <p:nvGrpSpPr>
          <p:cNvPr id="2" name="组合 1"/>
          <p:cNvGrpSpPr/>
          <p:nvPr/>
        </p:nvGrpSpPr>
        <p:grpSpPr>
          <a:xfrm>
            <a:off x="6842065" y="1520788"/>
            <a:ext cx="4264615" cy="1762163"/>
            <a:chOff x="5131548" y="1140591"/>
            <a:chExt cx="3198461" cy="1321622"/>
          </a:xfrm>
        </p:grpSpPr>
        <p:sp>
          <p:nvSpPr>
            <p:cNvPr id="6" name="Rectangle: Rounded Corners 81"/>
            <p:cNvSpPr/>
            <p:nvPr/>
          </p:nvSpPr>
          <p:spPr>
            <a:xfrm>
              <a:off x="5875372" y="1621845"/>
              <a:ext cx="2454637" cy="35911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600" b="1"/>
                <a:t>标题文本预设</a:t>
              </a:r>
              <a:endParaRPr lang="zh-CN" altLang="en-US" sz="1600" b="1"/>
            </a:p>
          </p:txBody>
        </p:sp>
        <p:sp>
          <p:nvSpPr>
            <p:cNvPr id="7" name="Rectangle: Rounded Corners 83"/>
            <p:cNvSpPr/>
            <p:nvPr/>
          </p:nvSpPr>
          <p:spPr>
            <a:xfrm>
              <a:off x="5875372" y="1978979"/>
              <a:ext cx="2454637" cy="35911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600" b="1"/>
                <a:t>标题文本预设</a:t>
              </a:r>
              <a:endParaRPr lang="zh-CN" altLang="en-US" sz="1600" b="1"/>
            </a:p>
          </p:txBody>
        </p:sp>
        <p:sp>
          <p:nvSpPr>
            <p:cNvPr id="8" name="Oval 84"/>
            <p:cNvSpPr/>
            <p:nvPr/>
          </p:nvSpPr>
          <p:spPr>
            <a:xfrm>
              <a:off x="8008384" y="2010464"/>
              <a:ext cx="296141" cy="29614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3</a:t>
              </a:r>
              <a:endParaRPr lang="en-US" sz="16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" name="Rectangle: Rounded Corners 3"/>
            <p:cNvSpPr/>
            <p:nvPr/>
          </p:nvSpPr>
          <p:spPr>
            <a:xfrm>
              <a:off x="5875372" y="1264713"/>
              <a:ext cx="2454637" cy="35911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600" b="1"/>
                <a:t>标题文本预设</a:t>
              </a:r>
              <a:endParaRPr lang="zh-CN" altLang="en-US" sz="1600" b="1"/>
            </a:p>
          </p:txBody>
        </p:sp>
        <p:sp>
          <p:nvSpPr>
            <p:cNvPr id="10" name="Oval 48"/>
            <p:cNvSpPr/>
            <p:nvPr/>
          </p:nvSpPr>
          <p:spPr>
            <a:xfrm>
              <a:off x="8008384" y="1296202"/>
              <a:ext cx="296141" cy="29614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</a:t>
              </a:r>
              <a:endParaRPr lang="en-US" sz="16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Oval 82"/>
            <p:cNvSpPr/>
            <p:nvPr/>
          </p:nvSpPr>
          <p:spPr>
            <a:xfrm>
              <a:off x="8008384" y="1653332"/>
              <a:ext cx="296141" cy="29614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</a:t>
              </a:r>
              <a:endParaRPr lang="en-US" sz="16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2" name="Group 1"/>
            <p:cNvGrpSpPr/>
            <p:nvPr/>
          </p:nvGrpSpPr>
          <p:grpSpPr>
            <a:xfrm>
              <a:off x="5131548" y="1140591"/>
              <a:ext cx="1321622" cy="1321622"/>
              <a:chOff x="1828800" y="2206963"/>
              <a:chExt cx="1245140" cy="1245140"/>
            </a:xfrm>
          </p:grpSpPr>
          <p:sp>
            <p:nvSpPr>
              <p:cNvPr id="32" name="Oval 76"/>
              <p:cNvSpPr/>
              <p:nvPr/>
            </p:nvSpPr>
            <p:spPr>
              <a:xfrm>
                <a:off x="1828800" y="2206963"/>
                <a:ext cx="1245140" cy="1245140"/>
              </a:xfrm>
              <a:prstGeom prst="ellipse">
                <a:avLst/>
              </a:prstGeom>
              <a:solidFill>
                <a:schemeClr val="accent1"/>
              </a:solidFill>
              <a:ln w="139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3" name="Oval 78"/>
              <p:cNvSpPr/>
              <p:nvPr/>
            </p:nvSpPr>
            <p:spPr>
              <a:xfrm>
                <a:off x="1955260" y="2333423"/>
                <a:ext cx="992220" cy="992220"/>
              </a:xfrm>
              <a:prstGeom prst="ellipse">
                <a:avLst/>
              </a:prstGeom>
              <a:solidFill>
                <a:schemeClr val="bg1"/>
              </a:solidFill>
              <a:ln w="139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sp>
          <p:nvSpPr>
            <p:cNvPr id="13" name="Freeform: Shape 77"/>
            <p:cNvSpPr>
              <a:spLocks noChangeAspect="1"/>
            </p:cNvSpPr>
            <p:nvPr/>
          </p:nvSpPr>
          <p:spPr bwMode="auto">
            <a:xfrm>
              <a:off x="5500617" y="1528646"/>
              <a:ext cx="590293" cy="545511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842065" y="4007097"/>
            <a:ext cx="4264615" cy="1762163"/>
            <a:chOff x="5131548" y="3005323"/>
            <a:chExt cx="3198461" cy="1321622"/>
          </a:xfrm>
        </p:grpSpPr>
        <p:sp>
          <p:nvSpPr>
            <p:cNvPr id="14" name="Rectangle: Rounded Corners 85"/>
            <p:cNvSpPr/>
            <p:nvPr/>
          </p:nvSpPr>
          <p:spPr>
            <a:xfrm>
              <a:off x="5875372" y="3486578"/>
              <a:ext cx="2454637" cy="35911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600" b="1"/>
                <a:t>标题文本预设</a:t>
              </a:r>
              <a:endParaRPr lang="zh-CN" altLang="en-US" sz="1600" b="1"/>
            </a:p>
          </p:txBody>
        </p:sp>
        <p:sp>
          <p:nvSpPr>
            <p:cNvPr id="15" name="Rectangle: Rounded Corners 86"/>
            <p:cNvSpPr/>
            <p:nvPr/>
          </p:nvSpPr>
          <p:spPr>
            <a:xfrm>
              <a:off x="5875372" y="3843710"/>
              <a:ext cx="2454637" cy="35911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5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600" b="1"/>
                <a:t>标题文本预设</a:t>
              </a:r>
              <a:endParaRPr lang="zh-CN" altLang="en-US" sz="1600" b="1"/>
            </a:p>
          </p:txBody>
        </p:sp>
        <p:sp>
          <p:nvSpPr>
            <p:cNvPr id="16" name="Oval 87"/>
            <p:cNvSpPr/>
            <p:nvPr/>
          </p:nvSpPr>
          <p:spPr>
            <a:xfrm>
              <a:off x="8008384" y="3875198"/>
              <a:ext cx="296141" cy="29614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3</a:t>
              </a:r>
              <a:endParaRPr lang="en-US" sz="16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Rectangle: Rounded Corners 88"/>
            <p:cNvSpPr/>
            <p:nvPr/>
          </p:nvSpPr>
          <p:spPr>
            <a:xfrm>
              <a:off x="5875372" y="3129447"/>
              <a:ext cx="2454637" cy="35911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600" b="1"/>
                <a:t>标题文本预设</a:t>
              </a:r>
              <a:endParaRPr lang="zh-CN" altLang="en-US" sz="1600" b="1"/>
            </a:p>
          </p:txBody>
        </p:sp>
        <p:sp>
          <p:nvSpPr>
            <p:cNvPr id="18" name="Oval 89"/>
            <p:cNvSpPr/>
            <p:nvPr/>
          </p:nvSpPr>
          <p:spPr>
            <a:xfrm>
              <a:off x="8008384" y="3160934"/>
              <a:ext cx="296141" cy="29614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</a:t>
              </a:r>
              <a:endParaRPr lang="en-US" sz="16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Oval 90"/>
            <p:cNvSpPr/>
            <p:nvPr/>
          </p:nvSpPr>
          <p:spPr>
            <a:xfrm>
              <a:off x="8008384" y="3518065"/>
              <a:ext cx="296141" cy="29614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</a:t>
              </a:r>
              <a:endParaRPr lang="en-US" sz="16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0" name="Group 91"/>
            <p:cNvGrpSpPr/>
            <p:nvPr/>
          </p:nvGrpSpPr>
          <p:grpSpPr>
            <a:xfrm>
              <a:off x="5131548" y="3005323"/>
              <a:ext cx="1321622" cy="1321622"/>
              <a:chOff x="1828800" y="2206963"/>
              <a:chExt cx="1245140" cy="1245140"/>
            </a:xfrm>
          </p:grpSpPr>
          <p:sp>
            <p:nvSpPr>
              <p:cNvPr id="30" name="Oval 92"/>
              <p:cNvSpPr/>
              <p:nvPr/>
            </p:nvSpPr>
            <p:spPr>
              <a:xfrm>
                <a:off x="1828800" y="2206963"/>
                <a:ext cx="1245140" cy="1245140"/>
              </a:xfrm>
              <a:prstGeom prst="ellipse">
                <a:avLst/>
              </a:prstGeom>
              <a:solidFill>
                <a:schemeClr val="accent2"/>
              </a:solidFill>
              <a:ln w="139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1" name="Oval 93"/>
              <p:cNvSpPr/>
              <p:nvPr/>
            </p:nvSpPr>
            <p:spPr>
              <a:xfrm>
                <a:off x="1955260" y="2333423"/>
                <a:ext cx="992220" cy="992220"/>
              </a:xfrm>
              <a:prstGeom prst="ellipse">
                <a:avLst/>
              </a:prstGeom>
              <a:solidFill>
                <a:schemeClr val="bg1"/>
              </a:solidFill>
              <a:ln w="139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sp>
          <p:nvSpPr>
            <p:cNvPr id="21" name="Freeform: Shape 95"/>
            <p:cNvSpPr/>
            <p:nvPr/>
          </p:nvSpPr>
          <p:spPr bwMode="auto">
            <a:xfrm>
              <a:off x="5643436" y="3380206"/>
              <a:ext cx="297844" cy="567128"/>
            </a:xfrm>
            <a:custGeom>
              <a:avLst/>
              <a:gdLst/>
              <a:ahLst/>
              <a:cxnLst>
                <a:cxn ang="0">
                  <a:pos x="21" y="57"/>
                </a:cxn>
                <a:cxn ang="0">
                  <a:pos x="21" y="63"/>
                </a:cxn>
                <a:cxn ang="0">
                  <a:pos x="20" y="64"/>
                </a:cxn>
                <a:cxn ang="0">
                  <a:pos x="15" y="64"/>
                </a:cxn>
                <a:cxn ang="0">
                  <a:pos x="14" y="63"/>
                </a:cxn>
                <a:cxn ang="0">
                  <a:pos x="14" y="57"/>
                </a:cxn>
                <a:cxn ang="0">
                  <a:pos x="1" y="50"/>
                </a:cxn>
                <a:cxn ang="0">
                  <a:pos x="1" y="49"/>
                </a:cxn>
                <a:cxn ang="0">
                  <a:pos x="4" y="44"/>
                </a:cxn>
                <a:cxn ang="0">
                  <a:pos x="5" y="43"/>
                </a:cxn>
                <a:cxn ang="0">
                  <a:pos x="6" y="44"/>
                </a:cxn>
                <a:cxn ang="0">
                  <a:pos x="17" y="49"/>
                </a:cxn>
                <a:cxn ang="0">
                  <a:pos x="25" y="43"/>
                </a:cxn>
                <a:cxn ang="0">
                  <a:pos x="16" y="36"/>
                </a:cxn>
                <a:cxn ang="0">
                  <a:pos x="1" y="21"/>
                </a:cxn>
                <a:cxn ang="0">
                  <a:pos x="14" y="8"/>
                </a:cxn>
                <a:cxn ang="0">
                  <a:pos x="14" y="1"/>
                </a:cxn>
                <a:cxn ang="0">
                  <a:pos x="15" y="0"/>
                </a:cxn>
                <a:cxn ang="0">
                  <a:pos x="20" y="0"/>
                </a:cxn>
                <a:cxn ang="0">
                  <a:pos x="21" y="1"/>
                </a:cxn>
                <a:cxn ang="0">
                  <a:pos x="21" y="7"/>
                </a:cxn>
                <a:cxn ang="0">
                  <a:pos x="32" y="12"/>
                </a:cxn>
                <a:cxn ang="0">
                  <a:pos x="32" y="14"/>
                </a:cxn>
                <a:cxn ang="0">
                  <a:pos x="29" y="19"/>
                </a:cxn>
                <a:cxn ang="0">
                  <a:pos x="29" y="19"/>
                </a:cxn>
                <a:cxn ang="0">
                  <a:pos x="28" y="19"/>
                </a:cxn>
                <a:cxn ang="0">
                  <a:pos x="18" y="15"/>
                </a:cxn>
                <a:cxn ang="0">
                  <a:pos x="10" y="21"/>
                </a:cxn>
                <a:cxn ang="0">
                  <a:pos x="20" y="28"/>
                </a:cxn>
                <a:cxn ang="0">
                  <a:pos x="34" y="42"/>
                </a:cxn>
                <a:cxn ang="0">
                  <a:pos x="21" y="57"/>
                </a:cxn>
              </a:cxnLst>
              <a:rect l="0" t="0" r="r" b="b"/>
              <a:pathLst>
                <a:path w="34" h="64">
                  <a:moveTo>
                    <a:pt x="21" y="57"/>
                  </a:moveTo>
                  <a:cubicBezTo>
                    <a:pt x="21" y="63"/>
                    <a:pt x="21" y="63"/>
                    <a:pt x="21" y="63"/>
                  </a:cubicBezTo>
                  <a:cubicBezTo>
                    <a:pt x="21" y="63"/>
                    <a:pt x="20" y="64"/>
                    <a:pt x="20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4" y="64"/>
                    <a:pt x="14" y="63"/>
                    <a:pt x="14" y="63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5" y="55"/>
                    <a:pt x="1" y="50"/>
                    <a:pt x="1" y="50"/>
                  </a:cubicBezTo>
                  <a:cubicBezTo>
                    <a:pt x="0" y="50"/>
                    <a:pt x="0" y="49"/>
                    <a:pt x="1" y="49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4"/>
                    <a:pt x="5" y="43"/>
                    <a:pt x="5" y="43"/>
                  </a:cubicBezTo>
                  <a:cubicBezTo>
                    <a:pt x="5" y="43"/>
                    <a:pt x="6" y="44"/>
                    <a:pt x="6" y="44"/>
                  </a:cubicBezTo>
                  <a:cubicBezTo>
                    <a:pt x="6" y="44"/>
                    <a:pt x="11" y="49"/>
                    <a:pt x="17" y="49"/>
                  </a:cubicBezTo>
                  <a:cubicBezTo>
                    <a:pt x="21" y="49"/>
                    <a:pt x="25" y="47"/>
                    <a:pt x="25" y="43"/>
                  </a:cubicBezTo>
                  <a:cubicBezTo>
                    <a:pt x="25" y="39"/>
                    <a:pt x="20" y="38"/>
                    <a:pt x="16" y="36"/>
                  </a:cubicBezTo>
                  <a:cubicBezTo>
                    <a:pt x="9" y="33"/>
                    <a:pt x="1" y="30"/>
                    <a:pt x="1" y="21"/>
                  </a:cubicBezTo>
                  <a:cubicBezTo>
                    <a:pt x="1" y="14"/>
                    <a:pt x="6" y="9"/>
                    <a:pt x="14" y="8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8" y="8"/>
                    <a:pt x="32" y="12"/>
                    <a:pt x="32" y="12"/>
                  </a:cubicBezTo>
                  <a:cubicBezTo>
                    <a:pt x="33" y="13"/>
                    <a:pt x="33" y="13"/>
                    <a:pt x="32" y="14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3" y="15"/>
                    <a:pt x="18" y="15"/>
                  </a:cubicBezTo>
                  <a:cubicBezTo>
                    <a:pt x="13" y="15"/>
                    <a:pt x="10" y="18"/>
                    <a:pt x="10" y="21"/>
                  </a:cubicBezTo>
                  <a:cubicBezTo>
                    <a:pt x="10" y="25"/>
                    <a:pt x="15" y="26"/>
                    <a:pt x="20" y="28"/>
                  </a:cubicBezTo>
                  <a:cubicBezTo>
                    <a:pt x="26" y="31"/>
                    <a:pt x="34" y="34"/>
                    <a:pt x="34" y="42"/>
                  </a:cubicBezTo>
                  <a:cubicBezTo>
                    <a:pt x="34" y="50"/>
                    <a:pt x="28" y="55"/>
                    <a:pt x="21" y="57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grpSp>
        <p:nvGrpSpPr>
          <p:cNvPr id="22" name="Group 2"/>
          <p:cNvGrpSpPr/>
          <p:nvPr/>
        </p:nvGrpSpPr>
        <p:grpSpPr>
          <a:xfrm>
            <a:off x="4119797" y="2763945"/>
            <a:ext cx="1762163" cy="1762163"/>
            <a:chOff x="4775009" y="3071573"/>
            <a:chExt cx="1245140" cy="1245140"/>
          </a:xfrm>
        </p:grpSpPr>
        <p:grpSp>
          <p:nvGrpSpPr>
            <p:cNvPr id="26" name="Group 96"/>
            <p:cNvGrpSpPr/>
            <p:nvPr/>
          </p:nvGrpSpPr>
          <p:grpSpPr>
            <a:xfrm>
              <a:off x="4775009" y="3071573"/>
              <a:ext cx="1245140" cy="1245140"/>
              <a:chOff x="1828800" y="2206963"/>
              <a:chExt cx="1245140" cy="1245140"/>
            </a:xfrm>
          </p:grpSpPr>
          <p:sp>
            <p:nvSpPr>
              <p:cNvPr id="28" name="Oval 97"/>
              <p:cNvSpPr/>
              <p:nvPr/>
            </p:nvSpPr>
            <p:spPr>
              <a:xfrm>
                <a:off x="1828800" y="2206963"/>
                <a:ext cx="1245140" cy="124514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39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29" name="Oval 98"/>
              <p:cNvSpPr/>
              <p:nvPr/>
            </p:nvSpPr>
            <p:spPr>
              <a:xfrm>
                <a:off x="1955260" y="2333423"/>
                <a:ext cx="992220" cy="992220"/>
              </a:xfrm>
              <a:prstGeom prst="ellipse">
                <a:avLst/>
              </a:prstGeom>
              <a:solidFill>
                <a:schemeClr val="bg1"/>
              </a:solidFill>
              <a:ln w="139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sp>
          <p:nvSpPr>
            <p:cNvPr id="27" name="Freeform: Shape 99"/>
            <p:cNvSpPr/>
            <p:nvPr/>
          </p:nvSpPr>
          <p:spPr bwMode="auto">
            <a:xfrm>
              <a:off x="5235875" y="3457093"/>
              <a:ext cx="323407" cy="476223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grpSp>
        <p:nvGrpSpPr>
          <p:cNvPr id="23" name="Group 33"/>
          <p:cNvGrpSpPr/>
          <p:nvPr/>
        </p:nvGrpSpPr>
        <p:grpSpPr>
          <a:xfrm>
            <a:off x="1617345" y="3122637"/>
            <a:ext cx="2502458" cy="967737"/>
            <a:chOff x="2265755" y="3959089"/>
            <a:chExt cx="2502456" cy="967736"/>
          </a:xfrm>
        </p:grpSpPr>
        <p:sp>
          <p:nvSpPr>
            <p:cNvPr id="24" name="TextBox 34"/>
            <p:cNvSpPr txBox="1"/>
            <p:nvPr/>
          </p:nvSpPr>
          <p:spPr bwMode="auto">
            <a:xfrm>
              <a:off x="3236599" y="3959089"/>
              <a:ext cx="1531612" cy="309958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dk2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120000" tIns="62400" rIns="480000" bIns="62400">
              <a:noAutofit/>
            </a:bodyPr>
            <a:lstStyle/>
            <a:p>
              <a:pPr algn="r"/>
              <a:r>
                <a:rPr lang="zh-CN" altLang="en-US" sz="2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TextBox 35"/>
            <p:cNvSpPr txBox="1"/>
            <p:nvPr/>
          </p:nvSpPr>
          <p:spPr bwMode="auto">
            <a:xfrm>
              <a:off x="2265755" y="4370646"/>
              <a:ext cx="2502455" cy="556179"/>
            </a:xfrm>
            <a:prstGeom prst="rect">
              <a:avLst/>
            </a:prstGeom>
            <a:noFill/>
          </p:spPr>
          <p:txBody>
            <a:bodyPr wrap="square" lIns="120000" tIns="62400" rIns="480000" bIns="62400">
              <a:no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（建议使用主题字体）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6" name="TextBox 1"/>
          <p:cNvSpPr txBox="1"/>
          <p:nvPr/>
        </p:nvSpPr>
        <p:spPr>
          <a:xfrm>
            <a:off x="4310914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添加标题内容</a:t>
            </a:r>
            <a:endParaRPr lang="en-US" altLang="zh-CN" sz="4400" b="1" dirty="0">
              <a:solidFill>
                <a:schemeClr val="bg1"/>
              </a:solidFill>
            </a:endParaRPr>
          </a:p>
        </p:txBody>
      </p:sp>
      <p:sp>
        <p:nvSpPr>
          <p:cNvPr id="37" name="TextBox 2"/>
          <p:cNvSpPr txBox="1"/>
          <p:nvPr/>
        </p:nvSpPr>
        <p:spPr>
          <a:xfrm>
            <a:off x="4673658" y="1033454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Put Your Awesome Subtitle</a:t>
            </a:r>
            <a:endParaRPr 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36" grpId="0"/>
      <p:bldP spid="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4653755" y="2449434"/>
            <a:ext cx="3677444" cy="1748861"/>
            <a:chOff x="2068512" y="1754874"/>
            <a:chExt cx="2782887" cy="1748861"/>
          </a:xfrm>
        </p:grpSpPr>
        <p:sp>
          <p:nvSpPr>
            <p:cNvPr id="38" name="文本框 37"/>
            <p:cNvSpPr txBox="1"/>
            <p:nvPr/>
          </p:nvSpPr>
          <p:spPr>
            <a:xfrm>
              <a:off x="2068512" y="1754874"/>
              <a:ext cx="2782887" cy="11485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66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PART 03</a:t>
              </a:r>
              <a:endParaRPr lang="en-US" altLang="zh-CN" sz="66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2102515" y="2955700"/>
              <a:ext cx="2714882" cy="54803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80000"/>
                </a:lnSpc>
              </a:pPr>
              <a:r>
                <a:rPr lang="zh-CN" altLang="en-US" sz="3600" b="1" dirty="0">
                  <a:solidFill>
                    <a:schemeClr val="bg1"/>
                  </a:solidFill>
                  <a:latin typeface="等线 Light" panose="02010600030101010101" pitchFamily="2" charset="-122"/>
                  <a:ea typeface="等线 Light" panose="02010600030101010101" pitchFamily="2" charset="-122"/>
                </a:rPr>
                <a:t>服务流程</a:t>
              </a:r>
              <a:endParaRPr lang="zh-CN" altLang="en-US" sz="3600" b="1" spc="-150" dirty="0">
                <a:solidFill>
                  <a:schemeClr val="bg1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ea"/>
                <a:sym typeface="+mn-lt"/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2179809" y="2871485"/>
              <a:ext cx="2520000" cy="0"/>
            </a:xfrm>
            <a:prstGeom prst="line">
              <a:avLst/>
            </a:prstGeom>
            <a:ln w="19050">
              <a:solidFill>
                <a:srgbClr val="00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f059f60a-c12d-48c9-bdc0-62aacfffedbc"/>
          <p:cNvGrpSpPr>
            <a:grpSpLocks noChangeAspect="1"/>
          </p:cNvGrpSpPr>
          <p:nvPr/>
        </p:nvGrpSpPr>
        <p:grpSpPr>
          <a:xfrm>
            <a:off x="748070" y="1916832"/>
            <a:ext cx="10695861" cy="3456384"/>
            <a:chOff x="748069" y="1916832"/>
            <a:chExt cx="10695861" cy="3456384"/>
          </a:xfrm>
        </p:grpSpPr>
        <p:sp>
          <p:nvSpPr>
            <p:cNvPr id="4" name="Arrow: Right 25"/>
            <p:cNvSpPr/>
            <p:nvPr/>
          </p:nvSpPr>
          <p:spPr>
            <a:xfrm>
              <a:off x="3315809" y="2177010"/>
              <a:ext cx="1091918" cy="302785"/>
            </a:xfrm>
            <a:prstGeom prst="rightArrow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" name="TextBox 26"/>
            <p:cNvSpPr txBox="1"/>
            <p:nvPr/>
          </p:nvSpPr>
          <p:spPr>
            <a:xfrm>
              <a:off x="748069" y="1916832"/>
              <a:ext cx="2714104" cy="83979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</p:spPr>
          <p:txBody>
            <a:bodyPr wrap="none" lIns="243840" tIns="121920" rIns="243840" bIns="121920" anchor="ctr" anchorCtr="0">
              <a:normAutofit/>
            </a:bodyPr>
            <a:lstStyle/>
            <a:p>
              <a:pPr marL="572770" algn="ctr"/>
              <a:r>
                <a:rPr lang="zh-CN" altLang="en-US" sz="2135" b="1" dirty="0">
                  <a:solidFill>
                    <a:srgbClr val="FFFFFF"/>
                  </a:solidFill>
                </a:rPr>
                <a:t>标题文本预设</a:t>
              </a:r>
              <a:endParaRPr lang="zh-CN" altLang="en-US" sz="2135" b="1" dirty="0">
                <a:solidFill>
                  <a:srgbClr val="FFFFFF"/>
                </a:solidFill>
              </a:endParaRPr>
            </a:p>
          </p:txBody>
        </p:sp>
        <p:sp>
          <p:nvSpPr>
            <p:cNvPr id="6" name="Oval 27"/>
            <p:cNvSpPr/>
            <p:nvPr/>
          </p:nvSpPr>
          <p:spPr>
            <a:xfrm>
              <a:off x="798022" y="1956398"/>
              <a:ext cx="760662" cy="760662"/>
            </a:xfrm>
            <a:prstGeom prst="ellips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01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Arrow: Right 29"/>
            <p:cNvSpPr/>
            <p:nvPr/>
          </p:nvSpPr>
          <p:spPr>
            <a:xfrm>
              <a:off x="7137200" y="2177010"/>
              <a:ext cx="950209" cy="302785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8" name="TextBox 30"/>
            <p:cNvSpPr txBox="1"/>
            <p:nvPr/>
          </p:nvSpPr>
          <p:spPr>
            <a:xfrm>
              <a:off x="4502857" y="1916832"/>
              <a:ext cx="2714104" cy="83979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</p:spPr>
          <p:txBody>
            <a:bodyPr wrap="none" lIns="243840" tIns="121920" rIns="243840" bIns="121920" anchor="ctr" anchorCtr="0">
              <a:normAutofit/>
            </a:bodyPr>
            <a:lstStyle/>
            <a:p>
              <a:pPr marL="572770" algn="ctr"/>
              <a:r>
                <a:rPr lang="zh-CN" altLang="en-US" sz="2135" b="1" dirty="0">
                  <a:solidFill>
                    <a:srgbClr val="FFFFFF"/>
                  </a:solidFill>
                </a:rPr>
                <a:t>标题文本预设</a:t>
              </a:r>
              <a:endParaRPr lang="zh-CN" altLang="en-US" sz="2135" b="1" dirty="0">
                <a:solidFill>
                  <a:srgbClr val="FFFFFF"/>
                </a:solidFill>
              </a:endParaRPr>
            </a:p>
          </p:txBody>
        </p:sp>
        <p:sp>
          <p:nvSpPr>
            <p:cNvPr id="9" name="Oval 31"/>
            <p:cNvSpPr/>
            <p:nvPr/>
          </p:nvSpPr>
          <p:spPr>
            <a:xfrm>
              <a:off x="4552810" y="1956398"/>
              <a:ext cx="760662" cy="760662"/>
            </a:xfrm>
            <a:prstGeom prst="ellipse">
              <a:avLst/>
            </a:prstGeom>
            <a:ln w="12700"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02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TextBox 33"/>
            <p:cNvSpPr txBox="1"/>
            <p:nvPr/>
          </p:nvSpPr>
          <p:spPr>
            <a:xfrm>
              <a:off x="8179669" y="1916833"/>
              <a:ext cx="2714104" cy="839792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</p:spPr>
          <p:txBody>
            <a:bodyPr wrap="none" lIns="243840" tIns="121920" rIns="243840" bIns="121920" anchor="ctr" anchorCtr="0">
              <a:normAutofit/>
            </a:bodyPr>
            <a:lstStyle/>
            <a:p>
              <a:pPr marL="572770" algn="ctr"/>
              <a:r>
                <a:rPr lang="zh-CN" altLang="en-US" sz="2135" b="1">
                  <a:solidFill>
                    <a:srgbClr val="FFFFFF"/>
                  </a:solidFill>
                </a:rPr>
                <a:t>标题文本预设</a:t>
              </a:r>
              <a:endParaRPr lang="zh-CN" altLang="en-US" sz="2135" b="1">
                <a:solidFill>
                  <a:srgbClr val="FFFFFF"/>
                </a:solidFill>
              </a:endParaRPr>
            </a:p>
          </p:txBody>
        </p:sp>
        <p:sp>
          <p:nvSpPr>
            <p:cNvPr id="11" name="Oval 34"/>
            <p:cNvSpPr/>
            <p:nvPr/>
          </p:nvSpPr>
          <p:spPr>
            <a:xfrm>
              <a:off x="8229622" y="1956399"/>
              <a:ext cx="760662" cy="760662"/>
            </a:xfrm>
            <a:prstGeom prst="ellipse">
              <a:avLst/>
            </a:prstGeom>
            <a:solidFill>
              <a:srgbClr val="F6F8F8"/>
            </a:solidFill>
            <a:ln w="12700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03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Arrow: U-Turn 35"/>
            <p:cNvSpPr/>
            <p:nvPr/>
          </p:nvSpPr>
          <p:spPr>
            <a:xfrm rot="5400000">
              <a:off x="10387357" y="2741374"/>
              <a:ext cx="1556220" cy="556926"/>
            </a:xfrm>
            <a:prstGeom prst="uturnArrow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3" name="TextBox 37"/>
            <p:cNvSpPr txBox="1"/>
            <p:nvPr/>
          </p:nvSpPr>
          <p:spPr>
            <a:xfrm>
              <a:off x="8179670" y="3226658"/>
              <a:ext cx="2714104" cy="83979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</p:spPr>
          <p:txBody>
            <a:bodyPr wrap="none" lIns="243840" tIns="121920" rIns="243840" bIns="121920" anchor="ctr" anchorCtr="0">
              <a:normAutofit/>
            </a:bodyPr>
            <a:lstStyle/>
            <a:p>
              <a:pPr marL="572770" algn="ctr"/>
              <a:r>
                <a:rPr lang="zh-CN" altLang="en-US" sz="2135" b="1">
                  <a:solidFill>
                    <a:srgbClr val="FFFFFF"/>
                  </a:solidFill>
                </a:rPr>
                <a:t>标题文本预设</a:t>
              </a:r>
              <a:endParaRPr lang="zh-CN" altLang="en-US" sz="2135" b="1">
                <a:solidFill>
                  <a:srgbClr val="FFFFFF"/>
                </a:solidFill>
              </a:endParaRPr>
            </a:p>
          </p:txBody>
        </p:sp>
        <p:sp>
          <p:nvSpPr>
            <p:cNvPr id="14" name="Oval 38"/>
            <p:cNvSpPr/>
            <p:nvPr/>
          </p:nvSpPr>
          <p:spPr>
            <a:xfrm>
              <a:off x="8229623" y="3266224"/>
              <a:ext cx="760661" cy="760662"/>
            </a:xfrm>
            <a:prstGeom prst="ellipse">
              <a:avLst/>
            </a:prstGeom>
            <a:ln w="12700"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04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Arrow: Right 39"/>
            <p:cNvSpPr/>
            <p:nvPr/>
          </p:nvSpPr>
          <p:spPr>
            <a:xfrm rot="10800000">
              <a:off x="7558305" y="3495161"/>
              <a:ext cx="671317" cy="302785"/>
            </a:xfrm>
            <a:prstGeom prst="rightArrow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6" name="TextBox 41"/>
            <p:cNvSpPr txBox="1"/>
            <p:nvPr/>
          </p:nvSpPr>
          <p:spPr>
            <a:xfrm>
              <a:off x="4754140" y="3226658"/>
              <a:ext cx="2714104" cy="839792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</p:spPr>
          <p:txBody>
            <a:bodyPr wrap="none" lIns="243840" tIns="121920" rIns="243840" bIns="121920" anchor="ctr" anchorCtr="0">
              <a:normAutofit/>
            </a:bodyPr>
            <a:lstStyle/>
            <a:p>
              <a:pPr marL="572770" algn="ctr"/>
              <a:r>
                <a:rPr lang="zh-CN" altLang="en-US" sz="2135" b="1">
                  <a:solidFill>
                    <a:srgbClr val="FFFFFF"/>
                  </a:solidFill>
                </a:rPr>
                <a:t>标题文本预设</a:t>
              </a:r>
              <a:endParaRPr lang="zh-CN" altLang="en-US" sz="2135" b="1">
                <a:solidFill>
                  <a:srgbClr val="FFFFFF"/>
                </a:solidFill>
              </a:endParaRPr>
            </a:p>
          </p:txBody>
        </p:sp>
        <p:sp>
          <p:nvSpPr>
            <p:cNvPr id="17" name="Oval 42"/>
            <p:cNvSpPr/>
            <p:nvPr/>
          </p:nvSpPr>
          <p:spPr>
            <a:xfrm>
              <a:off x="4804093" y="3266224"/>
              <a:ext cx="760661" cy="760662"/>
            </a:xfrm>
            <a:prstGeom prst="ellipse">
              <a:avLst/>
            </a:prstGeom>
            <a:ln w="12700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05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Arrow: Right 43"/>
            <p:cNvSpPr/>
            <p:nvPr/>
          </p:nvSpPr>
          <p:spPr>
            <a:xfrm rot="10800000">
              <a:off x="4107795" y="3495161"/>
              <a:ext cx="671320" cy="302785"/>
            </a:xfrm>
            <a:prstGeom prst="rightArrow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9" name="TextBox 59"/>
            <p:cNvSpPr txBox="1"/>
            <p:nvPr/>
          </p:nvSpPr>
          <p:spPr>
            <a:xfrm>
              <a:off x="1303630" y="3226659"/>
              <a:ext cx="2714105" cy="839792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</p:spPr>
          <p:txBody>
            <a:bodyPr wrap="none" lIns="243840" tIns="121920" rIns="243840" bIns="121920" anchor="ctr" anchorCtr="0">
              <a:normAutofit/>
            </a:bodyPr>
            <a:lstStyle/>
            <a:p>
              <a:pPr marL="572770" algn="ctr"/>
              <a:r>
                <a:rPr lang="zh-CN" altLang="en-US" sz="2135" b="1" dirty="0">
                  <a:solidFill>
                    <a:srgbClr val="FFFFFF"/>
                  </a:solidFill>
                </a:rPr>
                <a:t>标题文本预设</a:t>
              </a:r>
              <a:endParaRPr lang="zh-CN" altLang="en-US" sz="2135" b="1" dirty="0">
                <a:solidFill>
                  <a:srgbClr val="FFFFFF"/>
                </a:solidFill>
              </a:endParaRPr>
            </a:p>
          </p:txBody>
        </p:sp>
        <p:sp>
          <p:nvSpPr>
            <p:cNvPr id="20" name="Oval 60"/>
            <p:cNvSpPr/>
            <p:nvPr/>
          </p:nvSpPr>
          <p:spPr>
            <a:xfrm>
              <a:off x="1353582" y="3266225"/>
              <a:ext cx="760662" cy="760661"/>
            </a:xfrm>
            <a:prstGeom prst="ellipse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06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" name="Arrow: U-Turn 61"/>
            <p:cNvSpPr/>
            <p:nvPr/>
          </p:nvSpPr>
          <p:spPr>
            <a:xfrm rot="16200000" flipH="1">
              <a:off x="283957" y="4054081"/>
              <a:ext cx="1556220" cy="556926"/>
            </a:xfrm>
            <a:prstGeom prst="uturnArrow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2" name="Arrow: Right 63"/>
            <p:cNvSpPr/>
            <p:nvPr/>
          </p:nvSpPr>
          <p:spPr>
            <a:xfrm>
              <a:off x="3908272" y="4793602"/>
              <a:ext cx="703291" cy="302785"/>
            </a:xfrm>
            <a:prstGeom prst="rightArrow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3" name="TextBox 64"/>
            <p:cNvSpPr txBox="1"/>
            <p:nvPr/>
          </p:nvSpPr>
          <p:spPr>
            <a:xfrm>
              <a:off x="1340531" y="4533424"/>
              <a:ext cx="2714105" cy="83979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</p:spPr>
          <p:txBody>
            <a:bodyPr wrap="none" lIns="243840" tIns="121920" rIns="243840" bIns="121920" anchor="ctr" anchorCtr="0">
              <a:normAutofit/>
            </a:bodyPr>
            <a:lstStyle/>
            <a:p>
              <a:pPr marL="572770" algn="ctr"/>
              <a:r>
                <a:rPr lang="zh-CN" altLang="en-US" sz="2135" b="1">
                  <a:solidFill>
                    <a:srgbClr val="FFFFFF"/>
                  </a:solidFill>
                </a:rPr>
                <a:t>标题文本预设</a:t>
              </a:r>
              <a:endParaRPr lang="zh-CN" altLang="en-US" sz="2135" b="1">
                <a:solidFill>
                  <a:srgbClr val="FFFFFF"/>
                </a:solidFill>
              </a:endParaRPr>
            </a:p>
          </p:txBody>
        </p:sp>
        <p:sp>
          <p:nvSpPr>
            <p:cNvPr id="24" name="Oval 65"/>
            <p:cNvSpPr/>
            <p:nvPr/>
          </p:nvSpPr>
          <p:spPr>
            <a:xfrm>
              <a:off x="1390484" y="4572990"/>
              <a:ext cx="760662" cy="760662"/>
            </a:xfrm>
            <a:prstGeom prst="ellips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07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" name="Arrow: Right 67"/>
            <p:cNvSpPr/>
            <p:nvPr/>
          </p:nvSpPr>
          <p:spPr>
            <a:xfrm>
              <a:off x="7321880" y="4793602"/>
              <a:ext cx="703291" cy="302785"/>
            </a:xfrm>
            <a:prstGeom prst="rightArrow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6" name="TextBox 68"/>
            <p:cNvSpPr txBox="1"/>
            <p:nvPr/>
          </p:nvSpPr>
          <p:spPr>
            <a:xfrm>
              <a:off x="4754139" y="4533424"/>
              <a:ext cx="2714105" cy="83979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</p:spPr>
          <p:txBody>
            <a:bodyPr wrap="none" lIns="243840" tIns="121920" rIns="243840" bIns="121920" anchor="ctr" anchorCtr="0">
              <a:normAutofit/>
            </a:bodyPr>
            <a:lstStyle/>
            <a:p>
              <a:pPr marL="572770" algn="ctr"/>
              <a:r>
                <a:rPr lang="zh-CN" altLang="en-US" sz="2135" b="1">
                  <a:solidFill>
                    <a:srgbClr val="FFFFFF"/>
                  </a:solidFill>
                </a:rPr>
                <a:t>标题文本预设</a:t>
              </a:r>
              <a:endParaRPr lang="zh-CN" altLang="en-US" sz="2135" b="1">
                <a:solidFill>
                  <a:srgbClr val="FFFFFF"/>
                </a:solidFill>
              </a:endParaRPr>
            </a:p>
          </p:txBody>
        </p:sp>
        <p:sp>
          <p:nvSpPr>
            <p:cNvPr id="27" name="Oval 69"/>
            <p:cNvSpPr/>
            <p:nvPr/>
          </p:nvSpPr>
          <p:spPr>
            <a:xfrm>
              <a:off x="4804092" y="4572990"/>
              <a:ext cx="760662" cy="760662"/>
            </a:xfrm>
            <a:prstGeom prst="ellips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08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8" name="TextBox 71"/>
            <p:cNvSpPr txBox="1"/>
            <p:nvPr/>
          </p:nvSpPr>
          <p:spPr>
            <a:xfrm>
              <a:off x="8179671" y="4533424"/>
              <a:ext cx="2714104" cy="83979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</p:spPr>
          <p:txBody>
            <a:bodyPr wrap="none" lIns="243840" tIns="121920" rIns="243840" bIns="121920" anchor="ctr" anchorCtr="0">
              <a:normAutofit/>
            </a:bodyPr>
            <a:lstStyle/>
            <a:p>
              <a:pPr marL="572770" algn="ctr"/>
              <a:r>
                <a:rPr lang="zh-CN" altLang="en-US" sz="2135" b="1">
                  <a:solidFill>
                    <a:srgbClr val="FFFFFF"/>
                  </a:solidFill>
                </a:rPr>
                <a:t>标题文本预设</a:t>
              </a:r>
              <a:endParaRPr lang="zh-CN" altLang="en-US" sz="2135" b="1">
                <a:solidFill>
                  <a:srgbClr val="FFFFFF"/>
                </a:solidFill>
              </a:endParaRPr>
            </a:p>
          </p:txBody>
        </p:sp>
        <p:sp>
          <p:nvSpPr>
            <p:cNvPr id="29" name="Oval 72"/>
            <p:cNvSpPr/>
            <p:nvPr/>
          </p:nvSpPr>
          <p:spPr>
            <a:xfrm>
              <a:off x="8229624" y="4572990"/>
              <a:ext cx="760662" cy="760662"/>
            </a:xfrm>
            <a:prstGeom prst="ellipse">
              <a:avLst/>
            </a:prstGeom>
            <a:ln w="12700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09</a:t>
              </a: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1" name="TextBox 1"/>
          <p:cNvSpPr txBox="1"/>
          <p:nvPr/>
        </p:nvSpPr>
        <p:spPr>
          <a:xfrm>
            <a:off x="4310914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添加标题内容</a:t>
            </a:r>
            <a:endParaRPr lang="en-US" altLang="zh-CN" sz="4400" b="1" dirty="0">
              <a:solidFill>
                <a:schemeClr val="bg1"/>
              </a:solidFill>
            </a:endParaRPr>
          </a:p>
        </p:txBody>
      </p:sp>
      <p:sp>
        <p:nvSpPr>
          <p:cNvPr id="32" name="TextBox 2"/>
          <p:cNvSpPr txBox="1"/>
          <p:nvPr/>
        </p:nvSpPr>
        <p:spPr>
          <a:xfrm>
            <a:off x="4673658" y="1033454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Put Your Awesome Subtitle</a:t>
            </a:r>
            <a:endParaRPr 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4"/>
          <p:cNvSpPr/>
          <p:nvPr/>
        </p:nvSpPr>
        <p:spPr>
          <a:xfrm>
            <a:off x="8450691" y="1340770"/>
            <a:ext cx="2156375" cy="539095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2135" b="1"/>
              <a:t>标题文本预设</a:t>
            </a:r>
            <a:endParaRPr lang="zh-CN" altLang="en-US" sz="2135" b="1"/>
          </a:p>
        </p:txBody>
      </p:sp>
      <p:sp>
        <p:nvSpPr>
          <p:cNvPr id="5" name="Rectangle: Rounded Corners 5"/>
          <p:cNvSpPr/>
          <p:nvPr/>
        </p:nvSpPr>
        <p:spPr>
          <a:xfrm>
            <a:off x="8688835" y="4155186"/>
            <a:ext cx="2156375" cy="53909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2135" b="1"/>
              <a:t>标题文本预设</a:t>
            </a:r>
            <a:endParaRPr lang="zh-CN" altLang="en-US" sz="2135" b="1"/>
          </a:p>
        </p:txBody>
      </p:sp>
      <p:sp>
        <p:nvSpPr>
          <p:cNvPr id="6" name="Rectangle: Rounded Corners 6"/>
          <p:cNvSpPr/>
          <p:nvPr/>
        </p:nvSpPr>
        <p:spPr>
          <a:xfrm>
            <a:off x="8125951" y="2699423"/>
            <a:ext cx="2156375" cy="53909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2135" b="1"/>
              <a:t>标题文本预设</a:t>
            </a:r>
            <a:endParaRPr lang="zh-CN" altLang="en-US" sz="2135" b="1"/>
          </a:p>
        </p:txBody>
      </p:sp>
      <p:sp>
        <p:nvSpPr>
          <p:cNvPr id="7" name="Rectangle: Rounded Corners 7"/>
          <p:cNvSpPr/>
          <p:nvPr/>
        </p:nvSpPr>
        <p:spPr>
          <a:xfrm>
            <a:off x="1888630" y="3002515"/>
            <a:ext cx="2156375" cy="53909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2135" b="1"/>
              <a:t>标题文本预设</a:t>
            </a:r>
            <a:endParaRPr lang="zh-CN" altLang="en-US" sz="2135" b="1"/>
          </a:p>
        </p:txBody>
      </p:sp>
      <p:sp>
        <p:nvSpPr>
          <p:cNvPr id="8" name="Rectangle: Rounded Corners 8"/>
          <p:cNvSpPr/>
          <p:nvPr/>
        </p:nvSpPr>
        <p:spPr>
          <a:xfrm>
            <a:off x="1346795" y="1557263"/>
            <a:ext cx="2156375" cy="53909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2135" b="1"/>
              <a:t>标题文本预设</a:t>
            </a:r>
            <a:endParaRPr lang="zh-CN" altLang="en-US" sz="2135" b="1"/>
          </a:p>
        </p:txBody>
      </p:sp>
      <p:sp>
        <p:nvSpPr>
          <p:cNvPr id="9" name="Rectangle: Rounded Corners 9"/>
          <p:cNvSpPr/>
          <p:nvPr/>
        </p:nvSpPr>
        <p:spPr>
          <a:xfrm>
            <a:off x="1519991" y="4347367"/>
            <a:ext cx="2156375" cy="53909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2135" b="1"/>
              <a:t>标题文本预设</a:t>
            </a:r>
            <a:endParaRPr lang="zh-CN" altLang="en-US" sz="2135" b="1"/>
          </a:p>
        </p:txBody>
      </p:sp>
      <p:sp>
        <p:nvSpPr>
          <p:cNvPr id="10" name="Freeform: Shape 10"/>
          <p:cNvSpPr/>
          <p:nvPr/>
        </p:nvSpPr>
        <p:spPr bwMode="auto">
          <a:xfrm>
            <a:off x="6236543" y="1591329"/>
            <a:ext cx="2166741" cy="362627"/>
          </a:xfrm>
          <a:custGeom>
            <a:avLst/>
            <a:gdLst>
              <a:gd name="T0" fmla="*/ 339 w 902"/>
              <a:gd name="T1" fmla="*/ 147 h 151"/>
              <a:gd name="T2" fmla="*/ 342 w 902"/>
              <a:gd name="T3" fmla="*/ 151 h 151"/>
              <a:gd name="T4" fmla="*/ 480 w 902"/>
              <a:gd name="T5" fmla="*/ 13 h 151"/>
              <a:gd name="T6" fmla="*/ 902 w 902"/>
              <a:gd name="T7" fmla="*/ 13 h 151"/>
              <a:gd name="T8" fmla="*/ 902 w 902"/>
              <a:gd name="T9" fmla="*/ 3 h 151"/>
              <a:gd name="T10" fmla="*/ 475 w 902"/>
              <a:gd name="T11" fmla="*/ 3 h 151"/>
              <a:gd name="T12" fmla="*/ 475 w 902"/>
              <a:gd name="T13" fmla="*/ 5 h 151"/>
              <a:gd name="T14" fmla="*/ 475 w 902"/>
              <a:gd name="T15" fmla="*/ 4 h 151"/>
              <a:gd name="T16" fmla="*/ 340 w 902"/>
              <a:gd name="T17" fmla="*/ 139 h 151"/>
              <a:gd name="T18" fmla="*/ 0 w 902"/>
              <a:gd name="T19" fmla="*/ 0 h 151"/>
              <a:gd name="T20" fmla="*/ 0 w 902"/>
              <a:gd name="T21" fmla="*/ 7 h 151"/>
              <a:gd name="T22" fmla="*/ 339 w 902"/>
              <a:gd name="T23" fmla="*/ 148 h 151"/>
              <a:gd name="T24" fmla="*/ 339 w 902"/>
              <a:gd name="T25" fmla="*/ 147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2" h="151">
                <a:moveTo>
                  <a:pt x="339" y="147"/>
                </a:moveTo>
                <a:cubicBezTo>
                  <a:pt x="342" y="151"/>
                  <a:pt x="342" y="151"/>
                  <a:pt x="342" y="151"/>
                </a:cubicBezTo>
                <a:cubicBezTo>
                  <a:pt x="480" y="13"/>
                  <a:pt x="480" y="13"/>
                  <a:pt x="480" y="13"/>
                </a:cubicBezTo>
                <a:cubicBezTo>
                  <a:pt x="902" y="13"/>
                  <a:pt x="902" y="13"/>
                  <a:pt x="902" y="13"/>
                </a:cubicBezTo>
                <a:cubicBezTo>
                  <a:pt x="902" y="3"/>
                  <a:pt x="902" y="3"/>
                  <a:pt x="902" y="3"/>
                </a:cubicBezTo>
                <a:cubicBezTo>
                  <a:pt x="475" y="3"/>
                  <a:pt x="475" y="3"/>
                  <a:pt x="475" y="3"/>
                </a:cubicBezTo>
                <a:cubicBezTo>
                  <a:pt x="475" y="5"/>
                  <a:pt x="475" y="5"/>
                  <a:pt x="475" y="5"/>
                </a:cubicBezTo>
                <a:cubicBezTo>
                  <a:pt x="475" y="4"/>
                  <a:pt x="475" y="4"/>
                  <a:pt x="475" y="4"/>
                </a:cubicBezTo>
                <a:cubicBezTo>
                  <a:pt x="340" y="139"/>
                  <a:pt x="340" y="139"/>
                  <a:pt x="340" y="139"/>
                </a:cubicBezTo>
                <a:cubicBezTo>
                  <a:pt x="243" y="60"/>
                  <a:pt x="125" y="12"/>
                  <a:pt x="0" y="0"/>
                </a:cubicBezTo>
                <a:cubicBezTo>
                  <a:pt x="0" y="7"/>
                  <a:pt x="0" y="7"/>
                  <a:pt x="0" y="7"/>
                </a:cubicBezTo>
                <a:cubicBezTo>
                  <a:pt x="128" y="20"/>
                  <a:pt x="244" y="70"/>
                  <a:pt x="339" y="148"/>
                </a:cubicBezTo>
                <a:lnTo>
                  <a:pt x="339" y="14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 sz="2400"/>
          </a:p>
        </p:txBody>
      </p:sp>
      <p:sp>
        <p:nvSpPr>
          <p:cNvPr id="11" name="Freeform: Shape 11"/>
          <p:cNvSpPr/>
          <p:nvPr/>
        </p:nvSpPr>
        <p:spPr bwMode="auto">
          <a:xfrm>
            <a:off x="3766711" y="4295697"/>
            <a:ext cx="2166741" cy="362627"/>
          </a:xfrm>
          <a:custGeom>
            <a:avLst/>
            <a:gdLst>
              <a:gd name="T0" fmla="*/ 564 w 902"/>
              <a:gd name="T1" fmla="*/ 3 h 151"/>
              <a:gd name="T2" fmla="*/ 560 w 902"/>
              <a:gd name="T3" fmla="*/ 0 h 151"/>
              <a:gd name="T4" fmla="*/ 422 w 902"/>
              <a:gd name="T5" fmla="*/ 138 h 151"/>
              <a:gd name="T6" fmla="*/ 0 w 902"/>
              <a:gd name="T7" fmla="*/ 138 h 151"/>
              <a:gd name="T8" fmla="*/ 0 w 902"/>
              <a:gd name="T9" fmla="*/ 148 h 151"/>
              <a:gd name="T10" fmla="*/ 427 w 902"/>
              <a:gd name="T11" fmla="*/ 148 h 151"/>
              <a:gd name="T12" fmla="*/ 427 w 902"/>
              <a:gd name="T13" fmla="*/ 146 h 151"/>
              <a:gd name="T14" fmla="*/ 428 w 902"/>
              <a:gd name="T15" fmla="*/ 146 h 151"/>
              <a:gd name="T16" fmla="*/ 562 w 902"/>
              <a:gd name="T17" fmla="*/ 12 h 151"/>
              <a:gd name="T18" fmla="*/ 902 w 902"/>
              <a:gd name="T19" fmla="*/ 151 h 151"/>
              <a:gd name="T20" fmla="*/ 902 w 902"/>
              <a:gd name="T21" fmla="*/ 144 h 151"/>
              <a:gd name="T22" fmla="*/ 564 w 902"/>
              <a:gd name="T23" fmla="*/ 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02" h="151">
                <a:moveTo>
                  <a:pt x="564" y="3"/>
                </a:moveTo>
                <a:cubicBezTo>
                  <a:pt x="560" y="0"/>
                  <a:pt x="560" y="0"/>
                  <a:pt x="560" y="0"/>
                </a:cubicBezTo>
                <a:cubicBezTo>
                  <a:pt x="422" y="138"/>
                  <a:pt x="422" y="138"/>
                  <a:pt x="422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48"/>
                  <a:pt x="0" y="148"/>
                  <a:pt x="0" y="148"/>
                </a:cubicBezTo>
                <a:cubicBezTo>
                  <a:pt x="427" y="148"/>
                  <a:pt x="427" y="148"/>
                  <a:pt x="427" y="148"/>
                </a:cubicBezTo>
                <a:cubicBezTo>
                  <a:pt x="427" y="146"/>
                  <a:pt x="427" y="146"/>
                  <a:pt x="427" y="146"/>
                </a:cubicBezTo>
                <a:cubicBezTo>
                  <a:pt x="428" y="146"/>
                  <a:pt x="428" y="146"/>
                  <a:pt x="428" y="146"/>
                </a:cubicBezTo>
                <a:cubicBezTo>
                  <a:pt x="562" y="12"/>
                  <a:pt x="562" y="12"/>
                  <a:pt x="562" y="12"/>
                </a:cubicBezTo>
                <a:cubicBezTo>
                  <a:pt x="660" y="91"/>
                  <a:pt x="777" y="139"/>
                  <a:pt x="902" y="151"/>
                </a:cubicBezTo>
                <a:cubicBezTo>
                  <a:pt x="902" y="144"/>
                  <a:pt x="902" y="144"/>
                  <a:pt x="902" y="144"/>
                </a:cubicBezTo>
                <a:cubicBezTo>
                  <a:pt x="775" y="131"/>
                  <a:pt x="658" y="80"/>
                  <a:pt x="564" y="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 sz="2400"/>
          </a:p>
        </p:txBody>
      </p:sp>
      <p:sp>
        <p:nvSpPr>
          <p:cNvPr id="12" name="Freeform: Shape 12"/>
          <p:cNvSpPr/>
          <p:nvPr/>
        </p:nvSpPr>
        <p:spPr bwMode="auto">
          <a:xfrm>
            <a:off x="7261277" y="2146996"/>
            <a:ext cx="811851" cy="838915"/>
          </a:xfrm>
          <a:custGeom>
            <a:avLst/>
            <a:gdLst>
              <a:gd name="T0" fmla="*/ 338 w 338"/>
              <a:gd name="T1" fmla="*/ 349 h 349"/>
              <a:gd name="T2" fmla="*/ 338 w 338"/>
              <a:gd name="T3" fmla="*/ 339 h 349"/>
              <a:gd name="T4" fmla="*/ 148 w 338"/>
              <a:gd name="T5" fmla="*/ 339 h 349"/>
              <a:gd name="T6" fmla="*/ 6 w 338"/>
              <a:gd name="T7" fmla="*/ 0 h 349"/>
              <a:gd name="T8" fmla="*/ 0 w 338"/>
              <a:gd name="T9" fmla="*/ 5 h 349"/>
              <a:gd name="T10" fmla="*/ 141 w 338"/>
              <a:gd name="T11" fmla="*/ 344 h 349"/>
              <a:gd name="T12" fmla="*/ 141 w 338"/>
              <a:gd name="T13" fmla="*/ 344 h 349"/>
              <a:gd name="T14" fmla="*/ 141 w 338"/>
              <a:gd name="T15" fmla="*/ 349 h 349"/>
              <a:gd name="T16" fmla="*/ 338 w 338"/>
              <a:gd name="T17" fmla="*/ 349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" h="349">
                <a:moveTo>
                  <a:pt x="338" y="349"/>
                </a:moveTo>
                <a:cubicBezTo>
                  <a:pt x="338" y="339"/>
                  <a:pt x="338" y="339"/>
                  <a:pt x="338" y="339"/>
                </a:cubicBezTo>
                <a:cubicBezTo>
                  <a:pt x="148" y="339"/>
                  <a:pt x="148" y="339"/>
                  <a:pt x="148" y="339"/>
                </a:cubicBezTo>
                <a:cubicBezTo>
                  <a:pt x="135" y="214"/>
                  <a:pt x="86" y="97"/>
                  <a:pt x="6" y="0"/>
                </a:cubicBezTo>
                <a:cubicBezTo>
                  <a:pt x="0" y="5"/>
                  <a:pt x="0" y="5"/>
                  <a:pt x="0" y="5"/>
                </a:cubicBezTo>
                <a:cubicBezTo>
                  <a:pt x="78" y="100"/>
                  <a:pt x="128" y="216"/>
                  <a:pt x="141" y="344"/>
                </a:cubicBezTo>
                <a:cubicBezTo>
                  <a:pt x="141" y="344"/>
                  <a:pt x="141" y="344"/>
                  <a:pt x="141" y="344"/>
                </a:cubicBezTo>
                <a:cubicBezTo>
                  <a:pt x="141" y="349"/>
                  <a:pt x="141" y="349"/>
                  <a:pt x="141" y="349"/>
                </a:cubicBezTo>
                <a:lnTo>
                  <a:pt x="338" y="34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 sz="2400"/>
          </a:p>
        </p:txBody>
      </p:sp>
      <p:sp>
        <p:nvSpPr>
          <p:cNvPr id="13" name="Freeform: Shape 13"/>
          <p:cNvSpPr/>
          <p:nvPr/>
        </p:nvSpPr>
        <p:spPr bwMode="auto">
          <a:xfrm>
            <a:off x="3550217" y="1813238"/>
            <a:ext cx="1363911" cy="1160047"/>
          </a:xfrm>
          <a:custGeom>
            <a:avLst/>
            <a:gdLst>
              <a:gd name="T0" fmla="*/ 556 w 568"/>
              <a:gd name="T1" fmla="*/ 143 h 483"/>
              <a:gd name="T2" fmla="*/ 417 w 568"/>
              <a:gd name="T3" fmla="*/ 483 h 483"/>
              <a:gd name="T4" fmla="*/ 424 w 568"/>
              <a:gd name="T5" fmla="*/ 483 h 483"/>
              <a:gd name="T6" fmla="*/ 565 w 568"/>
              <a:gd name="T7" fmla="*/ 144 h 483"/>
              <a:gd name="T8" fmla="*/ 565 w 568"/>
              <a:gd name="T9" fmla="*/ 144 h 483"/>
              <a:gd name="T10" fmla="*/ 568 w 568"/>
              <a:gd name="T11" fmla="*/ 141 h 483"/>
              <a:gd name="T12" fmla="*/ 429 w 568"/>
              <a:gd name="T13" fmla="*/ 1 h 483"/>
              <a:gd name="T14" fmla="*/ 427 w 568"/>
              <a:gd name="T15" fmla="*/ 3 h 483"/>
              <a:gd name="T16" fmla="*/ 427 w 568"/>
              <a:gd name="T17" fmla="*/ 0 h 483"/>
              <a:gd name="T18" fmla="*/ 0 w 568"/>
              <a:gd name="T19" fmla="*/ 0 h 483"/>
              <a:gd name="T20" fmla="*/ 0 w 568"/>
              <a:gd name="T21" fmla="*/ 10 h 483"/>
              <a:gd name="T22" fmla="*/ 423 w 568"/>
              <a:gd name="T23" fmla="*/ 10 h 483"/>
              <a:gd name="T24" fmla="*/ 556 w 568"/>
              <a:gd name="T25" fmla="*/ 143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8" h="483">
                <a:moveTo>
                  <a:pt x="556" y="143"/>
                </a:moveTo>
                <a:cubicBezTo>
                  <a:pt x="477" y="240"/>
                  <a:pt x="429" y="358"/>
                  <a:pt x="417" y="483"/>
                </a:cubicBezTo>
                <a:cubicBezTo>
                  <a:pt x="424" y="483"/>
                  <a:pt x="424" y="483"/>
                  <a:pt x="424" y="483"/>
                </a:cubicBezTo>
                <a:cubicBezTo>
                  <a:pt x="437" y="355"/>
                  <a:pt x="488" y="239"/>
                  <a:pt x="565" y="144"/>
                </a:cubicBezTo>
                <a:cubicBezTo>
                  <a:pt x="565" y="144"/>
                  <a:pt x="565" y="144"/>
                  <a:pt x="565" y="144"/>
                </a:cubicBezTo>
                <a:cubicBezTo>
                  <a:pt x="568" y="141"/>
                  <a:pt x="568" y="141"/>
                  <a:pt x="568" y="141"/>
                </a:cubicBezTo>
                <a:cubicBezTo>
                  <a:pt x="429" y="1"/>
                  <a:pt x="429" y="1"/>
                  <a:pt x="429" y="1"/>
                </a:cubicBezTo>
                <a:cubicBezTo>
                  <a:pt x="427" y="3"/>
                  <a:pt x="427" y="3"/>
                  <a:pt x="427" y="3"/>
                </a:cubicBezTo>
                <a:cubicBezTo>
                  <a:pt x="427" y="0"/>
                  <a:pt x="427" y="0"/>
                  <a:pt x="42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423" y="10"/>
                  <a:pt x="423" y="10"/>
                  <a:pt x="423" y="10"/>
                </a:cubicBezTo>
                <a:lnTo>
                  <a:pt x="556" y="14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 sz="2400"/>
          </a:p>
        </p:txBody>
      </p:sp>
      <p:sp>
        <p:nvSpPr>
          <p:cNvPr id="14" name="Freeform: Shape 14"/>
          <p:cNvSpPr/>
          <p:nvPr/>
        </p:nvSpPr>
        <p:spPr bwMode="auto">
          <a:xfrm>
            <a:off x="4095057" y="3263743"/>
            <a:ext cx="811851" cy="838915"/>
          </a:xfrm>
          <a:custGeom>
            <a:avLst/>
            <a:gdLst>
              <a:gd name="T0" fmla="*/ 0 w 338"/>
              <a:gd name="T1" fmla="*/ 0 h 349"/>
              <a:gd name="T2" fmla="*/ 0 w 338"/>
              <a:gd name="T3" fmla="*/ 10 h 349"/>
              <a:gd name="T4" fmla="*/ 191 w 338"/>
              <a:gd name="T5" fmla="*/ 10 h 349"/>
              <a:gd name="T6" fmla="*/ 332 w 338"/>
              <a:gd name="T7" fmla="*/ 349 h 349"/>
              <a:gd name="T8" fmla="*/ 338 w 338"/>
              <a:gd name="T9" fmla="*/ 343 h 349"/>
              <a:gd name="T10" fmla="*/ 197 w 338"/>
              <a:gd name="T11" fmla="*/ 5 h 349"/>
              <a:gd name="T12" fmla="*/ 197 w 338"/>
              <a:gd name="T13" fmla="*/ 5 h 349"/>
              <a:gd name="T14" fmla="*/ 197 w 338"/>
              <a:gd name="T15" fmla="*/ 0 h 349"/>
              <a:gd name="T16" fmla="*/ 0 w 338"/>
              <a:gd name="T17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" h="349">
                <a:moveTo>
                  <a:pt x="0" y="0"/>
                </a:moveTo>
                <a:cubicBezTo>
                  <a:pt x="0" y="10"/>
                  <a:pt x="0" y="10"/>
                  <a:pt x="0" y="10"/>
                </a:cubicBezTo>
                <a:cubicBezTo>
                  <a:pt x="191" y="10"/>
                  <a:pt x="191" y="10"/>
                  <a:pt x="191" y="10"/>
                </a:cubicBezTo>
                <a:cubicBezTo>
                  <a:pt x="204" y="135"/>
                  <a:pt x="253" y="252"/>
                  <a:pt x="332" y="349"/>
                </a:cubicBezTo>
                <a:cubicBezTo>
                  <a:pt x="338" y="343"/>
                  <a:pt x="338" y="343"/>
                  <a:pt x="338" y="343"/>
                </a:cubicBezTo>
                <a:cubicBezTo>
                  <a:pt x="261" y="249"/>
                  <a:pt x="210" y="132"/>
                  <a:pt x="197" y="5"/>
                </a:cubicBezTo>
                <a:cubicBezTo>
                  <a:pt x="197" y="5"/>
                  <a:pt x="197" y="5"/>
                  <a:pt x="197" y="5"/>
                </a:cubicBezTo>
                <a:cubicBezTo>
                  <a:pt x="197" y="0"/>
                  <a:pt x="197" y="0"/>
                  <a:pt x="19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 sz="2400"/>
          </a:p>
        </p:txBody>
      </p:sp>
      <p:sp>
        <p:nvSpPr>
          <p:cNvPr id="15" name="Freeform: Shape 15"/>
          <p:cNvSpPr/>
          <p:nvPr/>
        </p:nvSpPr>
        <p:spPr bwMode="auto">
          <a:xfrm>
            <a:off x="7254061" y="3276371"/>
            <a:ext cx="1362107" cy="1160047"/>
          </a:xfrm>
          <a:custGeom>
            <a:avLst/>
            <a:gdLst>
              <a:gd name="T0" fmla="*/ 145 w 567"/>
              <a:gd name="T1" fmla="*/ 473 h 483"/>
              <a:gd name="T2" fmla="*/ 12 w 567"/>
              <a:gd name="T3" fmla="*/ 340 h 483"/>
              <a:gd name="T4" fmla="*/ 151 w 567"/>
              <a:gd name="T5" fmla="*/ 0 h 483"/>
              <a:gd name="T6" fmla="*/ 144 w 567"/>
              <a:gd name="T7" fmla="*/ 0 h 483"/>
              <a:gd name="T8" fmla="*/ 3 w 567"/>
              <a:gd name="T9" fmla="*/ 338 h 483"/>
              <a:gd name="T10" fmla="*/ 4 w 567"/>
              <a:gd name="T11" fmla="*/ 338 h 483"/>
              <a:gd name="T12" fmla="*/ 0 w 567"/>
              <a:gd name="T13" fmla="*/ 342 h 483"/>
              <a:gd name="T14" fmla="*/ 140 w 567"/>
              <a:gd name="T15" fmla="*/ 481 h 483"/>
              <a:gd name="T16" fmla="*/ 140 w 567"/>
              <a:gd name="T17" fmla="*/ 481 h 483"/>
              <a:gd name="T18" fmla="*/ 140 w 567"/>
              <a:gd name="T19" fmla="*/ 483 h 483"/>
              <a:gd name="T20" fmla="*/ 567 w 567"/>
              <a:gd name="T21" fmla="*/ 483 h 483"/>
              <a:gd name="T22" fmla="*/ 567 w 567"/>
              <a:gd name="T23" fmla="*/ 473 h 483"/>
              <a:gd name="T24" fmla="*/ 145 w 567"/>
              <a:gd name="T25" fmla="*/ 473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7" h="483">
                <a:moveTo>
                  <a:pt x="145" y="473"/>
                </a:moveTo>
                <a:cubicBezTo>
                  <a:pt x="12" y="340"/>
                  <a:pt x="12" y="340"/>
                  <a:pt x="12" y="340"/>
                </a:cubicBezTo>
                <a:cubicBezTo>
                  <a:pt x="91" y="242"/>
                  <a:pt x="139" y="125"/>
                  <a:pt x="151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31" y="127"/>
                  <a:pt x="81" y="244"/>
                  <a:pt x="3" y="338"/>
                </a:cubicBezTo>
                <a:cubicBezTo>
                  <a:pt x="4" y="338"/>
                  <a:pt x="4" y="338"/>
                  <a:pt x="4" y="338"/>
                </a:cubicBezTo>
                <a:cubicBezTo>
                  <a:pt x="0" y="342"/>
                  <a:pt x="0" y="342"/>
                  <a:pt x="0" y="342"/>
                </a:cubicBezTo>
                <a:cubicBezTo>
                  <a:pt x="140" y="481"/>
                  <a:pt x="140" y="481"/>
                  <a:pt x="140" y="481"/>
                </a:cubicBezTo>
                <a:cubicBezTo>
                  <a:pt x="140" y="481"/>
                  <a:pt x="140" y="481"/>
                  <a:pt x="140" y="481"/>
                </a:cubicBezTo>
                <a:cubicBezTo>
                  <a:pt x="140" y="483"/>
                  <a:pt x="140" y="483"/>
                  <a:pt x="140" y="483"/>
                </a:cubicBezTo>
                <a:cubicBezTo>
                  <a:pt x="567" y="483"/>
                  <a:pt x="567" y="483"/>
                  <a:pt x="567" y="483"/>
                </a:cubicBezTo>
                <a:cubicBezTo>
                  <a:pt x="567" y="473"/>
                  <a:pt x="567" y="473"/>
                  <a:pt x="567" y="473"/>
                </a:cubicBezTo>
                <a:lnTo>
                  <a:pt x="145" y="47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 sz="2400"/>
          </a:p>
        </p:txBody>
      </p:sp>
      <p:sp>
        <p:nvSpPr>
          <p:cNvPr id="16" name="TextBox 16"/>
          <p:cNvSpPr txBox="1"/>
          <p:nvPr/>
        </p:nvSpPr>
        <p:spPr>
          <a:xfrm>
            <a:off x="4582526" y="4866920"/>
            <a:ext cx="2984391" cy="1229027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此部分内容作为文字排版占位显示</a:t>
            </a:r>
            <a:br>
              <a:rPr lang="zh-CN" altLang="en-US" sz="14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4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（建议使用主题字体）</a:t>
            </a:r>
            <a:endParaRPr lang="zh-CN" altLang="en-US" sz="146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Group 17"/>
          <p:cNvGrpSpPr/>
          <p:nvPr/>
        </p:nvGrpSpPr>
        <p:grpSpPr>
          <a:xfrm>
            <a:off x="4567736" y="1607568"/>
            <a:ext cx="3032715" cy="3041736"/>
            <a:chOff x="4762500" y="2147889"/>
            <a:chExt cx="2668588" cy="2676525"/>
          </a:xfrm>
        </p:grpSpPr>
        <p:sp>
          <p:nvSpPr>
            <p:cNvPr id="18" name="Freeform: Shape 18"/>
            <p:cNvSpPr/>
            <p:nvPr/>
          </p:nvSpPr>
          <p:spPr bwMode="auto">
            <a:xfrm>
              <a:off x="4762500" y="2625726"/>
              <a:ext cx="444500" cy="741363"/>
            </a:xfrm>
            <a:custGeom>
              <a:avLst/>
              <a:gdLst>
                <a:gd name="T0" fmla="*/ 210 w 210"/>
                <a:gd name="T1" fmla="*/ 54 h 350"/>
                <a:gd name="T2" fmla="*/ 144 w 210"/>
                <a:gd name="T3" fmla="*/ 0 h 350"/>
                <a:gd name="T4" fmla="*/ 0 w 210"/>
                <a:gd name="T5" fmla="*/ 342 h 350"/>
                <a:gd name="T6" fmla="*/ 86 w 210"/>
                <a:gd name="T7" fmla="*/ 350 h 350"/>
                <a:gd name="T8" fmla="*/ 210 w 210"/>
                <a:gd name="T9" fmla="*/ 5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350">
                  <a:moveTo>
                    <a:pt x="210" y="54"/>
                  </a:moveTo>
                  <a:cubicBezTo>
                    <a:pt x="144" y="0"/>
                    <a:pt x="144" y="0"/>
                    <a:pt x="144" y="0"/>
                  </a:cubicBezTo>
                  <a:cubicBezTo>
                    <a:pt x="7" y="132"/>
                    <a:pt x="0" y="342"/>
                    <a:pt x="0" y="342"/>
                  </a:cubicBezTo>
                  <a:cubicBezTo>
                    <a:pt x="86" y="350"/>
                    <a:pt x="86" y="350"/>
                    <a:pt x="86" y="350"/>
                  </a:cubicBezTo>
                  <a:cubicBezTo>
                    <a:pt x="97" y="238"/>
                    <a:pt x="142" y="136"/>
                    <a:pt x="210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9" name="Freeform: Shape 19"/>
            <p:cNvSpPr/>
            <p:nvPr/>
          </p:nvSpPr>
          <p:spPr bwMode="auto">
            <a:xfrm>
              <a:off x="4762500" y="3597276"/>
              <a:ext cx="442913" cy="733425"/>
            </a:xfrm>
            <a:custGeom>
              <a:avLst/>
              <a:gdLst>
                <a:gd name="T0" fmla="*/ 87 w 209"/>
                <a:gd name="T1" fmla="*/ 0 h 347"/>
                <a:gd name="T2" fmla="*/ 0 w 209"/>
                <a:gd name="T3" fmla="*/ 9 h 347"/>
                <a:gd name="T4" fmla="*/ 141 w 209"/>
                <a:gd name="T5" fmla="*/ 347 h 347"/>
                <a:gd name="T6" fmla="*/ 209 w 209"/>
                <a:gd name="T7" fmla="*/ 291 h 347"/>
                <a:gd name="T8" fmla="*/ 87 w 209"/>
                <a:gd name="T9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347">
                  <a:moveTo>
                    <a:pt x="87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14" y="217"/>
                    <a:pt x="141" y="347"/>
                    <a:pt x="141" y="347"/>
                  </a:cubicBezTo>
                  <a:cubicBezTo>
                    <a:pt x="209" y="291"/>
                    <a:pt x="209" y="291"/>
                    <a:pt x="209" y="291"/>
                  </a:cubicBezTo>
                  <a:cubicBezTo>
                    <a:pt x="142" y="210"/>
                    <a:pt x="98" y="110"/>
                    <a:pt x="8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0" name="Freeform: Shape 20"/>
            <p:cNvSpPr/>
            <p:nvPr/>
          </p:nvSpPr>
          <p:spPr bwMode="auto">
            <a:xfrm>
              <a:off x="5240338" y="4368801"/>
              <a:ext cx="742950" cy="455613"/>
            </a:xfrm>
            <a:custGeom>
              <a:avLst/>
              <a:gdLst>
                <a:gd name="T0" fmla="*/ 56 w 351"/>
                <a:gd name="T1" fmla="*/ 0 h 215"/>
                <a:gd name="T2" fmla="*/ 0 w 351"/>
                <a:gd name="T3" fmla="*/ 68 h 215"/>
                <a:gd name="T4" fmla="*/ 342 w 351"/>
                <a:gd name="T5" fmla="*/ 212 h 215"/>
                <a:gd name="T6" fmla="*/ 351 w 351"/>
                <a:gd name="T7" fmla="*/ 123 h 215"/>
                <a:gd name="T8" fmla="*/ 56 w 351"/>
                <a:gd name="T9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215">
                  <a:moveTo>
                    <a:pt x="56" y="0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173" y="215"/>
                    <a:pt x="342" y="212"/>
                    <a:pt x="342" y="212"/>
                  </a:cubicBezTo>
                  <a:cubicBezTo>
                    <a:pt x="351" y="123"/>
                    <a:pt x="351" y="123"/>
                    <a:pt x="351" y="123"/>
                  </a:cubicBezTo>
                  <a:cubicBezTo>
                    <a:pt x="240" y="112"/>
                    <a:pt x="138" y="68"/>
                    <a:pt x="5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1" name="Freeform: Shape 21"/>
            <p:cNvSpPr/>
            <p:nvPr/>
          </p:nvSpPr>
          <p:spPr bwMode="auto">
            <a:xfrm>
              <a:off x="6194425" y="4373564"/>
              <a:ext cx="741363" cy="434975"/>
            </a:xfrm>
            <a:custGeom>
              <a:avLst/>
              <a:gdLst>
                <a:gd name="T0" fmla="*/ 0 w 351"/>
                <a:gd name="T1" fmla="*/ 121 h 206"/>
                <a:gd name="T2" fmla="*/ 8 w 351"/>
                <a:gd name="T3" fmla="*/ 206 h 206"/>
                <a:gd name="T4" fmla="*/ 351 w 351"/>
                <a:gd name="T5" fmla="*/ 66 h 206"/>
                <a:gd name="T6" fmla="*/ 298 w 351"/>
                <a:gd name="T7" fmla="*/ 0 h 206"/>
                <a:gd name="T8" fmla="*/ 0 w 351"/>
                <a:gd name="T9" fmla="*/ 12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206">
                  <a:moveTo>
                    <a:pt x="0" y="121"/>
                  </a:moveTo>
                  <a:cubicBezTo>
                    <a:pt x="8" y="206"/>
                    <a:pt x="8" y="206"/>
                    <a:pt x="8" y="206"/>
                  </a:cubicBezTo>
                  <a:cubicBezTo>
                    <a:pt x="8" y="206"/>
                    <a:pt x="223" y="197"/>
                    <a:pt x="351" y="66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215" y="68"/>
                    <a:pt x="113" y="111"/>
                    <a:pt x="0" y="12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2" name="Freeform: Shape 22"/>
            <p:cNvSpPr/>
            <p:nvPr/>
          </p:nvSpPr>
          <p:spPr bwMode="auto">
            <a:xfrm>
              <a:off x="6980238" y="3597276"/>
              <a:ext cx="450850" cy="742950"/>
            </a:xfrm>
            <a:custGeom>
              <a:avLst/>
              <a:gdLst>
                <a:gd name="T0" fmla="*/ 124 w 213"/>
                <a:gd name="T1" fmla="*/ 0 h 351"/>
                <a:gd name="T2" fmla="*/ 0 w 213"/>
                <a:gd name="T3" fmla="*/ 294 h 351"/>
                <a:gd name="T4" fmla="*/ 69 w 213"/>
                <a:gd name="T5" fmla="*/ 351 h 351"/>
                <a:gd name="T6" fmla="*/ 213 w 213"/>
                <a:gd name="T7" fmla="*/ 9 h 351"/>
                <a:gd name="T8" fmla="*/ 124 w 213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351">
                  <a:moveTo>
                    <a:pt x="124" y="0"/>
                  </a:moveTo>
                  <a:cubicBezTo>
                    <a:pt x="113" y="111"/>
                    <a:pt x="68" y="212"/>
                    <a:pt x="0" y="294"/>
                  </a:cubicBezTo>
                  <a:cubicBezTo>
                    <a:pt x="69" y="351"/>
                    <a:pt x="69" y="351"/>
                    <a:pt x="69" y="351"/>
                  </a:cubicBezTo>
                  <a:cubicBezTo>
                    <a:pt x="69" y="351"/>
                    <a:pt x="209" y="205"/>
                    <a:pt x="213" y="9"/>
                  </a:cubicBezTo>
                  <a:lnTo>
                    <a:pt x="12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3" name="Freeform: Shape 23"/>
            <p:cNvSpPr/>
            <p:nvPr/>
          </p:nvSpPr>
          <p:spPr bwMode="auto">
            <a:xfrm>
              <a:off x="6991350" y="2632076"/>
              <a:ext cx="439738" cy="744538"/>
            </a:xfrm>
            <a:custGeom>
              <a:avLst/>
              <a:gdLst>
                <a:gd name="T0" fmla="*/ 120 w 208"/>
                <a:gd name="T1" fmla="*/ 352 h 352"/>
                <a:gd name="T2" fmla="*/ 208 w 208"/>
                <a:gd name="T3" fmla="*/ 344 h 352"/>
                <a:gd name="T4" fmla="*/ 67 w 208"/>
                <a:gd name="T5" fmla="*/ 0 h 352"/>
                <a:gd name="T6" fmla="*/ 0 w 208"/>
                <a:gd name="T7" fmla="*/ 56 h 352"/>
                <a:gd name="T8" fmla="*/ 120 w 208"/>
                <a:gd name="T9" fmla="*/ 35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352">
                  <a:moveTo>
                    <a:pt x="120" y="352"/>
                  </a:moveTo>
                  <a:cubicBezTo>
                    <a:pt x="208" y="344"/>
                    <a:pt x="208" y="344"/>
                    <a:pt x="208" y="344"/>
                  </a:cubicBezTo>
                  <a:cubicBezTo>
                    <a:pt x="208" y="344"/>
                    <a:pt x="207" y="153"/>
                    <a:pt x="67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67" y="138"/>
                    <a:pt x="110" y="240"/>
                    <a:pt x="120" y="35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4" name="Freeform: Shape 24"/>
            <p:cNvSpPr/>
            <p:nvPr/>
          </p:nvSpPr>
          <p:spPr bwMode="auto">
            <a:xfrm>
              <a:off x="6211888" y="2147889"/>
              <a:ext cx="741363" cy="444500"/>
            </a:xfrm>
            <a:custGeom>
              <a:avLst/>
              <a:gdLst>
                <a:gd name="T0" fmla="*/ 296 w 351"/>
                <a:gd name="T1" fmla="*/ 210 h 210"/>
                <a:gd name="T2" fmla="*/ 351 w 351"/>
                <a:gd name="T3" fmla="*/ 144 h 210"/>
                <a:gd name="T4" fmla="*/ 9 w 351"/>
                <a:gd name="T5" fmla="*/ 0 h 210"/>
                <a:gd name="T6" fmla="*/ 0 w 351"/>
                <a:gd name="T7" fmla="*/ 86 h 210"/>
                <a:gd name="T8" fmla="*/ 296 w 351"/>
                <a:gd name="T9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210">
                  <a:moveTo>
                    <a:pt x="296" y="210"/>
                  </a:moveTo>
                  <a:cubicBezTo>
                    <a:pt x="351" y="144"/>
                    <a:pt x="351" y="144"/>
                    <a:pt x="351" y="144"/>
                  </a:cubicBezTo>
                  <a:cubicBezTo>
                    <a:pt x="351" y="144"/>
                    <a:pt x="238" y="19"/>
                    <a:pt x="9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2" y="97"/>
                    <a:pt x="214" y="142"/>
                    <a:pt x="296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5" name="Freeform: Shape 25"/>
            <p:cNvSpPr/>
            <p:nvPr/>
          </p:nvSpPr>
          <p:spPr bwMode="auto">
            <a:xfrm>
              <a:off x="5249863" y="2147889"/>
              <a:ext cx="741363" cy="438150"/>
            </a:xfrm>
            <a:custGeom>
              <a:avLst/>
              <a:gdLst>
                <a:gd name="T0" fmla="*/ 351 w 351"/>
                <a:gd name="T1" fmla="*/ 85 h 207"/>
                <a:gd name="T2" fmla="*/ 343 w 351"/>
                <a:gd name="T3" fmla="*/ 0 h 207"/>
                <a:gd name="T4" fmla="*/ 0 w 351"/>
                <a:gd name="T5" fmla="*/ 141 h 207"/>
                <a:gd name="T6" fmla="*/ 54 w 351"/>
                <a:gd name="T7" fmla="*/ 207 h 207"/>
                <a:gd name="T8" fmla="*/ 351 w 351"/>
                <a:gd name="T9" fmla="*/ 8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207">
                  <a:moveTo>
                    <a:pt x="351" y="85"/>
                  </a:move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153" y="0"/>
                    <a:pt x="0" y="141"/>
                  </a:cubicBezTo>
                  <a:cubicBezTo>
                    <a:pt x="54" y="207"/>
                    <a:pt x="54" y="207"/>
                    <a:pt x="54" y="207"/>
                  </a:cubicBezTo>
                  <a:cubicBezTo>
                    <a:pt x="136" y="139"/>
                    <a:pt x="239" y="95"/>
                    <a:pt x="351" y="8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grpSp>
          <p:nvGrpSpPr>
            <p:cNvPr id="26" name="Group 26"/>
            <p:cNvGrpSpPr/>
            <p:nvPr/>
          </p:nvGrpSpPr>
          <p:grpSpPr>
            <a:xfrm>
              <a:off x="5670419" y="3034929"/>
              <a:ext cx="903360" cy="930324"/>
              <a:chOff x="3681413" y="3632200"/>
              <a:chExt cx="638175" cy="657225"/>
            </a:xfrm>
            <a:solidFill>
              <a:schemeClr val="tx2"/>
            </a:solidFill>
          </p:grpSpPr>
          <p:sp>
            <p:nvSpPr>
              <p:cNvPr id="27" name="Freeform: Shape 27"/>
              <p:cNvSpPr/>
              <p:nvPr/>
            </p:nvSpPr>
            <p:spPr bwMode="auto">
              <a:xfrm>
                <a:off x="3976688" y="3681413"/>
                <a:ext cx="342900" cy="533400"/>
              </a:xfrm>
              <a:custGeom>
                <a:avLst/>
                <a:gdLst/>
                <a:ahLst/>
                <a:cxnLst>
                  <a:cxn ang="0">
                    <a:pos x="135" y="53"/>
                  </a:cxn>
                  <a:cxn ang="0">
                    <a:pos x="134" y="52"/>
                  </a:cxn>
                  <a:cxn ang="0">
                    <a:pos x="121" y="47"/>
                  </a:cxn>
                  <a:cxn ang="0">
                    <a:pos x="112" y="56"/>
                  </a:cxn>
                  <a:cxn ang="0">
                    <a:pos x="103" y="46"/>
                  </a:cxn>
                  <a:cxn ang="0">
                    <a:pos x="103" y="46"/>
                  </a:cxn>
                  <a:cxn ang="0">
                    <a:pos x="91" y="52"/>
                  </a:cxn>
                  <a:cxn ang="0">
                    <a:pos x="88" y="53"/>
                  </a:cxn>
                  <a:cxn ang="0">
                    <a:pos x="71" y="55"/>
                  </a:cxn>
                  <a:cxn ang="0">
                    <a:pos x="29" y="9"/>
                  </a:cxn>
                  <a:cxn ang="0">
                    <a:pos x="22" y="2"/>
                  </a:cxn>
                  <a:cxn ang="0">
                    <a:pos x="18" y="1"/>
                  </a:cxn>
                  <a:cxn ang="0">
                    <a:pos x="10" y="2"/>
                  </a:cxn>
                  <a:cxn ang="0">
                    <a:pos x="3" y="21"/>
                  </a:cxn>
                  <a:cxn ang="0">
                    <a:pos x="12" y="36"/>
                  </a:cxn>
                  <a:cxn ang="0">
                    <a:pos x="16" y="41"/>
                  </a:cxn>
                  <a:cxn ang="0">
                    <a:pos x="63" y="82"/>
                  </a:cxn>
                  <a:cxn ang="0">
                    <a:pos x="75" y="84"/>
                  </a:cxn>
                  <a:cxn ang="0">
                    <a:pos x="75" y="158"/>
                  </a:cxn>
                  <a:cxn ang="0">
                    <a:pos x="77" y="168"/>
                  </a:cxn>
                  <a:cxn ang="0">
                    <a:pos x="77" y="170"/>
                  </a:cxn>
                  <a:cxn ang="0">
                    <a:pos x="77" y="305"/>
                  </a:cxn>
                  <a:cxn ang="0">
                    <a:pos x="93" y="321"/>
                  </a:cxn>
                  <a:cxn ang="0">
                    <a:pos x="110" y="305"/>
                  </a:cxn>
                  <a:cxn ang="0">
                    <a:pos x="110" y="190"/>
                  </a:cxn>
                  <a:cxn ang="0">
                    <a:pos x="112" y="190"/>
                  </a:cxn>
                  <a:cxn ang="0">
                    <a:pos x="112" y="190"/>
                  </a:cxn>
                  <a:cxn ang="0">
                    <a:pos x="112" y="305"/>
                  </a:cxn>
                  <a:cxn ang="0">
                    <a:pos x="129" y="321"/>
                  </a:cxn>
                  <a:cxn ang="0">
                    <a:pos x="129" y="321"/>
                  </a:cxn>
                  <a:cxn ang="0">
                    <a:pos x="146" y="305"/>
                  </a:cxn>
                  <a:cxn ang="0">
                    <a:pos x="146" y="173"/>
                  </a:cxn>
                  <a:cxn ang="0">
                    <a:pos x="149" y="175"/>
                  </a:cxn>
                  <a:cxn ang="0">
                    <a:pos x="155" y="177"/>
                  </a:cxn>
                  <a:cxn ang="0">
                    <a:pos x="168" y="170"/>
                  </a:cxn>
                  <a:cxn ang="0">
                    <a:pos x="135" y="53"/>
                  </a:cxn>
                  <a:cxn ang="0">
                    <a:pos x="112" y="127"/>
                  </a:cxn>
                  <a:cxn ang="0">
                    <a:pos x="112" y="127"/>
                  </a:cxn>
                  <a:cxn ang="0">
                    <a:pos x="103" y="115"/>
                  </a:cxn>
                  <a:cxn ang="0">
                    <a:pos x="112" y="57"/>
                  </a:cxn>
                  <a:cxn ang="0">
                    <a:pos x="112" y="57"/>
                  </a:cxn>
                  <a:cxn ang="0">
                    <a:pos x="121" y="115"/>
                  </a:cxn>
                  <a:cxn ang="0">
                    <a:pos x="112" y="127"/>
                  </a:cxn>
                  <a:cxn ang="0">
                    <a:pos x="149" y="143"/>
                  </a:cxn>
                  <a:cxn ang="0">
                    <a:pos x="149" y="103"/>
                  </a:cxn>
                  <a:cxn ang="0">
                    <a:pos x="149" y="143"/>
                  </a:cxn>
                  <a:cxn ang="0">
                    <a:pos x="149" y="143"/>
                  </a:cxn>
                  <a:cxn ang="0">
                    <a:pos x="149" y="143"/>
                  </a:cxn>
                </a:cxnLst>
                <a:rect l="0" t="0" r="r" b="b"/>
                <a:pathLst>
                  <a:path w="207" h="321">
                    <a:moveTo>
                      <a:pt x="135" y="53"/>
                    </a:moveTo>
                    <a:cubicBezTo>
                      <a:pt x="135" y="53"/>
                      <a:pt x="134" y="52"/>
                      <a:pt x="134" y="52"/>
                    </a:cubicBezTo>
                    <a:cubicBezTo>
                      <a:pt x="130" y="50"/>
                      <a:pt x="126" y="48"/>
                      <a:pt x="121" y="47"/>
                    </a:cubicBezTo>
                    <a:cubicBezTo>
                      <a:pt x="112" y="56"/>
                      <a:pt x="112" y="56"/>
                      <a:pt x="112" y="56"/>
                    </a:cubicBezTo>
                    <a:cubicBezTo>
                      <a:pt x="103" y="46"/>
                      <a:pt x="103" y="46"/>
                      <a:pt x="103" y="46"/>
                    </a:cubicBezTo>
                    <a:cubicBezTo>
                      <a:pt x="103" y="46"/>
                      <a:pt x="103" y="46"/>
                      <a:pt x="103" y="46"/>
                    </a:cubicBezTo>
                    <a:cubicBezTo>
                      <a:pt x="99" y="48"/>
                      <a:pt x="95" y="49"/>
                      <a:pt x="91" y="52"/>
                    </a:cubicBezTo>
                    <a:cubicBezTo>
                      <a:pt x="90" y="52"/>
                      <a:pt x="89" y="52"/>
                      <a:pt x="88" y="53"/>
                    </a:cubicBezTo>
                    <a:cubicBezTo>
                      <a:pt x="82" y="56"/>
                      <a:pt x="77" y="57"/>
                      <a:pt x="71" y="55"/>
                    </a:cubicBezTo>
                    <a:cubicBezTo>
                      <a:pt x="52" y="49"/>
                      <a:pt x="34" y="19"/>
                      <a:pt x="29" y="9"/>
                    </a:cubicBezTo>
                    <a:cubicBezTo>
                      <a:pt x="27" y="6"/>
                      <a:pt x="25" y="4"/>
                      <a:pt x="22" y="2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6" y="0"/>
                      <a:pt x="13" y="1"/>
                      <a:pt x="10" y="2"/>
                    </a:cubicBezTo>
                    <a:cubicBezTo>
                      <a:pt x="3" y="5"/>
                      <a:pt x="0" y="14"/>
                      <a:pt x="3" y="21"/>
                    </a:cubicBezTo>
                    <a:cubicBezTo>
                      <a:pt x="4" y="23"/>
                      <a:pt x="7" y="29"/>
                      <a:pt x="12" y="36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26" y="56"/>
                      <a:pt x="42" y="75"/>
                      <a:pt x="63" y="82"/>
                    </a:cubicBezTo>
                    <a:cubicBezTo>
                      <a:pt x="67" y="83"/>
                      <a:pt x="71" y="84"/>
                      <a:pt x="75" y="84"/>
                    </a:cubicBezTo>
                    <a:cubicBezTo>
                      <a:pt x="75" y="158"/>
                      <a:pt x="75" y="158"/>
                      <a:pt x="75" y="158"/>
                    </a:cubicBezTo>
                    <a:cubicBezTo>
                      <a:pt x="75" y="162"/>
                      <a:pt x="76" y="165"/>
                      <a:pt x="77" y="168"/>
                    </a:cubicBezTo>
                    <a:cubicBezTo>
                      <a:pt x="77" y="169"/>
                      <a:pt x="77" y="170"/>
                      <a:pt x="77" y="170"/>
                    </a:cubicBezTo>
                    <a:cubicBezTo>
                      <a:pt x="77" y="305"/>
                      <a:pt x="77" y="305"/>
                      <a:pt x="77" y="305"/>
                    </a:cubicBezTo>
                    <a:cubicBezTo>
                      <a:pt x="77" y="314"/>
                      <a:pt x="84" y="321"/>
                      <a:pt x="93" y="321"/>
                    </a:cubicBezTo>
                    <a:cubicBezTo>
                      <a:pt x="103" y="321"/>
                      <a:pt x="110" y="314"/>
                      <a:pt x="110" y="305"/>
                    </a:cubicBezTo>
                    <a:cubicBezTo>
                      <a:pt x="110" y="190"/>
                      <a:pt x="110" y="190"/>
                      <a:pt x="110" y="190"/>
                    </a:cubicBezTo>
                    <a:cubicBezTo>
                      <a:pt x="111" y="190"/>
                      <a:pt x="111" y="190"/>
                      <a:pt x="112" y="190"/>
                    </a:cubicBezTo>
                    <a:cubicBezTo>
                      <a:pt x="112" y="190"/>
                      <a:pt x="112" y="190"/>
                      <a:pt x="112" y="190"/>
                    </a:cubicBezTo>
                    <a:cubicBezTo>
                      <a:pt x="112" y="305"/>
                      <a:pt x="112" y="305"/>
                      <a:pt x="112" y="305"/>
                    </a:cubicBezTo>
                    <a:cubicBezTo>
                      <a:pt x="112" y="314"/>
                      <a:pt x="120" y="321"/>
                      <a:pt x="129" y="321"/>
                    </a:cubicBezTo>
                    <a:cubicBezTo>
                      <a:pt x="129" y="321"/>
                      <a:pt x="129" y="321"/>
                      <a:pt x="129" y="321"/>
                    </a:cubicBezTo>
                    <a:cubicBezTo>
                      <a:pt x="138" y="321"/>
                      <a:pt x="146" y="314"/>
                      <a:pt x="146" y="305"/>
                    </a:cubicBezTo>
                    <a:cubicBezTo>
                      <a:pt x="146" y="173"/>
                      <a:pt x="146" y="173"/>
                      <a:pt x="146" y="173"/>
                    </a:cubicBezTo>
                    <a:cubicBezTo>
                      <a:pt x="146" y="174"/>
                      <a:pt x="147" y="175"/>
                      <a:pt x="149" y="175"/>
                    </a:cubicBezTo>
                    <a:cubicBezTo>
                      <a:pt x="151" y="176"/>
                      <a:pt x="153" y="177"/>
                      <a:pt x="155" y="177"/>
                    </a:cubicBezTo>
                    <a:cubicBezTo>
                      <a:pt x="160" y="177"/>
                      <a:pt x="165" y="174"/>
                      <a:pt x="168" y="170"/>
                    </a:cubicBezTo>
                    <a:cubicBezTo>
                      <a:pt x="207" y="97"/>
                      <a:pt x="153" y="64"/>
                      <a:pt x="135" y="53"/>
                    </a:cubicBezTo>
                    <a:close/>
                    <a:moveTo>
                      <a:pt x="112" y="127"/>
                    </a:moveTo>
                    <a:cubicBezTo>
                      <a:pt x="112" y="127"/>
                      <a:pt x="112" y="127"/>
                      <a:pt x="112" y="127"/>
                    </a:cubicBezTo>
                    <a:cubicBezTo>
                      <a:pt x="103" y="115"/>
                      <a:pt x="103" y="115"/>
                      <a:pt x="103" y="115"/>
                    </a:cubicBezTo>
                    <a:cubicBezTo>
                      <a:pt x="112" y="57"/>
                      <a:pt x="112" y="57"/>
                      <a:pt x="112" y="57"/>
                    </a:cubicBezTo>
                    <a:cubicBezTo>
                      <a:pt x="112" y="57"/>
                      <a:pt x="112" y="57"/>
                      <a:pt x="112" y="57"/>
                    </a:cubicBezTo>
                    <a:cubicBezTo>
                      <a:pt x="121" y="115"/>
                      <a:pt x="121" y="115"/>
                      <a:pt x="121" y="115"/>
                    </a:cubicBezTo>
                    <a:lnTo>
                      <a:pt x="112" y="127"/>
                    </a:lnTo>
                    <a:close/>
                    <a:moveTo>
                      <a:pt x="149" y="143"/>
                    </a:moveTo>
                    <a:cubicBezTo>
                      <a:pt x="149" y="103"/>
                      <a:pt x="149" y="103"/>
                      <a:pt x="149" y="103"/>
                    </a:cubicBezTo>
                    <a:cubicBezTo>
                      <a:pt x="154" y="113"/>
                      <a:pt x="156" y="126"/>
                      <a:pt x="149" y="143"/>
                    </a:cubicBezTo>
                    <a:close/>
                    <a:moveTo>
                      <a:pt x="149" y="143"/>
                    </a:moveTo>
                    <a:cubicBezTo>
                      <a:pt x="149" y="143"/>
                      <a:pt x="149" y="143"/>
                      <a:pt x="149" y="14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28" name="Freeform: Shape 28"/>
              <p:cNvSpPr/>
              <p:nvPr/>
            </p:nvSpPr>
            <p:spPr bwMode="auto">
              <a:xfrm>
                <a:off x="4102100" y="3633788"/>
                <a:ext cx="119063" cy="120650"/>
              </a:xfrm>
              <a:custGeom>
                <a:avLst/>
                <a:gdLst/>
                <a:ahLst/>
                <a:cxnLst>
                  <a:cxn ang="0">
                    <a:pos x="72" y="36"/>
                  </a:cxn>
                  <a:cxn ang="0">
                    <a:pos x="36" y="72"/>
                  </a:cxn>
                  <a:cxn ang="0">
                    <a:pos x="0" y="36"/>
                  </a:cxn>
                  <a:cxn ang="0">
                    <a:pos x="36" y="0"/>
                  </a:cxn>
                  <a:cxn ang="0">
                    <a:pos x="72" y="36"/>
                  </a:cxn>
                  <a:cxn ang="0">
                    <a:pos x="72" y="36"/>
                  </a:cxn>
                  <a:cxn ang="0">
                    <a:pos x="72" y="36"/>
                  </a:cxn>
                </a:cxnLst>
                <a:rect l="0" t="0" r="r" b="b"/>
                <a:pathLst>
                  <a:path w="72" h="72">
                    <a:moveTo>
                      <a:pt x="72" y="36"/>
                    </a:moveTo>
                    <a:cubicBezTo>
                      <a:pt x="72" y="56"/>
                      <a:pt x="56" y="72"/>
                      <a:pt x="36" y="72"/>
                    </a:cubicBez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lose/>
                    <a:moveTo>
                      <a:pt x="72" y="36"/>
                    </a:moveTo>
                    <a:cubicBezTo>
                      <a:pt x="72" y="36"/>
                      <a:pt x="72" y="36"/>
                      <a:pt x="72" y="3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29" name="Freeform: Shape 29"/>
              <p:cNvSpPr/>
              <p:nvPr/>
            </p:nvSpPr>
            <p:spPr bwMode="auto">
              <a:xfrm>
                <a:off x="3703638" y="3632200"/>
                <a:ext cx="361950" cy="338137"/>
              </a:xfrm>
              <a:custGeom>
                <a:avLst/>
                <a:gdLst/>
                <a:ahLst/>
                <a:cxnLst>
                  <a:cxn ang="0">
                    <a:pos x="197" y="203"/>
                  </a:cxn>
                  <a:cxn ang="0">
                    <a:pos x="20" y="203"/>
                  </a:cxn>
                  <a:cxn ang="0">
                    <a:pos x="0" y="182"/>
                  </a:cxn>
                  <a:cxn ang="0">
                    <a:pos x="0" y="20"/>
                  </a:cxn>
                  <a:cxn ang="0">
                    <a:pos x="20" y="0"/>
                  </a:cxn>
                  <a:cxn ang="0">
                    <a:pos x="197" y="0"/>
                  </a:cxn>
                  <a:cxn ang="0">
                    <a:pos x="218" y="20"/>
                  </a:cxn>
                  <a:cxn ang="0">
                    <a:pos x="218" y="182"/>
                  </a:cxn>
                  <a:cxn ang="0">
                    <a:pos x="197" y="203"/>
                  </a:cxn>
                  <a:cxn ang="0">
                    <a:pos x="20" y="13"/>
                  </a:cxn>
                  <a:cxn ang="0">
                    <a:pos x="13" y="20"/>
                  </a:cxn>
                  <a:cxn ang="0">
                    <a:pos x="13" y="182"/>
                  </a:cxn>
                  <a:cxn ang="0">
                    <a:pos x="20" y="189"/>
                  </a:cxn>
                  <a:cxn ang="0">
                    <a:pos x="197" y="189"/>
                  </a:cxn>
                  <a:cxn ang="0">
                    <a:pos x="204" y="182"/>
                  </a:cxn>
                  <a:cxn ang="0">
                    <a:pos x="204" y="20"/>
                  </a:cxn>
                  <a:cxn ang="0">
                    <a:pos x="197" y="13"/>
                  </a:cxn>
                  <a:cxn ang="0">
                    <a:pos x="20" y="13"/>
                  </a:cxn>
                  <a:cxn ang="0">
                    <a:pos x="20" y="13"/>
                  </a:cxn>
                  <a:cxn ang="0">
                    <a:pos x="20" y="13"/>
                  </a:cxn>
                </a:cxnLst>
                <a:rect l="0" t="0" r="r" b="b"/>
                <a:pathLst>
                  <a:path w="218" h="203">
                    <a:moveTo>
                      <a:pt x="197" y="203"/>
                    </a:moveTo>
                    <a:cubicBezTo>
                      <a:pt x="20" y="203"/>
                      <a:pt x="20" y="203"/>
                      <a:pt x="20" y="203"/>
                    </a:cubicBezTo>
                    <a:cubicBezTo>
                      <a:pt x="9" y="203"/>
                      <a:pt x="0" y="194"/>
                      <a:pt x="0" y="18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97" y="0"/>
                      <a:pt x="197" y="0"/>
                      <a:pt x="197" y="0"/>
                    </a:cubicBezTo>
                    <a:cubicBezTo>
                      <a:pt x="208" y="0"/>
                      <a:pt x="218" y="9"/>
                      <a:pt x="218" y="20"/>
                    </a:cubicBezTo>
                    <a:cubicBezTo>
                      <a:pt x="218" y="182"/>
                      <a:pt x="218" y="182"/>
                      <a:pt x="218" y="182"/>
                    </a:cubicBezTo>
                    <a:cubicBezTo>
                      <a:pt x="218" y="194"/>
                      <a:pt x="208" y="203"/>
                      <a:pt x="197" y="203"/>
                    </a:cubicBezTo>
                    <a:close/>
                    <a:moveTo>
                      <a:pt x="20" y="13"/>
                    </a:moveTo>
                    <a:cubicBezTo>
                      <a:pt x="16" y="13"/>
                      <a:pt x="13" y="16"/>
                      <a:pt x="13" y="20"/>
                    </a:cubicBezTo>
                    <a:cubicBezTo>
                      <a:pt x="13" y="182"/>
                      <a:pt x="13" y="182"/>
                      <a:pt x="13" y="182"/>
                    </a:cubicBezTo>
                    <a:cubicBezTo>
                      <a:pt x="13" y="186"/>
                      <a:pt x="16" y="189"/>
                      <a:pt x="20" y="189"/>
                    </a:cubicBezTo>
                    <a:cubicBezTo>
                      <a:pt x="197" y="189"/>
                      <a:pt x="197" y="189"/>
                      <a:pt x="197" y="189"/>
                    </a:cubicBezTo>
                    <a:cubicBezTo>
                      <a:pt x="201" y="189"/>
                      <a:pt x="204" y="186"/>
                      <a:pt x="204" y="182"/>
                    </a:cubicBezTo>
                    <a:cubicBezTo>
                      <a:pt x="204" y="20"/>
                      <a:pt x="204" y="20"/>
                      <a:pt x="204" y="20"/>
                    </a:cubicBezTo>
                    <a:cubicBezTo>
                      <a:pt x="204" y="16"/>
                      <a:pt x="201" y="13"/>
                      <a:pt x="197" y="13"/>
                    </a:cubicBezTo>
                    <a:lnTo>
                      <a:pt x="20" y="13"/>
                    </a:lnTo>
                    <a:close/>
                    <a:moveTo>
                      <a:pt x="20" y="13"/>
                    </a:moveTo>
                    <a:cubicBezTo>
                      <a:pt x="20" y="13"/>
                      <a:pt x="20" y="13"/>
                      <a:pt x="20" y="1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0" name="Freeform: Shape 30"/>
              <p:cNvSpPr/>
              <p:nvPr/>
            </p:nvSpPr>
            <p:spPr bwMode="auto">
              <a:xfrm>
                <a:off x="3743325" y="4003675"/>
                <a:ext cx="96838" cy="93662"/>
              </a:xfrm>
              <a:custGeom>
                <a:avLst/>
                <a:gdLst/>
                <a:ahLst/>
                <a:cxnLst>
                  <a:cxn ang="0">
                    <a:pos x="58" y="29"/>
                  </a:cxn>
                  <a:cxn ang="0">
                    <a:pos x="29" y="57"/>
                  </a:cxn>
                  <a:cxn ang="0">
                    <a:pos x="0" y="29"/>
                  </a:cxn>
                  <a:cxn ang="0">
                    <a:pos x="29" y="0"/>
                  </a:cxn>
                  <a:cxn ang="0">
                    <a:pos x="58" y="29"/>
                  </a:cxn>
                  <a:cxn ang="0">
                    <a:pos x="58" y="29"/>
                  </a:cxn>
                  <a:cxn ang="0">
                    <a:pos x="58" y="29"/>
                  </a:cxn>
                </a:cxnLst>
                <a:rect l="0" t="0" r="r" b="b"/>
                <a:pathLst>
                  <a:path w="58" h="57">
                    <a:moveTo>
                      <a:pt x="58" y="29"/>
                    </a:moveTo>
                    <a:cubicBezTo>
                      <a:pt x="58" y="45"/>
                      <a:pt x="45" y="57"/>
                      <a:pt x="29" y="57"/>
                    </a:cubicBezTo>
                    <a:cubicBezTo>
                      <a:pt x="13" y="57"/>
                      <a:pt x="0" y="45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lose/>
                    <a:moveTo>
                      <a:pt x="58" y="29"/>
                    </a:moveTo>
                    <a:cubicBezTo>
                      <a:pt x="58" y="29"/>
                      <a:pt x="58" y="29"/>
                      <a:pt x="58" y="2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1" name="Freeform: Shape 31"/>
              <p:cNvSpPr/>
              <p:nvPr/>
            </p:nvSpPr>
            <p:spPr bwMode="auto">
              <a:xfrm>
                <a:off x="3695700" y="4100513"/>
                <a:ext cx="192088" cy="106362"/>
              </a:xfrm>
              <a:custGeom>
                <a:avLst/>
                <a:gdLst/>
                <a:ahLst/>
                <a:cxnLst>
                  <a:cxn ang="0">
                    <a:pos x="25" y="64"/>
                  </a:cxn>
                  <a:cxn ang="0">
                    <a:pos x="29" y="44"/>
                  </a:cxn>
                  <a:cxn ang="0">
                    <a:pos x="29" y="64"/>
                  </a:cxn>
                  <a:cxn ang="0">
                    <a:pos x="58" y="64"/>
                  </a:cxn>
                  <a:cxn ang="0">
                    <a:pos x="51" y="54"/>
                  </a:cxn>
                  <a:cxn ang="0">
                    <a:pos x="58" y="8"/>
                  </a:cxn>
                  <a:cxn ang="0">
                    <a:pos x="58" y="8"/>
                  </a:cxn>
                  <a:cxn ang="0">
                    <a:pos x="65" y="54"/>
                  </a:cxn>
                  <a:cxn ang="0">
                    <a:pos x="58" y="64"/>
                  </a:cxn>
                  <a:cxn ang="0">
                    <a:pos x="87" y="64"/>
                  </a:cxn>
                  <a:cxn ang="0">
                    <a:pos x="87" y="44"/>
                  </a:cxn>
                  <a:cxn ang="0">
                    <a:pos x="91" y="64"/>
                  </a:cxn>
                  <a:cxn ang="0">
                    <a:pos x="114" y="64"/>
                  </a:cxn>
                  <a:cxn ang="0">
                    <a:pos x="77" y="5"/>
                  </a:cxn>
                  <a:cxn ang="0">
                    <a:pos x="76" y="5"/>
                  </a:cxn>
                  <a:cxn ang="0">
                    <a:pos x="65" y="0"/>
                  </a:cxn>
                  <a:cxn ang="0">
                    <a:pos x="58" y="7"/>
                  </a:cxn>
                  <a:cxn ang="0">
                    <a:pos x="51" y="0"/>
                  </a:cxn>
                  <a:cxn ang="0">
                    <a:pos x="51" y="0"/>
                  </a:cxn>
                  <a:cxn ang="0">
                    <a:pos x="40" y="5"/>
                  </a:cxn>
                  <a:cxn ang="0">
                    <a:pos x="39" y="5"/>
                  </a:cxn>
                  <a:cxn ang="0">
                    <a:pos x="2" y="64"/>
                  </a:cxn>
                  <a:cxn ang="0">
                    <a:pos x="25" y="64"/>
                  </a:cxn>
                  <a:cxn ang="0">
                    <a:pos x="25" y="64"/>
                  </a:cxn>
                  <a:cxn ang="0">
                    <a:pos x="25" y="64"/>
                  </a:cxn>
                </a:cxnLst>
                <a:rect l="0" t="0" r="r" b="b"/>
                <a:pathLst>
                  <a:path w="116" h="64">
                    <a:moveTo>
                      <a:pt x="25" y="64"/>
                    </a:moveTo>
                    <a:cubicBezTo>
                      <a:pt x="24" y="56"/>
                      <a:pt x="26" y="49"/>
                      <a:pt x="29" y="4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58" y="64"/>
                      <a:pt x="58" y="64"/>
                      <a:pt x="58" y="64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65" y="54"/>
                      <a:pt x="65" y="54"/>
                      <a:pt x="65" y="54"/>
                    </a:cubicBezTo>
                    <a:cubicBezTo>
                      <a:pt x="58" y="64"/>
                      <a:pt x="58" y="64"/>
                      <a:pt x="58" y="64"/>
                    </a:cubicBezTo>
                    <a:cubicBezTo>
                      <a:pt x="87" y="64"/>
                      <a:pt x="87" y="64"/>
                      <a:pt x="87" y="64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90" y="49"/>
                      <a:pt x="92" y="56"/>
                      <a:pt x="91" y="64"/>
                    </a:cubicBezTo>
                    <a:cubicBezTo>
                      <a:pt x="114" y="64"/>
                      <a:pt x="114" y="64"/>
                      <a:pt x="114" y="64"/>
                    </a:cubicBezTo>
                    <a:cubicBezTo>
                      <a:pt x="116" y="29"/>
                      <a:pt x="88" y="12"/>
                      <a:pt x="77" y="5"/>
                    </a:cubicBezTo>
                    <a:cubicBezTo>
                      <a:pt x="77" y="5"/>
                      <a:pt x="76" y="5"/>
                      <a:pt x="76" y="5"/>
                    </a:cubicBezTo>
                    <a:cubicBezTo>
                      <a:pt x="72" y="2"/>
                      <a:pt x="69" y="1"/>
                      <a:pt x="65" y="0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7" y="1"/>
                      <a:pt x="44" y="2"/>
                      <a:pt x="40" y="5"/>
                    </a:cubicBezTo>
                    <a:cubicBezTo>
                      <a:pt x="40" y="5"/>
                      <a:pt x="39" y="5"/>
                      <a:pt x="39" y="5"/>
                    </a:cubicBezTo>
                    <a:cubicBezTo>
                      <a:pt x="28" y="12"/>
                      <a:pt x="0" y="29"/>
                      <a:pt x="2" y="64"/>
                    </a:cubicBezTo>
                    <a:lnTo>
                      <a:pt x="25" y="64"/>
                    </a:lnTo>
                    <a:close/>
                    <a:moveTo>
                      <a:pt x="25" y="64"/>
                    </a:moveTo>
                    <a:cubicBezTo>
                      <a:pt x="25" y="64"/>
                      <a:pt x="25" y="64"/>
                      <a:pt x="25" y="6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2" name="Freeform: Shape 32"/>
              <p:cNvSpPr/>
              <p:nvPr/>
            </p:nvSpPr>
            <p:spPr bwMode="auto">
              <a:xfrm>
                <a:off x="3929063" y="4003675"/>
                <a:ext cx="93663" cy="93662"/>
              </a:xfrm>
              <a:custGeom>
                <a:avLst/>
                <a:gdLst/>
                <a:ahLst/>
                <a:cxnLst>
                  <a:cxn ang="0">
                    <a:pos x="57" y="29"/>
                  </a:cxn>
                  <a:cxn ang="0">
                    <a:pos x="28" y="57"/>
                  </a:cxn>
                  <a:cxn ang="0">
                    <a:pos x="0" y="29"/>
                  </a:cxn>
                  <a:cxn ang="0">
                    <a:pos x="28" y="0"/>
                  </a:cxn>
                  <a:cxn ang="0">
                    <a:pos x="57" y="29"/>
                  </a:cxn>
                  <a:cxn ang="0">
                    <a:pos x="57" y="29"/>
                  </a:cxn>
                  <a:cxn ang="0">
                    <a:pos x="57" y="29"/>
                  </a:cxn>
                </a:cxnLst>
                <a:rect l="0" t="0" r="r" b="b"/>
                <a:pathLst>
                  <a:path w="57" h="57">
                    <a:moveTo>
                      <a:pt x="57" y="29"/>
                    </a:moveTo>
                    <a:cubicBezTo>
                      <a:pt x="57" y="45"/>
                      <a:pt x="44" y="57"/>
                      <a:pt x="28" y="57"/>
                    </a:cubicBezTo>
                    <a:cubicBezTo>
                      <a:pt x="13" y="57"/>
                      <a:pt x="0" y="45"/>
                      <a:pt x="0" y="29"/>
                    </a:cubicBezTo>
                    <a:cubicBezTo>
                      <a:pt x="0" y="13"/>
                      <a:pt x="13" y="0"/>
                      <a:pt x="28" y="0"/>
                    </a:cubicBezTo>
                    <a:cubicBezTo>
                      <a:pt x="44" y="0"/>
                      <a:pt x="57" y="13"/>
                      <a:pt x="57" y="29"/>
                    </a:cubicBezTo>
                    <a:close/>
                    <a:moveTo>
                      <a:pt x="57" y="29"/>
                    </a:moveTo>
                    <a:cubicBezTo>
                      <a:pt x="57" y="29"/>
                      <a:pt x="57" y="29"/>
                      <a:pt x="57" y="2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3" name="Freeform: Shape 33"/>
              <p:cNvSpPr/>
              <p:nvPr/>
            </p:nvSpPr>
            <p:spPr bwMode="auto">
              <a:xfrm>
                <a:off x="3879850" y="4100513"/>
                <a:ext cx="192088" cy="106362"/>
              </a:xfrm>
              <a:custGeom>
                <a:avLst/>
                <a:gdLst/>
                <a:ahLst/>
                <a:cxnLst>
                  <a:cxn ang="0">
                    <a:pos x="25" y="64"/>
                  </a:cxn>
                  <a:cxn ang="0">
                    <a:pos x="29" y="44"/>
                  </a:cxn>
                  <a:cxn ang="0">
                    <a:pos x="29" y="64"/>
                  </a:cxn>
                  <a:cxn ang="0">
                    <a:pos x="58" y="64"/>
                  </a:cxn>
                  <a:cxn ang="0">
                    <a:pos x="51" y="54"/>
                  </a:cxn>
                  <a:cxn ang="0">
                    <a:pos x="58" y="8"/>
                  </a:cxn>
                  <a:cxn ang="0">
                    <a:pos x="58" y="8"/>
                  </a:cxn>
                  <a:cxn ang="0">
                    <a:pos x="65" y="54"/>
                  </a:cxn>
                  <a:cxn ang="0">
                    <a:pos x="59" y="64"/>
                  </a:cxn>
                  <a:cxn ang="0">
                    <a:pos x="88" y="64"/>
                  </a:cxn>
                  <a:cxn ang="0">
                    <a:pos x="88" y="44"/>
                  </a:cxn>
                  <a:cxn ang="0">
                    <a:pos x="92" y="64"/>
                  </a:cxn>
                  <a:cxn ang="0">
                    <a:pos x="114" y="64"/>
                  </a:cxn>
                  <a:cxn ang="0">
                    <a:pos x="77" y="5"/>
                  </a:cxn>
                  <a:cxn ang="0">
                    <a:pos x="76" y="5"/>
                  </a:cxn>
                  <a:cxn ang="0">
                    <a:pos x="66" y="0"/>
                  </a:cxn>
                  <a:cxn ang="0">
                    <a:pos x="58" y="7"/>
                  </a:cxn>
                  <a:cxn ang="0">
                    <a:pos x="52" y="0"/>
                  </a:cxn>
                  <a:cxn ang="0">
                    <a:pos x="51" y="0"/>
                  </a:cxn>
                  <a:cxn ang="0">
                    <a:pos x="41" y="5"/>
                  </a:cxn>
                  <a:cxn ang="0">
                    <a:pos x="39" y="5"/>
                  </a:cxn>
                  <a:cxn ang="0">
                    <a:pos x="3" y="64"/>
                  </a:cxn>
                  <a:cxn ang="0">
                    <a:pos x="25" y="64"/>
                  </a:cxn>
                  <a:cxn ang="0">
                    <a:pos x="25" y="64"/>
                  </a:cxn>
                  <a:cxn ang="0">
                    <a:pos x="25" y="64"/>
                  </a:cxn>
                </a:cxnLst>
                <a:rect l="0" t="0" r="r" b="b"/>
                <a:pathLst>
                  <a:path w="116" h="64">
                    <a:moveTo>
                      <a:pt x="25" y="64"/>
                    </a:moveTo>
                    <a:cubicBezTo>
                      <a:pt x="24" y="56"/>
                      <a:pt x="26" y="49"/>
                      <a:pt x="29" y="4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58" y="64"/>
                      <a:pt x="58" y="64"/>
                      <a:pt x="58" y="64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65" y="54"/>
                      <a:pt x="65" y="54"/>
                      <a:pt x="65" y="54"/>
                    </a:cubicBezTo>
                    <a:cubicBezTo>
                      <a:pt x="59" y="64"/>
                      <a:pt x="59" y="64"/>
                      <a:pt x="59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44"/>
                      <a:pt x="88" y="44"/>
                      <a:pt x="88" y="44"/>
                    </a:cubicBezTo>
                    <a:cubicBezTo>
                      <a:pt x="91" y="49"/>
                      <a:pt x="92" y="56"/>
                      <a:pt x="92" y="64"/>
                    </a:cubicBezTo>
                    <a:cubicBezTo>
                      <a:pt x="114" y="64"/>
                      <a:pt x="114" y="64"/>
                      <a:pt x="114" y="64"/>
                    </a:cubicBezTo>
                    <a:cubicBezTo>
                      <a:pt x="116" y="29"/>
                      <a:pt x="88" y="12"/>
                      <a:pt x="77" y="5"/>
                    </a:cubicBezTo>
                    <a:cubicBezTo>
                      <a:pt x="77" y="5"/>
                      <a:pt x="76" y="5"/>
                      <a:pt x="76" y="5"/>
                    </a:cubicBezTo>
                    <a:cubicBezTo>
                      <a:pt x="73" y="2"/>
                      <a:pt x="69" y="1"/>
                      <a:pt x="66" y="0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8" y="1"/>
                      <a:pt x="44" y="2"/>
                      <a:pt x="41" y="5"/>
                    </a:cubicBezTo>
                    <a:cubicBezTo>
                      <a:pt x="40" y="5"/>
                      <a:pt x="40" y="5"/>
                      <a:pt x="39" y="5"/>
                    </a:cubicBezTo>
                    <a:cubicBezTo>
                      <a:pt x="28" y="12"/>
                      <a:pt x="0" y="29"/>
                      <a:pt x="3" y="64"/>
                    </a:cubicBezTo>
                    <a:lnTo>
                      <a:pt x="25" y="64"/>
                    </a:lnTo>
                    <a:close/>
                    <a:moveTo>
                      <a:pt x="25" y="64"/>
                    </a:moveTo>
                    <a:cubicBezTo>
                      <a:pt x="25" y="64"/>
                      <a:pt x="25" y="64"/>
                      <a:pt x="25" y="6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4" name="Rectangle 34"/>
              <p:cNvSpPr/>
              <p:nvPr/>
            </p:nvSpPr>
            <p:spPr bwMode="auto">
              <a:xfrm>
                <a:off x="3681413" y="4222750"/>
                <a:ext cx="542925" cy="66675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35" name="Freeform: Shape 35"/>
              <p:cNvSpPr/>
              <p:nvPr/>
            </p:nvSpPr>
            <p:spPr bwMode="auto">
              <a:xfrm>
                <a:off x="3795713" y="3709988"/>
                <a:ext cx="177800" cy="179387"/>
              </a:xfrm>
              <a:custGeom>
                <a:avLst/>
                <a:gdLst/>
                <a:ahLst/>
                <a:cxnLst>
                  <a:cxn ang="0">
                    <a:pos x="103" y="61"/>
                  </a:cxn>
                  <a:cxn ang="0">
                    <a:pos x="97" y="59"/>
                  </a:cxn>
                  <a:cxn ang="0">
                    <a:pos x="97" y="46"/>
                  </a:cxn>
                  <a:cxn ang="0">
                    <a:pos x="102" y="44"/>
                  </a:cxn>
                  <a:cxn ang="0">
                    <a:pos x="105" y="35"/>
                  </a:cxn>
                  <a:cxn ang="0">
                    <a:pos x="102" y="28"/>
                  </a:cxn>
                  <a:cxn ang="0">
                    <a:pos x="93" y="24"/>
                  </a:cxn>
                  <a:cxn ang="0">
                    <a:pos x="88" y="27"/>
                  </a:cxn>
                  <a:cxn ang="0">
                    <a:pos x="78" y="18"/>
                  </a:cxn>
                  <a:cxn ang="0">
                    <a:pos x="81" y="13"/>
                  </a:cxn>
                  <a:cxn ang="0">
                    <a:pos x="76" y="4"/>
                  </a:cxn>
                  <a:cxn ang="0">
                    <a:pos x="69" y="1"/>
                  </a:cxn>
                  <a:cxn ang="0">
                    <a:pos x="60" y="5"/>
                  </a:cxn>
                  <a:cxn ang="0">
                    <a:pos x="58" y="11"/>
                  </a:cxn>
                  <a:cxn ang="0">
                    <a:pos x="46" y="11"/>
                  </a:cxn>
                  <a:cxn ang="0">
                    <a:pos x="43" y="6"/>
                  </a:cxn>
                  <a:cxn ang="0">
                    <a:pos x="34" y="3"/>
                  </a:cxn>
                  <a:cxn ang="0">
                    <a:pos x="27" y="6"/>
                  </a:cxn>
                  <a:cxn ang="0">
                    <a:pos x="24" y="15"/>
                  </a:cxn>
                  <a:cxn ang="0">
                    <a:pos x="26" y="20"/>
                  </a:cxn>
                  <a:cxn ang="0">
                    <a:pos x="18" y="30"/>
                  </a:cxn>
                  <a:cxn ang="0">
                    <a:pos x="12" y="28"/>
                  </a:cxn>
                  <a:cxn ang="0">
                    <a:pos x="3" y="32"/>
                  </a:cxn>
                  <a:cxn ang="0">
                    <a:pos x="1" y="39"/>
                  </a:cxn>
                  <a:cxn ang="0">
                    <a:pos x="1" y="44"/>
                  </a:cxn>
                  <a:cxn ang="0">
                    <a:pos x="5" y="48"/>
                  </a:cxn>
                  <a:cxn ang="0">
                    <a:pos x="10" y="50"/>
                  </a:cxn>
                  <a:cxn ang="0">
                    <a:pos x="11" y="62"/>
                  </a:cxn>
                  <a:cxn ang="0">
                    <a:pos x="5" y="65"/>
                  </a:cxn>
                  <a:cxn ang="0">
                    <a:pos x="2" y="74"/>
                  </a:cxn>
                  <a:cxn ang="0">
                    <a:pos x="5" y="81"/>
                  </a:cxn>
                  <a:cxn ang="0">
                    <a:pos x="14" y="84"/>
                  </a:cxn>
                  <a:cxn ang="0">
                    <a:pos x="20" y="82"/>
                  </a:cxn>
                  <a:cxn ang="0">
                    <a:pos x="29" y="90"/>
                  </a:cxn>
                  <a:cxn ang="0">
                    <a:pos x="27" y="96"/>
                  </a:cxn>
                  <a:cxn ang="0">
                    <a:pos x="27" y="101"/>
                  </a:cxn>
                  <a:cxn ang="0">
                    <a:pos x="31" y="105"/>
                  </a:cxn>
                  <a:cxn ang="0">
                    <a:pos x="38" y="107"/>
                  </a:cxn>
                  <a:cxn ang="0">
                    <a:pos x="43" y="107"/>
                  </a:cxn>
                  <a:cxn ang="0">
                    <a:pos x="47" y="103"/>
                  </a:cxn>
                  <a:cxn ang="0">
                    <a:pos x="49" y="98"/>
                  </a:cxn>
                  <a:cxn ang="0">
                    <a:pos x="62" y="97"/>
                  </a:cxn>
                  <a:cxn ang="0">
                    <a:pos x="64" y="103"/>
                  </a:cxn>
                  <a:cxn ang="0">
                    <a:pos x="73" y="106"/>
                  </a:cxn>
                  <a:cxn ang="0">
                    <a:pos x="80" y="103"/>
                  </a:cxn>
                  <a:cxn ang="0">
                    <a:pos x="84" y="94"/>
                  </a:cxn>
                  <a:cxn ang="0">
                    <a:pos x="81" y="88"/>
                  </a:cxn>
                  <a:cxn ang="0">
                    <a:pos x="90" y="79"/>
                  </a:cxn>
                  <a:cxn ang="0">
                    <a:pos x="95" y="81"/>
                  </a:cxn>
                  <a:cxn ang="0">
                    <a:pos x="101" y="81"/>
                  </a:cxn>
                  <a:cxn ang="0">
                    <a:pos x="104" y="77"/>
                  </a:cxn>
                  <a:cxn ang="0">
                    <a:pos x="107" y="70"/>
                  </a:cxn>
                  <a:cxn ang="0">
                    <a:pos x="103" y="61"/>
                  </a:cxn>
                  <a:cxn ang="0">
                    <a:pos x="65" y="79"/>
                  </a:cxn>
                  <a:cxn ang="0">
                    <a:pos x="54" y="81"/>
                  </a:cxn>
                  <a:cxn ang="0">
                    <a:pos x="29" y="66"/>
                  </a:cxn>
                  <a:cxn ang="0">
                    <a:pos x="42" y="30"/>
                  </a:cxn>
                  <a:cxn ang="0">
                    <a:pos x="54" y="27"/>
                  </a:cxn>
                  <a:cxn ang="0">
                    <a:pos x="78" y="43"/>
                  </a:cxn>
                  <a:cxn ang="0">
                    <a:pos x="65" y="79"/>
                  </a:cxn>
                  <a:cxn ang="0">
                    <a:pos x="65" y="79"/>
                  </a:cxn>
                  <a:cxn ang="0">
                    <a:pos x="65" y="79"/>
                  </a:cxn>
                </a:cxnLst>
                <a:rect l="0" t="0" r="r" b="b"/>
                <a:pathLst>
                  <a:path w="108" h="108">
                    <a:moveTo>
                      <a:pt x="103" y="61"/>
                    </a:moveTo>
                    <a:cubicBezTo>
                      <a:pt x="97" y="59"/>
                      <a:pt x="97" y="59"/>
                      <a:pt x="97" y="59"/>
                    </a:cubicBezTo>
                    <a:cubicBezTo>
                      <a:pt x="98" y="55"/>
                      <a:pt x="97" y="51"/>
                      <a:pt x="97" y="46"/>
                    </a:cubicBezTo>
                    <a:cubicBezTo>
                      <a:pt x="102" y="44"/>
                      <a:pt x="102" y="44"/>
                      <a:pt x="102" y="44"/>
                    </a:cubicBezTo>
                    <a:cubicBezTo>
                      <a:pt x="106" y="42"/>
                      <a:pt x="107" y="38"/>
                      <a:pt x="105" y="35"/>
                    </a:cubicBezTo>
                    <a:cubicBezTo>
                      <a:pt x="102" y="28"/>
                      <a:pt x="102" y="28"/>
                      <a:pt x="102" y="28"/>
                    </a:cubicBezTo>
                    <a:cubicBezTo>
                      <a:pt x="101" y="24"/>
                      <a:pt x="97" y="23"/>
                      <a:pt x="93" y="24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5" y="24"/>
                      <a:pt x="82" y="21"/>
                      <a:pt x="78" y="18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2" y="9"/>
                      <a:pt x="80" y="5"/>
                      <a:pt x="76" y="4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66" y="0"/>
                      <a:pt x="62" y="2"/>
                      <a:pt x="60" y="5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54" y="10"/>
                      <a:pt x="50" y="11"/>
                      <a:pt x="46" y="11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2"/>
                      <a:pt x="38" y="1"/>
                      <a:pt x="34" y="3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4" y="7"/>
                      <a:pt x="22" y="11"/>
                      <a:pt x="24" y="15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3" y="23"/>
                      <a:pt x="20" y="26"/>
                      <a:pt x="18" y="30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9" y="26"/>
                      <a:pt x="4" y="28"/>
                      <a:pt x="3" y="32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0" y="41"/>
                      <a:pt x="0" y="42"/>
                      <a:pt x="1" y="44"/>
                    </a:cubicBezTo>
                    <a:cubicBezTo>
                      <a:pt x="2" y="46"/>
                      <a:pt x="3" y="47"/>
                      <a:pt x="5" y="48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0" y="54"/>
                      <a:pt x="10" y="58"/>
                      <a:pt x="11" y="62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2" y="66"/>
                      <a:pt x="0" y="71"/>
                      <a:pt x="2" y="74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7" y="84"/>
                      <a:pt x="11" y="86"/>
                      <a:pt x="14" y="84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22" y="85"/>
                      <a:pt x="26" y="88"/>
                      <a:pt x="29" y="90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6" y="98"/>
                      <a:pt x="26" y="100"/>
                      <a:pt x="27" y="101"/>
                    </a:cubicBezTo>
                    <a:cubicBezTo>
                      <a:pt x="28" y="103"/>
                      <a:pt x="29" y="104"/>
                      <a:pt x="31" y="105"/>
                    </a:cubicBezTo>
                    <a:cubicBezTo>
                      <a:pt x="38" y="107"/>
                      <a:pt x="38" y="107"/>
                      <a:pt x="38" y="107"/>
                    </a:cubicBezTo>
                    <a:cubicBezTo>
                      <a:pt x="40" y="108"/>
                      <a:pt x="42" y="108"/>
                      <a:pt x="43" y="107"/>
                    </a:cubicBezTo>
                    <a:cubicBezTo>
                      <a:pt x="45" y="107"/>
                      <a:pt x="46" y="105"/>
                      <a:pt x="47" y="103"/>
                    </a:cubicBezTo>
                    <a:cubicBezTo>
                      <a:pt x="49" y="98"/>
                      <a:pt x="49" y="98"/>
                      <a:pt x="49" y="98"/>
                    </a:cubicBezTo>
                    <a:cubicBezTo>
                      <a:pt x="53" y="98"/>
                      <a:pt x="57" y="98"/>
                      <a:pt x="62" y="97"/>
                    </a:cubicBezTo>
                    <a:cubicBezTo>
                      <a:pt x="64" y="103"/>
                      <a:pt x="64" y="103"/>
                      <a:pt x="64" y="103"/>
                    </a:cubicBezTo>
                    <a:cubicBezTo>
                      <a:pt x="66" y="106"/>
                      <a:pt x="70" y="108"/>
                      <a:pt x="73" y="106"/>
                    </a:cubicBezTo>
                    <a:cubicBezTo>
                      <a:pt x="80" y="103"/>
                      <a:pt x="80" y="103"/>
                      <a:pt x="80" y="103"/>
                    </a:cubicBezTo>
                    <a:cubicBezTo>
                      <a:pt x="84" y="101"/>
                      <a:pt x="85" y="97"/>
                      <a:pt x="84" y="94"/>
                    </a:cubicBezTo>
                    <a:cubicBezTo>
                      <a:pt x="81" y="88"/>
                      <a:pt x="81" y="88"/>
                      <a:pt x="81" y="88"/>
                    </a:cubicBezTo>
                    <a:cubicBezTo>
                      <a:pt x="84" y="86"/>
                      <a:pt x="87" y="82"/>
                      <a:pt x="90" y="79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7" y="82"/>
                      <a:pt x="99" y="82"/>
                      <a:pt x="101" y="81"/>
                    </a:cubicBezTo>
                    <a:cubicBezTo>
                      <a:pt x="102" y="80"/>
                      <a:pt x="104" y="79"/>
                      <a:pt x="104" y="77"/>
                    </a:cubicBezTo>
                    <a:cubicBezTo>
                      <a:pt x="107" y="70"/>
                      <a:pt x="107" y="70"/>
                      <a:pt x="107" y="70"/>
                    </a:cubicBezTo>
                    <a:cubicBezTo>
                      <a:pt x="108" y="66"/>
                      <a:pt x="106" y="62"/>
                      <a:pt x="103" y="61"/>
                    </a:cubicBezTo>
                    <a:close/>
                    <a:moveTo>
                      <a:pt x="65" y="79"/>
                    </a:moveTo>
                    <a:cubicBezTo>
                      <a:pt x="61" y="81"/>
                      <a:pt x="58" y="81"/>
                      <a:pt x="54" y="81"/>
                    </a:cubicBezTo>
                    <a:cubicBezTo>
                      <a:pt x="43" y="81"/>
                      <a:pt x="33" y="75"/>
                      <a:pt x="29" y="66"/>
                    </a:cubicBezTo>
                    <a:cubicBezTo>
                      <a:pt x="23" y="52"/>
                      <a:pt x="29" y="36"/>
                      <a:pt x="42" y="30"/>
                    </a:cubicBezTo>
                    <a:cubicBezTo>
                      <a:pt x="46" y="28"/>
                      <a:pt x="50" y="27"/>
                      <a:pt x="54" y="27"/>
                    </a:cubicBezTo>
                    <a:cubicBezTo>
                      <a:pt x="64" y="27"/>
                      <a:pt x="74" y="33"/>
                      <a:pt x="78" y="43"/>
                    </a:cubicBezTo>
                    <a:cubicBezTo>
                      <a:pt x="85" y="57"/>
                      <a:pt x="79" y="73"/>
                      <a:pt x="65" y="79"/>
                    </a:cubicBezTo>
                    <a:close/>
                    <a:moveTo>
                      <a:pt x="65" y="79"/>
                    </a:moveTo>
                    <a:cubicBezTo>
                      <a:pt x="65" y="79"/>
                      <a:pt x="65" y="79"/>
                      <a:pt x="65" y="7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</p:grpSp>
      <p:sp>
        <p:nvSpPr>
          <p:cNvPr id="37" name="TextBox 1"/>
          <p:cNvSpPr txBox="1"/>
          <p:nvPr/>
        </p:nvSpPr>
        <p:spPr>
          <a:xfrm>
            <a:off x="4310914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添加标题内容</a:t>
            </a:r>
            <a:endParaRPr lang="en-US" altLang="zh-CN" sz="4400" b="1" dirty="0">
              <a:solidFill>
                <a:schemeClr val="bg1"/>
              </a:solidFill>
            </a:endParaRPr>
          </a:p>
        </p:txBody>
      </p:sp>
      <p:sp>
        <p:nvSpPr>
          <p:cNvPr id="38" name="TextBox 2"/>
          <p:cNvSpPr txBox="1"/>
          <p:nvPr/>
        </p:nvSpPr>
        <p:spPr>
          <a:xfrm>
            <a:off x="4673658" y="1033454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Put Your Awesome Subtitle</a:t>
            </a:r>
            <a:endParaRPr 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37" grpId="0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1985747" y="1855930"/>
            <a:ext cx="3584941" cy="1687973"/>
            <a:chOff x="1489310" y="1391947"/>
            <a:chExt cx="2688706" cy="1265980"/>
          </a:xfrm>
        </p:grpSpPr>
        <p:sp>
          <p:nvSpPr>
            <p:cNvPr id="4" name="Rectangle: Rounded Corners 1"/>
            <p:cNvSpPr/>
            <p:nvPr/>
          </p:nvSpPr>
          <p:spPr>
            <a:xfrm>
              <a:off x="1511102" y="1391947"/>
              <a:ext cx="2666914" cy="534035"/>
            </a:xfrm>
            <a:prstGeom prst="roundRect">
              <a:avLst>
                <a:gd name="adj" fmla="val 4459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none" lIns="33867" tIns="33867" rIns="33867" bIns="33867" anchor="ctr">
              <a:normAutofit/>
            </a:bodyPr>
            <a:lstStyle/>
            <a:p>
              <a:pPr lvl="0" algn="ctr"/>
              <a:r>
                <a:rPr lang="zh-CN" altLang="en-US" sz="2665">
                  <a:solidFill>
                    <a:schemeClr val="bg1"/>
                  </a:solidFill>
                </a:rPr>
                <a:t>标题文本预设</a:t>
              </a:r>
              <a:endParaRPr lang="zh-CN" altLang="en-US" sz="2665">
                <a:solidFill>
                  <a:schemeClr val="bg1"/>
                </a:solidFill>
              </a:endParaRPr>
            </a:p>
          </p:txBody>
        </p:sp>
        <p:sp>
          <p:nvSpPr>
            <p:cNvPr id="5" name="TextBox 2"/>
            <p:cNvSpPr txBox="1"/>
            <p:nvPr/>
          </p:nvSpPr>
          <p:spPr>
            <a:xfrm>
              <a:off x="1489310" y="2161152"/>
              <a:ext cx="2628547" cy="496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anchor="t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此部分内容作为文字排版占位显示（建议使用主题字体）如需更改请在（设置形状格式）菜单下（文本选项）中调整。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588375" y="1855929"/>
            <a:ext cx="3598064" cy="1681083"/>
            <a:chOff x="4941281" y="1391947"/>
            <a:chExt cx="2698548" cy="1260812"/>
          </a:xfrm>
        </p:grpSpPr>
        <p:sp>
          <p:nvSpPr>
            <p:cNvPr id="18" name="Rectangle 27"/>
            <p:cNvSpPr/>
            <p:nvPr/>
          </p:nvSpPr>
          <p:spPr>
            <a:xfrm>
              <a:off x="4941281" y="2155984"/>
              <a:ext cx="2667001" cy="496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anchor="t">
              <a:noAutofit/>
            </a:bodyPr>
            <a:lstStyle/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此部分内容作为文字排版占位显示（建议使用主题字体）如需更改请在（设置形状格式）菜单下（文本选项）中调整。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Rectangle: Rounded Corners 28"/>
            <p:cNvSpPr/>
            <p:nvPr/>
          </p:nvSpPr>
          <p:spPr>
            <a:xfrm>
              <a:off x="4972916" y="1391947"/>
              <a:ext cx="2666913" cy="534035"/>
            </a:xfrm>
            <a:prstGeom prst="roundRect">
              <a:avLst>
                <a:gd name="adj" fmla="val 4459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none" lIns="33867" tIns="33867" rIns="33867" bIns="33867" anchor="ctr">
              <a:normAutofit/>
            </a:bodyPr>
            <a:lstStyle/>
            <a:p>
              <a:pPr lvl="0" algn="ctr"/>
              <a:r>
                <a:rPr lang="zh-CN" altLang="en-US" sz="2665">
                  <a:solidFill>
                    <a:schemeClr val="bg1"/>
                  </a:solidFill>
                </a:rPr>
                <a:t>标题文本预设</a:t>
              </a:r>
              <a:endParaRPr lang="zh-CN" altLang="en-US" sz="2665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003869" y="4041070"/>
            <a:ext cx="8184265" cy="1061455"/>
            <a:chOff x="1502901" y="3030802"/>
            <a:chExt cx="6138199" cy="796091"/>
          </a:xfrm>
        </p:grpSpPr>
        <p:grpSp>
          <p:nvGrpSpPr>
            <p:cNvPr id="6" name="Group 3"/>
            <p:cNvGrpSpPr/>
            <p:nvPr/>
          </p:nvGrpSpPr>
          <p:grpSpPr>
            <a:xfrm>
              <a:off x="5943668" y="3030802"/>
              <a:ext cx="407043" cy="407043"/>
              <a:chOff x="7924891" y="4464172"/>
              <a:chExt cx="542724" cy="542724"/>
            </a:xfrm>
          </p:grpSpPr>
          <p:sp>
            <p:nvSpPr>
              <p:cNvPr id="35" name="Freeform: Shape 4"/>
              <p:cNvSpPr/>
              <p:nvPr/>
            </p:nvSpPr>
            <p:spPr>
              <a:xfrm>
                <a:off x="7924891" y="4464172"/>
                <a:ext cx="542724" cy="5427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Freeform: Shape 5"/>
              <p:cNvSpPr/>
              <p:nvPr/>
            </p:nvSpPr>
            <p:spPr>
              <a:xfrm>
                <a:off x="8082466" y="4626398"/>
                <a:ext cx="207486" cy="2182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89" h="21367" extrusionOk="0">
                    <a:moveTo>
                      <a:pt x="5399" y="21367"/>
                    </a:moveTo>
                    <a:cubicBezTo>
                      <a:pt x="3945" y="21367"/>
                      <a:pt x="2583" y="20761"/>
                      <a:pt x="1600" y="19796"/>
                    </a:cubicBezTo>
                    <a:cubicBezTo>
                      <a:pt x="-305" y="17926"/>
                      <a:pt x="-835" y="14661"/>
                      <a:pt x="1835" y="12040"/>
                    </a:cubicBezTo>
                    <a:cubicBezTo>
                      <a:pt x="3400" y="10503"/>
                      <a:pt x="9667" y="4351"/>
                      <a:pt x="12796" y="1279"/>
                    </a:cubicBezTo>
                    <a:cubicBezTo>
                      <a:pt x="13906" y="188"/>
                      <a:pt x="15321" y="-233"/>
                      <a:pt x="16674" y="123"/>
                    </a:cubicBezTo>
                    <a:cubicBezTo>
                      <a:pt x="18004" y="473"/>
                      <a:pt x="19093" y="1542"/>
                      <a:pt x="19449" y="2847"/>
                    </a:cubicBezTo>
                    <a:cubicBezTo>
                      <a:pt x="19811" y="4176"/>
                      <a:pt x="19382" y="5564"/>
                      <a:pt x="18273" y="6654"/>
                    </a:cubicBezTo>
                    <a:lnTo>
                      <a:pt x="7790" y="16945"/>
                    </a:lnTo>
                    <a:cubicBezTo>
                      <a:pt x="7191" y="17533"/>
                      <a:pt x="6516" y="17880"/>
                      <a:pt x="5836" y="17951"/>
                    </a:cubicBezTo>
                    <a:cubicBezTo>
                      <a:pt x="5163" y="18020"/>
                      <a:pt x="4520" y="17808"/>
                      <a:pt x="4071" y="17366"/>
                    </a:cubicBezTo>
                    <a:cubicBezTo>
                      <a:pt x="3256" y="16566"/>
                      <a:pt x="3140" y="15060"/>
                      <a:pt x="4495" y="13730"/>
                    </a:cubicBezTo>
                    <a:lnTo>
                      <a:pt x="11857" y="6501"/>
                    </a:lnTo>
                    <a:cubicBezTo>
                      <a:pt x="12160" y="6204"/>
                      <a:pt x="12650" y="6204"/>
                      <a:pt x="12952" y="6501"/>
                    </a:cubicBezTo>
                    <a:cubicBezTo>
                      <a:pt x="13255" y="6798"/>
                      <a:pt x="13255" y="7279"/>
                      <a:pt x="12952" y="7576"/>
                    </a:cubicBezTo>
                    <a:lnTo>
                      <a:pt x="5590" y="14805"/>
                    </a:lnTo>
                    <a:cubicBezTo>
                      <a:pt x="4953" y="15429"/>
                      <a:pt x="4896" y="16025"/>
                      <a:pt x="5166" y="16291"/>
                    </a:cubicBezTo>
                    <a:cubicBezTo>
                      <a:pt x="5285" y="16409"/>
                      <a:pt x="5464" y="16461"/>
                      <a:pt x="5672" y="16439"/>
                    </a:cubicBezTo>
                    <a:cubicBezTo>
                      <a:pt x="5992" y="16406"/>
                      <a:pt x="6354" y="16204"/>
                      <a:pt x="6695" y="15870"/>
                    </a:cubicBezTo>
                    <a:lnTo>
                      <a:pt x="17178" y="5579"/>
                    </a:lnTo>
                    <a:cubicBezTo>
                      <a:pt x="17896" y="4873"/>
                      <a:pt x="18171" y="4043"/>
                      <a:pt x="17953" y="3240"/>
                    </a:cubicBezTo>
                    <a:cubicBezTo>
                      <a:pt x="17737" y="2451"/>
                      <a:pt x="17078" y="1804"/>
                      <a:pt x="16273" y="1592"/>
                    </a:cubicBezTo>
                    <a:cubicBezTo>
                      <a:pt x="15457" y="1377"/>
                      <a:pt x="14611" y="1648"/>
                      <a:pt x="13891" y="2354"/>
                    </a:cubicBezTo>
                    <a:cubicBezTo>
                      <a:pt x="10762" y="5426"/>
                      <a:pt x="4495" y="11579"/>
                      <a:pt x="2930" y="13115"/>
                    </a:cubicBezTo>
                    <a:cubicBezTo>
                      <a:pt x="887" y="15120"/>
                      <a:pt x="1378" y="17427"/>
                      <a:pt x="2695" y="18721"/>
                    </a:cubicBezTo>
                    <a:cubicBezTo>
                      <a:pt x="4014" y="20015"/>
                      <a:pt x="6364" y="20495"/>
                      <a:pt x="8406" y="18491"/>
                    </a:cubicBezTo>
                    <a:lnTo>
                      <a:pt x="19368" y="7729"/>
                    </a:lnTo>
                    <a:cubicBezTo>
                      <a:pt x="19670" y="7433"/>
                      <a:pt x="20160" y="7433"/>
                      <a:pt x="20463" y="7729"/>
                    </a:cubicBezTo>
                    <a:cubicBezTo>
                      <a:pt x="20765" y="8026"/>
                      <a:pt x="20765" y="8508"/>
                      <a:pt x="20463" y="8804"/>
                    </a:cubicBezTo>
                    <a:lnTo>
                      <a:pt x="9501" y="19566"/>
                    </a:lnTo>
                    <a:cubicBezTo>
                      <a:pt x="8209" y="20835"/>
                      <a:pt x="6763" y="21367"/>
                      <a:pt x="5399" y="2136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1502901" y="3605584"/>
              <a:ext cx="882572" cy="221309"/>
            </a:xfrm>
            <a:prstGeom prst="rect">
              <a:avLst/>
            </a:prstGeom>
            <a:solidFill>
              <a:srgbClr val="E6E7EA"/>
            </a:solidFill>
            <a:ln w="12700">
              <a:miter lim="400000"/>
            </a:ln>
          </p:spPr>
          <p:txBody>
            <a:bodyPr wrap="none" lIns="33867" tIns="33867" rIns="33867" bIns="33867" anchor="ctr" anchorCtr="1">
              <a:normAutofit lnSpcReduction="10000"/>
            </a:bodyPr>
            <a:lstStyle/>
            <a:p>
              <a:pPr lvl="0" algn="ctr"/>
              <a:r>
                <a:rPr lang="zh-CN" altLang="en-US"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  <a:endPara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791400" y="3030802"/>
              <a:ext cx="407043" cy="407043"/>
              <a:chOff x="3721867" y="4464172"/>
              <a:chExt cx="542724" cy="542724"/>
            </a:xfrm>
          </p:grpSpPr>
          <p:sp>
            <p:nvSpPr>
              <p:cNvPr id="33" name="Freeform: Shape 8"/>
              <p:cNvSpPr/>
              <p:nvPr/>
            </p:nvSpPr>
            <p:spPr>
              <a:xfrm>
                <a:off x="3721867" y="4464172"/>
                <a:ext cx="542724" cy="5427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Freeform: Shape 9"/>
              <p:cNvSpPr/>
              <p:nvPr/>
            </p:nvSpPr>
            <p:spPr>
              <a:xfrm>
                <a:off x="3874891" y="4633413"/>
                <a:ext cx="233430" cy="2042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900" y="0"/>
                    </a:moveTo>
                    <a:lnTo>
                      <a:pt x="2700" y="0"/>
                    </a:lnTo>
                    <a:cubicBezTo>
                      <a:pt x="1216" y="0"/>
                      <a:pt x="0" y="1389"/>
                      <a:pt x="0" y="3086"/>
                    </a:cubicBezTo>
                    <a:lnTo>
                      <a:pt x="0" y="13885"/>
                    </a:lnTo>
                    <a:cubicBezTo>
                      <a:pt x="0" y="15583"/>
                      <a:pt x="1216" y="16971"/>
                      <a:pt x="2700" y="16971"/>
                    </a:cubicBezTo>
                    <a:lnTo>
                      <a:pt x="8100" y="16971"/>
                    </a:lnTo>
                    <a:lnTo>
                      <a:pt x="13500" y="21600"/>
                    </a:lnTo>
                    <a:lnTo>
                      <a:pt x="13500" y="16971"/>
                    </a:lnTo>
                    <a:lnTo>
                      <a:pt x="18900" y="16971"/>
                    </a:lnTo>
                    <a:cubicBezTo>
                      <a:pt x="20384" y="16971"/>
                      <a:pt x="21600" y="15583"/>
                      <a:pt x="21600" y="13885"/>
                    </a:cubicBezTo>
                    <a:lnTo>
                      <a:pt x="21600" y="3086"/>
                    </a:lnTo>
                    <a:cubicBezTo>
                      <a:pt x="21600" y="1389"/>
                      <a:pt x="20384" y="0"/>
                      <a:pt x="189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" name="Rectangle 10"/>
            <p:cNvSpPr/>
            <p:nvPr/>
          </p:nvSpPr>
          <p:spPr>
            <a:xfrm>
              <a:off x="2553028" y="3605584"/>
              <a:ext cx="882571" cy="221309"/>
            </a:xfrm>
            <a:prstGeom prst="rect">
              <a:avLst/>
            </a:prstGeom>
            <a:solidFill>
              <a:srgbClr val="E6E7EA"/>
            </a:solidFill>
            <a:ln w="12700">
              <a:miter lim="400000"/>
            </a:ln>
          </p:spPr>
          <p:txBody>
            <a:bodyPr wrap="none" lIns="33867" tIns="33867" rIns="33867" bIns="33867" anchor="ctr" anchorCtr="1">
              <a:normAutofit lnSpcReduction="10000"/>
            </a:bodyPr>
            <a:lstStyle/>
            <a:p>
              <a:pPr lvl="0" algn="ctr"/>
              <a:r>
                <a:rPr lang="zh-CN" altLang="en-US"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  <a:endPara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Rectangle 11"/>
            <p:cNvSpPr/>
            <p:nvPr/>
          </p:nvSpPr>
          <p:spPr>
            <a:xfrm>
              <a:off x="3604403" y="3605584"/>
              <a:ext cx="882571" cy="221309"/>
            </a:xfrm>
            <a:prstGeom prst="rect">
              <a:avLst/>
            </a:prstGeom>
            <a:solidFill>
              <a:srgbClr val="E6E7EA"/>
            </a:solidFill>
            <a:ln w="12700">
              <a:miter lim="400000"/>
            </a:ln>
          </p:spPr>
          <p:txBody>
            <a:bodyPr wrap="none" lIns="33867" tIns="33867" rIns="33867" bIns="33867" anchor="ctr" anchorCtr="1">
              <a:normAutofit lnSpcReduction="10000"/>
            </a:bodyPr>
            <a:lstStyle/>
            <a:p>
              <a:pPr lvl="0" algn="ctr"/>
              <a:r>
                <a:rPr lang="zh-CN" altLang="en-US"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  <a:endPara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" name="Group 12"/>
            <p:cNvGrpSpPr/>
            <p:nvPr/>
          </p:nvGrpSpPr>
          <p:grpSpPr>
            <a:xfrm>
              <a:off x="3840918" y="3030802"/>
              <a:ext cx="407043" cy="407043"/>
              <a:chOff x="5121224" y="4464172"/>
              <a:chExt cx="542724" cy="542724"/>
            </a:xfrm>
          </p:grpSpPr>
          <p:sp>
            <p:nvSpPr>
              <p:cNvPr id="31" name="Freeform: Shape 13"/>
              <p:cNvSpPr/>
              <p:nvPr/>
            </p:nvSpPr>
            <p:spPr>
              <a:xfrm>
                <a:off x="5121224" y="4464172"/>
                <a:ext cx="542724" cy="5427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Freeform: Shape 14"/>
              <p:cNvSpPr/>
              <p:nvPr/>
            </p:nvSpPr>
            <p:spPr>
              <a:xfrm>
                <a:off x="5292217" y="4624750"/>
                <a:ext cx="208280" cy="2215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67" extrusionOk="0">
                    <a:moveTo>
                      <a:pt x="10665" y="9681"/>
                    </a:moveTo>
                    <a:cubicBezTo>
                      <a:pt x="10079" y="14119"/>
                      <a:pt x="7081" y="15033"/>
                      <a:pt x="7081" y="18117"/>
                    </a:cubicBezTo>
                    <a:cubicBezTo>
                      <a:pt x="7081" y="20023"/>
                      <a:pt x="8782" y="21567"/>
                      <a:pt x="10799" y="21567"/>
                    </a:cubicBezTo>
                    <a:cubicBezTo>
                      <a:pt x="12818" y="21567"/>
                      <a:pt x="14519" y="20023"/>
                      <a:pt x="14519" y="18117"/>
                    </a:cubicBezTo>
                    <a:cubicBezTo>
                      <a:pt x="14519" y="15033"/>
                      <a:pt x="11521" y="14119"/>
                      <a:pt x="10935" y="9681"/>
                    </a:cubicBezTo>
                    <a:cubicBezTo>
                      <a:pt x="10917" y="9547"/>
                      <a:pt x="10683" y="9547"/>
                      <a:pt x="10665" y="9681"/>
                    </a:cubicBezTo>
                    <a:close/>
                    <a:moveTo>
                      <a:pt x="18015" y="101"/>
                    </a:moveTo>
                    <a:cubicBezTo>
                      <a:pt x="17997" y="-33"/>
                      <a:pt x="17762" y="-33"/>
                      <a:pt x="17744" y="101"/>
                    </a:cubicBezTo>
                    <a:cubicBezTo>
                      <a:pt x="17159" y="4539"/>
                      <a:pt x="14160" y="5453"/>
                      <a:pt x="14160" y="8537"/>
                    </a:cubicBezTo>
                    <a:cubicBezTo>
                      <a:pt x="14160" y="10442"/>
                      <a:pt x="15863" y="11987"/>
                      <a:pt x="17880" y="11987"/>
                    </a:cubicBezTo>
                    <a:cubicBezTo>
                      <a:pt x="19897" y="11987"/>
                      <a:pt x="21600" y="10442"/>
                      <a:pt x="21600" y="8537"/>
                    </a:cubicBezTo>
                    <a:cubicBezTo>
                      <a:pt x="21600" y="5453"/>
                      <a:pt x="18602" y="4539"/>
                      <a:pt x="18015" y="101"/>
                    </a:cubicBezTo>
                    <a:close/>
                    <a:moveTo>
                      <a:pt x="3856" y="101"/>
                    </a:moveTo>
                    <a:cubicBezTo>
                      <a:pt x="3838" y="-33"/>
                      <a:pt x="3603" y="-33"/>
                      <a:pt x="3586" y="101"/>
                    </a:cubicBezTo>
                    <a:cubicBezTo>
                      <a:pt x="2999" y="4539"/>
                      <a:pt x="0" y="5453"/>
                      <a:pt x="0" y="8537"/>
                    </a:cubicBezTo>
                    <a:cubicBezTo>
                      <a:pt x="0" y="10442"/>
                      <a:pt x="1703" y="11987"/>
                      <a:pt x="3720" y="11987"/>
                    </a:cubicBezTo>
                    <a:cubicBezTo>
                      <a:pt x="5739" y="11987"/>
                      <a:pt x="7440" y="10442"/>
                      <a:pt x="7440" y="8537"/>
                    </a:cubicBezTo>
                    <a:cubicBezTo>
                      <a:pt x="7440" y="5453"/>
                      <a:pt x="4442" y="4539"/>
                      <a:pt x="3856" y="10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2" name="Group 15"/>
            <p:cNvGrpSpPr/>
            <p:nvPr/>
          </p:nvGrpSpPr>
          <p:grpSpPr>
            <a:xfrm>
              <a:off x="4892294" y="3030802"/>
              <a:ext cx="407043" cy="407043"/>
              <a:chOff x="6523058" y="4464172"/>
              <a:chExt cx="542724" cy="542724"/>
            </a:xfrm>
          </p:grpSpPr>
          <p:sp>
            <p:nvSpPr>
              <p:cNvPr id="29" name="Freeform: Shape 16"/>
              <p:cNvSpPr/>
              <p:nvPr/>
            </p:nvSpPr>
            <p:spPr>
              <a:xfrm>
                <a:off x="6523058" y="4464172"/>
                <a:ext cx="542724" cy="5427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Freeform: Shape 17"/>
              <p:cNvSpPr/>
              <p:nvPr/>
            </p:nvSpPr>
            <p:spPr>
              <a:xfrm>
                <a:off x="6732712" y="4617826"/>
                <a:ext cx="129250" cy="2215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40" extrusionOk="0">
                    <a:moveTo>
                      <a:pt x="9547" y="8995"/>
                    </a:moveTo>
                    <a:cubicBezTo>
                      <a:pt x="9431" y="9241"/>
                      <a:pt x="9310" y="9495"/>
                      <a:pt x="9182" y="9756"/>
                    </a:cubicBezTo>
                    <a:cubicBezTo>
                      <a:pt x="8409" y="11354"/>
                      <a:pt x="7531" y="13164"/>
                      <a:pt x="7531" y="15261"/>
                    </a:cubicBezTo>
                    <a:cubicBezTo>
                      <a:pt x="7531" y="16396"/>
                      <a:pt x="6379" y="16800"/>
                      <a:pt x="5302" y="16800"/>
                    </a:cubicBezTo>
                    <a:cubicBezTo>
                      <a:pt x="4071" y="16800"/>
                      <a:pt x="3070" y="16212"/>
                      <a:pt x="3070" y="15491"/>
                    </a:cubicBezTo>
                    <a:cubicBezTo>
                      <a:pt x="3070" y="13016"/>
                      <a:pt x="5121" y="11397"/>
                      <a:pt x="6930" y="9971"/>
                    </a:cubicBezTo>
                    <a:cubicBezTo>
                      <a:pt x="7496" y="9523"/>
                      <a:pt x="8031" y="9101"/>
                      <a:pt x="8465" y="8681"/>
                    </a:cubicBezTo>
                    <a:cubicBezTo>
                      <a:pt x="8665" y="8489"/>
                      <a:pt x="9201" y="8497"/>
                      <a:pt x="9443" y="8687"/>
                    </a:cubicBezTo>
                    <a:cubicBezTo>
                      <a:pt x="9559" y="8776"/>
                      <a:pt x="9596" y="8890"/>
                      <a:pt x="9547" y="8995"/>
                    </a:cubicBezTo>
                    <a:close/>
                    <a:moveTo>
                      <a:pt x="11191" y="180"/>
                    </a:moveTo>
                    <a:cubicBezTo>
                      <a:pt x="11140" y="-60"/>
                      <a:pt x="10460" y="-60"/>
                      <a:pt x="10409" y="180"/>
                    </a:cubicBezTo>
                    <a:cubicBezTo>
                      <a:pt x="8706" y="8155"/>
                      <a:pt x="0" y="9798"/>
                      <a:pt x="0" y="15341"/>
                    </a:cubicBezTo>
                    <a:cubicBezTo>
                      <a:pt x="0" y="18765"/>
                      <a:pt x="4944" y="21540"/>
                      <a:pt x="10801" y="21540"/>
                    </a:cubicBezTo>
                    <a:cubicBezTo>
                      <a:pt x="16656" y="21540"/>
                      <a:pt x="21600" y="18765"/>
                      <a:pt x="21600" y="15341"/>
                    </a:cubicBezTo>
                    <a:cubicBezTo>
                      <a:pt x="21600" y="9798"/>
                      <a:pt x="12894" y="8155"/>
                      <a:pt x="11191" y="18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3" name="Rectangle 18"/>
            <p:cNvSpPr/>
            <p:nvPr/>
          </p:nvSpPr>
          <p:spPr>
            <a:xfrm>
              <a:off x="4655778" y="3605584"/>
              <a:ext cx="882571" cy="221309"/>
            </a:xfrm>
            <a:prstGeom prst="rect">
              <a:avLst/>
            </a:prstGeom>
            <a:solidFill>
              <a:srgbClr val="E6E7EA"/>
            </a:solidFill>
            <a:ln w="12700">
              <a:miter lim="400000"/>
            </a:ln>
          </p:spPr>
          <p:txBody>
            <a:bodyPr wrap="none" lIns="33867" tIns="33867" rIns="33867" bIns="33867" anchor="ctr" anchorCtr="1">
              <a:normAutofit lnSpcReduction="10000"/>
            </a:bodyPr>
            <a:lstStyle/>
            <a:p>
              <a:pPr lvl="0" algn="ctr"/>
              <a:r>
                <a:rPr lang="zh-CN" altLang="en-US"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  <a:endPara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4" name="Group 19"/>
            <p:cNvGrpSpPr/>
            <p:nvPr/>
          </p:nvGrpSpPr>
          <p:grpSpPr>
            <a:xfrm>
              <a:off x="1740665" y="3030802"/>
              <a:ext cx="407043" cy="407043"/>
              <a:chOff x="2320887" y="4464172"/>
              <a:chExt cx="542724" cy="542724"/>
            </a:xfrm>
          </p:grpSpPr>
          <p:sp>
            <p:nvSpPr>
              <p:cNvPr id="27" name="Freeform: Shape 20"/>
              <p:cNvSpPr/>
              <p:nvPr/>
            </p:nvSpPr>
            <p:spPr>
              <a:xfrm>
                <a:off x="2320887" y="4464172"/>
                <a:ext cx="542724" cy="5427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Freeform: Shape 21"/>
              <p:cNvSpPr/>
              <p:nvPr/>
            </p:nvSpPr>
            <p:spPr>
              <a:xfrm>
                <a:off x="2475534" y="4604112"/>
                <a:ext cx="233430" cy="2489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53" h="21260" extrusionOk="0">
                    <a:moveTo>
                      <a:pt x="11752" y="11733"/>
                    </a:moveTo>
                    <a:lnTo>
                      <a:pt x="9401" y="11733"/>
                    </a:lnTo>
                    <a:lnTo>
                      <a:pt x="9401" y="5975"/>
                    </a:lnTo>
                    <a:lnTo>
                      <a:pt x="11752" y="5975"/>
                    </a:lnTo>
                    <a:cubicBezTo>
                      <a:pt x="11752" y="5975"/>
                      <a:pt x="11752" y="11733"/>
                      <a:pt x="11752" y="11733"/>
                    </a:cubicBezTo>
                    <a:close/>
                    <a:moveTo>
                      <a:pt x="11752" y="15276"/>
                    </a:moveTo>
                    <a:lnTo>
                      <a:pt x="9401" y="15276"/>
                    </a:lnTo>
                    <a:lnTo>
                      <a:pt x="9401" y="12951"/>
                    </a:lnTo>
                    <a:lnTo>
                      <a:pt x="11752" y="12951"/>
                    </a:lnTo>
                    <a:cubicBezTo>
                      <a:pt x="11752" y="12951"/>
                      <a:pt x="11752" y="15276"/>
                      <a:pt x="11752" y="15276"/>
                    </a:cubicBezTo>
                    <a:close/>
                    <a:moveTo>
                      <a:pt x="20789" y="13227"/>
                    </a:moveTo>
                    <a:lnTo>
                      <a:pt x="18761" y="11523"/>
                    </a:lnTo>
                    <a:cubicBezTo>
                      <a:pt x="18172" y="11029"/>
                      <a:pt x="18172" y="10223"/>
                      <a:pt x="18761" y="9729"/>
                    </a:cubicBezTo>
                    <a:lnTo>
                      <a:pt x="20789" y="8025"/>
                    </a:lnTo>
                    <a:cubicBezTo>
                      <a:pt x="21376" y="7532"/>
                      <a:pt x="21220" y="7072"/>
                      <a:pt x="20441" y="7001"/>
                    </a:cubicBezTo>
                    <a:lnTo>
                      <a:pt x="17751" y="6761"/>
                    </a:lnTo>
                    <a:cubicBezTo>
                      <a:pt x="16971" y="6692"/>
                      <a:pt x="16552" y="6061"/>
                      <a:pt x="16819" y="5360"/>
                    </a:cubicBezTo>
                    <a:lnTo>
                      <a:pt x="18247" y="1615"/>
                    </a:lnTo>
                    <a:cubicBezTo>
                      <a:pt x="18515" y="912"/>
                      <a:pt x="18188" y="656"/>
                      <a:pt x="17520" y="1047"/>
                    </a:cubicBezTo>
                    <a:lnTo>
                      <a:pt x="14346" y="2896"/>
                    </a:lnTo>
                    <a:cubicBezTo>
                      <a:pt x="13678" y="3285"/>
                      <a:pt x="12815" y="3072"/>
                      <a:pt x="12430" y="2423"/>
                    </a:cubicBezTo>
                    <a:lnTo>
                      <a:pt x="11279" y="489"/>
                    </a:lnTo>
                    <a:cubicBezTo>
                      <a:pt x="10893" y="-160"/>
                      <a:pt x="10255" y="-164"/>
                      <a:pt x="9860" y="481"/>
                    </a:cubicBezTo>
                    <a:lnTo>
                      <a:pt x="8793" y="2232"/>
                    </a:lnTo>
                    <a:cubicBezTo>
                      <a:pt x="8398" y="2877"/>
                      <a:pt x="7493" y="3153"/>
                      <a:pt x="6781" y="2844"/>
                    </a:cubicBezTo>
                    <a:lnTo>
                      <a:pt x="4900" y="2031"/>
                    </a:lnTo>
                    <a:cubicBezTo>
                      <a:pt x="4188" y="1723"/>
                      <a:pt x="3639" y="2080"/>
                      <a:pt x="3682" y="2825"/>
                    </a:cubicBezTo>
                    <a:lnTo>
                      <a:pt x="3784" y="4615"/>
                    </a:lnTo>
                    <a:cubicBezTo>
                      <a:pt x="3826" y="5360"/>
                      <a:pt x="3242" y="6128"/>
                      <a:pt x="2486" y="6320"/>
                    </a:cubicBezTo>
                    <a:lnTo>
                      <a:pt x="670" y="6780"/>
                    </a:lnTo>
                    <a:cubicBezTo>
                      <a:pt x="-85" y="6972"/>
                      <a:pt x="-224" y="7532"/>
                      <a:pt x="365" y="8025"/>
                    </a:cubicBezTo>
                    <a:lnTo>
                      <a:pt x="2394" y="9729"/>
                    </a:lnTo>
                    <a:cubicBezTo>
                      <a:pt x="2981" y="10223"/>
                      <a:pt x="2981" y="11029"/>
                      <a:pt x="2394" y="11523"/>
                    </a:cubicBezTo>
                    <a:lnTo>
                      <a:pt x="365" y="13225"/>
                    </a:lnTo>
                    <a:cubicBezTo>
                      <a:pt x="-224" y="13720"/>
                      <a:pt x="-68" y="14196"/>
                      <a:pt x="709" y="14285"/>
                    </a:cubicBezTo>
                    <a:lnTo>
                      <a:pt x="3171" y="14567"/>
                    </a:lnTo>
                    <a:cubicBezTo>
                      <a:pt x="3948" y="14656"/>
                      <a:pt x="4381" y="15309"/>
                      <a:pt x="4133" y="16017"/>
                    </a:cubicBezTo>
                    <a:lnTo>
                      <a:pt x="2869" y="19625"/>
                    </a:lnTo>
                    <a:cubicBezTo>
                      <a:pt x="2622" y="20333"/>
                      <a:pt x="2976" y="20609"/>
                      <a:pt x="3655" y="20240"/>
                    </a:cubicBezTo>
                    <a:lnTo>
                      <a:pt x="6549" y="18661"/>
                    </a:lnTo>
                    <a:cubicBezTo>
                      <a:pt x="7229" y="18291"/>
                      <a:pt x="8143" y="18495"/>
                      <a:pt x="8581" y="19113"/>
                    </a:cubicBezTo>
                    <a:lnTo>
                      <a:pt x="9782" y="20816"/>
                    </a:lnTo>
                    <a:cubicBezTo>
                      <a:pt x="10219" y="21436"/>
                      <a:pt x="10875" y="21403"/>
                      <a:pt x="11240" y="20741"/>
                    </a:cubicBezTo>
                    <a:lnTo>
                      <a:pt x="12297" y="18823"/>
                    </a:lnTo>
                    <a:cubicBezTo>
                      <a:pt x="12660" y="18160"/>
                      <a:pt x="13532" y="17891"/>
                      <a:pt x="14234" y="18221"/>
                    </a:cubicBezTo>
                    <a:lnTo>
                      <a:pt x="16272" y="19181"/>
                    </a:lnTo>
                    <a:cubicBezTo>
                      <a:pt x="16974" y="19511"/>
                      <a:pt x="17514" y="19172"/>
                      <a:pt x="17472" y="18427"/>
                    </a:cubicBezTo>
                    <a:lnTo>
                      <a:pt x="17370" y="16637"/>
                    </a:lnTo>
                    <a:cubicBezTo>
                      <a:pt x="17327" y="15891"/>
                      <a:pt x="17912" y="15124"/>
                      <a:pt x="18668" y="14932"/>
                    </a:cubicBezTo>
                    <a:lnTo>
                      <a:pt x="20482" y="14472"/>
                    </a:lnTo>
                    <a:cubicBezTo>
                      <a:pt x="21239" y="14280"/>
                      <a:pt x="21376" y="13720"/>
                      <a:pt x="20789" y="1322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5" name="Rectangle 22"/>
            <p:cNvSpPr/>
            <p:nvPr/>
          </p:nvSpPr>
          <p:spPr>
            <a:xfrm>
              <a:off x="5707154" y="3605584"/>
              <a:ext cx="882571" cy="221309"/>
            </a:xfrm>
            <a:prstGeom prst="rect">
              <a:avLst/>
            </a:prstGeom>
            <a:solidFill>
              <a:srgbClr val="E6E7EA"/>
            </a:solidFill>
            <a:ln w="12700">
              <a:miter lim="400000"/>
            </a:ln>
          </p:spPr>
          <p:txBody>
            <a:bodyPr wrap="none" lIns="33867" tIns="33867" rIns="33867" bIns="33867" anchor="ctr" anchorCtr="1">
              <a:normAutofit lnSpcReduction="10000"/>
            </a:bodyPr>
            <a:lstStyle/>
            <a:p>
              <a:pPr lvl="0" algn="ctr"/>
              <a:r>
                <a:rPr lang="zh-CN" altLang="en-US"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  <a:endPara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6" name="Group 23"/>
            <p:cNvGrpSpPr/>
            <p:nvPr/>
          </p:nvGrpSpPr>
          <p:grpSpPr>
            <a:xfrm>
              <a:off x="6991751" y="3030802"/>
              <a:ext cx="407043" cy="407043"/>
              <a:chOff x="9322335" y="4464172"/>
              <a:chExt cx="542724" cy="542724"/>
            </a:xfrm>
          </p:grpSpPr>
          <p:sp>
            <p:nvSpPr>
              <p:cNvPr id="25" name="Freeform: Shape 24"/>
              <p:cNvSpPr/>
              <p:nvPr/>
            </p:nvSpPr>
            <p:spPr>
              <a:xfrm>
                <a:off x="9322335" y="4464172"/>
                <a:ext cx="542724" cy="5427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Freeform: Shape 25"/>
              <p:cNvSpPr/>
              <p:nvPr/>
            </p:nvSpPr>
            <p:spPr>
              <a:xfrm>
                <a:off x="9510609" y="4604010"/>
                <a:ext cx="166177" cy="2492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9464" y="0"/>
                      <a:pt x="8150" y="146"/>
                      <a:pt x="6863" y="450"/>
                    </a:cubicBezTo>
                    <a:cubicBezTo>
                      <a:pt x="5576" y="755"/>
                      <a:pt x="4422" y="1177"/>
                      <a:pt x="3403" y="1706"/>
                    </a:cubicBezTo>
                    <a:cubicBezTo>
                      <a:pt x="2383" y="2236"/>
                      <a:pt x="1554" y="2892"/>
                      <a:pt x="928" y="3694"/>
                    </a:cubicBezTo>
                    <a:cubicBezTo>
                      <a:pt x="302" y="4496"/>
                      <a:pt x="0" y="5372"/>
                      <a:pt x="0" y="6300"/>
                    </a:cubicBezTo>
                    <a:cubicBezTo>
                      <a:pt x="0" y="7753"/>
                      <a:pt x="717" y="9009"/>
                      <a:pt x="2166" y="10069"/>
                    </a:cubicBezTo>
                    <a:cubicBezTo>
                      <a:pt x="2798" y="10528"/>
                      <a:pt x="3326" y="10932"/>
                      <a:pt x="3741" y="11288"/>
                    </a:cubicBezTo>
                    <a:cubicBezTo>
                      <a:pt x="4155" y="11644"/>
                      <a:pt x="4556" y="12098"/>
                      <a:pt x="4978" y="12638"/>
                    </a:cubicBezTo>
                    <a:cubicBezTo>
                      <a:pt x="5399" y="13176"/>
                      <a:pt x="5654" y="13668"/>
                      <a:pt x="5709" y="14138"/>
                    </a:cubicBezTo>
                    <a:cubicBezTo>
                      <a:pt x="5048" y="14400"/>
                      <a:pt x="4725" y="14794"/>
                      <a:pt x="4725" y="15300"/>
                    </a:cubicBezTo>
                    <a:cubicBezTo>
                      <a:pt x="4725" y="15647"/>
                      <a:pt x="4880" y="15947"/>
                      <a:pt x="5231" y="16200"/>
                    </a:cubicBezTo>
                    <a:cubicBezTo>
                      <a:pt x="4880" y="16453"/>
                      <a:pt x="4725" y="16753"/>
                      <a:pt x="4725" y="17100"/>
                    </a:cubicBezTo>
                    <a:cubicBezTo>
                      <a:pt x="4725" y="17588"/>
                      <a:pt x="5020" y="17972"/>
                      <a:pt x="5653" y="18244"/>
                    </a:cubicBezTo>
                    <a:cubicBezTo>
                      <a:pt x="5470" y="18459"/>
                      <a:pt x="5400" y="18675"/>
                      <a:pt x="5400" y="18900"/>
                    </a:cubicBezTo>
                    <a:cubicBezTo>
                      <a:pt x="5400" y="19331"/>
                      <a:pt x="5605" y="19660"/>
                      <a:pt x="6047" y="19894"/>
                    </a:cubicBezTo>
                    <a:cubicBezTo>
                      <a:pt x="6489" y="20128"/>
                      <a:pt x="7032" y="20250"/>
                      <a:pt x="7678" y="20250"/>
                    </a:cubicBezTo>
                    <a:cubicBezTo>
                      <a:pt x="7960" y="20662"/>
                      <a:pt x="8382" y="20981"/>
                      <a:pt x="8944" y="21225"/>
                    </a:cubicBezTo>
                    <a:cubicBezTo>
                      <a:pt x="9506" y="21469"/>
                      <a:pt x="10139" y="21600"/>
                      <a:pt x="10800" y="21600"/>
                    </a:cubicBezTo>
                    <a:cubicBezTo>
                      <a:pt x="11461" y="21600"/>
                      <a:pt x="12065" y="21469"/>
                      <a:pt x="12628" y="21225"/>
                    </a:cubicBezTo>
                    <a:cubicBezTo>
                      <a:pt x="13191" y="20981"/>
                      <a:pt x="13613" y="20662"/>
                      <a:pt x="13894" y="20250"/>
                    </a:cubicBezTo>
                    <a:cubicBezTo>
                      <a:pt x="14541" y="20250"/>
                      <a:pt x="15083" y="20128"/>
                      <a:pt x="15525" y="19894"/>
                    </a:cubicBezTo>
                    <a:cubicBezTo>
                      <a:pt x="15967" y="19660"/>
                      <a:pt x="16200" y="19331"/>
                      <a:pt x="16200" y="18900"/>
                    </a:cubicBezTo>
                    <a:cubicBezTo>
                      <a:pt x="16200" y="18675"/>
                      <a:pt x="16102" y="18459"/>
                      <a:pt x="15919" y="18244"/>
                    </a:cubicBezTo>
                    <a:cubicBezTo>
                      <a:pt x="16552" y="17972"/>
                      <a:pt x="16875" y="17588"/>
                      <a:pt x="16875" y="17100"/>
                    </a:cubicBezTo>
                    <a:cubicBezTo>
                      <a:pt x="16875" y="16753"/>
                      <a:pt x="16692" y="16453"/>
                      <a:pt x="16341" y="16200"/>
                    </a:cubicBezTo>
                    <a:cubicBezTo>
                      <a:pt x="16692" y="15947"/>
                      <a:pt x="16875" y="15647"/>
                      <a:pt x="16875" y="15300"/>
                    </a:cubicBezTo>
                    <a:cubicBezTo>
                      <a:pt x="16875" y="14793"/>
                      <a:pt x="16524" y="14400"/>
                      <a:pt x="15863" y="14138"/>
                    </a:cubicBezTo>
                    <a:cubicBezTo>
                      <a:pt x="15919" y="13668"/>
                      <a:pt x="16173" y="13176"/>
                      <a:pt x="16594" y="12638"/>
                    </a:cubicBezTo>
                    <a:cubicBezTo>
                      <a:pt x="17016" y="12098"/>
                      <a:pt x="17417" y="11644"/>
                      <a:pt x="17831" y="11288"/>
                    </a:cubicBezTo>
                    <a:cubicBezTo>
                      <a:pt x="18247" y="10932"/>
                      <a:pt x="18774" y="10528"/>
                      <a:pt x="19406" y="10069"/>
                    </a:cubicBezTo>
                    <a:cubicBezTo>
                      <a:pt x="20855" y="9009"/>
                      <a:pt x="21600" y="7753"/>
                      <a:pt x="21600" y="6300"/>
                    </a:cubicBezTo>
                    <a:cubicBezTo>
                      <a:pt x="21600" y="5372"/>
                      <a:pt x="21271" y="4496"/>
                      <a:pt x="20644" y="3694"/>
                    </a:cubicBezTo>
                    <a:cubicBezTo>
                      <a:pt x="20018" y="2893"/>
                      <a:pt x="19188" y="2236"/>
                      <a:pt x="18169" y="1706"/>
                    </a:cubicBezTo>
                    <a:cubicBezTo>
                      <a:pt x="17149" y="1177"/>
                      <a:pt x="15996" y="755"/>
                      <a:pt x="14709" y="450"/>
                    </a:cubicBezTo>
                    <a:cubicBezTo>
                      <a:pt x="13422" y="146"/>
                      <a:pt x="12136" y="0"/>
                      <a:pt x="10800" y="0"/>
                    </a:cubicBezTo>
                    <a:close/>
                    <a:moveTo>
                      <a:pt x="10800" y="1800"/>
                    </a:moveTo>
                    <a:cubicBezTo>
                      <a:pt x="11771" y="1800"/>
                      <a:pt x="12719" y="1907"/>
                      <a:pt x="13669" y="2119"/>
                    </a:cubicBezTo>
                    <a:cubicBezTo>
                      <a:pt x="14617" y="2329"/>
                      <a:pt x="15475" y="2611"/>
                      <a:pt x="16256" y="2981"/>
                    </a:cubicBezTo>
                    <a:cubicBezTo>
                      <a:pt x="17036" y="3352"/>
                      <a:pt x="17683" y="3825"/>
                      <a:pt x="18169" y="4406"/>
                    </a:cubicBezTo>
                    <a:cubicBezTo>
                      <a:pt x="18653" y="4988"/>
                      <a:pt x="18900" y="5625"/>
                      <a:pt x="18900" y="6300"/>
                    </a:cubicBezTo>
                    <a:cubicBezTo>
                      <a:pt x="18900" y="7246"/>
                      <a:pt x="18421" y="8091"/>
                      <a:pt x="17466" y="8831"/>
                    </a:cubicBezTo>
                    <a:cubicBezTo>
                      <a:pt x="17324" y="8935"/>
                      <a:pt x="17107" y="9094"/>
                      <a:pt x="16819" y="9300"/>
                    </a:cubicBezTo>
                    <a:cubicBezTo>
                      <a:pt x="16531" y="9507"/>
                      <a:pt x="16312" y="9647"/>
                      <a:pt x="16172" y="9750"/>
                    </a:cubicBezTo>
                    <a:cubicBezTo>
                      <a:pt x="14372" y="11184"/>
                      <a:pt x="13374" y="12591"/>
                      <a:pt x="13191" y="13950"/>
                    </a:cubicBezTo>
                    <a:lnTo>
                      <a:pt x="8381" y="13950"/>
                    </a:lnTo>
                    <a:cubicBezTo>
                      <a:pt x="8198" y="12591"/>
                      <a:pt x="7200" y="11185"/>
                      <a:pt x="5400" y="9750"/>
                    </a:cubicBezTo>
                    <a:cubicBezTo>
                      <a:pt x="5260" y="9647"/>
                      <a:pt x="5041" y="9507"/>
                      <a:pt x="4753" y="9300"/>
                    </a:cubicBezTo>
                    <a:cubicBezTo>
                      <a:pt x="4465" y="9094"/>
                      <a:pt x="4275" y="8935"/>
                      <a:pt x="4134" y="8831"/>
                    </a:cubicBezTo>
                    <a:cubicBezTo>
                      <a:pt x="3179" y="8091"/>
                      <a:pt x="2700" y="7247"/>
                      <a:pt x="2700" y="6300"/>
                    </a:cubicBezTo>
                    <a:cubicBezTo>
                      <a:pt x="2700" y="5625"/>
                      <a:pt x="2919" y="4988"/>
                      <a:pt x="3403" y="4406"/>
                    </a:cubicBezTo>
                    <a:cubicBezTo>
                      <a:pt x="3889" y="3825"/>
                      <a:pt x="4536" y="3352"/>
                      <a:pt x="5316" y="2981"/>
                    </a:cubicBezTo>
                    <a:cubicBezTo>
                      <a:pt x="6096" y="2611"/>
                      <a:pt x="6954" y="2329"/>
                      <a:pt x="7903" y="2119"/>
                    </a:cubicBezTo>
                    <a:cubicBezTo>
                      <a:pt x="8853" y="1907"/>
                      <a:pt x="9829" y="1800"/>
                      <a:pt x="10800" y="1800"/>
                    </a:cubicBezTo>
                    <a:close/>
                    <a:moveTo>
                      <a:pt x="10688" y="3881"/>
                    </a:moveTo>
                    <a:cubicBezTo>
                      <a:pt x="10506" y="3881"/>
                      <a:pt x="10343" y="3923"/>
                      <a:pt x="10209" y="4013"/>
                    </a:cubicBezTo>
                    <a:cubicBezTo>
                      <a:pt x="10075" y="4102"/>
                      <a:pt x="10013" y="4210"/>
                      <a:pt x="10013" y="4331"/>
                    </a:cubicBezTo>
                    <a:cubicBezTo>
                      <a:pt x="10013" y="4453"/>
                      <a:pt x="10075" y="4561"/>
                      <a:pt x="10209" y="4650"/>
                    </a:cubicBezTo>
                    <a:cubicBezTo>
                      <a:pt x="10343" y="4739"/>
                      <a:pt x="10506" y="4781"/>
                      <a:pt x="10688" y="4781"/>
                    </a:cubicBezTo>
                    <a:cubicBezTo>
                      <a:pt x="11420" y="4781"/>
                      <a:pt x="12178" y="4903"/>
                      <a:pt x="12938" y="5138"/>
                    </a:cubicBezTo>
                    <a:cubicBezTo>
                      <a:pt x="13697" y="5372"/>
                      <a:pt x="14063" y="5700"/>
                      <a:pt x="14063" y="6131"/>
                    </a:cubicBezTo>
                    <a:cubicBezTo>
                      <a:pt x="14063" y="6253"/>
                      <a:pt x="14126" y="6362"/>
                      <a:pt x="14259" y="6450"/>
                    </a:cubicBezTo>
                    <a:cubicBezTo>
                      <a:pt x="14393" y="6539"/>
                      <a:pt x="14554" y="6581"/>
                      <a:pt x="14738" y="6581"/>
                    </a:cubicBezTo>
                    <a:cubicBezTo>
                      <a:pt x="14920" y="6581"/>
                      <a:pt x="15082" y="6539"/>
                      <a:pt x="15216" y="6450"/>
                    </a:cubicBezTo>
                    <a:cubicBezTo>
                      <a:pt x="15350" y="6362"/>
                      <a:pt x="15413" y="6253"/>
                      <a:pt x="15413" y="6131"/>
                    </a:cubicBezTo>
                    <a:cubicBezTo>
                      <a:pt x="15413" y="5643"/>
                      <a:pt x="15152" y="5213"/>
                      <a:pt x="14625" y="4856"/>
                    </a:cubicBezTo>
                    <a:cubicBezTo>
                      <a:pt x="14098" y="4501"/>
                      <a:pt x="13494" y="4256"/>
                      <a:pt x="12797" y="4106"/>
                    </a:cubicBezTo>
                    <a:cubicBezTo>
                      <a:pt x="12102" y="3957"/>
                      <a:pt x="11391" y="3881"/>
                      <a:pt x="10688" y="38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7" name="Rectangle 26"/>
            <p:cNvSpPr/>
            <p:nvPr/>
          </p:nvSpPr>
          <p:spPr>
            <a:xfrm>
              <a:off x="6758528" y="3605584"/>
              <a:ext cx="882572" cy="221309"/>
            </a:xfrm>
            <a:prstGeom prst="rect">
              <a:avLst/>
            </a:prstGeom>
            <a:solidFill>
              <a:srgbClr val="E6E7EA"/>
            </a:solidFill>
            <a:ln w="12700">
              <a:miter lim="400000"/>
            </a:ln>
          </p:spPr>
          <p:txBody>
            <a:bodyPr wrap="none" lIns="33867" tIns="33867" rIns="33867" bIns="33867" anchor="ctr" anchorCtr="1">
              <a:normAutofit lnSpcReduction="10000"/>
            </a:bodyPr>
            <a:lstStyle/>
            <a:p>
              <a:pPr lvl="0" algn="ctr"/>
              <a:r>
                <a:rPr lang="zh-CN" altLang="en-US"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  <a:endPara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Straight Connector 29"/>
            <p:cNvSpPr/>
            <p:nvPr/>
          </p:nvSpPr>
          <p:spPr>
            <a:xfrm>
              <a:off x="2266353" y="3229130"/>
              <a:ext cx="405794" cy="1"/>
            </a:xfrm>
            <a:prstGeom prst="line">
              <a:avLst/>
            </a:prstGeom>
            <a:ln w="3175">
              <a:solidFill>
                <a:srgbClr val="A6AAA9"/>
              </a:solidFill>
              <a:miter lim="400000"/>
              <a:tailEnd type="triangle"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Straight Connector 30"/>
            <p:cNvSpPr/>
            <p:nvPr/>
          </p:nvSpPr>
          <p:spPr>
            <a:xfrm>
              <a:off x="3322305" y="3229130"/>
              <a:ext cx="405794" cy="1"/>
            </a:xfrm>
            <a:prstGeom prst="line">
              <a:avLst/>
            </a:prstGeom>
            <a:ln w="3175">
              <a:solidFill>
                <a:srgbClr val="A6AAA9"/>
              </a:solidFill>
              <a:miter lim="400000"/>
              <a:tailEnd type="triangle"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Straight Connector 31"/>
            <p:cNvSpPr/>
            <p:nvPr/>
          </p:nvSpPr>
          <p:spPr>
            <a:xfrm>
              <a:off x="4368159" y="3229130"/>
              <a:ext cx="405794" cy="1"/>
            </a:xfrm>
            <a:prstGeom prst="line">
              <a:avLst/>
            </a:prstGeom>
            <a:ln w="3175">
              <a:solidFill>
                <a:srgbClr val="A6AAA9"/>
              </a:solidFill>
              <a:miter lim="400000"/>
              <a:tailEnd type="triangle"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Straight Connector 32"/>
            <p:cNvSpPr/>
            <p:nvPr/>
          </p:nvSpPr>
          <p:spPr>
            <a:xfrm>
              <a:off x="5417901" y="3229130"/>
              <a:ext cx="405794" cy="1"/>
            </a:xfrm>
            <a:prstGeom prst="line">
              <a:avLst/>
            </a:prstGeom>
            <a:ln w="3175">
              <a:solidFill>
                <a:srgbClr val="A6AAA9"/>
              </a:solidFill>
              <a:miter lim="400000"/>
              <a:tailEnd type="triangle"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Straight Connector 33"/>
            <p:cNvSpPr/>
            <p:nvPr/>
          </p:nvSpPr>
          <p:spPr>
            <a:xfrm>
              <a:off x="6455619" y="3229130"/>
              <a:ext cx="405794" cy="1"/>
            </a:xfrm>
            <a:prstGeom prst="line">
              <a:avLst/>
            </a:prstGeom>
            <a:ln w="3175">
              <a:solidFill>
                <a:srgbClr val="A6AAA9"/>
              </a:solidFill>
              <a:miter lim="400000"/>
              <a:tailEnd type="triangle"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2" name="TextBox 1"/>
          <p:cNvSpPr txBox="1"/>
          <p:nvPr/>
        </p:nvSpPr>
        <p:spPr>
          <a:xfrm>
            <a:off x="4310914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添加标题内容</a:t>
            </a:r>
            <a:endParaRPr lang="en-US" altLang="zh-CN" sz="4400" b="1" dirty="0">
              <a:solidFill>
                <a:schemeClr val="bg1"/>
              </a:solidFill>
            </a:endParaRPr>
          </a:p>
        </p:txBody>
      </p:sp>
      <p:sp>
        <p:nvSpPr>
          <p:cNvPr id="43" name="TextBox 2"/>
          <p:cNvSpPr txBox="1"/>
          <p:nvPr/>
        </p:nvSpPr>
        <p:spPr>
          <a:xfrm>
            <a:off x="4673658" y="1033454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Put Your Awesome Subtitle</a:t>
            </a:r>
            <a:endParaRPr 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/>
          <p:nvPr/>
        </p:nvGrpSpPr>
        <p:grpSpPr>
          <a:xfrm>
            <a:off x="3879476" y="1484784"/>
            <a:ext cx="4466669" cy="4466659"/>
            <a:chOff x="3873007" y="1376772"/>
            <a:chExt cx="4466670" cy="4466659"/>
          </a:xfrm>
        </p:grpSpPr>
        <p:sp>
          <p:nvSpPr>
            <p:cNvPr id="17" name="Freeform: Shape 32"/>
            <p:cNvSpPr/>
            <p:nvPr/>
          </p:nvSpPr>
          <p:spPr bwMode="auto">
            <a:xfrm>
              <a:off x="4338611" y="1376772"/>
              <a:ext cx="2114960" cy="1609892"/>
            </a:xfrm>
            <a:custGeom>
              <a:avLst/>
              <a:gdLst/>
              <a:ahLst/>
              <a:cxnLst>
                <a:cxn ang="0">
                  <a:pos x="71" y="211"/>
                </a:cxn>
                <a:cxn ang="0">
                  <a:pos x="0" y="176"/>
                </a:cxn>
                <a:cxn ang="0">
                  <a:pos x="17" y="147"/>
                </a:cxn>
                <a:cxn ang="0">
                  <a:pos x="85" y="79"/>
                </a:cxn>
                <a:cxn ang="0">
                  <a:pos x="174" y="41"/>
                </a:cxn>
                <a:cxn ang="0">
                  <a:pos x="202" y="36"/>
                </a:cxn>
                <a:cxn ang="0">
                  <a:pos x="202" y="0"/>
                </a:cxn>
                <a:cxn ang="0">
                  <a:pos x="240" y="38"/>
                </a:cxn>
                <a:cxn ang="0">
                  <a:pos x="277" y="76"/>
                </a:cxn>
                <a:cxn ang="0">
                  <a:pos x="240" y="114"/>
                </a:cxn>
                <a:cxn ang="0">
                  <a:pos x="203" y="152"/>
                </a:cxn>
                <a:cxn ang="0">
                  <a:pos x="203" y="116"/>
                </a:cxn>
                <a:cxn ang="0">
                  <a:pos x="71" y="211"/>
                </a:cxn>
              </a:cxnLst>
              <a:rect l="0" t="0" r="r" b="b"/>
              <a:pathLst>
                <a:path w="277" h="211">
                  <a:moveTo>
                    <a:pt x="71" y="211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5" y="166"/>
                    <a:pt x="11" y="157"/>
                    <a:pt x="17" y="147"/>
                  </a:cubicBezTo>
                  <a:cubicBezTo>
                    <a:pt x="35" y="120"/>
                    <a:pt x="58" y="97"/>
                    <a:pt x="85" y="79"/>
                  </a:cubicBezTo>
                  <a:cubicBezTo>
                    <a:pt x="112" y="60"/>
                    <a:pt x="142" y="47"/>
                    <a:pt x="174" y="41"/>
                  </a:cubicBezTo>
                  <a:cubicBezTo>
                    <a:pt x="184" y="39"/>
                    <a:pt x="193" y="37"/>
                    <a:pt x="202" y="36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40" y="38"/>
                    <a:pt x="240" y="38"/>
                    <a:pt x="240" y="38"/>
                  </a:cubicBezTo>
                  <a:cubicBezTo>
                    <a:pt x="277" y="76"/>
                    <a:pt x="277" y="76"/>
                    <a:pt x="277" y="76"/>
                  </a:cubicBezTo>
                  <a:cubicBezTo>
                    <a:pt x="240" y="114"/>
                    <a:pt x="240" y="114"/>
                    <a:pt x="240" y="114"/>
                  </a:cubicBezTo>
                  <a:cubicBezTo>
                    <a:pt x="203" y="152"/>
                    <a:pt x="203" y="152"/>
                    <a:pt x="203" y="152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147" y="124"/>
                    <a:pt x="97" y="160"/>
                    <a:pt x="71" y="2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8" name="Freeform: Shape 42"/>
            <p:cNvSpPr/>
            <p:nvPr/>
          </p:nvSpPr>
          <p:spPr bwMode="auto">
            <a:xfrm>
              <a:off x="6721887" y="1850270"/>
              <a:ext cx="1617790" cy="2114958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35" y="0"/>
                </a:cxn>
                <a:cxn ang="0">
                  <a:pos x="64" y="16"/>
                </a:cxn>
                <a:cxn ang="0">
                  <a:pos x="133" y="85"/>
                </a:cxn>
                <a:cxn ang="0">
                  <a:pos x="170" y="174"/>
                </a:cxn>
                <a:cxn ang="0">
                  <a:pos x="175" y="202"/>
                </a:cxn>
                <a:cxn ang="0">
                  <a:pos x="211" y="202"/>
                </a:cxn>
                <a:cxn ang="0">
                  <a:pos x="173" y="239"/>
                </a:cxn>
                <a:cxn ang="0">
                  <a:pos x="136" y="277"/>
                </a:cxn>
                <a:cxn ang="0">
                  <a:pos x="97" y="240"/>
                </a:cxn>
                <a:cxn ang="0">
                  <a:pos x="59" y="203"/>
                </a:cxn>
                <a:cxn ang="0">
                  <a:pos x="95" y="203"/>
                </a:cxn>
                <a:cxn ang="0">
                  <a:pos x="0" y="71"/>
                </a:cxn>
              </a:cxnLst>
              <a:rect l="0" t="0" r="r" b="b"/>
              <a:pathLst>
                <a:path w="211" h="277">
                  <a:moveTo>
                    <a:pt x="0" y="71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45" y="5"/>
                    <a:pt x="55" y="10"/>
                    <a:pt x="64" y="16"/>
                  </a:cubicBezTo>
                  <a:cubicBezTo>
                    <a:pt x="91" y="35"/>
                    <a:pt x="114" y="58"/>
                    <a:pt x="133" y="85"/>
                  </a:cubicBezTo>
                  <a:cubicBezTo>
                    <a:pt x="151" y="112"/>
                    <a:pt x="164" y="142"/>
                    <a:pt x="170" y="174"/>
                  </a:cubicBezTo>
                  <a:cubicBezTo>
                    <a:pt x="172" y="183"/>
                    <a:pt x="174" y="193"/>
                    <a:pt x="175" y="202"/>
                  </a:cubicBezTo>
                  <a:cubicBezTo>
                    <a:pt x="211" y="202"/>
                    <a:pt x="211" y="202"/>
                    <a:pt x="211" y="202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36" y="277"/>
                    <a:pt x="136" y="277"/>
                    <a:pt x="136" y="277"/>
                  </a:cubicBezTo>
                  <a:cubicBezTo>
                    <a:pt x="97" y="240"/>
                    <a:pt x="97" y="240"/>
                    <a:pt x="97" y="240"/>
                  </a:cubicBezTo>
                  <a:cubicBezTo>
                    <a:pt x="59" y="203"/>
                    <a:pt x="59" y="203"/>
                    <a:pt x="59" y="203"/>
                  </a:cubicBezTo>
                  <a:cubicBezTo>
                    <a:pt x="95" y="203"/>
                    <a:pt x="95" y="203"/>
                    <a:pt x="95" y="203"/>
                  </a:cubicBezTo>
                  <a:cubicBezTo>
                    <a:pt x="87" y="146"/>
                    <a:pt x="51" y="96"/>
                    <a:pt x="0" y="71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9" name="Freeform: Shape 65"/>
            <p:cNvSpPr/>
            <p:nvPr/>
          </p:nvSpPr>
          <p:spPr bwMode="auto">
            <a:xfrm>
              <a:off x="5743323" y="4225649"/>
              <a:ext cx="2122855" cy="1617782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277" y="35"/>
                </a:cxn>
                <a:cxn ang="0">
                  <a:pos x="261" y="64"/>
                </a:cxn>
                <a:cxn ang="0">
                  <a:pos x="192" y="133"/>
                </a:cxn>
                <a:cxn ang="0">
                  <a:pos x="103" y="171"/>
                </a:cxn>
                <a:cxn ang="0">
                  <a:pos x="75" y="175"/>
                </a:cxn>
                <a:cxn ang="0">
                  <a:pos x="75" y="211"/>
                </a:cxn>
                <a:cxn ang="0">
                  <a:pos x="38" y="174"/>
                </a:cxn>
                <a:cxn ang="0">
                  <a:pos x="0" y="136"/>
                </a:cxn>
                <a:cxn ang="0">
                  <a:pos x="37" y="98"/>
                </a:cxn>
                <a:cxn ang="0">
                  <a:pos x="74" y="60"/>
                </a:cxn>
                <a:cxn ang="0">
                  <a:pos x="74" y="95"/>
                </a:cxn>
                <a:cxn ang="0">
                  <a:pos x="206" y="0"/>
                </a:cxn>
              </a:cxnLst>
              <a:rect l="0" t="0" r="r" b="b"/>
              <a:pathLst>
                <a:path w="277" h="211">
                  <a:moveTo>
                    <a:pt x="206" y="0"/>
                  </a:moveTo>
                  <a:cubicBezTo>
                    <a:pt x="277" y="35"/>
                    <a:pt x="277" y="35"/>
                    <a:pt x="277" y="35"/>
                  </a:cubicBezTo>
                  <a:cubicBezTo>
                    <a:pt x="273" y="45"/>
                    <a:pt x="267" y="55"/>
                    <a:pt x="261" y="64"/>
                  </a:cubicBezTo>
                  <a:cubicBezTo>
                    <a:pt x="242" y="92"/>
                    <a:pt x="219" y="115"/>
                    <a:pt x="192" y="133"/>
                  </a:cubicBezTo>
                  <a:cubicBezTo>
                    <a:pt x="165" y="151"/>
                    <a:pt x="135" y="164"/>
                    <a:pt x="103" y="171"/>
                  </a:cubicBezTo>
                  <a:cubicBezTo>
                    <a:pt x="94" y="173"/>
                    <a:pt x="84" y="174"/>
                    <a:pt x="75" y="175"/>
                  </a:cubicBezTo>
                  <a:cubicBezTo>
                    <a:pt x="75" y="211"/>
                    <a:pt x="75" y="211"/>
                    <a:pt x="75" y="211"/>
                  </a:cubicBezTo>
                  <a:cubicBezTo>
                    <a:pt x="38" y="174"/>
                    <a:pt x="38" y="174"/>
                    <a:pt x="38" y="174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131" y="87"/>
                    <a:pt x="181" y="52"/>
                    <a:pt x="206" y="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0" name="Freeform: Shape 70"/>
            <p:cNvSpPr/>
            <p:nvPr/>
          </p:nvSpPr>
          <p:spPr bwMode="auto">
            <a:xfrm>
              <a:off x="3873007" y="3254980"/>
              <a:ext cx="1609896" cy="2122847"/>
            </a:xfrm>
            <a:custGeom>
              <a:avLst/>
              <a:gdLst/>
              <a:ahLst/>
              <a:cxnLst>
                <a:cxn ang="0">
                  <a:pos x="211" y="206"/>
                </a:cxn>
                <a:cxn ang="0">
                  <a:pos x="176" y="277"/>
                </a:cxn>
                <a:cxn ang="0">
                  <a:pos x="147" y="260"/>
                </a:cxn>
                <a:cxn ang="0">
                  <a:pos x="78" y="192"/>
                </a:cxn>
                <a:cxn ang="0">
                  <a:pos x="40" y="103"/>
                </a:cxn>
                <a:cxn ang="0">
                  <a:pos x="36" y="75"/>
                </a:cxn>
                <a:cxn ang="0">
                  <a:pos x="0" y="75"/>
                </a:cxn>
                <a:cxn ang="0">
                  <a:pos x="37" y="37"/>
                </a:cxn>
                <a:cxn ang="0">
                  <a:pos x="75" y="0"/>
                </a:cxn>
                <a:cxn ang="0">
                  <a:pos x="113" y="37"/>
                </a:cxn>
                <a:cxn ang="0">
                  <a:pos x="151" y="74"/>
                </a:cxn>
                <a:cxn ang="0">
                  <a:pos x="116" y="74"/>
                </a:cxn>
                <a:cxn ang="0">
                  <a:pos x="211" y="206"/>
                </a:cxn>
              </a:cxnLst>
              <a:rect l="0" t="0" r="r" b="b"/>
              <a:pathLst>
                <a:path w="211" h="277">
                  <a:moveTo>
                    <a:pt x="211" y="206"/>
                  </a:moveTo>
                  <a:cubicBezTo>
                    <a:pt x="176" y="277"/>
                    <a:pt x="176" y="277"/>
                    <a:pt x="176" y="277"/>
                  </a:cubicBezTo>
                  <a:cubicBezTo>
                    <a:pt x="166" y="272"/>
                    <a:pt x="156" y="266"/>
                    <a:pt x="147" y="260"/>
                  </a:cubicBezTo>
                  <a:cubicBezTo>
                    <a:pt x="119" y="242"/>
                    <a:pt x="96" y="219"/>
                    <a:pt x="78" y="192"/>
                  </a:cubicBezTo>
                  <a:cubicBezTo>
                    <a:pt x="60" y="165"/>
                    <a:pt x="47" y="135"/>
                    <a:pt x="40" y="103"/>
                  </a:cubicBezTo>
                  <a:cubicBezTo>
                    <a:pt x="38" y="93"/>
                    <a:pt x="37" y="84"/>
                    <a:pt x="36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51" y="74"/>
                    <a:pt x="151" y="74"/>
                    <a:pt x="151" y="74"/>
                  </a:cubicBezTo>
                  <a:cubicBezTo>
                    <a:pt x="116" y="74"/>
                    <a:pt x="116" y="74"/>
                    <a:pt x="116" y="74"/>
                  </a:cubicBezTo>
                  <a:cubicBezTo>
                    <a:pt x="124" y="131"/>
                    <a:pt x="159" y="180"/>
                    <a:pt x="211" y="206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1" name="Oval 71"/>
            <p:cNvSpPr/>
            <p:nvPr/>
          </p:nvSpPr>
          <p:spPr bwMode="auto">
            <a:xfrm>
              <a:off x="4982419" y="1963209"/>
              <a:ext cx="464229" cy="464229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  <a:round/>
            </a:ln>
          </p:spPr>
          <p:txBody>
            <a:bodyPr vert="horz" wrap="none" lIns="121920" tIns="60960" rIns="121920" bIns="60960" anchor="ctr" anchorCtr="1" compatLnSpc="1">
              <a:normAutofit fontScale="70000" lnSpcReduction="20000"/>
            </a:bodyPr>
            <a:lstStyle/>
            <a:p>
              <a:pPr algn="ctr"/>
              <a:r>
                <a:rPr lang="en-US" sz="2135">
                  <a:solidFill>
                    <a:schemeClr val="bg1"/>
                  </a:solidFill>
                </a:rPr>
                <a:t>01</a:t>
              </a:r>
              <a:endParaRPr lang="en-US" sz="2135">
                <a:solidFill>
                  <a:schemeClr val="bg1"/>
                </a:solidFill>
              </a:endParaRPr>
            </a:p>
          </p:txBody>
        </p:sp>
        <p:sp>
          <p:nvSpPr>
            <p:cNvPr id="22" name="Oval 72"/>
            <p:cNvSpPr/>
            <p:nvPr/>
          </p:nvSpPr>
          <p:spPr bwMode="auto">
            <a:xfrm>
              <a:off x="7279131" y="2500737"/>
              <a:ext cx="464229" cy="464229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/>
              </a:solidFill>
              <a:round/>
            </a:ln>
          </p:spPr>
          <p:txBody>
            <a:bodyPr vert="horz" wrap="none" lIns="121920" tIns="60960" rIns="121920" bIns="60960" anchor="ctr" anchorCtr="1" compatLnSpc="1">
              <a:normAutofit fontScale="70000" lnSpcReduction="20000"/>
            </a:bodyPr>
            <a:lstStyle/>
            <a:p>
              <a:pPr algn="ctr"/>
              <a:r>
                <a:rPr lang="en-US" sz="2135">
                  <a:solidFill>
                    <a:schemeClr val="bg1"/>
                  </a:solidFill>
                </a:rPr>
                <a:t>02</a:t>
              </a:r>
              <a:endParaRPr lang="en-US" sz="2135">
                <a:solidFill>
                  <a:schemeClr val="bg1"/>
                </a:solidFill>
              </a:endParaRPr>
            </a:p>
          </p:txBody>
        </p:sp>
        <p:sp>
          <p:nvSpPr>
            <p:cNvPr id="23" name="Oval 73"/>
            <p:cNvSpPr/>
            <p:nvPr/>
          </p:nvSpPr>
          <p:spPr bwMode="auto">
            <a:xfrm>
              <a:off x="6704953" y="4809666"/>
              <a:ext cx="464229" cy="464229"/>
            </a:xfrm>
            <a:prstGeom prst="ellipse">
              <a:avLst/>
            </a:prstGeom>
            <a:solidFill>
              <a:schemeClr val="accent3"/>
            </a:solidFill>
            <a:ln w="28575">
              <a:solidFill>
                <a:schemeClr val="bg1"/>
              </a:solidFill>
              <a:round/>
            </a:ln>
          </p:spPr>
          <p:txBody>
            <a:bodyPr vert="horz" wrap="none" lIns="121920" tIns="60960" rIns="121920" bIns="60960" anchor="ctr" anchorCtr="1" compatLnSpc="1">
              <a:normAutofit fontScale="70000" lnSpcReduction="20000"/>
            </a:bodyPr>
            <a:lstStyle/>
            <a:p>
              <a:pPr algn="ctr"/>
              <a:r>
                <a:rPr lang="en-US" sz="2135">
                  <a:solidFill>
                    <a:schemeClr val="bg1"/>
                  </a:solidFill>
                </a:rPr>
                <a:t>03</a:t>
              </a:r>
              <a:endParaRPr lang="en-US" sz="2135">
                <a:solidFill>
                  <a:schemeClr val="bg1"/>
                </a:solidFill>
              </a:endParaRPr>
            </a:p>
          </p:txBody>
        </p:sp>
        <p:sp>
          <p:nvSpPr>
            <p:cNvPr id="24" name="Oval 74"/>
            <p:cNvSpPr/>
            <p:nvPr/>
          </p:nvSpPr>
          <p:spPr bwMode="auto">
            <a:xfrm>
              <a:off x="4444891" y="4235488"/>
              <a:ext cx="464229" cy="464229"/>
            </a:xfrm>
            <a:prstGeom prst="ellipse">
              <a:avLst/>
            </a:prstGeom>
            <a:solidFill>
              <a:schemeClr val="accent4"/>
            </a:solidFill>
            <a:ln w="28575">
              <a:solidFill>
                <a:schemeClr val="bg1"/>
              </a:solidFill>
              <a:round/>
            </a:ln>
          </p:spPr>
          <p:txBody>
            <a:bodyPr vert="horz" wrap="none" lIns="121920" tIns="60960" rIns="121920" bIns="60960" anchor="ctr" anchorCtr="1" compatLnSpc="1">
              <a:normAutofit fontScale="70000" lnSpcReduction="20000"/>
            </a:bodyPr>
            <a:lstStyle/>
            <a:p>
              <a:pPr algn="ctr"/>
              <a:r>
                <a:rPr lang="en-US" sz="2135">
                  <a:solidFill>
                    <a:schemeClr val="bg1"/>
                  </a:solidFill>
                </a:rPr>
                <a:t>04</a:t>
              </a:r>
              <a:endParaRPr lang="en-US" sz="2135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 18"/>
          <p:cNvGrpSpPr/>
          <p:nvPr/>
        </p:nvGrpSpPr>
        <p:grpSpPr>
          <a:xfrm>
            <a:off x="8346147" y="4752788"/>
            <a:ext cx="3120140" cy="866137"/>
            <a:chOff x="8601584" y="1451933"/>
            <a:chExt cx="2379728" cy="866137"/>
          </a:xfrm>
        </p:grpSpPr>
        <p:sp>
          <p:nvSpPr>
            <p:cNvPr id="15" name="TextBox 19"/>
            <p:cNvSpPr txBox="1"/>
            <p:nvPr/>
          </p:nvSpPr>
          <p:spPr bwMode="auto">
            <a:xfrm>
              <a:off x="8601584" y="1451933"/>
              <a:ext cx="2196244" cy="309958"/>
            </a:xfrm>
            <a:prstGeom prst="rect">
              <a:avLst/>
            </a:prstGeom>
            <a:noFill/>
          </p:spPr>
          <p:txBody>
            <a:bodyPr wrap="none" lIns="288000" tIns="0" rIns="480000" bIns="0" anchor="ctr" anchorCtr="0">
              <a:normAutofit/>
            </a:bodyPr>
            <a:lstStyle/>
            <a:p>
              <a:pPr algn="l" latinLnBrk="0"/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TextBox 20"/>
            <p:cNvSpPr txBox="1"/>
            <p:nvPr/>
          </p:nvSpPr>
          <p:spPr bwMode="auto">
            <a:xfrm>
              <a:off x="8601584" y="1761891"/>
              <a:ext cx="2379728" cy="556179"/>
            </a:xfrm>
            <a:prstGeom prst="rect">
              <a:avLst/>
            </a:prstGeom>
            <a:noFill/>
          </p:spPr>
          <p:txBody>
            <a:bodyPr wrap="square" lIns="288000" tIns="0" rIns="480000" bIns="0">
              <a:no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Group 21"/>
          <p:cNvGrpSpPr/>
          <p:nvPr/>
        </p:nvGrpSpPr>
        <p:grpSpPr>
          <a:xfrm>
            <a:off x="725714" y="4752788"/>
            <a:ext cx="3153763" cy="866137"/>
            <a:chOff x="1174908" y="1669738"/>
            <a:chExt cx="3153763" cy="866137"/>
          </a:xfrm>
        </p:grpSpPr>
        <p:sp>
          <p:nvSpPr>
            <p:cNvPr id="13" name="TextBox 22"/>
            <p:cNvSpPr txBox="1"/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</p:spPr>
          <p:txBody>
            <a:bodyPr wrap="none" lIns="480000" tIns="0" rIns="288000" bIns="0" anchor="ctr" anchorCtr="0">
              <a:normAutofit/>
            </a:bodyPr>
            <a:lstStyle/>
            <a:p>
              <a:pPr algn="r" latinLnBrk="0"/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TextBox 23"/>
            <p:cNvSpPr txBox="1"/>
            <p:nvPr/>
          </p:nvSpPr>
          <p:spPr bwMode="auto">
            <a:xfrm>
              <a:off x="1174908" y="1979696"/>
              <a:ext cx="3153763" cy="556179"/>
            </a:xfrm>
            <a:prstGeom prst="rect">
              <a:avLst/>
            </a:prstGeom>
            <a:noFill/>
          </p:spPr>
          <p:txBody>
            <a:bodyPr wrap="square" lIns="480000" tIns="0" rIns="288000" bIns="0" anchor="t" anchorCtr="0">
              <a:no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Group 24"/>
          <p:cNvGrpSpPr/>
          <p:nvPr/>
        </p:nvGrpSpPr>
        <p:grpSpPr>
          <a:xfrm>
            <a:off x="8346146" y="1981312"/>
            <a:ext cx="3076597" cy="866137"/>
            <a:chOff x="8601584" y="1451933"/>
            <a:chExt cx="2346518" cy="866137"/>
          </a:xfrm>
        </p:grpSpPr>
        <p:sp>
          <p:nvSpPr>
            <p:cNvPr id="11" name="TextBox 25"/>
            <p:cNvSpPr txBox="1"/>
            <p:nvPr/>
          </p:nvSpPr>
          <p:spPr bwMode="auto">
            <a:xfrm>
              <a:off x="8601584" y="1451933"/>
              <a:ext cx="2196244" cy="309958"/>
            </a:xfrm>
            <a:prstGeom prst="rect">
              <a:avLst/>
            </a:prstGeom>
            <a:noFill/>
          </p:spPr>
          <p:txBody>
            <a:bodyPr wrap="none" lIns="288000" tIns="0" rIns="480000" bIns="0" anchor="ctr" anchorCtr="0">
              <a:normAutofit/>
            </a:bodyPr>
            <a:lstStyle/>
            <a:p>
              <a:pPr algn="l" latinLnBrk="0"/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TextBox 26"/>
            <p:cNvSpPr txBox="1"/>
            <p:nvPr/>
          </p:nvSpPr>
          <p:spPr bwMode="auto">
            <a:xfrm>
              <a:off x="8601585" y="1761891"/>
              <a:ext cx="2346517" cy="556179"/>
            </a:xfrm>
            <a:prstGeom prst="rect">
              <a:avLst/>
            </a:prstGeom>
            <a:noFill/>
          </p:spPr>
          <p:txBody>
            <a:bodyPr wrap="square" lIns="288000" tIns="0" rIns="480000" bIns="0">
              <a:no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Group 27"/>
          <p:cNvGrpSpPr/>
          <p:nvPr/>
        </p:nvGrpSpPr>
        <p:grpSpPr>
          <a:xfrm>
            <a:off x="609600" y="1981312"/>
            <a:ext cx="3269877" cy="866137"/>
            <a:chOff x="1058794" y="1669738"/>
            <a:chExt cx="3269877" cy="866137"/>
          </a:xfrm>
        </p:grpSpPr>
        <p:sp>
          <p:nvSpPr>
            <p:cNvPr id="9" name="TextBox 28"/>
            <p:cNvSpPr txBox="1"/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</p:spPr>
          <p:txBody>
            <a:bodyPr wrap="none" lIns="480000" tIns="0" rIns="288000" bIns="0" anchor="ctr" anchorCtr="0">
              <a:normAutofit/>
            </a:bodyPr>
            <a:lstStyle/>
            <a:p>
              <a:pPr algn="r" latinLnBrk="0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TextBox 29"/>
            <p:cNvSpPr txBox="1"/>
            <p:nvPr/>
          </p:nvSpPr>
          <p:spPr bwMode="auto">
            <a:xfrm>
              <a:off x="1058794" y="1979696"/>
              <a:ext cx="3269877" cy="556179"/>
            </a:xfrm>
            <a:prstGeom prst="rect">
              <a:avLst/>
            </a:prstGeom>
            <a:noFill/>
          </p:spPr>
          <p:txBody>
            <a:bodyPr wrap="square" lIns="480000" tIns="0" rIns="288000" bIns="0" anchor="t" anchorCtr="0">
              <a:no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TextBox 1"/>
          <p:cNvSpPr txBox="1"/>
          <p:nvPr/>
        </p:nvSpPr>
        <p:spPr>
          <a:xfrm>
            <a:off x="4310914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添加标题内容</a:t>
            </a:r>
            <a:endParaRPr lang="en-US" altLang="zh-CN" sz="4400" b="1" dirty="0">
              <a:solidFill>
                <a:schemeClr val="bg1"/>
              </a:solidFill>
            </a:endParaRPr>
          </a:p>
        </p:txBody>
      </p:sp>
      <p:sp>
        <p:nvSpPr>
          <p:cNvPr id="27" name="TextBox 2"/>
          <p:cNvSpPr txBox="1"/>
          <p:nvPr/>
        </p:nvSpPr>
        <p:spPr>
          <a:xfrm>
            <a:off x="4673658" y="1033454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Put Your Awesome Subtitle</a:t>
            </a:r>
            <a:endParaRPr 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90706" y="1616938"/>
            <a:ext cx="3649677" cy="3624125"/>
            <a:chOff x="490704" y="1616937"/>
            <a:chExt cx="3649677" cy="3624126"/>
          </a:xfrm>
        </p:grpSpPr>
        <p:sp>
          <p:nvSpPr>
            <p:cNvPr id="35" name="任意多边形: 形状 34"/>
            <p:cNvSpPr/>
            <p:nvPr/>
          </p:nvSpPr>
          <p:spPr bwMode="auto">
            <a:xfrm>
              <a:off x="490704" y="1616937"/>
              <a:ext cx="3649677" cy="3612379"/>
            </a:xfrm>
            <a:custGeom>
              <a:avLst/>
              <a:gdLst>
                <a:gd name="connsiteX0" fmla="*/ 1783869 w 3649677"/>
                <a:gd name="connsiteY0" fmla="*/ 3593844 h 3612379"/>
                <a:gd name="connsiteX1" fmla="*/ 1825598 w 3649677"/>
                <a:gd name="connsiteY1" fmla="*/ 3593844 h 3612379"/>
                <a:gd name="connsiteX2" fmla="*/ 1848780 w 3649677"/>
                <a:gd name="connsiteY2" fmla="*/ 3593844 h 3612379"/>
                <a:gd name="connsiteX3" fmla="*/ 1848780 w 3649677"/>
                <a:gd name="connsiteY3" fmla="*/ 3612379 h 3612379"/>
                <a:gd name="connsiteX4" fmla="*/ 1825598 w 3649677"/>
                <a:gd name="connsiteY4" fmla="*/ 3612379 h 3612379"/>
                <a:gd name="connsiteX5" fmla="*/ 1783869 w 3649677"/>
                <a:gd name="connsiteY5" fmla="*/ 3610062 h 3612379"/>
                <a:gd name="connsiteX6" fmla="*/ 1783869 w 3649677"/>
                <a:gd name="connsiteY6" fmla="*/ 3593844 h 3612379"/>
                <a:gd name="connsiteX7" fmla="*/ 1978603 w 3649677"/>
                <a:gd name="connsiteY7" fmla="*/ 3586893 h 3612379"/>
                <a:gd name="connsiteX8" fmla="*/ 1978603 w 3649677"/>
                <a:gd name="connsiteY8" fmla="*/ 3605429 h 3612379"/>
                <a:gd name="connsiteX9" fmla="*/ 1913692 w 3649677"/>
                <a:gd name="connsiteY9" fmla="*/ 3610062 h 3612379"/>
                <a:gd name="connsiteX10" fmla="*/ 1913692 w 3649677"/>
                <a:gd name="connsiteY10" fmla="*/ 3591527 h 3612379"/>
                <a:gd name="connsiteX11" fmla="*/ 1978603 w 3649677"/>
                <a:gd name="connsiteY11" fmla="*/ 3586893 h 3612379"/>
                <a:gd name="connsiteX12" fmla="*/ 1654047 w 3649677"/>
                <a:gd name="connsiteY12" fmla="*/ 3586893 h 3612379"/>
                <a:gd name="connsiteX13" fmla="*/ 1718958 w 3649677"/>
                <a:gd name="connsiteY13" fmla="*/ 3591527 h 3612379"/>
                <a:gd name="connsiteX14" fmla="*/ 1718958 w 3649677"/>
                <a:gd name="connsiteY14" fmla="*/ 3607745 h 3612379"/>
                <a:gd name="connsiteX15" fmla="*/ 1654047 w 3649677"/>
                <a:gd name="connsiteY15" fmla="*/ 3603112 h 3612379"/>
                <a:gd name="connsiteX16" fmla="*/ 1654047 w 3649677"/>
                <a:gd name="connsiteY16" fmla="*/ 3586893 h 3612379"/>
                <a:gd name="connsiteX17" fmla="*/ 2106107 w 3649677"/>
                <a:gd name="connsiteY17" fmla="*/ 3570675 h 3612379"/>
                <a:gd name="connsiteX18" fmla="*/ 2108425 w 3649677"/>
                <a:gd name="connsiteY18" fmla="*/ 3589210 h 3612379"/>
                <a:gd name="connsiteX19" fmla="*/ 2043514 w 3649677"/>
                <a:gd name="connsiteY19" fmla="*/ 3598478 h 3612379"/>
                <a:gd name="connsiteX20" fmla="*/ 2041196 w 3649677"/>
                <a:gd name="connsiteY20" fmla="*/ 3579943 h 3612379"/>
                <a:gd name="connsiteX21" fmla="*/ 2106107 w 3649677"/>
                <a:gd name="connsiteY21" fmla="*/ 3570675 h 3612379"/>
                <a:gd name="connsiteX22" fmla="*/ 2233611 w 3649677"/>
                <a:gd name="connsiteY22" fmla="*/ 3545190 h 3612379"/>
                <a:gd name="connsiteX23" fmla="*/ 2235929 w 3649677"/>
                <a:gd name="connsiteY23" fmla="*/ 3563725 h 3612379"/>
                <a:gd name="connsiteX24" fmla="*/ 2173336 w 3649677"/>
                <a:gd name="connsiteY24" fmla="*/ 3577626 h 3612379"/>
                <a:gd name="connsiteX25" fmla="*/ 2168699 w 3649677"/>
                <a:gd name="connsiteY25" fmla="*/ 3559091 h 3612379"/>
                <a:gd name="connsiteX26" fmla="*/ 2233611 w 3649677"/>
                <a:gd name="connsiteY26" fmla="*/ 3545190 h 3612379"/>
                <a:gd name="connsiteX27" fmla="*/ 2356478 w 3649677"/>
                <a:gd name="connsiteY27" fmla="*/ 3512753 h 3612379"/>
                <a:gd name="connsiteX28" fmla="*/ 2363433 w 3649677"/>
                <a:gd name="connsiteY28" fmla="*/ 3528971 h 3612379"/>
                <a:gd name="connsiteX29" fmla="*/ 2300840 w 3649677"/>
                <a:gd name="connsiteY29" fmla="*/ 3547506 h 3612379"/>
                <a:gd name="connsiteX30" fmla="*/ 2296203 w 3649677"/>
                <a:gd name="connsiteY30" fmla="*/ 3531288 h 3612379"/>
                <a:gd name="connsiteX31" fmla="*/ 2356478 w 3649677"/>
                <a:gd name="connsiteY31" fmla="*/ 3512753 h 3612379"/>
                <a:gd name="connsiteX32" fmla="*/ 2479346 w 3649677"/>
                <a:gd name="connsiteY32" fmla="*/ 3468732 h 3612379"/>
                <a:gd name="connsiteX33" fmla="*/ 2486300 w 3649677"/>
                <a:gd name="connsiteY33" fmla="*/ 3484951 h 3612379"/>
                <a:gd name="connsiteX34" fmla="*/ 2423707 w 3649677"/>
                <a:gd name="connsiteY34" fmla="*/ 3508119 h 3612379"/>
                <a:gd name="connsiteX35" fmla="*/ 2419071 w 3649677"/>
                <a:gd name="connsiteY35" fmla="*/ 3491901 h 3612379"/>
                <a:gd name="connsiteX36" fmla="*/ 2479346 w 3649677"/>
                <a:gd name="connsiteY36" fmla="*/ 3468732 h 3612379"/>
                <a:gd name="connsiteX37" fmla="*/ 2597576 w 3649677"/>
                <a:gd name="connsiteY37" fmla="*/ 3415444 h 3612379"/>
                <a:gd name="connsiteX38" fmla="*/ 2604531 w 3649677"/>
                <a:gd name="connsiteY38" fmla="*/ 3431662 h 3612379"/>
                <a:gd name="connsiteX39" fmla="*/ 2546575 w 3649677"/>
                <a:gd name="connsiteY39" fmla="*/ 3459465 h 3612379"/>
                <a:gd name="connsiteX40" fmla="*/ 2539620 w 3649677"/>
                <a:gd name="connsiteY40" fmla="*/ 3443247 h 3612379"/>
                <a:gd name="connsiteX41" fmla="*/ 2597576 w 3649677"/>
                <a:gd name="connsiteY41" fmla="*/ 3415444 h 3612379"/>
                <a:gd name="connsiteX42" fmla="*/ 2711171 w 3649677"/>
                <a:gd name="connsiteY42" fmla="*/ 3355205 h 3612379"/>
                <a:gd name="connsiteX43" fmla="*/ 2720444 w 3649677"/>
                <a:gd name="connsiteY43" fmla="*/ 3371423 h 3612379"/>
                <a:gd name="connsiteX44" fmla="*/ 2662488 w 3649677"/>
                <a:gd name="connsiteY44" fmla="*/ 3401543 h 3612379"/>
                <a:gd name="connsiteX45" fmla="*/ 2655533 w 3649677"/>
                <a:gd name="connsiteY45" fmla="*/ 3387641 h 3612379"/>
                <a:gd name="connsiteX46" fmla="*/ 2711171 w 3649677"/>
                <a:gd name="connsiteY46" fmla="*/ 3355205 h 3612379"/>
                <a:gd name="connsiteX47" fmla="*/ 2820129 w 3649677"/>
                <a:gd name="connsiteY47" fmla="*/ 3285698 h 3612379"/>
                <a:gd name="connsiteX48" fmla="*/ 2829402 w 3649677"/>
                <a:gd name="connsiteY48" fmla="*/ 3299600 h 3612379"/>
                <a:gd name="connsiteX49" fmla="*/ 2776082 w 3649677"/>
                <a:gd name="connsiteY49" fmla="*/ 3336670 h 3612379"/>
                <a:gd name="connsiteX50" fmla="*/ 2766809 w 3649677"/>
                <a:gd name="connsiteY50" fmla="*/ 3320452 h 3612379"/>
                <a:gd name="connsiteX51" fmla="*/ 2820129 w 3649677"/>
                <a:gd name="connsiteY51" fmla="*/ 3285698 h 3612379"/>
                <a:gd name="connsiteX52" fmla="*/ 2924450 w 3649677"/>
                <a:gd name="connsiteY52" fmla="*/ 3209241 h 3612379"/>
                <a:gd name="connsiteX53" fmla="*/ 2936042 w 3649677"/>
                <a:gd name="connsiteY53" fmla="*/ 3223142 h 3612379"/>
                <a:gd name="connsiteX54" fmla="*/ 2882722 w 3649677"/>
                <a:gd name="connsiteY54" fmla="*/ 3262529 h 3612379"/>
                <a:gd name="connsiteX55" fmla="*/ 2873449 w 3649677"/>
                <a:gd name="connsiteY55" fmla="*/ 3248628 h 3612379"/>
                <a:gd name="connsiteX56" fmla="*/ 2924450 w 3649677"/>
                <a:gd name="connsiteY56" fmla="*/ 3209241 h 3612379"/>
                <a:gd name="connsiteX57" fmla="*/ 185675 w 3649677"/>
                <a:gd name="connsiteY57" fmla="*/ 1098497 h 3612379"/>
                <a:gd name="connsiteX58" fmla="*/ 204211 w 3649677"/>
                <a:gd name="connsiteY58" fmla="*/ 1144840 h 3612379"/>
                <a:gd name="connsiteX59" fmla="*/ 67509 w 3649677"/>
                <a:gd name="connsiteY59" fmla="*/ 1851574 h 3612379"/>
                <a:gd name="connsiteX60" fmla="*/ 137018 w 3649677"/>
                <a:gd name="connsiteY60" fmla="*/ 2317324 h 3612379"/>
                <a:gd name="connsiteX61" fmla="*/ 716264 w 3649677"/>
                <a:gd name="connsiteY61" fmla="*/ 3188577 h 3612379"/>
                <a:gd name="connsiteX62" fmla="*/ 723215 w 3649677"/>
                <a:gd name="connsiteY62" fmla="*/ 3237237 h 3612379"/>
                <a:gd name="connsiteX63" fmla="*/ 695411 w 3649677"/>
                <a:gd name="connsiteY63" fmla="*/ 3251140 h 3612379"/>
                <a:gd name="connsiteX64" fmla="*/ 674559 w 3649677"/>
                <a:gd name="connsiteY64" fmla="*/ 3241871 h 3612379"/>
                <a:gd name="connsiteX65" fmla="*/ 72143 w 3649677"/>
                <a:gd name="connsiteY65" fmla="*/ 2335861 h 3612379"/>
                <a:gd name="connsiteX66" fmla="*/ 316 w 3649677"/>
                <a:gd name="connsiteY66" fmla="*/ 1851574 h 3612379"/>
                <a:gd name="connsiteX67" fmla="*/ 141652 w 3649677"/>
                <a:gd name="connsiteY67" fmla="*/ 1117034 h 3612379"/>
                <a:gd name="connsiteX68" fmla="*/ 185675 w 3649677"/>
                <a:gd name="connsiteY68" fmla="*/ 1098497 h 3612379"/>
                <a:gd name="connsiteX69" fmla="*/ 266627 w 3649677"/>
                <a:gd name="connsiteY69" fmla="*/ 965648 h 3612379"/>
                <a:gd name="connsiteX70" fmla="*/ 282845 w 3649677"/>
                <a:gd name="connsiteY70" fmla="*/ 974911 h 3612379"/>
                <a:gd name="connsiteX71" fmla="*/ 252725 w 3649677"/>
                <a:gd name="connsiteY71" fmla="*/ 1032807 h 3612379"/>
                <a:gd name="connsiteX72" fmla="*/ 236507 w 3649677"/>
                <a:gd name="connsiteY72" fmla="*/ 1023544 h 3612379"/>
                <a:gd name="connsiteX73" fmla="*/ 266627 w 3649677"/>
                <a:gd name="connsiteY73" fmla="*/ 965648 h 3612379"/>
                <a:gd name="connsiteX74" fmla="*/ 333816 w 3649677"/>
                <a:gd name="connsiteY74" fmla="*/ 854488 h 3612379"/>
                <a:gd name="connsiteX75" fmla="*/ 350034 w 3649677"/>
                <a:gd name="connsiteY75" fmla="*/ 863751 h 3612379"/>
                <a:gd name="connsiteX76" fmla="*/ 315281 w 3649677"/>
                <a:gd name="connsiteY76" fmla="*/ 919331 h 3612379"/>
                <a:gd name="connsiteX77" fmla="*/ 299063 w 3649677"/>
                <a:gd name="connsiteY77" fmla="*/ 910068 h 3612379"/>
                <a:gd name="connsiteX78" fmla="*/ 333816 w 3649677"/>
                <a:gd name="connsiteY78" fmla="*/ 854488 h 3612379"/>
                <a:gd name="connsiteX79" fmla="*/ 410273 w 3649677"/>
                <a:gd name="connsiteY79" fmla="*/ 747960 h 3612379"/>
                <a:gd name="connsiteX80" fmla="*/ 424175 w 3649677"/>
                <a:gd name="connsiteY80" fmla="*/ 759539 h 3612379"/>
                <a:gd name="connsiteX81" fmla="*/ 384788 w 3649677"/>
                <a:gd name="connsiteY81" fmla="*/ 810487 h 3612379"/>
                <a:gd name="connsiteX82" fmla="*/ 370887 w 3649677"/>
                <a:gd name="connsiteY82" fmla="*/ 801224 h 3612379"/>
                <a:gd name="connsiteX83" fmla="*/ 410273 w 3649677"/>
                <a:gd name="connsiteY83" fmla="*/ 747960 h 3612379"/>
                <a:gd name="connsiteX84" fmla="*/ 493681 w 3649677"/>
                <a:gd name="connsiteY84" fmla="*/ 648379 h 3612379"/>
                <a:gd name="connsiteX85" fmla="*/ 505266 w 3649677"/>
                <a:gd name="connsiteY85" fmla="*/ 659959 h 3612379"/>
                <a:gd name="connsiteX86" fmla="*/ 468196 w 3649677"/>
                <a:gd name="connsiteY86" fmla="*/ 703959 h 3612379"/>
                <a:gd name="connsiteX87" fmla="*/ 463562 w 3649677"/>
                <a:gd name="connsiteY87" fmla="*/ 708591 h 3612379"/>
                <a:gd name="connsiteX88" fmla="*/ 449660 w 3649677"/>
                <a:gd name="connsiteY88" fmla="*/ 697012 h 3612379"/>
                <a:gd name="connsiteX89" fmla="*/ 454294 w 3649677"/>
                <a:gd name="connsiteY89" fmla="*/ 692380 h 3612379"/>
                <a:gd name="connsiteX90" fmla="*/ 493681 w 3649677"/>
                <a:gd name="connsiteY90" fmla="*/ 648379 h 3612379"/>
                <a:gd name="connsiteX91" fmla="*/ 584040 w 3649677"/>
                <a:gd name="connsiteY91" fmla="*/ 553430 h 3612379"/>
                <a:gd name="connsiteX92" fmla="*/ 595624 w 3649677"/>
                <a:gd name="connsiteY92" fmla="*/ 567325 h 3612379"/>
                <a:gd name="connsiteX93" fmla="*/ 549287 w 3649677"/>
                <a:gd name="connsiteY93" fmla="*/ 611326 h 3612379"/>
                <a:gd name="connsiteX94" fmla="*/ 537702 w 3649677"/>
                <a:gd name="connsiteY94" fmla="*/ 599747 h 3612379"/>
                <a:gd name="connsiteX95" fmla="*/ 584040 w 3649677"/>
                <a:gd name="connsiteY95" fmla="*/ 553430 h 3612379"/>
                <a:gd name="connsiteX96" fmla="*/ 679032 w 3649677"/>
                <a:gd name="connsiteY96" fmla="*/ 465429 h 3612379"/>
                <a:gd name="connsiteX97" fmla="*/ 690616 w 3649677"/>
                <a:gd name="connsiteY97" fmla="*/ 479324 h 3612379"/>
                <a:gd name="connsiteX98" fmla="*/ 641962 w 3649677"/>
                <a:gd name="connsiteY98" fmla="*/ 523325 h 3612379"/>
                <a:gd name="connsiteX99" fmla="*/ 630377 w 3649677"/>
                <a:gd name="connsiteY99" fmla="*/ 509430 h 3612379"/>
                <a:gd name="connsiteX100" fmla="*/ 679032 w 3649677"/>
                <a:gd name="connsiteY100" fmla="*/ 465429 h 3612379"/>
                <a:gd name="connsiteX101" fmla="*/ 2730567 w 3649677"/>
                <a:gd name="connsiteY101" fmla="*/ 250246 h 3612379"/>
                <a:gd name="connsiteX102" fmla="*/ 2757499 w 3649677"/>
                <a:gd name="connsiteY102" fmla="*/ 254013 h 3612379"/>
                <a:gd name="connsiteX103" fmla="*/ 3267178 w 3649677"/>
                <a:gd name="connsiteY103" fmla="*/ 706037 h 3612379"/>
                <a:gd name="connsiteX104" fmla="*/ 3649438 w 3649677"/>
                <a:gd name="connsiteY104" fmla="*/ 1797848 h 3612379"/>
                <a:gd name="connsiteX105" fmla="*/ 3466417 w 3649677"/>
                <a:gd name="connsiteY105" fmla="*/ 2625399 h 3612379"/>
                <a:gd name="connsiteX106" fmla="*/ 3065623 w 3649677"/>
                <a:gd name="connsiteY106" fmla="*/ 3165509 h 3612379"/>
                <a:gd name="connsiteX107" fmla="*/ 3040139 w 3649677"/>
                <a:gd name="connsiteY107" fmla="*/ 3174781 h 3612379"/>
                <a:gd name="connsiteX108" fmla="*/ 3016972 w 3649677"/>
                <a:gd name="connsiteY108" fmla="*/ 3163191 h 3612379"/>
                <a:gd name="connsiteX109" fmla="*/ 3013603 w 3649677"/>
                <a:gd name="connsiteY109" fmla="*/ 3155326 h 3612379"/>
                <a:gd name="connsiteX110" fmla="*/ 2984725 w 3649677"/>
                <a:gd name="connsiteY110" fmla="*/ 3181439 h 3612379"/>
                <a:gd name="connsiteX111" fmla="*/ 2973134 w 3649677"/>
                <a:gd name="connsiteY111" fmla="*/ 3167537 h 3612379"/>
                <a:gd name="connsiteX112" fmla="*/ 3006567 w 3649677"/>
                <a:gd name="connsiteY112" fmla="*/ 3138897 h 3612379"/>
                <a:gd name="connsiteX113" fmla="*/ 3006547 w 3649677"/>
                <a:gd name="connsiteY113" fmla="*/ 3138851 h 3612379"/>
                <a:gd name="connsiteX114" fmla="*/ 3016972 w 3649677"/>
                <a:gd name="connsiteY114" fmla="*/ 3114511 h 3612379"/>
                <a:gd name="connsiteX115" fmla="*/ 3403865 w 3649677"/>
                <a:gd name="connsiteY115" fmla="*/ 2595264 h 3612379"/>
                <a:gd name="connsiteX116" fmla="*/ 3582253 w 3649677"/>
                <a:gd name="connsiteY116" fmla="*/ 1797848 h 3612379"/>
                <a:gd name="connsiteX117" fmla="*/ 3213894 w 3649677"/>
                <a:gd name="connsiteY117" fmla="*/ 747762 h 3612379"/>
                <a:gd name="connsiteX118" fmla="*/ 2720432 w 3649677"/>
                <a:gd name="connsiteY118" fmla="*/ 311965 h 3612379"/>
                <a:gd name="connsiteX119" fmla="*/ 2719258 w 3649677"/>
                <a:gd name="connsiteY119" fmla="*/ 310391 h 3612379"/>
                <a:gd name="connsiteX120" fmla="*/ 2669321 w 3649677"/>
                <a:gd name="connsiteY120" fmla="*/ 282178 h 3612379"/>
                <a:gd name="connsiteX121" fmla="*/ 2678590 w 3649677"/>
                <a:gd name="connsiteY121" fmla="*/ 268280 h 3612379"/>
                <a:gd name="connsiteX122" fmla="*/ 2706182 w 3649677"/>
                <a:gd name="connsiteY122" fmla="*/ 283869 h 3612379"/>
                <a:gd name="connsiteX123" fmla="*/ 2708848 w 3649677"/>
                <a:gd name="connsiteY123" fmla="*/ 265604 h 3612379"/>
                <a:gd name="connsiteX124" fmla="*/ 2730567 w 3649677"/>
                <a:gd name="connsiteY124" fmla="*/ 250246 h 3612379"/>
                <a:gd name="connsiteX125" fmla="*/ 2560410 w 3649677"/>
                <a:gd name="connsiteY125" fmla="*/ 208057 h 3612379"/>
                <a:gd name="connsiteX126" fmla="*/ 2620659 w 3649677"/>
                <a:gd name="connsiteY126" fmla="*/ 238168 h 3612379"/>
                <a:gd name="connsiteX127" fmla="*/ 2611390 w 3649677"/>
                <a:gd name="connsiteY127" fmla="*/ 252066 h 3612379"/>
                <a:gd name="connsiteX128" fmla="*/ 2553458 w 3649677"/>
                <a:gd name="connsiteY128" fmla="*/ 224270 h 3612379"/>
                <a:gd name="connsiteX129" fmla="*/ 2560410 w 3649677"/>
                <a:gd name="connsiteY129" fmla="*/ 208057 h 3612379"/>
                <a:gd name="connsiteX130" fmla="*/ 2439912 w 3649677"/>
                <a:gd name="connsiteY130" fmla="*/ 159414 h 3612379"/>
                <a:gd name="connsiteX131" fmla="*/ 2500161 w 3649677"/>
                <a:gd name="connsiteY131" fmla="*/ 182577 h 3612379"/>
                <a:gd name="connsiteX132" fmla="*/ 2495527 w 3649677"/>
                <a:gd name="connsiteY132" fmla="*/ 198791 h 3612379"/>
                <a:gd name="connsiteX133" fmla="*/ 2435278 w 3649677"/>
                <a:gd name="connsiteY133" fmla="*/ 175628 h 3612379"/>
                <a:gd name="connsiteX134" fmla="*/ 2439912 w 3649677"/>
                <a:gd name="connsiteY134" fmla="*/ 159414 h 3612379"/>
                <a:gd name="connsiteX135" fmla="*/ 2317098 w 3649677"/>
                <a:gd name="connsiteY135" fmla="*/ 117720 h 3612379"/>
                <a:gd name="connsiteX136" fmla="*/ 2379664 w 3649677"/>
                <a:gd name="connsiteY136" fmla="*/ 138567 h 3612379"/>
                <a:gd name="connsiteX137" fmla="*/ 2372712 w 3649677"/>
                <a:gd name="connsiteY137" fmla="*/ 154781 h 3612379"/>
                <a:gd name="connsiteX138" fmla="*/ 2312463 w 3649677"/>
                <a:gd name="connsiteY138" fmla="*/ 136251 h 3612379"/>
                <a:gd name="connsiteX139" fmla="*/ 2317098 w 3649677"/>
                <a:gd name="connsiteY139" fmla="*/ 117720 h 3612379"/>
                <a:gd name="connsiteX140" fmla="*/ 2189648 w 3649677"/>
                <a:gd name="connsiteY140" fmla="*/ 87609 h 3612379"/>
                <a:gd name="connsiteX141" fmla="*/ 2254532 w 3649677"/>
                <a:gd name="connsiteY141" fmla="*/ 101506 h 3612379"/>
                <a:gd name="connsiteX142" fmla="*/ 2249897 w 3649677"/>
                <a:gd name="connsiteY142" fmla="*/ 120037 h 3612379"/>
                <a:gd name="connsiteX143" fmla="*/ 2185014 w 3649677"/>
                <a:gd name="connsiteY143" fmla="*/ 103823 h 3612379"/>
                <a:gd name="connsiteX144" fmla="*/ 2189648 w 3649677"/>
                <a:gd name="connsiteY144" fmla="*/ 87609 h 3612379"/>
                <a:gd name="connsiteX145" fmla="*/ 2062199 w 3649677"/>
                <a:gd name="connsiteY145" fmla="*/ 64446 h 3612379"/>
                <a:gd name="connsiteX146" fmla="*/ 2124765 w 3649677"/>
                <a:gd name="connsiteY146" fmla="*/ 76027 h 3612379"/>
                <a:gd name="connsiteX147" fmla="*/ 2122448 w 3649677"/>
                <a:gd name="connsiteY147" fmla="*/ 92241 h 3612379"/>
                <a:gd name="connsiteX148" fmla="*/ 2059882 w 3649677"/>
                <a:gd name="connsiteY148" fmla="*/ 82976 h 3612379"/>
                <a:gd name="connsiteX149" fmla="*/ 2062199 w 3649677"/>
                <a:gd name="connsiteY149" fmla="*/ 64446 h 3612379"/>
                <a:gd name="connsiteX150" fmla="*/ 1930115 w 3649677"/>
                <a:gd name="connsiteY150" fmla="*/ 52864 h 3612379"/>
                <a:gd name="connsiteX151" fmla="*/ 1997316 w 3649677"/>
                <a:gd name="connsiteY151" fmla="*/ 57497 h 3612379"/>
                <a:gd name="connsiteX152" fmla="*/ 1994998 w 3649677"/>
                <a:gd name="connsiteY152" fmla="*/ 76027 h 3612379"/>
                <a:gd name="connsiteX153" fmla="*/ 1930115 w 3649677"/>
                <a:gd name="connsiteY153" fmla="*/ 71394 h 3612379"/>
                <a:gd name="connsiteX154" fmla="*/ 1930115 w 3649677"/>
                <a:gd name="connsiteY154" fmla="*/ 52864 h 3612379"/>
                <a:gd name="connsiteX155" fmla="*/ 1796106 w 3649677"/>
                <a:gd name="connsiteY155" fmla="*/ 0 h 3612379"/>
                <a:gd name="connsiteX156" fmla="*/ 1830880 w 3649677"/>
                <a:gd name="connsiteY156" fmla="*/ 32402 h 3612379"/>
                <a:gd name="connsiteX157" fmla="*/ 1798424 w 3649677"/>
                <a:gd name="connsiteY157" fmla="*/ 67119 h 3612379"/>
                <a:gd name="connsiteX158" fmla="*/ 1606008 w 3649677"/>
                <a:gd name="connsiteY158" fmla="*/ 81005 h 3612379"/>
                <a:gd name="connsiteX159" fmla="*/ 801568 w 3649677"/>
                <a:gd name="connsiteY159" fmla="*/ 395768 h 3612379"/>
                <a:gd name="connsiteX160" fmla="*/ 791090 w 3649677"/>
                <a:gd name="connsiteY160" fmla="*/ 398383 h 3612379"/>
                <a:gd name="connsiteX161" fmla="*/ 791401 w 3649677"/>
                <a:gd name="connsiteY161" fmla="*/ 398849 h 3612379"/>
                <a:gd name="connsiteX162" fmla="*/ 792559 w 3649677"/>
                <a:gd name="connsiteY162" fmla="*/ 400586 h 3612379"/>
                <a:gd name="connsiteX163" fmla="*/ 741588 w 3649677"/>
                <a:gd name="connsiteY163" fmla="*/ 439955 h 3612379"/>
                <a:gd name="connsiteX164" fmla="*/ 730003 w 3649677"/>
                <a:gd name="connsiteY164" fmla="*/ 426060 h 3612379"/>
                <a:gd name="connsiteX165" fmla="*/ 772112 w 3649677"/>
                <a:gd name="connsiteY165" fmla="*/ 394951 h 3612379"/>
                <a:gd name="connsiteX166" fmla="*/ 755203 w 3649677"/>
                <a:gd name="connsiteY166" fmla="*/ 386510 h 3612379"/>
                <a:gd name="connsiteX167" fmla="*/ 762157 w 3649677"/>
                <a:gd name="connsiteY167" fmla="*/ 337907 h 3612379"/>
                <a:gd name="connsiteX168" fmla="*/ 1596735 w 3649677"/>
                <a:gd name="connsiteY168" fmla="*/ 13887 h 3612379"/>
                <a:gd name="connsiteX169" fmla="*/ 1796106 w 3649677"/>
                <a:gd name="connsiteY169" fmla="*/ 0 h 361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3649677" h="3612379">
                  <a:moveTo>
                    <a:pt x="1783869" y="3593844"/>
                  </a:moveTo>
                  <a:cubicBezTo>
                    <a:pt x="1797779" y="3593844"/>
                    <a:pt x="1811688" y="3593844"/>
                    <a:pt x="1825598" y="3593844"/>
                  </a:cubicBezTo>
                  <a:cubicBezTo>
                    <a:pt x="1832553" y="3593844"/>
                    <a:pt x="1841826" y="3593844"/>
                    <a:pt x="1848780" y="3593844"/>
                  </a:cubicBezTo>
                  <a:cubicBezTo>
                    <a:pt x="1848780" y="3612379"/>
                    <a:pt x="1848780" y="3612379"/>
                    <a:pt x="1848780" y="3612379"/>
                  </a:cubicBezTo>
                  <a:cubicBezTo>
                    <a:pt x="1841826" y="3612379"/>
                    <a:pt x="1832553" y="3612379"/>
                    <a:pt x="1825598" y="3612379"/>
                  </a:cubicBezTo>
                  <a:cubicBezTo>
                    <a:pt x="1811688" y="3612379"/>
                    <a:pt x="1797779" y="3612379"/>
                    <a:pt x="1783869" y="3610062"/>
                  </a:cubicBezTo>
                  <a:cubicBezTo>
                    <a:pt x="1783869" y="3593844"/>
                    <a:pt x="1783869" y="3593844"/>
                    <a:pt x="1783869" y="3593844"/>
                  </a:cubicBezTo>
                  <a:close/>
                  <a:moveTo>
                    <a:pt x="1978603" y="3586893"/>
                  </a:moveTo>
                  <a:cubicBezTo>
                    <a:pt x="1978603" y="3605429"/>
                    <a:pt x="1978603" y="3605429"/>
                    <a:pt x="1978603" y="3605429"/>
                  </a:cubicBezTo>
                  <a:cubicBezTo>
                    <a:pt x="1957738" y="3607745"/>
                    <a:pt x="1936874" y="3607745"/>
                    <a:pt x="1913692" y="3610062"/>
                  </a:cubicBezTo>
                  <a:cubicBezTo>
                    <a:pt x="1913692" y="3591527"/>
                    <a:pt x="1913692" y="3591527"/>
                    <a:pt x="1913692" y="3591527"/>
                  </a:cubicBezTo>
                  <a:cubicBezTo>
                    <a:pt x="1934556" y="3591527"/>
                    <a:pt x="1955420" y="3589210"/>
                    <a:pt x="1978603" y="3586893"/>
                  </a:cubicBezTo>
                  <a:close/>
                  <a:moveTo>
                    <a:pt x="1654047" y="3586893"/>
                  </a:moveTo>
                  <a:cubicBezTo>
                    <a:pt x="1677230" y="3586893"/>
                    <a:pt x="1698094" y="3589210"/>
                    <a:pt x="1718958" y="3591527"/>
                  </a:cubicBezTo>
                  <a:lnTo>
                    <a:pt x="1718958" y="3607745"/>
                  </a:lnTo>
                  <a:cubicBezTo>
                    <a:pt x="1695776" y="3607745"/>
                    <a:pt x="1674911" y="3605429"/>
                    <a:pt x="1654047" y="3603112"/>
                  </a:cubicBezTo>
                  <a:cubicBezTo>
                    <a:pt x="1654047" y="3586893"/>
                    <a:pt x="1654047" y="3586893"/>
                    <a:pt x="1654047" y="3586893"/>
                  </a:cubicBezTo>
                  <a:close/>
                  <a:moveTo>
                    <a:pt x="2106107" y="3570675"/>
                  </a:moveTo>
                  <a:cubicBezTo>
                    <a:pt x="2108425" y="3589210"/>
                    <a:pt x="2108425" y="3589210"/>
                    <a:pt x="2108425" y="3589210"/>
                  </a:cubicBezTo>
                  <a:cubicBezTo>
                    <a:pt x="2087561" y="3591527"/>
                    <a:pt x="2066696" y="3596161"/>
                    <a:pt x="2043514" y="3598478"/>
                  </a:cubicBezTo>
                  <a:cubicBezTo>
                    <a:pt x="2041196" y="3579943"/>
                    <a:pt x="2041196" y="3579943"/>
                    <a:pt x="2041196" y="3579943"/>
                  </a:cubicBezTo>
                  <a:cubicBezTo>
                    <a:pt x="2064378" y="3577626"/>
                    <a:pt x="2085242" y="3575309"/>
                    <a:pt x="2106107" y="3570675"/>
                  </a:cubicBezTo>
                  <a:close/>
                  <a:moveTo>
                    <a:pt x="2233611" y="3545190"/>
                  </a:moveTo>
                  <a:cubicBezTo>
                    <a:pt x="2235929" y="3563725"/>
                    <a:pt x="2235929" y="3563725"/>
                    <a:pt x="2235929" y="3563725"/>
                  </a:cubicBezTo>
                  <a:cubicBezTo>
                    <a:pt x="2215065" y="3568358"/>
                    <a:pt x="2194200" y="3572992"/>
                    <a:pt x="2173336" y="3577626"/>
                  </a:cubicBezTo>
                  <a:cubicBezTo>
                    <a:pt x="2168699" y="3559091"/>
                    <a:pt x="2168699" y="3559091"/>
                    <a:pt x="2168699" y="3559091"/>
                  </a:cubicBezTo>
                  <a:cubicBezTo>
                    <a:pt x="2191882" y="3556774"/>
                    <a:pt x="2212746" y="3552140"/>
                    <a:pt x="2233611" y="3545190"/>
                  </a:cubicBezTo>
                  <a:close/>
                  <a:moveTo>
                    <a:pt x="2356478" y="3512753"/>
                  </a:moveTo>
                  <a:cubicBezTo>
                    <a:pt x="2363433" y="3528971"/>
                    <a:pt x="2363433" y="3528971"/>
                    <a:pt x="2363433" y="3528971"/>
                  </a:cubicBezTo>
                  <a:cubicBezTo>
                    <a:pt x="2342569" y="3535922"/>
                    <a:pt x="2321704" y="3540556"/>
                    <a:pt x="2300840" y="3547506"/>
                  </a:cubicBezTo>
                  <a:cubicBezTo>
                    <a:pt x="2296203" y="3531288"/>
                    <a:pt x="2296203" y="3531288"/>
                    <a:pt x="2296203" y="3531288"/>
                  </a:cubicBezTo>
                  <a:cubicBezTo>
                    <a:pt x="2317068" y="3524338"/>
                    <a:pt x="2337932" y="3517387"/>
                    <a:pt x="2356478" y="3512753"/>
                  </a:cubicBezTo>
                  <a:close/>
                  <a:moveTo>
                    <a:pt x="2479346" y="3468732"/>
                  </a:moveTo>
                  <a:cubicBezTo>
                    <a:pt x="2486300" y="3484951"/>
                    <a:pt x="2486300" y="3484951"/>
                    <a:pt x="2486300" y="3484951"/>
                  </a:cubicBezTo>
                  <a:cubicBezTo>
                    <a:pt x="2465436" y="3491901"/>
                    <a:pt x="2444572" y="3501169"/>
                    <a:pt x="2423707" y="3508119"/>
                  </a:cubicBezTo>
                  <a:cubicBezTo>
                    <a:pt x="2419071" y="3491901"/>
                    <a:pt x="2419071" y="3491901"/>
                    <a:pt x="2419071" y="3491901"/>
                  </a:cubicBezTo>
                  <a:cubicBezTo>
                    <a:pt x="2439935" y="3484951"/>
                    <a:pt x="2458481" y="3475683"/>
                    <a:pt x="2479346" y="3468732"/>
                  </a:cubicBezTo>
                  <a:close/>
                  <a:moveTo>
                    <a:pt x="2597576" y="3415444"/>
                  </a:moveTo>
                  <a:cubicBezTo>
                    <a:pt x="2604531" y="3431662"/>
                    <a:pt x="2604531" y="3431662"/>
                    <a:pt x="2604531" y="3431662"/>
                  </a:cubicBezTo>
                  <a:cubicBezTo>
                    <a:pt x="2585985" y="3440930"/>
                    <a:pt x="2565121" y="3450197"/>
                    <a:pt x="2546575" y="3459465"/>
                  </a:cubicBezTo>
                  <a:cubicBezTo>
                    <a:pt x="2539620" y="3443247"/>
                    <a:pt x="2539620" y="3443247"/>
                    <a:pt x="2539620" y="3443247"/>
                  </a:cubicBezTo>
                  <a:cubicBezTo>
                    <a:pt x="2558166" y="3433979"/>
                    <a:pt x="2579030" y="3424711"/>
                    <a:pt x="2597576" y="3415444"/>
                  </a:cubicBezTo>
                  <a:close/>
                  <a:moveTo>
                    <a:pt x="2711171" y="3355205"/>
                  </a:moveTo>
                  <a:cubicBezTo>
                    <a:pt x="2720444" y="3371423"/>
                    <a:pt x="2720444" y="3371423"/>
                    <a:pt x="2720444" y="3371423"/>
                  </a:cubicBezTo>
                  <a:cubicBezTo>
                    <a:pt x="2701898" y="3380691"/>
                    <a:pt x="2681034" y="3392275"/>
                    <a:pt x="2662488" y="3401543"/>
                  </a:cubicBezTo>
                  <a:cubicBezTo>
                    <a:pt x="2655533" y="3387641"/>
                    <a:pt x="2655533" y="3387641"/>
                    <a:pt x="2655533" y="3387641"/>
                  </a:cubicBezTo>
                  <a:cubicBezTo>
                    <a:pt x="2674079" y="3376057"/>
                    <a:pt x="2692625" y="3366789"/>
                    <a:pt x="2711171" y="3355205"/>
                  </a:cubicBezTo>
                  <a:close/>
                  <a:moveTo>
                    <a:pt x="2820129" y="3285698"/>
                  </a:moveTo>
                  <a:cubicBezTo>
                    <a:pt x="2829402" y="3299600"/>
                    <a:pt x="2829402" y="3299600"/>
                    <a:pt x="2829402" y="3299600"/>
                  </a:cubicBezTo>
                  <a:cubicBezTo>
                    <a:pt x="2813174" y="3313501"/>
                    <a:pt x="2794628" y="3325085"/>
                    <a:pt x="2776082" y="3336670"/>
                  </a:cubicBezTo>
                  <a:cubicBezTo>
                    <a:pt x="2766809" y="3320452"/>
                    <a:pt x="2766809" y="3320452"/>
                    <a:pt x="2766809" y="3320452"/>
                  </a:cubicBezTo>
                  <a:cubicBezTo>
                    <a:pt x="2785355" y="3311184"/>
                    <a:pt x="2801583" y="3297283"/>
                    <a:pt x="2820129" y="3285698"/>
                  </a:cubicBezTo>
                  <a:close/>
                  <a:moveTo>
                    <a:pt x="2924450" y="3209241"/>
                  </a:moveTo>
                  <a:cubicBezTo>
                    <a:pt x="2936042" y="3223142"/>
                    <a:pt x="2936042" y="3223142"/>
                    <a:pt x="2936042" y="3223142"/>
                  </a:cubicBezTo>
                  <a:cubicBezTo>
                    <a:pt x="2917495" y="3237044"/>
                    <a:pt x="2901268" y="3248628"/>
                    <a:pt x="2882722" y="3262529"/>
                  </a:cubicBezTo>
                  <a:cubicBezTo>
                    <a:pt x="2873449" y="3248628"/>
                    <a:pt x="2873449" y="3248628"/>
                    <a:pt x="2873449" y="3248628"/>
                  </a:cubicBezTo>
                  <a:cubicBezTo>
                    <a:pt x="2889676" y="3234727"/>
                    <a:pt x="2908222" y="3223142"/>
                    <a:pt x="2924450" y="3209241"/>
                  </a:cubicBezTo>
                  <a:close/>
                  <a:moveTo>
                    <a:pt x="185675" y="1098497"/>
                  </a:moveTo>
                  <a:cubicBezTo>
                    <a:pt x="204211" y="1105448"/>
                    <a:pt x="211162" y="1126303"/>
                    <a:pt x="204211" y="1144840"/>
                  </a:cubicBezTo>
                  <a:cubicBezTo>
                    <a:pt x="109215" y="1367287"/>
                    <a:pt x="62875" y="1605955"/>
                    <a:pt x="67509" y="1851574"/>
                  </a:cubicBezTo>
                  <a:cubicBezTo>
                    <a:pt x="69826" y="2009141"/>
                    <a:pt x="92996" y="2166708"/>
                    <a:pt x="137018" y="2317324"/>
                  </a:cubicBezTo>
                  <a:cubicBezTo>
                    <a:pt x="236649" y="2660264"/>
                    <a:pt x="438226" y="2961495"/>
                    <a:pt x="716264" y="3188577"/>
                  </a:cubicBezTo>
                  <a:cubicBezTo>
                    <a:pt x="732483" y="3200163"/>
                    <a:pt x="734800" y="3223334"/>
                    <a:pt x="723215" y="3237237"/>
                  </a:cubicBezTo>
                  <a:cubicBezTo>
                    <a:pt x="716264" y="3246506"/>
                    <a:pt x="704679" y="3251140"/>
                    <a:pt x="695411" y="3251140"/>
                  </a:cubicBezTo>
                  <a:cubicBezTo>
                    <a:pt x="688460" y="3251140"/>
                    <a:pt x="679193" y="3248823"/>
                    <a:pt x="674559" y="3241871"/>
                  </a:cubicBezTo>
                  <a:cubicBezTo>
                    <a:pt x="384936" y="3007838"/>
                    <a:pt x="176407" y="2692704"/>
                    <a:pt x="72143" y="2335861"/>
                  </a:cubicBezTo>
                  <a:cubicBezTo>
                    <a:pt x="25803" y="2180611"/>
                    <a:pt x="2633" y="2018410"/>
                    <a:pt x="316" y="1851574"/>
                  </a:cubicBezTo>
                  <a:cubicBezTo>
                    <a:pt x="-4318" y="1596686"/>
                    <a:pt x="42022" y="1351067"/>
                    <a:pt x="141652" y="1117034"/>
                  </a:cubicBezTo>
                  <a:cubicBezTo>
                    <a:pt x="148603" y="1100814"/>
                    <a:pt x="169456" y="1091545"/>
                    <a:pt x="185675" y="1098497"/>
                  </a:cubicBezTo>
                  <a:close/>
                  <a:moveTo>
                    <a:pt x="266627" y="965648"/>
                  </a:moveTo>
                  <a:cubicBezTo>
                    <a:pt x="282845" y="974911"/>
                    <a:pt x="282845" y="974911"/>
                    <a:pt x="282845" y="974911"/>
                  </a:cubicBezTo>
                  <a:cubicBezTo>
                    <a:pt x="271260" y="993438"/>
                    <a:pt x="261993" y="1011964"/>
                    <a:pt x="252725" y="1032807"/>
                  </a:cubicBezTo>
                  <a:cubicBezTo>
                    <a:pt x="236507" y="1023544"/>
                    <a:pt x="236507" y="1023544"/>
                    <a:pt x="236507" y="1023544"/>
                  </a:cubicBezTo>
                  <a:cubicBezTo>
                    <a:pt x="245775" y="1005017"/>
                    <a:pt x="257359" y="986490"/>
                    <a:pt x="266627" y="965648"/>
                  </a:cubicBezTo>
                  <a:close/>
                  <a:moveTo>
                    <a:pt x="333816" y="854488"/>
                  </a:moveTo>
                  <a:cubicBezTo>
                    <a:pt x="350034" y="863751"/>
                    <a:pt x="350034" y="863751"/>
                    <a:pt x="350034" y="863751"/>
                  </a:cubicBezTo>
                  <a:cubicBezTo>
                    <a:pt x="338450" y="882278"/>
                    <a:pt x="326866" y="900805"/>
                    <a:pt x="315281" y="919331"/>
                  </a:cubicBezTo>
                  <a:cubicBezTo>
                    <a:pt x="299063" y="910068"/>
                    <a:pt x="299063" y="910068"/>
                    <a:pt x="299063" y="910068"/>
                  </a:cubicBezTo>
                  <a:cubicBezTo>
                    <a:pt x="310648" y="891541"/>
                    <a:pt x="322232" y="873015"/>
                    <a:pt x="333816" y="854488"/>
                  </a:cubicBezTo>
                  <a:close/>
                  <a:moveTo>
                    <a:pt x="410273" y="747960"/>
                  </a:moveTo>
                  <a:cubicBezTo>
                    <a:pt x="424175" y="759539"/>
                    <a:pt x="424175" y="759539"/>
                    <a:pt x="424175" y="759539"/>
                  </a:cubicBezTo>
                  <a:cubicBezTo>
                    <a:pt x="410273" y="775750"/>
                    <a:pt x="398689" y="794277"/>
                    <a:pt x="384788" y="810487"/>
                  </a:cubicBezTo>
                  <a:cubicBezTo>
                    <a:pt x="370887" y="801224"/>
                    <a:pt x="370887" y="801224"/>
                    <a:pt x="370887" y="801224"/>
                  </a:cubicBezTo>
                  <a:cubicBezTo>
                    <a:pt x="384788" y="782697"/>
                    <a:pt x="396372" y="766487"/>
                    <a:pt x="410273" y="747960"/>
                  </a:cubicBezTo>
                  <a:close/>
                  <a:moveTo>
                    <a:pt x="493681" y="648379"/>
                  </a:moveTo>
                  <a:cubicBezTo>
                    <a:pt x="505266" y="659959"/>
                    <a:pt x="505266" y="659959"/>
                    <a:pt x="505266" y="659959"/>
                  </a:cubicBezTo>
                  <a:cubicBezTo>
                    <a:pt x="493681" y="673854"/>
                    <a:pt x="482097" y="690064"/>
                    <a:pt x="468196" y="703959"/>
                  </a:cubicBezTo>
                  <a:lnTo>
                    <a:pt x="463562" y="708591"/>
                  </a:lnTo>
                  <a:cubicBezTo>
                    <a:pt x="449660" y="697012"/>
                    <a:pt x="449660" y="697012"/>
                    <a:pt x="449660" y="697012"/>
                  </a:cubicBezTo>
                  <a:cubicBezTo>
                    <a:pt x="454294" y="692380"/>
                    <a:pt x="454294" y="692380"/>
                    <a:pt x="454294" y="692380"/>
                  </a:cubicBezTo>
                  <a:cubicBezTo>
                    <a:pt x="468196" y="678485"/>
                    <a:pt x="479780" y="662274"/>
                    <a:pt x="493681" y="648379"/>
                  </a:cubicBezTo>
                  <a:close/>
                  <a:moveTo>
                    <a:pt x="584040" y="553430"/>
                  </a:moveTo>
                  <a:cubicBezTo>
                    <a:pt x="595624" y="567325"/>
                    <a:pt x="595624" y="567325"/>
                    <a:pt x="595624" y="567325"/>
                  </a:cubicBezTo>
                  <a:cubicBezTo>
                    <a:pt x="579406" y="581220"/>
                    <a:pt x="565505" y="597431"/>
                    <a:pt x="549287" y="611326"/>
                  </a:cubicBezTo>
                  <a:cubicBezTo>
                    <a:pt x="537702" y="599747"/>
                    <a:pt x="537702" y="599747"/>
                    <a:pt x="537702" y="599747"/>
                  </a:cubicBezTo>
                  <a:cubicBezTo>
                    <a:pt x="551603" y="583536"/>
                    <a:pt x="567821" y="569641"/>
                    <a:pt x="584040" y="553430"/>
                  </a:cubicBezTo>
                  <a:close/>
                  <a:moveTo>
                    <a:pt x="679032" y="465429"/>
                  </a:moveTo>
                  <a:cubicBezTo>
                    <a:pt x="690616" y="479324"/>
                    <a:pt x="690616" y="479324"/>
                    <a:pt x="690616" y="479324"/>
                  </a:cubicBezTo>
                  <a:cubicBezTo>
                    <a:pt x="674398" y="493219"/>
                    <a:pt x="658180" y="507114"/>
                    <a:pt x="641962" y="523325"/>
                  </a:cubicBezTo>
                  <a:cubicBezTo>
                    <a:pt x="630377" y="509430"/>
                    <a:pt x="630377" y="509430"/>
                    <a:pt x="630377" y="509430"/>
                  </a:cubicBezTo>
                  <a:cubicBezTo>
                    <a:pt x="646596" y="495535"/>
                    <a:pt x="662814" y="479324"/>
                    <a:pt x="679032" y="465429"/>
                  </a:cubicBezTo>
                  <a:close/>
                  <a:moveTo>
                    <a:pt x="2730567" y="250246"/>
                  </a:moveTo>
                  <a:cubicBezTo>
                    <a:pt x="2739545" y="248218"/>
                    <a:pt x="2749391" y="249377"/>
                    <a:pt x="2757499" y="254013"/>
                  </a:cubicBezTo>
                  <a:cubicBezTo>
                    <a:pt x="2954421" y="372235"/>
                    <a:pt x="3125858" y="525227"/>
                    <a:pt x="3267178" y="706037"/>
                  </a:cubicBezTo>
                  <a:cubicBezTo>
                    <a:pt x="3512751" y="1021294"/>
                    <a:pt x="3642488" y="1399140"/>
                    <a:pt x="3649438" y="1797848"/>
                  </a:cubicBezTo>
                  <a:cubicBezTo>
                    <a:pt x="3654071" y="2087607"/>
                    <a:pt x="3591520" y="2365775"/>
                    <a:pt x="3466417" y="2625399"/>
                  </a:cubicBezTo>
                  <a:cubicBezTo>
                    <a:pt x="3366797" y="2829389"/>
                    <a:pt x="3230111" y="3010198"/>
                    <a:pt x="3065623" y="3165509"/>
                  </a:cubicBezTo>
                  <a:cubicBezTo>
                    <a:pt x="3058673" y="3170145"/>
                    <a:pt x="3049406" y="3174781"/>
                    <a:pt x="3040139" y="3174781"/>
                  </a:cubicBezTo>
                  <a:cubicBezTo>
                    <a:pt x="3030873" y="3174781"/>
                    <a:pt x="3023922" y="3170145"/>
                    <a:pt x="3016972" y="3163191"/>
                  </a:cubicBezTo>
                  <a:lnTo>
                    <a:pt x="3013603" y="3155326"/>
                  </a:lnTo>
                  <a:lnTo>
                    <a:pt x="2984725" y="3181439"/>
                  </a:lnTo>
                  <a:cubicBezTo>
                    <a:pt x="2973134" y="3167537"/>
                    <a:pt x="2973134" y="3167537"/>
                    <a:pt x="2973134" y="3167537"/>
                  </a:cubicBezTo>
                  <a:lnTo>
                    <a:pt x="3006567" y="3138897"/>
                  </a:lnTo>
                  <a:lnTo>
                    <a:pt x="3006547" y="3138851"/>
                  </a:lnTo>
                  <a:cubicBezTo>
                    <a:pt x="3006547" y="3130158"/>
                    <a:pt x="3010022" y="3121465"/>
                    <a:pt x="3016972" y="3114511"/>
                  </a:cubicBezTo>
                  <a:cubicBezTo>
                    <a:pt x="3179143" y="2966155"/>
                    <a:pt x="3308879" y="2792300"/>
                    <a:pt x="3403865" y="2595264"/>
                  </a:cubicBezTo>
                  <a:cubicBezTo>
                    <a:pt x="3526651" y="2344912"/>
                    <a:pt x="3584569" y="2078334"/>
                    <a:pt x="3582253" y="1797848"/>
                  </a:cubicBezTo>
                  <a:cubicBezTo>
                    <a:pt x="3575303" y="1415366"/>
                    <a:pt x="3447883" y="1051429"/>
                    <a:pt x="3213894" y="747762"/>
                  </a:cubicBezTo>
                  <a:cubicBezTo>
                    <a:pt x="3077207" y="573907"/>
                    <a:pt x="2912720" y="425550"/>
                    <a:pt x="2720432" y="311965"/>
                  </a:cubicBezTo>
                  <a:lnTo>
                    <a:pt x="2719258" y="310391"/>
                  </a:lnTo>
                  <a:lnTo>
                    <a:pt x="2669321" y="282178"/>
                  </a:lnTo>
                  <a:cubicBezTo>
                    <a:pt x="2678590" y="268280"/>
                    <a:pt x="2678590" y="268280"/>
                    <a:pt x="2678590" y="268280"/>
                  </a:cubicBezTo>
                  <a:lnTo>
                    <a:pt x="2706182" y="283869"/>
                  </a:lnTo>
                  <a:lnTo>
                    <a:pt x="2708848" y="265604"/>
                  </a:lnTo>
                  <a:cubicBezTo>
                    <a:pt x="2713481" y="257490"/>
                    <a:pt x="2721590" y="252275"/>
                    <a:pt x="2730567" y="250246"/>
                  </a:cubicBezTo>
                  <a:close/>
                  <a:moveTo>
                    <a:pt x="2560410" y="208057"/>
                  </a:moveTo>
                  <a:cubicBezTo>
                    <a:pt x="2581265" y="217321"/>
                    <a:pt x="2599803" y="226587"/>
                    <a:pt x="2620659" y="238168"/>
                  </a:cubicBezTo>
                  <a:lnTo>
                    <a:pt x="2611390" y="252066"/>
                  </a:lnTo>
                  <a:cubicBezTo>
                    <a:pt x="2592852" y="242801"/>
                    <a:pt x="2574313" y="233536"/>
                    <a:pt x="2553458" y="224270"/>
                  </a:cubicBezTo>
                  <a:cubicBezTo>
                    <a:pt x="2560410" y="208057"/>
                    <a:pt x="2560410" y="208057"/>
                    <a:pt x="2560410" y="208057"/>
                  </a:cubicBezTo>
                  <a:close/>
                  <a:moveTo>
                    <a:pt x="2439912" y="159414"/>
                  </a:moveTo>
                  <a:cubicBezTo>
                    <a:pt x="2460768" y="166363"/>
                    <a:pt x="2481623" y="175628"/>
                    <a:pt x="2500161" y="182577"/>
                  </a:cubicBezTo>
                  <a:lnTo>
                    <a:pt x="2495527" y="198791"/>
                  </a:lnTo>
                  <a:cubicBezTo>
                    <a:pt x="2474671" y="191842"/>
                    <a:pt x="2453816" y="182577"/>
                    <a:pt x="2435278" y="175628"/>
                  </a:cubicBezTo>
                  <a:cubicBezTo>
                    <a:pt x="2439912" y="159414"/>
                    <a:pt x="2439912" y="159414"/>
                    <a:pt x="2439912" y="159414"/>
                  </a:cubicBezTo>
                  <a:close/>
                  <a:moveTo>
                    <a:pt x="2317098" y="117720"/>
                  </a:moveTo>
                  <a:cubicBezTo>
                    <a:pt x="2337953" y="124669"/>
                    <a:pt x="2358808" y="131618"/>
                    <a:pt x="2379664" y="138567"/>
                  </a:cubicBezTo>
                  <a:lnTo>
                    <a:pt x="2372712" y="154781"/>
                  </a:lnTo>
                  <a:cubicBezTo>
                    <a:pt x="2351856" y="147832"/>
                    <a:pt x="2333318" y="140883"/>
                    <a:pt x="2312463" y="136251"/>
                  </a:cubicBezTo>
                  <a:cubicBezTo>
                    <a:pt x="2317098" y="117720"/>
                    <a:pt x="2317098" y="117720"/>
                    <a:pt x="2317098" y="117720"/>
                  </a:cubicBezTo>
                  <a:close/>
                  <a:moveTo>
                    <a:pt x="2189648" y="87609"/>
                  </a:moveTo>
                  <a:cubicBezTo>
                    <a:pt x="2210504" y="92241"/>
                    <a:pt x="2231359" y="96874"/>
                    <a:pt x="2254532" y="101506"/>
                  </a:cubicBezTo>
                  <a:lnTo>
                    <a:pt x="2249897" y="120037"/>
                  </a:lnTo>
                  <a:cubicBezTo>
                    <a:pt x="2229042" y="113088"/>
                    <a:pt x="2208186" y="108455"/>
                    <a:pt x="2185014" y="103823"/>
                  </a:cubicBezTo>
                  <a:cubicBezTo>
                    <a:pt x="2189648" y="87609"/>
                    <a:pt x="2189648" y="87609"/>
                    <a:pt x="2189648" y="87609"/>
                  </a:cubicBezTo>
                  <a:close/>
                  <a:moveTo>
                    <a:pt x="2062199" y="64446"/>
                  </a:moveTo>
                  <a:cubicBezTo>
                    <a:pt x="2083054" y="69078"/>
                    <a:pt x="2103910" y="71394"/>
                    <a:pt x="2124765" y="76027"/>
                  </a:cubicBezTo>
                  <a:lnTo>
                    <a:pt x="2122448" y="92241"/>
                  </a:lnTo>
                  <a:cubicBezTo>
                    <a:pt x="2101592" y="89925"/>
                    <a:pt x="2080737" y="85292"/>
                    <a:pt x="2059882" y="82976"/>
                  </a:cubicBezTo>
                  <a:cubicBezTo>
                    <a:pt x="2062199" y="64446"/>
                    <a:pt x="2062199" y="64446"/>
                    <a:pt x="2062199" y="64446"/>
                  </a:cubicBezTo>
                  <a:close/>
                  <a:moveTo>
                    <a:pt x="1930115" y="52864"/>
                  </a:moveTo>
                  <a:cubicBezTo>
                    <a:pt x="1953288" y="55180"/>
                    <a:pt x="1974143" y="55180"/>
                    <a:pt x="1997316" y="57497"/>
                  </a:cubicBezTo>
                  <a:lnTo>
                    <a:pt x="1994998" y="76027"/>
                  </a:lnTo>
                  <a:cubicBezTo>
                    <a:pt x="1974143" y="73711"/>
                    <a:pt x="1950970" y="71394"/>
                    <a:pt x="1930115" y="71394"/>
                  </a:cubicBezTo>
                  <a:cubicBezTo>
                    <a:pt x="1930115" y="52864"/>
                    <a:pt x="1930115" y="52864"/>
                    <a:pt x="1930115" y="52864"/>
                  </a:cubicBezTo>
                  <a:close/>
                  <a:moveTo>
                    <a:pt x="1796106" y="0"/>
                  </a:moveTo>
                  <a:cubicBezTo>
                    <a:pt x="1816970" y="0"/>
                    <a:pt x="1830880" y="13887"/>
                    <a:pt x="1830880" y="32402"/>
                  </a:cubicBezTo>
                  <a:cubicBezTo>
                    <a:pt x="1833198" y="53232"/>
                    <a:pt x="1816970" y="67119"/>
                    <a:pt x="1798424" y="67119"/>
                  </a:cubicBezTo>
                  <a:cubicBezTo>
                    <a:pt x="1733513" y="69433"/>
                    <a:pt x="1668601" y="74062"/>
                    <a:pt x="1606008" y="81005"/>
                  </a:cubicBezTo>
                  <a:cubicBezTo>
                    <a:pt x="1316224" y="118036"/>
                    <a:pt x="1040350" y="224500"/>
                    <a:pt x="801568" y="395768"/>
                  </a:cubicBezTo>
                  <a:lnTo>
                    <a:pt x="791090" y="398383"/>
                  </a:lnTo>
                  <a:lnTo>
                    <a:pt x="791401" y="398849"/>
                  </a:lnTo>
                  <a:cubicBezTo>
                    <a:pt x="792559" y="400586"/>
                    <a:pt x="792559" y="400586"/>
                    <a:pt x="792559" y="400586"/>
                  </a:cubicBezTo>
                  <a:cubicBezTo>
                    <a:pt x="776341" y="412165"/>
                    <a:pt x="757806" y="426060"/>
                    <a:pt x="741588" y="439955"/>
                  </a:cubicBezTo>
                  <a:cubicBezTo>
                    <a:pt x="730003" y="426060"/>
                    <a:pt x="730003" y="426060"/>
                    <a:pt x="730003" y="426060"/>
                  </a:cubicBezTo>
                  <a:lnTo>
                    <a:pt x="772112" y="394951"/>
                  </a:lnTo>
                  <a:lnTo>
                    <a:pt x="755203" y="386510"/>
                  </a:lnTo>
                  <a:cubicBezTo>
                    <a:pt x="743611" y="370309"/>
                    <a:pt x="748248" y="349479"/>
                    <a:pt x="762157" y="337907"/>
                  </a:cubicBezTo>
                  <a:cubicBezTo>
                    <a:pt x="1007894" y="162011"/>
                    <a:pt x="1297678" y="50918"/>
                    <a:pt x="1596735" y="13887"/>
                  </a:cubicBezTo>
                  <a:cubicBezTo>
                    <a:pt x="1663964" y="4629"/>
                    <a:pt x="1731194" y="0"/>
                    <a:pt x="1796106" y="0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任意多边形: 形状 35"/>
            <p:cNvSpPr/>
            <p:nvPr/>
          </p:nvSpPr>
          <p:spPr bwMode="auto">
            <a:xfrm>
              <a:off x="3519217" y="2601775"/>
              <a:ext cx="400397" cy="166424"/>
            </a:xfrm>
            <a:custGeom>
              <a:avLst/>
              <a:gdLst>
                <a:gd name="T0" fmla="*/ 409 w 409"/>
                <a:gd name="T1" fmla="*/ 135 h 170"/>
                <a:gd name="T2" fmla="*/ 104 w 409"/>
                <a:gd name="T3" fmla="*/ 0 h 170"/>
                <a:gd name="T4" fmla="*/ 0 w 409"/>
                <a:gd name="T5" fmla="*/ 170 h 170"/>
                <a:gd name="T6" fmla="*/ 409 w 409"/>
                <a:gd name="T7" fmla="*/ 13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9" h="170">
                  <a:moveTo>
                    <a:pt x="409" y="135"/>
                  </a:moveTo>
                  <a:lnTo>
                    <a:pt x="104" y="0"/>
                  </a:lnTo>
                  <a:lnTo>
                    <a:pt x="0" y="170"/>
                  </a:lnTo>
                  <a:lnTo>
                    <a:pt x="409" y="135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任意多边形: 形状 36"/>
            <p:cNvSpPr/>
            <p:nvPr/>
          </p:nvSpPr>
          <p:spPr bwMode="auto">
            <a:xfrm>
              <a:off x="873077" y="1989923"/>
              <a:ext cx="2819416" cy="3251140"/>
            </a:xfrm>
            <a:custGeom>
              <a:avLst/>
              <a:gdLst>
                <a:gd name="T0" fmla="*/ 609 w 1217"/>
                <a:gd name="T1" fmla="*/ 0 h 1403"/>
                <a:gd name="T2" fmla="*/ 0 w 1217"/>
                <a:gd name="T3" fmla="*/ 609 h 1403"/>
                <a:gd name="T4" fmla="*/ 262 w 1217"/>
                <a:gd name="T5" fmla="*/ 1109 h 1403"/>
                <a:gd name="T6" fmla="*/ 262 w 1217"/>
                <a:gd name="T7" fmla="*/ 1403 h 1403"/>
                <a:gd name="T8" fmla="*/ 539 w 1217"/>
                <a:gd name="T9" fmla="*/ 1213 h 1403"/>
                <a:gd name="T10" fmla="*/ 609 w 1217"/>
                <a:gd name="T11" fmla="*/ 1217 h 1403"/>
                <a:gd name="T12" fmla="*/ 1217 w 1217"/>
                <a:gd name="T13" fmla="*/ 609 h 1403"/>
                <a:gd name="T14" fmla="*/ 609 w 1217"/>
                <a:gd name="T15" fmla="*/ 0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7" h="1403">
                  <a:moveTo>
                    <a:pt x="609" y="0"/>
                  </a:moveTo>
                  <a:cubicBezTo>
                    <a:pt x="272" y="0"/>
                    <a:pt x="0" y="272"/>
                    <a:pt x="0" y="609"/>
                  </a:cubicBezTo>
                  <a:cubicBezTo>
                    <a:pt x="0" y="816"/>
                    <a:pt x="104" y="999"/>
                    <a:pt x="262" y="1109"/>
                  </a:cubicBezTo>
                  <a:cubicBezTo>
                    <a:pt x="262" y="1403"/>
                    <a:pt x="262" y="1403"/>
                    <a:pt x="262" y="1403"/>
                  </a:cubicBezTo>
                  <a:cubicBezTo>
                    <a:pt x="539" y="1213"/>
                    <a:pt x="539" y="1213"/>
                    <a:pt x="539" y="1213"/>
                  </a:cubicBezTo>
                  <a:cubicBezTo>
                    <a:pt x="562" y="1216"/>
                    <a:pt x="585" y="1217"/>
                    <a:pt x="609" y="1217"/>
                  </a:cubicBezTo>
                  <a:cubicBezTo>
                    <a:pt x="945" y="1217"/>
                    <a:pt x="1217" y="945"/>
                    <a:pt x="1217" y="609"/>
                  </a:cubicBezTo>
                  <a:cubicBezTo>
                    <a:pt x="1217" y="272"/>
                    <a:pt x="945" y="0"/>
                    <a:pt x="609" y="0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任意多边形: 形状 37"/>
            <p:cNvSpPr/>
            <p:nvPr/>
          </p:nvSpPr>
          <p:spPr bwMode="auto">
            <a:xfrm>
              <a:off x="1278368" y="4390343"/>
              <a:ext cx="9790" cy="9790"/>
            </a:xfrm>
            <a:custGeom>
              <a:avLst/>
              <a:gdLst>
                <a:gd name="T0" fmla="*/ 0 w 4"/>
                <a:gd name="T1" fmla="*/ 0 h 4"/>
                <a:gd name="T2" fmla="*/ 1 w 4"/>
                <a:gd name="T3" fmla="*/ 4 h 4"/>
                <a:gd name="T4" fmla="*/ 4 w 4"/>
                <a:gd name="T5" fmla="*/ 4 h 4"/>
                <a:gd name="T6" fmla="*/ 0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3"/>
                    <a:pt x="2" y="1"/>
                    <a:pt x="0" y="0"/>
                  </a:cubicBezTo>
                </a:path>
              </a:pathLst>
            </a:custGeom>
            <a:solidFill>
              <a:srgbClr val="DCD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任意多边形: 形状 38"/>
            <p:cNvSpPr/>
            <p:nvPr/>
          </p:nvSpPr>
          <p:spPr bwMode="auto">
            <a:xfrm>
              <a:off x="1271515" y="4265035"/>
              <a:ext cx="428786" cy="135097"/>
            </a:xfrm>
            <a:custGeom>
              <a:avLst/>
              <a:gdLst>
                <a:gd name="T0" fmla="*/ 177 w 185"/>
                <a:gd name="T1" fmla="*/ 0 h 58"/>
                <a:gd name="T2" fmla="*/ 0 w 185"/>
                <a:gd name="T3" fmla="*/ 4 h 58"/>
                <a:gd name="T4" fmla="*/ 3 w 185"/>
                <a:gd name="T5" fmla="*/ 54 h 58"/>
                <a:gd name="T6" fmla="*/ 7 w 185"/>
                <a:gd name="T7" fmla="*/ 58 h 58"/>
                <a:gd name="T8" fmla="*/ 185 w 185"/>
                <a:gd name="T9" fmla="*/ 43 h 58"/>
                <a:gd name="T10" fmla="*/ 177 w 185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5" h="58">
                  <a:moveTo>
                    <a:pt x="177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5" y="55"/>
                    <a:pt x="6" y="57"/>
                    <a:pt x="7" y="58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77" y="0"/>
                    <a:pt x="177" y="0"/>
                    <a:pt x="177" y="0"/>
                  </a:cubicBezTo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任意多边形: 形状 39"/>
            <p:cNvSpPr/>
            <p:nvPr/>
          </p:nvSpPr>
          <p:spPr bwMode="auto">
            <a:xfrm>
              <a:off x="1046353" y="3007065"/>
              <a:ext cx="2472864" cy="1272655"/>
            </a:xfrm>
            <a:custGeom>
              <a:avLst/>
              <a:gdLst>
                <a:gd name="T0" fmla="*/ 0 w 2400"/>
                <a:gd name="T1" fmla="*/ 15 h 1123"/>
                <a:gd name="T2" fmla="*/ 69 w 2400"/>
                <a:gd name="T3" fmla="*/ 1123 h 1123"/>
                <a:gd name="T4" fmla="*/ 2382 w 2400"/>
                <a:gd name="T5" fmla="*/ 1068 h 1123"/>
                <a:gd name="T6" fmla="*/ 2400 w 2400"/>
                <a:gd name="T7" fmla="*/ 0 h 1123"/>
                <a:gd name="T8" fmla="*/ 0 w 2400"/>
                <a:gd name="T9" fmla="*/ 15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0" h="1123">
                  <a:moveTo>
                    <a:pt x="0" y="15"/>
                  </a:moveTo>
                  <a:lnTo>
                    <a:pt x="69" y="1123"/>
                  </a:lnTo>
                  <a:lnTo>
                    <a:pt x="2382" y="1068"/>
                  </a:lnTo>
                  <a:lnTo>
                    <a:pt x="2400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任意多边形: 形状 40"/>
            <p:cNvSpPr/>
            <p:nvPr/>
          </p:nvSpPr>
          <p:spPr bwMode="auto">
            <a:xfrm>
              <a:off x="1046353" y="3180343"/>
              <a:ext cx="2349514" cy="1099377"/>
            </a:xfrm>
            <a:custGeom>
              <a:avLst/>
              <a:gdLst>
                <a:gd name="T0" fmla="*/ 0 w 2400"/>
                <a:gd name="T1" fmla="*/ 15 h 1123"/>
                <a:gd name="T2" fmla="*/ 69 w 2400"/>
                <a:gd name="T3" fmla="*/ 1123 h 1123"/>
                <a:gd name="T4" fmla="*/ 2382 w 2400"/>
                <a:gd name="T5" fmla="*/ 1068 h 1123"/>
                <a:gd name="T6" fmla="*/ 2400 w 2400"/>
                <a:gd name="T7" fmla="*/ 0 h 1123"/>
                <a:gd name="T8" fmla="*/ 0 w 2400"/>
                <a:gd name="T9" fmla="*/ 15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0" h="1123">
                  <a:moveTo>
                    <a:pt x="0" y="15"/>
                  </a:moveTo>
                  <a:lnTo>
                    <a:pt x="69" y="1123"/>
                  </a:lnTo>
                  <a:lnTo>
                    <a:pt x="2382" y="1068"/>
                  </a:lnTo>
                  <a:lnTo>
                    <a:pt x="2400" y="0"/>
                  </a:lnTo>
                  <a:lnTo>
                    <a:pt x="0" y="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任意多边形: 形状 41"/>
            <p:cNvSpPr/>
            <p:nvPr/>
          </p:nvSpPr>
          <p:spPr bwMode="auto">
            <a:xfrm>
              <a:off x="1283263" y="2861201"/>
              <a:ext cx="1999045" cy="18601"/>
            </a:xfrm>
            <a:custGeom>
              <a:avLst/>
              <a:gdLst>
                <a:gd name="T0" fmla="*/ 2042 w 2042"/>
                <a:gd name="T1" fmla="*/ 16 h 19"/>
                <a:gd name="T2" fmla="*/ 0 w 2042"/>
                <a:gd name="T3" fmla="*/ 19 h 19"/>
                <a:gd name="T4" fmla="*/ 0 w 2042"/>
                <a:gd name="T5" fmla="*/ 5 h 19"/>
                <a:gd name="T6" fmla="*/ 2042 w 2042"/>
                <a:gd name="T7" fmla="*/ 0 h 19"/>
                <a:gd name="T8" fmla="*/ 2042 w 2042"/>
                <a:gd name="T9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2" h="19">
                  <a:moveTo>
                    <a:pt x="2042" y="16"/>
                  </a:moveTo>
                  <a:lnTo>
                    <a:pt x="0" y="19"/>
                  </a:lnTo>
                  <a:lnTo>
                    <a:pt x="0" y="5"/>
                  </a:lnTo>
                  <a:lnTo>
                    <a:pt x="2042" y="0"/>
                  </a:lnTo>
                  <a:lnTo>
                    <a:pt x="2042" y="16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任意多边形: 形状 42"/>
            <p:cNvSpPr/>
            <p:nvPr/>
          </p:nvSpPr>
          <p:spPr bwMode="auto">
            <a:xfrm>
              <a:off x="3343003" y="3690383"/>
              <a:ext cx="576610" cy="640243"/>
            </a:xfrm>
            <a:custGeom>
              <a:avLst/>
              <a:gdLst>
                <a:gd name="T0" fmla="*/ 249 w 249"/>
                <a:gd name="T1" fmla="*/ 0 h 276"/>
                <a:gd name="T2" fmla="*/ 134 w 249"/>
                <a:gd name="T3" fmla="*/ 19 h 276"/>
                <a:gd name="T4" fmla="*/ 0 w 249"/>
                <a:gd name="T5" fmla="*/ 276 h 276"/>
                <a:gd name="T6" fmla="*/ 186 w 249"/>
                <a:gd name="T7" fmla="*/ 232 h 276"/>
                <a:gd name="T8" fmla="*/ 249 w 249"/>
                <a:gd name="T9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276">
                  <a:moveTo>
                    <a:pt x="249" y="0"/>
                  </a:moveTo>
                  <a:cubicBezTo>
                    <a:pt x="134" y="19"/>
                    <a:pt x="134" y="19"/>
                    <a:pt x="134" y="19"/>
                  </a:cubicBezTo>
                  <a:cubicBezTo>
                    <a:pt x="111" y="116"/>
                    <a:pt x="64" y="204"/>
                    <a:pt x="0" y="276"/>
                  </a:cubicBezTo>
                  <a:cubicBezTo>
                    <a:pt x="186" y="232"/>
                    <a:pt x="186" y="232"/>
                    <a:pt x="186" y="232"/>
                  </a:cubicBezTo>
                  <a:cubicBezTo>
                    <a:pt x="249" y="0"/>
                    <a:pt x="249" y="0"/>
                    <a:pt x="249" y="0"/>
                  </a:cubicBezTo>
                </a:path>
              </a:pathLst>
            </a:custGeom>
            <a:solidFill>
              <a:srgbClr val="DCD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任意多边形: 形状 43"/>
            <p:cNvSpPr/>
            <p:nvPr/>
          </p:nvSpPr>
          <p:spPr bwMode="auto">
            <a:xfrm>
              <a:off x="1637648" y="3776532"/>
              <a:ext cx="1747451" cy="488503"/>
            </a:xfrm>
            <a:custGeom>
              <a:avLst/>
              <a:gdLst>
                <a:gd name="T0" fmla="*/ 1785 w 1785"/>
                <a:gd name="T1" fmla="*/ 0 h 499"/>
                <a:gd name="T2" fmla="*/ 0 w 1785"/>
                <a:gd name="T3" fmla="*/ 286 h 499"/>
                <a:gd name="T4" fmla="*/ 45 w 1785"/>
                <a:gd name="T5" fmla="*/ 499 h 499"/>
                <a:gd name="T6" fmla="*/ 1778 w 1785"/>
                <a:gd name="T7" fmla="*/ 459 h 499"/>
                <a:gd name="T8" fmla="*/ 1782 w 1785"/>
                <a:gd name="T9" fmla="*/ 182 h 499"/>
                <a:gd name="T10" fmla="*/ 1785 w 1785"/>
                <a:gd name="T11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5" h="499">
                  <a:moveTo>
                    <a:pt x="1785" y="0"/>
                  </a:moveTo>
                  <a:lnTo>
                    <a:pt x="0" y="286"/>
                  </a:lnTo>
                  <a:lnTo>
                    <a:pt x="45" y="499"/>
                  </a:lnTo>
                  <a:lnTo>
                    <a:pt x="1778" y="459"/>
                  </a:lnTo>
                  <a:lnTo>
                    <a:pt x="1782" y="182"/>
                  </a:lnTo>
                  <a:lnTo>
                    <a:pt x="17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任意多边形: 形状 44"/>
            <p:cNvSpPr/>
            <p:nvPr/>
          </p:nvSpPr>
          <p:spPr bwMode="auto">
            <a:xfrm>
              <a:off x="1700301" y="3734437"/>
              <a:ext cx="1953034" cy="971132"/>
            </a:xfrm>
            <a:custGeom>
              <a:avLst/>
              <a:gdLst>
                <a:gd name="T0" fmla="*/ 843 w 843"/>
                <a:gd name="T1" fmla="*/ 0 h 419"/>
                <a:gd name="T2" fmla="*/ 727 w 843"/>
                <a:gd name="T3" fmla="*/ 18 h 419"/>
                <a:gd name="T4" fmla="*/ 726 w 843"/>
                <a:gd name="T5" fmla="*/ 95 h 419"/>
                <a:gd name="T6" fmla="*/ 724 w 843"/>
                <a:gd name="T7" fmla="*/ 213 h 419"/>
                <a:gd name="T8" fmla="*/ 0 w 843"/>
                <a:gd name="T9" fmla="*/ 272 h 419"/>
                <a:gd name="T10" fmla="*/ 30 w 843"/>
                <a:gd name="T11" fmla="*/ 419 h 419"/>
                <a:gd name="T12" fmla="*/ 709 w 843"/>
                <a:gd name="T13" fmla="*/ 257 h 419"/>
                <a:gd name="T14" fmla="*/ 843 w 843"/>
                <a:gd name="T15" fmla="*/ 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3" h="419">
                  <a:moveTo>
                    <a:pt x="843" y="0"/>
                  </a:moveTo>
                  <a:cubicBezTo>
                    <a:pt x="727" y="18"/>
                    <a:pt x="727" y="18"/>
                    <a:pt x="727" y="18"/>
                  </a:cubicBezTo>
                  <a:cubicBezTo>
                    <a:pt x="726" y="95"/>
                    <a:pt x="726" y="95"/>
                    <a:pt x="726" y="95"/>
                  </a:cubicBezTo>
                  <a:cubicBezTo>
                    <a:pt x="724" y="213"/>
                    <a:pt x="724" y="213"/>
                    <a:pt x="724" y="213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709" y="257"/>
                    <a:pt x="709" y="257"/>
                    <a:pt x="709" y="257"/>
                  </a:cubicBezTo>
                  <a:cubicBezTo>
                    <a:pt x="773" y="185"/>
                    <a:pt x="820" y="97"/>
                    <a:pt x="843" y="0"/>
                  </a:cubicBezTo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任意多边形: 形状 45"/>
            <p:cNvSpPr/>
            <p:nvPr/>
          </p:nvSpPr>
          <p:spPr bwMode="auto">
            <a:xfrm>
              <a:off x="1493740" y="3695278"/>
              <a:ext cx="2425873" cy="850720"/>
            </a:xfrm>
            <a:custGeom>
              <a:avLst/>
              <a:gdLst>
                <a:gd name="T0" fmla="*/ 2478 w 2478"/>
                <a:gd name="T1" fmla="*/ 0 h 869"/>
                <a:gd name="T2" fmla="*/ 0 w 2478"/>
                <a:gd name="T3" fmla="*/ 206 h 869"/>
                <a:gd name="T4" fmla="*/ 133 w 2478"/>
                <a:gd name="T5" fmla="*/ 869 h 869"/>
                <a:gd name="T6" fmla="*/ 2329 w 2478"/>
                <a:gd name="T7" fmla="*/ 549 h 869"/>
                <a:gd name="T8" fmla="*/ 2478 w 2478"/>
                <a:gd name="T9" fmla="*/ 0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8" h="869">
                  <a:moveTo>
                    <a:pt x="2478" y="0"/>
                  </a:moveTo>
                  <a:lnTo>
                    <a:pt x="0" y="206"/>
                  </a:lnTo>
                  <a:lnTo>
                    <a:pt x="133" y="869"/>
                  </a:lnTo>
                  <a:lnTo>
                    <a:pt x="2329" y="549"/>
                  </a:lnTo>
                  <a:lnTo>
                    <a:pt x="2478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none" lIns="121920" tIns="60960" rIns="121920" bIns="60960" anchor="ctr" anchorCtr="0" compatLnSpc="1">
              <a:norm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文本框 7"/>
            <p:cNvSpPr txBox="1"/>
            <p:nvPr/>
          </p:nvSpPr>
          <p:spPr>
            <a:xfrm>
              <a:off x="1328404" y="2458943"/>
              <a:ext cx="1898888" cy="369332"/>
            </a:xfrm>
            <a:prstGeom prst="rect">
              <a:avLst/>
            </a:prstGeom>
            <a:noFill/>
          </p:spPr>
          <p:txBody>
            <a:bodyPr wrap="none" anchor="ctr">
              <a:normAutofit fontScale="92500" lnSpcReduction="20000"/>
            </a:bodyPr>
            <a:lstStyle/>
            <a:p>
              <a:pPr algn="ctr"/>
              <a:r>
                <a:rPr lang="zh-CN" altLang="en-US" sz="2400" b="1">
                  <a:solidFill>
                    <a:schemeClr val="accent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2400" b="1">
                <a:solidFill>
                  <a:schemeClr val="accent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文本框 8"/>
            <p:cNvSpPr txBox="1"/>
            <p:nvPr/>
          </p:nvSpPr>
          <p:spPr>
            <a:xfrm>
              <a:off x="1079110" y="3157946"/>
              <a:ext cx="2472864" cy="535531"/>
            </a:xfrm>
            <a:prstGeom prst="rect">
              <a:avLst/>
            </a:prstGeom>
            <a:noFill/>
          </p:spPr>
          <p:txBody>
            <a:bodyPr wrap="square" anchor="ctr">
              <a:normAutofit fontScale="77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271163" y="1616938"/>
            <a:ext cx="3649677" cy="3624125"/>
            <a:chOff x="4271161" y="1616937"/>
            <a:chExt cx="3649677" cy="3624126"/>
          </a:xfrm>
        </p:grpSpPr>
        <p:sp>
          <p:nvSpPr>
            <p:cNvPr id="21" name="任意多边形: 形状 20"/>
            <p:cNvSpPr/>
            <p:nvPr/>
          </p:nvSpPr>
          <p:spPr bwMode="auto">
            <a:xfrm>
              <a:off x="4271161" y="1616937"/>
              <a:ext cx="3649677" cy="3612379"/>
            </a:xfrm>
            <a:custGeom>
              <a:avLst/>
              <a:gdLst>
                <a:gd name="connsiteX0" fmla="*/ 1783869 w 3649677"/>
                <a:gd name="connsiteY0" fmla="*/ 3593844 h 3612379"/>
                <a:gd name="connsiteX1" fmla="*/ 1825598 w 3649677"/>
                <a:gd name="connsiteY1" fmla="*/ 3593844 h 3612379"/>
                <a:gd name="connsiteX2" fmla="*/ 1848780 w 3649677"/>
                <a:gd name="connsiteY2" fmla="*/ 3593844 h 3612379"/>
                <a:gd name="connsiteX3" fmla="*/ 1848780 w 3649677"/>
                <a:gd name="connsiteY3" fmla="*/ 3612379 h 3612379"/>
                <a:gd name="connsiteX4" fmla="*/ 1825598 w 3649677"/>
                <a:gd name="connsiteY4" fmla="*/ 3612379 h 3612379"/>
                <a:gd name="connsiteX5" fmla="*/ 1783869 w 3649677"/>
                <a:gd name="connsiteY5" fmla="*/ 3610062 h 3612379"/>
                <a:gd name="connsiteX6" fmla="*/ 1783869 w 3649677"/>
                <a:gd name="connsiteY6" fmla="*/ 3593844 h 3612379"/>
                <a:gd name="connsiteX7" fmla="*/ 1978603 w 3649677"/>
                <a:gd name="connsiteY7" fmla="*/ 3586893 h 3612379"/>
                <a:gd name="connsiteX8" fmla="*/ 1978603 w 3649677"/>
                <a:gd name="connsiteY8" fmla="*/ 3605429 h 3612379"/>
                <a:gd name="connsiteX9" fmla="*/ 1913692 w 3649677"/>
                <a:gd name="connsiteY9" fmla="*/ 3610062 h 3612379"/>
                <a:gd name="connsiteX10" fmla="*/ 1913692 w 3649677"/>
                <a:gd name="connsiteY10" fmla="*/ 3591527 h 3612379"/>
                <a:gd name="connsiteX11" fmla="*/ 1978603 w 3649677"/>
                <a:gd name="connsiteY11" fmla="*/ 3586893 h 3612379"/>
                <a:gd name="connsiteX12" fmla="*/ 1654047 w 3649677"/>
                <a:gd name="connsiteY12" fmla="*/ 3586893 h 3612379"/>
                <a:gd name="connsiteX13" fmla="*/ 1718958 w 3649677"/>
                <a:gd name="connsiteY13" fmla="*/ 3591527 h 3612379"/>
                <a:gd name="connsiteX14" fmla="*/ 1718958 w 3649677"/>
                <a:gd name="connsiteY14" fmla="*/ 3607745 h 3612379"/>
                <a:gd name="connsiteX15" fmla="*/ 1654047 w 3649677"/>
                <a:gd name="connsiteY15" fmla="*/ 3603112 h 3612379"/>
                <a:gd name="connsiteX16" fmla="*/ 1654047 w 3649677"/>
                <a:gd name="connsiteY16" fmla="*/ 3586893 h 3612379"/>
                <a:gd name="connsiteX17" fmla="*/ 2106107 w 3649677"/>
                <a:gd name="connsiteY17" fmla="*/ 3570675 h 3612379"/>
                <a:gd name="connsiteX18" fmla="*/ 2108425 w 3649677"/>
                <a:gd name="connsiteY18" fmla="*/ 3589210 h 3612379"/>
                <a:gd name="connsiteX19" fmla="*/ 2043514 w 3649677"/>
                <a:gd name="connsiteY19" fmla="*/ 3598478 h 3612379"/>
                <a:gd name="connsiteX20" fmla="*/ 2041196 w 3649677"/>
                <a:gd name="connsiteY20" fmla="*/ 3579943 h 3612379"/>
                <a:gd name="connsiteX21" fmla="*/ 2106107 w 3649677"/>
                <a:gd name="connsiteY21" fmla="*/ 3570675 h 3612379"/>
                <a:gd name="connsiteX22" fmla="*/ 2233611 w 3649677"/>
                <a:gd name="connsiteY22" fmla="*/ 3545190 h 3612379"/>
                <a:gd name="connsiteX23" fmla="*/ 2235929 w 3649677"/>
                <a:gd name="connsiteY23" fmla="*/ 3563725 h 3612379"/>
                <a:gd name="connsiteX24" fmla="*/ 2173336 w 3649677"/>
                <a:gd name="connsiteY24" fmla="*/ 3577626 h 3612379"/>
                <a:gd name="connsiteX25" fmla="*/ 2168699 w 3649677"/>
                <a:gd name="connsiteY25" fmla="*/ 3559091 h 3612379"/>
                <a:gd name="connsiteX26" fmla="*/ 2233611 w 3649677"/>
                <a:gd name="connsiteY26" fmla="*/ 3545190 h 3612379"/>
                <a:gd name="connsiteX27" fmla="*/ 2356478 w 3649677"/>
                <a:gd name="connsiteY27" fmla="*/ 3512753 h 3612379"/>
                <a:gd name="connsiteX28" fmla="*/ 2363433 w 3649677"/>
                <a:gd name="connsiteY28" fmla="*/ 3528971 h 3612379"/>
                <a:gd name="connsiteX29" fmla="*/ 2300840 w 3649677"/>
                <a:gd name="connsiteY29" fmla="*/ 3547506 h 3612379"/>
                <a:gd name="connsiteX30" fmla="*/ 2296203 w 3649677"/>
                <a:gd name="connsiteY30" fmla="*/ 3531288 h 3612379"/>
                <a:gd name="connsiteX31" fmla="*/ 2356478 w 3649677"/>
                <a:gd name="connsiteY31" fmla="*/ 3512753 h 3612379"/>
                <a:gd name="connsiteX32" fmla="*/ 2479346 w 3649677"/>
                <a:gd name="connsiteY32" fmla="*/ 3468732 h 3612379"/>
                <a:gd name="connsiteX33" fmla="*/ 2486300 w 3649677"/>
                <a:gd name="connsiteY33" fmla="*/ 3484951 h 3612379"/>
                <a:gd name="connsiteX34" fmla="*/ 2423707 w 3649677"/>
                <a:gd name="connsiteY34" fmla="*/ 3508119 h 3612379"/>
                <a:gd name="connsiteX35" fmla="*/ 2419071 w 3649677"/>
                <a:gd name="connsiteY35" fmla="*/ 3491901 h 3612379"/>
                <a:gd name="connsiteX36" fmla="*/ 2479346 w 3649677"/>
                <a:gd name="connsiteY36" fmla="*/ 3468732 h 3612379"/>
                <a:gd name="connsiteX37" fmla="*/ 2597576 w 3649677"/>
                <a:gd name="connsiteY37" fmla="*/ 3415444 h 3612379"/>
                <a:gd name="connsiteX38" fmla="*/ 2604531 w 3649677"/>
                <a:gd name="connsiteY38" fmla="*/ 3431662 h 3612379"/>
                <a:gd name="connsiteX39" fmla="*/ 2546575 w 3649677"/>
                <a:gd name="connsiteY39" fmla="*/ 3459465 h 3612379"/>
                <a:gd name="connsiteX40" fmla="*/ 2539620 w 3649677"/>
                <a:gd name="connsiteY40" fmla="*/ 3443247 h 3612379"/>
                <a:gd name="connsiteX41" fmla="*/ 2597576 w 3649677"/>
                <a:gd name="connsiteY41" fmla="*/ 3415444 h 3612379"/>
                <a:gd name="connsiteX42" fmla="*/ 2711171 w 3649677"/>
                <a:gd name="connsiteY42" fmla="*/ 3355205 h 3612379"/>
                <a:gd name="connsiteX43" fmla="*/ 2720444 w 3649677"/>
                <a:gd name="connsiteY43" fmla="*/ 3371423 h 3612379"/>
                <a:gd name="connsiteX44" fmla="*/ 2662488 w 3649677"/>
                <a:gd name="connsiteY44" fmla="*/ 3401543 h 3612379"/>
                <a:gd name="connsiteX45" fmla="*/ 2655533 w 3649677"/>
                <a:gd name="connsiteY45" fmla="*/ 3387641 h 3612379"/>
                <a:gd name="connsiteX46" fmla="*/ 2711171 w 3649677"/>
                <a:gd name="connsiteY46" fmla="*/ 3355205 h 3612379"/>
                <a:gd name="connsiteX47" fmla="*/ 2820129 w 3649677"/>
                <a:gd name="connsiteY47" fmla="*/ 3285698 h 3612379"/>
                <a:gd name="connsiteX48" fmla="*/ 2829402 w 3649677"/>
                <a:gd name="connsiteY48" fmla="*/ 3299600 h 3612379"/>
                <a:gd name="connsiteX49" fmla="*/ 2776082 w 3649677"/>
                <a:gd name="connsiteY49" fmla="*/ 3336670 h 3612379"/>
                <a:gd name="connsiteX50" fmla="*/ 2766809 w 3649677"/>
                <a:gd name="connsiteY50" fmla="*/ 3320452 h 3612379"/>
                <a:gd name="connsiteX51" fmla="*/ 2820129 w 3649677"/>
                <a:gd name="connsiteY51" fmla="*/ 3285698 h 3612379"/>
                <a:gd name="connsiteX52" fmla="*/ 2924450 w 3649677"/>
                <a:gd name="connsiteY52" fmla="*/ 3209241 h 3612379"/>
                <a:gd name="connsiteX53" fmla="*/ 2936042 w 3649677"/>
                <a:gd name="connsiteY53" fmla="*/ 3223142 h 3612379"/>
                <a:gd name="connsiteX54" fmla="*/ 2882722 w 3649677"/>
                <a:gd name="connsiteY54" fmla="*/ 3262529 h 3612379"/>
                <a:gd name="connsiteX55" fmla="*/ 2873449 w 3649677"/>
                <a:gd name="connsiteY55" fmla="*/ 3248628 h 3612379"/>
                <a:gd name="connsiteX56" fmla="*/ 2924450 w 3649677"/>
                <a:gd name="connsiteY56" fmla="*/ 3209241 h 3612379"/>
                <a:gd name="connsiteX57" fmla="*/ 185675 w 3649677"/>
                <a:gd name="connsiteY57" fmla="*/ 1098497 h 3612379"/>
                <a:gd name="connsiteX58" fmla="*/ 204211 w 3649677"/>
                <a:gd name="connsiteY58" fmla="*/ 1144840 h 3612379"/>
                <a:gd name="connsiteX59" fmla="*/ 67509 w 3649677"/>
                <a:gd name="connsiteY59" fmla="*/ 1851574 h 3612379"/>
                <a:gd name="connsiteX60" fmla="*/ 137018 w 3649677"/>
                <a:gd name="connsiteY60" fmla="*/ 2317324 h 3612379"/>
                <a:gd name="connsiteX61" fmla="*/ 716264 w 3649677"/>
                <a:gd name="connsiteY61" fmla="*/ 3188577 h 3612379"/>
                <a:gd name="connsiteX62" fmla="*/ 723215 w 3649677"/>
                <a:gd name="connsiteY62" fmla="*/ 3237237 h 3612379"/>
                <a:gd name="connsiteX63" fmla="*/ 695411 w 3649677"/>
                <a:gd name="connsiteY63" fmla="*/ 3251140 h 3612379"/>
                <a:gd name="connsiteX64" fmla="*/ 674559 w 3649677"/>
                <a:gd name="connsiteY64" fmla="*/ 3241871 h 3612379"/>
                <a:gd name="connsiteX65" fmla="*/ 72143 w 3649677"/>
                <a:gd name="connsiteY65" fmla="*/ 2335861 h 3612379"/>
                <a:gd name="connsiteX66" fmla="*/ 316 w 3649677"/>
                <a:gd name="connsiteY66" fmla="*/ 1851574 h 3612379"/>
                <a:gd name="connsiteX67" fmla="*/ 141652 w 3649677"/>
                <a:gd name="connsiteY67" fmla="*/ 1117034 h 3612379"/>
                <a:gd name="connsiteX68" fmla="*/ 185675 w 3649677"/>
                <a:gd name="connsiteY68" fmla="*/ 1098497 h 3612379"/>
                <a:gd name="connsiteX69" fmla="*/ 266627 w 3649677"/>
                <a:gd name="connsiteY69" fmla="*/ 965648 h 3612379"/>
                <a:gd name="connsiteX70" fmla="*/ 282845 w 3649677"/>
                <a:gd name="connsiteY70" fmla="*/ 974911 h 3612379"/>
                <a:gd name="connsiteX71" fmla="*/ 252725 w 3649677"/>
                <a:gd name="connsiteY71" fmla="*/ 1032807 h 3612379"/>
                <a:gd name="connsiteX72" fmla="*/ 236507 w 3649677"/>
                <a:gd name="connsiteY72" fmla="*/ 1023544 h 3612379"/>
                <a:gd name="connsiteX73" fmla="*/ 266627 w 3649677"/>
                <a:gd name="connsiteY73" fmla="*/ 965648 h 3612379"/>
                <a:gd name="connsiteX74" fmla="*/ 333816 w 3649677"/>
                <a:gd name="connsiteY74" fmla="*/ 854488 h 3612379"/>
                <a:gd name="connsiteX75" fmla="*/ 350034 w 3649677"/>
                <a:gd name="connsiteY75" fmla="*/ 863751 h 3612379"/>
                <a:gd name="connsiteX76" fmla="*/ 315281 w 3649677"/>
                <a:gd name="connsiteY76" fmla="*/ 919331 h 3612379"/>
                <a:gd name="connsiteX77" fmla="*/ 299063 w 3649677"/>
                <a:gd name="connsiteY77" fmla="*/ 910068 h 3612379"/>
                <a:gd name="connsiteX78" fmla="*/ 333816 w 3649677"/>
                <a:gd name="connsiteY78" fmla="*/ 854488 h 3612379"/>
                <a:gd name="connsiteX79" fmla="*/ 410273 w 3649677"/>
                <a:gd name="connsiteY79" fmla="*/ 747960 h 3612379"/>
                <a:gd name="connsiteX80" fmla="*/ 424175 w 3649677"/>
                <a:gd name="connsiteY80" fmla="*/ 759539 h 3612379"/>
                <a:gd name="connsiteX81" fmla="*/ 384788 w 3649677"/>
                <a:gd name="connsiteY81" fmla="*/ 810487 h 3612379"/>
                <a:gd name="connsiteX82" fmla="*/ 370887 w 3649677"/>
                <a:gd name="connsiteY82" fmla="*/ 801224 h 3612379"/>
                <a:gd name="connsiteX83" fmla="*/ 410273 w 3649677"/>
                <a:gd name="connsiteY83" fmla="*/ 747960 h 3612379"/>
                <a:gd name="connsiteX84" fmla="*/ 493681 w 3649677"/>
                <a:gd name="connsiteY84" fmla="*/ 648379 h 3612379"/>
                <a:gd name="connsiteX85" fmla="*/ 505266 w 3649677"/>
                <a:gd name="connsiteY85" fmla="*/ 659959 h 3612379"/>
                <a:gd name="connsiteX86" fmla="*/ 468196 w 3649677"/>
                <a:gd name="connsiteY86" fmla="*/ 703959 h 3612379"/>
                <a:gd name="connsiteX87" fmla="*/ 463562 w 3649677"/>
                <a:gd name="connsiteY87" fmla="*/ 708591 h 3612379"/>
                <a:gd name="connsiteX88" fmla="*/ 449660 w 3649677"/>
                <a:gd name="connsiteY88" fmla="*/ 697012 h 3612379"/>
                <a:gd name="connsiteX89" fmla="*/ 454294 w 3649677"/>
                <a:gd name="connsiteY89" fmla="*/ 692380 h 3612379"/>
                <a:gd name="connsiteX90" fmla="*/ 493681 w 3649677"/>
                <a:gd name="connsiteY90" fmla="*/ 648379 h 3612379"/>
                <a:gd name="connsiteX91" fmla="*/ 584040 w 3649677"/>
                <a:gd name="connsiteY91" fmla="*/ 553430 h 3612379"/>
                <a:gd name="connsiteX92" fmla="*/ 595624 w 3649677"/>
                <a:gd name="connsiteY92" fmla="*/ 567325 h 3612379"/>
                <a:gd name="connsiteX93" fmla="*/ 549287 w 3649677"/>
                <a:gd name="connsiteY93" fmla="*/ 611326 h 3612379"/>
                <a:gd name="connsiteX94" fmla="*/ 537702 w 3649677"/>
                <a:gd name="connsiteY94" fmla="*/ 599747 h 3612379"/>
                <a:gd name="connsiteX95" fmla="*/ 584040 w 3649677"/>
                <a:gd name="connsiteY95" fmla="*/ 553430 h 3612379"/>
                <a:gd name="connsiteX96" fmla="*/ 679032 w 3649677"/>
                <a:gd name="connsiteY96" fmla="*/ 465429 h 3612379"/>
                <a:gd name="connsiteX97" fmla="*/ 690616 w 3649677"/>
                <a:gd name="connsiteY97" fmla="*/ 479324 h 3612379"/>
                <a:gd name="connsiteX98" fmla="*/ 641962 w 3649677"/>
                <a:gd name="connsiteY98" fmla="*/ 523325 h 3612379"/>
                <a:gd name="connsiteX99" fmla="*/ 630377 w 3649677"/>
                <a:gd name="connsiteY99" fmla="*/ 509430 h 3612379"/>
                <a:gd name="connsiteX100" fmla="*/ 679032 w 3649677"/>
                <a:gd name="connsiteY100" fmla="*/ 465429 h 3612379"/>
                <a:gd name="connsiteX101" fmla="*/ 2730567 w 3649677"/>
                <a:gd name="connsiteY101" fmla="*/ 250246 h 3612379"/>
                <a:gd name="connsiteX102" fmla="*/ 2757499 w 3649677"/>
                <a:gd name="connsiteY102" fmla="*/ 254013 h 3612379"/>
                <a:gd name="connsiteX103" fmla="*/ 3267178 w 3649677"/>
                <a:gd name="connsiteY103" fmla="*/ 706037 h 3612379"/>
                <a:gd name="connsiteX104" fmla="*/ 3649438 w 3649677"/>
                <a:gd name="connsiteY104" fmla="*/ 1797848 h 3612379"/>
                <a:gd name="connsiteX105" fmla="*/ 3466417 w 3649677"/>
                <a:gd name="connsiteY105" fmla="*/ 2625399 h 3612379"/>
                <a:gd name="connsiteX106" fmla="*/ 3065623 w 3649677"/>
                <a:gd name="connsiteY106" fmla="*/ 3165509 h 3612379"/>
                <a:gd name="connsiteX107" fmla="*/ 3040139 w 3649677"/>
                <a:gd name="connsiteY107" fmla="*/ 3174781 h 3612379"/>
                <a:gd name="connsiteX108" fmla="*/ 3016972 w 3649677"/>
                <a:gd name="connsiteY108" fmla="*/ 3163191 h 3612379"/>
                <a:gd name="connsiteX109" fmla="*/ 3013603 w 3649677"/>
                <a:gd name="connsiteY109" fmla="*/ 3155326 h 3612379"/>
                <a:gd name="connsiteX110" fmla="*/ 2984725 w 3649677"/>
                <a:gd name="connsiteY110" fmla="*/ 3181439 h 3612379"/>
                <a:gd name="connsiteX111" fmla="*/ 2973134 w 3649677"/>
                <a:gd name="connsiteY111" fmla="*/ 3167537 h 3612379"/>
                <a:gd name="connsiteX112" fmla="*/ 3006567 w 3649677"/>
                <a:gd name="connsiteY112" fmla="*/ 3138897 h 3612379"/>
                <a:gd name="connsiteX113" fmla="*/ 3006547 w 3649677"/>
                <a:gd name="connsiteY113" fmla="*/ 3138851 h 3612379"/>
                <a:gd name="connsiteX114" fmla="*/ 3016972 w 3649677"/>
                <a:gd name="connsiteY114" fmla="*/ 3114511 h 3612379"/>
                <a:gd name="connsiteX115" fmla="*/ 3403865 w 3649677"/>
                <a:gd name="connsiteY115" fmla="*/ 2595264 h 3612379"/>
                <a:gd name="connsiteX116" fmla="*/ 3582253 w 3649677"/>
                <a:gd name="connsiteY116" fmla="*/ 1797848 h 3612379"/>
                <a:gd name="connsiteX117" fmla="*/ 3213894 w 3649677"/>
                <a:gd name="connsiteY117" fmla="*/ 747762 h 3612379"/>
                <a:gd name="connsiteX118" fmla="*/ 2720432 w 3649677"/>
                <a:gd name="connsiteY118" fmla="*/ 311965 h 3612379"/>
                <a:gd name="connsiteX119" fmla="*/ 2719258 w 3649677"/>
                <a:gd name="connsiteY119" fmla="*/ 310391 h 3612379"/>
                <a:gd name="connsiteX120" fmla="*/ 2669321 w 3649677"/>
                <a:gd name="connsiteY120" fmla="*/ 282178 h 3612379"/>
                <a:gd name="connsiteX121" fmla="*/ 2678590 w 3649677"/>
                <a:gd name="connsiteY121" fmla="*/ 268280 h 3612379"/>
                <a:gd name="connsiteX122" fmla="*/ 2706182 w 3649677"/>
                <a:gd name="connsiteY122" fmla="*/ 283869 h 3612379"/>
                <a:gd name="connsiteX123" fmla="*/ 2708848 w 3649677"/>
                <a:gd name="connsiteY123" fmla="*/ 265604 h 3612379"/>
                <a:gd name="connsiteX124" fmla="*/ 2730567 w 3649677"/>
                <a:gd name="connsiteY124" fmla="*/ 250246 h 3612379"/>
                <a:gd name="connsiteX125" fmla="*/ 2560410 w 3649677"/>
                <a:gd name="connsiteY125" fmla="*/ 208057 h 3612379"/>
                <a:gd name="connsiteX126" fmla="*/ 2620659 w 3649677"/>
                <a:gd name="connsiteY126" fmla="*/ 238168 h 3612379"/>
                <a:gd name="connsiteX127" fmla="*/ 2611390 w 3649677"/>
                <a:gd name="connsiteY127" fmla="*/ 252066 h 3612379"/>
                <a:gd name="connsiteX128" fmla="*/ 2553458 w 3649677"/>
                <a:gd name="connsiteY128" fmla="*/ 224270 h 3612379"/>
                <a:gd name="connsiteX129" fmla="*/ 2560410 w 3649677"/>
                <a:gd name="connsiteY129" fmla="*/ 208057 h 3612379"/>
                <a:gd name="connsiteX130" fmla="*/ 2439912 w 3649677"/>
                <a:gd name="connsiteY130" fmla="*/ 159414 h 3612379"/>
                <a:gd name="connsiteX131" fmla="*/ 2500161 w 3649677"/>
                <a:gd name="connsiteY131" fmla="*/ 182577 h 3612379"/>
                <a:gd name="connsiteX132" fmla="*/ 2495527 w 3649677"/>
                <a:gd name="connsiteY132" fmla="*/ 198791 h 3612379"/>
                <a:gd name="connsiteX133" fmla="*/ 2435278 w 3649677"/>
                <a:gd name="connsiteY133" fmla="*/ 175628 h 3612379"/>
                <a:gd name="connsiteX134" fmla="*/ 2439912 w 3649677"/>
                <a:gd name="connsiteY134" fmla="*/ 159414 h 3612379"/>
                <a:gd name="connsiteX135" fmla="*/ 2317098 w 3649677"/>
                <a:gd name="connsiteY135" fmla="*/ 117720 h 3612379"/>
                <a:gd name="connsiteX136" fmla="*/ 2379664 w 3649677"/>
                <a:gd name="connsiteY136" fmla="*/ 138567 h 3612379"/>
                <a:gd name="connsiteX137" fmla="*/ 2372712 w 3649677"/>
                <a:gd name="connsiteY137" fmla="*/ 154781 h 3612379"/>
                <a:gd name="connsiteX138" fmla="*/ 2312463 w 3649677"/>
                <a:gd name="connsiteY138" fmla="*/ 136251 h 3612379"/>
                <a:gd name="connsiteX139" fmla="*/ 2317098 w 3649677"/>
                <a:gd name="connsiteY139" fmla="*/ 117720 h 3612379"/>
                <a:gd name="connsiteX140" fmla="*/ 2189648 w 3649677"/>
                <a:gd name="connsiteY140" fmla="*/ 87609 h 3612379"/>
                <a:gd name="connsiteX141" fmla="*/ 2254532 w 3649677"/>
                <a:gd name="connsiteY141" fmla="*/ 101506 h 3612379"/>
                <a:gd name="connsiteX142" fmla="*/ 2249897 w 3649677"/>
                <a:gd name="connsiteY142" fmla="*/ 120037 h 3612379"/>
                <a:gd name="connsiteX143" fmla="*/ 2185014 w 3649677"/>
                <a:gd name="connsiteY143" fmla="*/ 103823 h 3612379"/>
                <a:gd name="connsiteX144" fmla="*/ 2189648 w 3649677"/>
                <a:gd name="connsiteY144" fmla="*/ 87609 h 3612379"/>
                <a:gd name="connsiteX145" fmla="*/ 2062199 w 3649677"/>
                <a:gd name="connsiteY145" fmla="*/ 64446 h 3612379"/>
                <a:gd name="connsiteX146" fmla="*/ 2124765 w 3649677"/>
                <a:gd name="connsiteY146" fmla="*/ 76027 h 3612379"/>
                <a:gd name="connsiteX147" fmla="*/ 2122448 w 3649677"/>
                <a:gd name="connsiteY147" fmla="*/ 92241 h 3612379"/>
                <a:gd name="connsiteX148" fmla="*/ 2059882 w 3649677"/>
                <a:gd name="connsiteY148" fmla="*/ 82976 h 3612379"/>
                <a:gd name="connsiteX149" fmla="*/ 2062199 w 3649677"/>
                <a:gd name="connsiteY149" fmla="*/ 64446 h 3612379"/>
                <a:gd name="connsiteX150" fmla="*/ 1930115 w 3649677"/>
                <a:gd name="connsiteY150" fmla="*/ 52864 h 3612379"/>
                <a:gd name="connsiteX151" fmla="*/ 1997316 w 3649677"/>
                <a:gd name="connsiteY151" fmla="*/ 57497 h 3612379"/>
                <a:gd name="connsiteX152" fmla="*/ 1994998 w 3649677"/>
                <a:gd name="connsiteY152" fmla="*/ 76027 h 3612379"/>
                <a:gd name="connsiteX153" fmla="*/ 1930115 w 3649677"/>
                <a:gd name="connsiteY153" fmla="*/ 71394 h 3612379"/>
                <a:gd name="connsiteX154" fmla="*/ 1930115 w 3649677"/>
                <a:gd name="connsiteY154" fmla="*/ 52864 h 3612379"/>
                <a:gd name="connsiteX155" fmla="*/ 1796106 w 3649677"/>
                <a:gd name="connsiteY155" fmla="*/ 0 h 3612379"/>
                <a:gd name="connsiteX156" fmla="*/ 1830880 w 3649677"/>
                <a:gd name="connsiteY156" fmla="*/ 32402 h 3612379"/>
                <a:gd name="connsiteX157" fmla="*/ 1798424 w 3649677"/>
                <a:gd name="connsiteY157" fmla="*/ 67119 h 3612379"/>
                <a:gd name="connsiteX158" fmla="*/ 1606008 w 3649677"/>
                <a:gd name="connsiteY158" fmla="*/ 81005 h 3612379"/>
                <a:gd name="connsiteX159" fmla="*/ 801568 w 3649677"/>
                <a:gd name="connsiteY159" fmla="*/ 395768 h 3612379"/>
                <a:gd name="connsiteX160" fmla="*/ 791090 w 3649677"/>
                <a:gd name="connsiteY160" fmla="*/ 398383 h 3612379"/>
                <a:gd name="connsiteX161" fmla="*/ 791401 w 3649677"/>
                <a:gd name="connsiteY161" fmla="*/ 398849 h 3612379"/>
                <a:gd name="connsiteX162" fmla="*/ 792559 w 3649677"/>
                <a:gd name="connsiteY162" fmla="*/ 400586 h 3612379"/>
                <a:gd name="connsiteX163" fmla="*/ 741588 w 3649677"/>
                <a:gd name="connsiteY163" fmla="*/ 439955 h 3612379"/>
                <a:gd name="connsiteX164" fmla="*/ 730003 w 3649677"/>
                <a:gd name="connsiteY164" fmla="*/ 426060 h 3612379"/>
                <a:gd name="connsiteX165" fmla="*/ 772112 w 3649677"/>
                <a:gd name="connsiteY165" fmla="*/ 394951 h 3612379"/>
                <a:gd name="connsiteX166" fmla="*/ 755203 w 3649677"/>
                <a:gd name="connsiteY166" fmla="*/ 386510 h 3612379"/>
                <a:gd name="connsiteX167" fmla="*/ 762157 w 3649677"/>
                <a:gd name="connsiteY167" fmla="*/ 337907 h 3612379"/>
                <a:gd name="connsiteX168" fmla="*/ 1596735 w 3649677"/>
                <a:gd name="connsiteY168" fmla="*/ 13887 h 3612379"/>
                <a:gd name="connsiteX169" fmla="*/ 1796106 w 3649677"/>
                <a:gd name="connsiteY169" fmla="*/ 0 h 361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3649677" h="3612379">
                  <a:moveTo>
                    <a:pt x="1783869" y="3593844"/>
                  </a:moveTo>
                  <a:cubicBezTo>
                    <a:pt x="1797779" y="3593844"/>
                    <a:pt x="1811688" y="3593844"/>
                    <a:pt x="1825598" y="3593844"/>
                  </a:cubicBezTo>
                  <a:cubicBezTo>
                    <a:pt x="1832553" y="3593844"/>
                    <a:pt x="1841826" y="3593844"/>
                    <a:pt x="1848780" y="3593844"/>
                  </a:cubicBezTo>
                  <a:cubicBezTo>
                    <a:pt x="1848780" y="3612379"/>
                    <a:pt x="1848780" y="3612379"/>
                    <a:pt x="1848780" y="3612379"/>
                  </a:cubicBezTo>
                  <a:cubicBezTo>
                    <a:pt x="1841826" y="3612379"/>
                    <a:pt x="1832553" y="3612379"/>
                    <a:pt x="1825598" y="3612379"/>
                  </a:cubicBezTo>
                  <a:cubicBezTo>
                    <a:pt x="1811688" y="3612379"/>
                    <a:pt x="1797779" y="3612379"/>
                    <a:pt x="1783869" y="3610062"/>
                  </a:cubicBezTo>
                  <a:cubicBezTo>
                    <a:pt x="1783869" y="3593844"/>
                    <a:pt x="1783869" y="3593844"/>
                    <a:pt x="1783869" y="3593844"/>
                  </a:cubicBezTo>
                  <a:close/>
                  <a:moveTo>
                    <a:pt x="1978603" y="3586893"/>
                  </a:moveTo>
                  <a:cubicBezTo>
                    <a:pt x="1978603" y="3605429"/>
                    <a:pt x="1978603" y="3605429"/>
                    <a:pt x="1978603" y="3605429"/>
                  </a:cubicBezTo>
                  <a:cubicBezTo>
                    <a:pt x="1957738" y="3607745"/>
                    <a:pt x="1936874" y="3607745"/>
                    <a:pt x="1913692" y="3610062"/>
                  </a:cubicBezTo>
                  <a:cubicBezTo>
                    <a:pt x="1913692" y="3591527"/>
                    <a:pt x="1913692" y="3591527"/>
                    <a:pt x="1913692" y="3591527"/>
                  </a:cubicBezTo>
                  <a:cubicBezTo>
                    <a:pt x="1934556" y="3591527"/>
                    <a:pt x="1955420" y="3589210"/>
                    <a:pt x="1978603" y="3586893"/>
                  </a:cubicBezTo>
                  <a:close/>
                  <a:moveTo>
                    <a:pt x="1654047" y="3586893"/>
                  </a:moveTo>
                  <a:cubicBezTo>
                    <a:pt x="1677230" y="3586893"/>
                    <a:pt x="1698094" y="3589210"/>
                    <a:pt x="1718958" y="3591527"/>
                  </a:cubicBezTo>
                  <a:lnTo>
                    <a:pt x="1718958" y="3607745"/>
                  </a:lnTo>
                  <a:cubicBezTo>
                    <a:pt x="1695776" y="3607745"/>
                    <a:pt x="1674911" y="3605429"/>
                    <a:pt x="1654047" y="3603112"/>
                  </a:cubicBezTo>
                  <a:cubicBezTo>
                    <a:pt x="1654047" y="3586893"/>
                    <a:pt x="1654047" y="3586893"/>
                    <a:pt x="1654047" y="3586893"/>
                  </a:cubicBezTo>
                  <a:close/>
                  <a:moveTo>
                    <a:pt x="2106107" y="3570675"/>
                  </a:moveTo>
                  <a:cubicBezTo>
                    <a:pt x="2108425" y="3589210"/>
                    <a:pt x="2108425" y="3589210"/>
                    <a:pt x="2108425" y="3589210"/>
                  </a:cubicBezTo>
                  <a:cubicBezTo>
                    <a:pt x="2087561" y="3591527"/>
                    <a:pt x="2066696" y="3596161"/>
                    <a:pt x="2043514" y="3598478"/>
                  </a:cubicBezTo>
                  <a:cubicBezTo>
                    <a:pt x="2041196" y="3579943"/>
                    <a:pt x="2041196" y="3579943"/>
                    <a:pt x="2041196" y="3579943"/>
                  </a:cubicBezTo>
                  <a:cubicBezTo>
                    <a:pt x="2064378" y="3577626"/>
                    <a:pt x="2085242" y="3575309"/>
                    <a:pt x="2106107" y="3570675"/>
                  </a:cubicBezTo>
                  <a:close/>
                  <a:moveTo>
                    <a:pt x="2233611" y="3545190"/>
                  </a:moveTo>
                  <a:cubicBezTo>
                    <a:pt x="2235929" y="3563725"/>
                    <a:pt x="2235929" y="3563725"/>
                    <a:pt x="2235929" y="3563725"/>
                  </a:cubicBezTo>
                  <a:cubicBezTo>
                    <a:pt x="2215065" y="3568358"/>
                    <a:pt x="2194200" y="3572992"/>
                    <a:pt x="2173336" y="3577626"/>
                  </a:cubicBezTo>
                  <a:cubicBezTo>
                    <a:pt x="2168699" y="3559091"/>
                    <a:pt x="2168699" y="3559091"/>
                    <a:pt x="2168699" y="3559091"/>
                  </a:cubicBezTo>
                  <a:cubicBezTo>
                    <a:pt x="2191882" y="3556774"/>
                    <a:pt x="2212746" y="3552140"/>
                    <a:pt x="2233611" y="3545190"/>
                  </a:cubicBezTo>
                  <a:close/>
                  <a:moveTo>
                    <a:pt x="2356478" y="3512753"/>
                  </a:moveTo>
                  <a:cubicBezTo>
                    <a:pt x="2363433" y="3528971"/>
                    <a:pt x="2363433" y="3528971"/>
                    <a:pt x="2363433" y="3528971"/>
                  </a:cubicBezTo>
                  <a:cubicBezTo>
                    <a:pt x="2342569" y="3535922"/>
                    <a:pt x="2321704" y="3540556"/>
                    <a:pt x="2300840" y="3547506"/>
                  </a:cubicBezTo>
                  <a:cubicBezTo>
                    <a:pt x="2296203" y="3531288"/>
                    <a:pt x="2296203" y="3531288"/>
                    <a:pt x="2296203" y="3531288"/>
                  </a:cubicBezTo>
                  <a:cubicBezTo>
                    <a:pt x="2317068" y="3524338"/>
                    <a:pt x="2337932" y="3517387"/>
                    <a:pt x="2356478" y="3512753"/>
                  </a:cubicBezTo>
                  <a:close/>
                  <a:moveTo>
                    <a:pt x="2479346" y="3468732"/>
                  </a:moveTo>
                  <a:cubicBezTo>
                    <a:pt x="2486300" y="3484951"/>
                    <a:pt x="2486300" y="3484951"/>
                    <a:pt x="2486300" y="3484951"/>
                  </a:cubicBezTo>
                  <a:cubicBezTo>
                    <a:pt x="2465436" y="3491901"/>
                    <a:pt x="2444572" y="3501169"/>
                    <a:pt x="2423707" y="3508119"/>
                  </a:cubicBezTo>
                  <a:cubicBezTo>
                    <a:pt x="2419071" y="3491901"/>
                    <a:pt x="2419071" y="3491901"/>
                    <a:pt x="2419071" y="3491901"/>
                  </a:cubicBezTo>
                  <a:cubicBezTo>
                    <a:pt x="2439935" y="3484951"/>
                    <a:pt x="2458481" y="3475683"/>
                    <a:pt x="2479346" y="3468732"/>
                  </a:cubicBezTo>
                  <a:close/>
                  <a:moveTo>
                    <a:pt x="2597576" y="3415444"/>
                  </a:moveTo>
                  <a:cubicBezTo>
                    <a:pt x="2604531" y="3431662"/>
                    <a:pt x="2604531" y="3431662"/>
                    <a:pt x="2604531" y="3431662"/>
                  </a:cubicBezTo>
                  <a:cubicBezTo>
                    <a:pt x="2585985" y="3440930"/>
                    <a:pt x="2565121" y="3450197"/>
                    <a:pt x="2546575" y="3459465"/>
                  </a:cubicBezTo>
                  <a:cubicBezTo>
                    <a:pt x="2539620" y="3443247"/>
                    <a:pt x="2539620" y="3443247"/>
                    <a:pt x="2539620" y="3443247"/>
                  </a:cubicBezTo>
                  <a:cubicBezTo>
                    <a:pt x="2558166" y="3433979"/>
                    <a:pt x="2579030" y="3424711"/>
                    <a:pt x="2597576" y="3415444"/>
                  </a:cubicBezTo>
                  <a:close/>
                  <a:moveTo>
                    <a:pt x="2711171" y="3355205"/>
                  </a:moveTo>
                  <a:cubicBezTo>
                    <a:pt x="2720444" y="3371423"/>
                    <a:pt x="2720444" y="3371423"/>
                    <a:pt x="2720444" y="3371423"/>
                  </a:cubicBezTo>
                  <a:cubicBezTo>
                    <a:pt x="2701898" y="3380691"/>
                    <a:pt x="2681034" y="3392275"/>
                    <a:pt x="2662488" y="3401543"/>
                  </a:cubicBezTo>
                  <a:cubicBezTo>
                    <a:pt x="2655533" y="3387641"/>
                    <a:pt x="2655533" y="3387641"/>
                    <a:pt x="2655533" y="3387641"/>
                  </a:cubicBezTo>
                  <a:cubicBezTo>
                    <a:pt x="2674079" y="3376057"/>
                    <a:pt x="2692625" y="3366789"/>
                    <a:pt x="2711171" y="3355205"/>
                  </a:cubicBezTo>
                  <a:close/>
                  <a:moveTo>
                    <a:pt x="2820129" y="3285698"/>
                  </a:moveTo>
                  <a:cubicBezTo>
                    <a:pt x="2829402" y="3299600"/>
                    <a:pt x="2829402" y="3299600"/>
                    <a:pt x="2829402" y="3299600"/>
                  </a:cubicBezTo>
                  <a:cubicBezTo>
                    <a:pt x="2813174" y="3313501"/>
                    <a:pt x="2794628" y="3325085"/>
                    <a:pt x="2776082" y="3336670"/>
                  </a:cubicBezTo>
                  <a:cubicBezTo>
                    <a:pt x="2766809" y="3320452"/>
                    <a:pt x="2766809" y="3320452"/>
                    <a:pt x="2766809" y="3320452"/>
                  </a:cubicBezTo>
                  <a:cubicBezTo>
                    <a:pt x="2785355" y="3311184"/>
                    <a:pt x="2801583" y="3297283"/>
                    <a:pt x="2820129" y="3285698"/>
                  </a:cubicBezTo>
                  <a:close/>
                  <a:moveTo>
                    <a:pt x="2924450" y="3209241"/>
                  </a:moveTo>
                  <a:cubicBezTo>
                    <a:pt x="2936042" y="3223142"/>
                    <a:pt x="2936042" y="3223142"/>
                    <a:pt x="2936042" y="3223142"/>
                  </a:cubicBezTo>
                  <a:cubicBezTo>
                    <a:pt x="2917495" y="3237044"/>
                    <a:pt x="2901268" y="3248628"/>
                    <a:pt x="2882722" y="3262529"/>
                  </a:cubicBezTo>
                  <a:cubicBezTo>
                    <a:pt x="2873449" y="3248628"/>
                    <a:pt x="2873449" y="3248628"/>
                    <a:pt x="2873449" y="3248628"/>
                  </a:cubicBezTo>
                  <a:cubicBezTo>
                    <a:pt x="2889676" y="3234727"/>
                    <a:pt x="2908222" y="3223142"/>
                    <a:pt x="2924450" y="3209241"/>
                  </a:cubicBezTo>
                  <a:close/>
                  <a:moveTo>
                    <a:pt x="185675" y="1098497"/>
                  </a:moveTo>
                  <a:cubicBezTo>
                    <a:pt x="204211" y="1105448"/>
                    <a:pt x="211162" y="1126303"/>
                    <a:pt x="204211" y="1144840"/>
                  </a:cubicBezTo>
                  <a:cubicBezTo>
                    <a:pt x="109215" y="1367287"/>
                    <a:pt x="62875" y="1605955"/>
                    <a:pt x="67509" y="1851574"/>
                  </a:cubicBezTo>
                  <a:cubicBezTo>
                    <a:pt x="69826" y="2009141"/>
                    <a:pt x="92996" y="2166708"/>
                    <a:pt x="137018" y="2317324"/>
                  </a:cubicBezTo>
                  <a:cubicBezTo>
                    <a:pt x="236649" y="2660264"/>
                    <a:pt x="438226" y="2961495"/>
                    <a:pt x="716264" y="3188577"/>
                  </a:cubicBezTo>
                  <a:cubicBezTo>
                    <a:pt x="732483" y="3200163"/>
                    <a:pt x="734800" y="3223334"/>
                    <a:pt x="723215" y="3237237"/>
                  </a:cubicBezTo>
                  <a:cubicBezTo>
                    <a:pt x="716264" y="3246506"/>
                    <a:pt x="704679" y="3251140"/>
                    <a:pt x="695411" y="3251140"/>
                  </a:cubicBezTo>
                  <a:cubicBezTo>
                    <a:pt x="688460" y="3251140"/>
                    <a:pt x="679193" y="3248823"/>
                    <a:pt x="674559" y="3241871"/>
                  </a:cubicBezTo>
                  <a:cubicBezTo>
                    <a:pt x="384936" y="3007838"/>
                    <a:pt x="176407" y="2692704"/>
                    <a:pt x="72143" y="2335861"/>
                  </a:cubicBezTo>
                  <a:cubicBezTo>
                    <a:pt x="25803" y="2180611"/>
                    <a:pt x="2633" y="2018410"/>
                    <a:pt x="316" y="1851574"/>
                  </a:cubicBezTo>
                  <a:cubicBezTo>
                    <a:pt x="-4318" y="1596686"/>
                    <a:pt x="42022" y="1351067"/>
                    <a:pt x="141652" y="1117034"/>
                  </a:cubicBezTo>
                  <a:cubicBezTo>
                    <a:pt x="148603" y="1100814"/>
                    <a:pt x="169456" y="1091545"/>
                    <a:pt x="185675" y="1098497"/>
                  </a:cubicBezTo>
                  <a:close/>
                  <a:moveTo>
                    <a:pt x="266627" y="965648"/>
                  </a:moveTo>
                  <a:cubicBezTo>
                    <a:pt x="282845" y="974911"/>
                    <a:pt x="282845" y="974911"/>
                    <a:pt x="282845" y="974911"/>
                  </a:cubicBezTo>
                  <a:cubicBezTo>
                    <a:pt x="271260" y="993438"/>
                    <a:pt x="261993" y="1011964"/>
                    <a:pt x="252725" y="1032807"/>
                  </a:cubicBezTo>
                  <a:cubicBezTo>
                    <a:pt x="236507" y="1023544"/>
                    <a:pt x="236507" y="1023544"/>
                    <a:pt x="236507" y="1023544"/>
                  </a:cubicBezTo>
                  <a:cubicBezTo>
                    <a:pt x="245775" y="1005017"/>
                    <a:pt x="257359" y="986490"/>
                    <a:pt x="266627" y="965648"/>
                  </a:cubicBezTo>
                  <a:close/>
                  <a:moveTo>
                    <a:pt x="333816" y="854488"/>
                  </a:moveTo>
                  <a:cubicBezTo>
                    <a:pt x="350034" y="863751"/>
                    <a:pt x="350034" y="863751"/>
                    <a:pt x="350034" y="863751"/>
                  </a:cubicBezTo>
                  <a:cubicBezTo>
                    <a:pt x="338450" y="882278"/>
                    <a:pt x="326866" y="900805"/>
                    <a:pt x="315281" y="919331"/>
                  </a:cubicBezTo>
                  <a:cubicBezTo>
                    <a:pt x="299063" y="910068"/>
                    <a:pt x="299063" y="910068"/>
                    <a:pt x="299063" y="910068"/>
                  </a:cubicBezTo>
                  <a:cubicBezTo>
                    <a:pt x="310648" y="891541"/>
                    <a:pt x="322232" y="873015"/>
                    <a:pt x="333816" y="854488"/>
                  </a:cubicBezTo>
                  <a:close/>
                  <a:moveTo>
                    <a:pt x="410273" y="747960"/>
                  </a:moveTo>
                  <a:cubicBezTo>
                    <a:pt x="424175" y="759539"/>
                    <a:pt x="424175" y="759539"/>
                    <a:pt x="424175" y="759539"/>
                  </a:cubicBezTo>
                  <a:cubicBezTo>
                    <a:pt x="410273" y="775750"/>
                    <a:pt x="398689" y="794277"/>
                    <a:pt x="384788" y="810487"/>
                  </a:cubicBezTo>
                  <a:cubicBezTo>
                    <a:pt x="370887" y="801224"/>
                    <a:pt x="370887" y="801224"/>
                    <a:pt x="370887" y="801224"/>
                  </a:cubicBezTo>
                  <a:cubicBezTo>
                    <a:pt x="384788" y="782697"/>
                    <a:pt x="396372" y="766487"/>
                    <a:pt x="410273" y="747960"/>
                  </a:cubicBezTo>
                  <a:close/>
                  <a:moveTo>
                    <a:pt x="493681" y="648379"/>
                  </a:moveTo>
                  <a:cubicBezTo>
                    <a:pt x="505266" y="659959"/>
                    <a:pt x="505266" y="659959"/>
                    <a:pt x="505266" y="659959"/>
                  </a:cubicBezTo>
                  <a:cubicBezTo>
                    <a:pt x="493681" y="673854"/>
                    <a:pt x="482097" y="690064"/>
                    <a:pt x="468196" y="703959"/>
                  </a:cubicBezTo>
                  <a:lnTo>
                    <a:pt x="463562" y="708591"/>
                  </a:lnTo>
                  <a:cubicBezTo>
                    <a:pt x="449660" y="697012"/>
                    <a:pt x="449660" y="697012"/>
                    <a:pt x="449660" y="697012"/>
                  </a:cubicBezTo>
                  <a:cubicBezTo>
                    <a:pt x="454294" y="692380"/>
                    <a:pt x="454294" y="692380"/>
                    <a:pt x="454294" y="692380"/>
                  </a:cubicBezTo>
                  <a:cubicBezTo>
                    <a:pt x="468196" y="678485"/>
                    <a:pt x="479780" y="662274"/>
                    <a:pt x="493681" y="648379"/>
                  </a:cubicBezTo>
                  <a:close/>
                  <a:moveTo>
                    <a:pt x="584040" y="553430"/>
                  </a:moveTo>
                  <a:cubicBezTo>
                    <a:pt x="595624" y="567325"/>
                    <a:pt x="595624" y="567325"/>
                    <a:pt x="595624" y="567325"/>
                  </a:cubicBezTo>
                  <a:cubicBezTo>
                    <a:pt x="579406" y="581220"/>
                    <a:pt x="565505" y="597431"/>
                    <a:pt x="549287" y="611326"/>
                  </a:cubicBezTo>
                  <a:cubicBezTo>
                    <a:pt x="537702" y="599747"/>
                    <a:pt x="537702" y="599747"/>
                    <a:pt x="537702" y="599747"/>
                  </a:cubicBezTo>
                  <a:cubicBezTo>
                    <a:pt x="551603" y="583536"/>
                    <a:pt x="567821" y="569641"/>
                    <a:pt x="584040" y="553430"/>
                  </a:cubicBezTo>
                  <a:close/>
                  <a:moveTo>
                    <a:pt x="679032" y="465429"/>
                  </a:moveTo>
                  <a:cubicBezTo>
                    <a:pt x="690616" y="479324"/>
                    <a:pt x="690616" y="479324"/>
                    <a:pt x="690616" y="479324"/>
                  </a:cubicBezTo>
                  <a:cubicBezTo>
                    <a:pt x="674398" y="493219"/>
                    <a:pt x="658180" y="507114"/>
                    <a:pt x="641962" y="523325"/>
                  </a:cubicBezTo>
                  <a:cubicBezTo>
                    <a:pt x="630377" y="509430"/>
                    <a:pt x="630377" y="509430"/>
                    <a:pt x="630377" y="509430"/>
                  </a:cubicBezTo>
                  <a:cubicBezTo>
                    <a:pt x="646596" y="495535"/>
                    <a:pt x="662814" y="479324"/>
                    <a:pt x="679032" y="465429"/>
                  </a:cubicBezTo>
                  <a:close/>
                  <a:moveTo>
                    <a:pt x="2730567" y="250246"/>
                  </a:moveTo>
                  <a:cubicBezTo>
                    <a:pt x="2739545" y="248218"/>
                    <a:pt x="2749391" y="249377"/>
                    <a:pt x="2757499" y="254013"/>
                  </a:cubicBezTo>
                  <a:cubicBezTo>
                    <a:pt x="2954421" y="372235"/>
                    <a:pt x="3125858" y="525227"/>
                    <a:pt x="3267178" y="706037"/>
                  </a:cubicBezTo>
                  <a:cubicBezTo>
                    <a:pt x="3512751" y="1021294"/>
                    <a:pt x="3642488" y="1399140"/>
                    <a:pt x="3649438" y="1797848"/>
                  </a:cubicBezTo>
                  <a:cubicBezTo>
                    <a:pt x="3654071" y="2087607"/>
                    <a:pt x="3591520" y="2365775"/>
                    <a:pt x="3466417" y="2625399"/>
                  </a:cubicBezTo>
                  <a:cubicBezTo>
                    <a:pt x="3366797" y="2829389"/>
                    <a:pt x="3230111" y="3010198"/>
                    <a:pt x="3065623" y="3165509"/>
                  </a:cubicBezTo>
                  <a:cubicBezTo>
                    <a:pt x="3058673" y="3170145"/>
                    <a:pt x="3049406" y="3174781"/>
                    <a:pt x="3040139" y="3174781"/>
                  </a:cubicBezTo>
                  <a:cubicBezTo>
                    <a:pt x="3030873" y="3174781"/>
                    <a:pt x="3023922" y="3170145"/>
                    <a:pt x="3016972" y="3163191"/>
                  </a:cubicBezTo>
                  <a:lnTo>
                    <a:pt x="3013603" y="3155326"/>
                  </a:lnTo>
                  <a:lnTo>
                    <a:pt x="2984725" y="3181439"/>
                  </a:lnTo>
                  <a:cubicBezTo>
                    <a:pt x="2973134" y="3167537"/>
                    <a:pt x="2973134" y="3167537"/>
                    <a:pt x="2973134" y="3167537"/>
                  </a:cubicBezTo>
                  <a:lnTo>
                    <a:pt x="3006567" y="3138897"/>
                  </a:lnTo>
                  <a:lnTo>
                    <a:pt x="3006547" y="3138851"/>
                  </a:lnTo>
                  <a:cubicBezTo>
                    <a:pt x="3006547" y="3130158"/>
                    <a:pt x="3010022" y="3121465"/>
                    <a:pt x="3016972" y="3114511"/>
                  </a:cubicBezTo>
                  <a:cubicBezTo>
                    <a:pt x="3179143" y="2966155"/>
                    <a:pt x="3308879" y="2792300"/>
                    <a:pt x="3403865" y="2595264"/>
                  </a:cubicBezTo>
                  <a:cubicBezTo>
                    <a:pt x="3526651" y="2344912"/>
                    <a:pt x="3584569" y="2078334"/>
                    <a:pt x="3582253" y="1797848"/>
                  </a:cubicBezTo>
                  <a:cubicBezTo>
                    <a:pt x="3575303" y="1415366"/>
                    <a:pt x="3447883" y="1051429"/>
                    <a:pt x="3213894" y="747762"/>
                  </a:cubicBezTo>
                  <a:cubicBezTo>
                    <a:pt x="3077207" y="573907"/>
                    <a:pt x="2912720" y="425550"/>
                    <a:pt x="2720432" y="311965"/>
                  </a:cubicBezTo>
                  <a:lnTo>
                    <a:pt x="2719258" y="310391"/>
                  </a:lnTo>
                  <a:lnTo>
                    <a:pt x="2669321" y="282178"/>
                  </a:lnTo>
                  <a:cubicBezTo>
                    <a:pt x="2678590" y="268280"/>
                    <a:pt x="2678590" y="268280"/>
                    <a:pt x="2678590" y="268280"/>
                  </a:cubicBezTo>
                  <a:lnTo>
                    <a:pt x="2706182" y="283869"/>
                  </a:lnTo>
                  <a:lnTo>
                    <a:pt x="2708848" y="265604"/>
                  </a:lnTo>
                  <a:cubicBezTo>
                    <a:pt x="2713481" y="257490"/>
                    <a:pt x="2721590" y="252275"/>
                    <a:pt x="2730567" y="250246"/>
                  </a:cubicBezTo>
                  <a:close/>
                  <a:moveTo>
                    <a:pt x="2560410" y="208057"/>
                  </a:moveTo>
                  <a:cubicBezTo>
                    <a:pt x="2581265" y="217321"/>
                    <a:pt x="2599803" y="226587"/>
                    <a:pt x="2620659" y="238168"/>
                  </a:cubicBezTo>
                  <a:lnTo>
                    <a:pt x="2611390" y="252066"/>
                  </a:lnTo>
                  <a:cubicBezTo>
                    <a:pt x="2592852" y="242801"/>
                    <a:pt x="2574313" y="233536"/>
                    <a:pt x="2553458" y="224270"/>
                  </a:cubicBezTo>
                  <a:cubicBezTo>
                    <a:pt x="2560410" y="208057"/>
                    <a:pt x="2560410" y="208057"/>
                    <a:pt x="2560410" y="208057"/>
                  </a:cubicBezTo>
                  <a:close/>
                  <a:moveTo>
                    <a:pt x="2439912" y="159414"/>
                  </a:moveTo>
                  <a:cubicBezTo>
                    <a:pt x="2460768" y="166363"/>
                    <a:pt x="2481623" y="175628"/>
                    <a:pt x="2500161" y="182577"/>
                  </a:cubicBezTo>
                  <a:lnTo>
                    <a:pt x="2495527" y="198791"/>
                  </a:lnTo>
                  <a:cubicBezTo>
                    <a:pt x="2474671" y="191842"/>
                    <a:pt x="2453816" y="182577"/>
                    <a:pt x="2435278" y="175628"/>
                  </a:cubicBezTo>
                  <a:cubicBezTo>
                    <a:pt x="2439912" y="159414"/>
                    <a:pt x="2439912" y="159414"/>
                    <a:pt x="2439912" y="159414"/>
                  </a:cubicBezTo>
                  <a:close/>
                  <a:moveTo>
                    <a:pt x="2317098" y="117720"/>
                  </a:moveTo>
                  <a:cubicBezTo>
                    <a:pt x="2337953" y="124669"/>
                    <a:pt x="2358808" y="131618"/>
                    <a:pt x="2379664" y="138567"/>
                  </a:cubicBezTo>
                  <a:lnTo>
                    <a:pt x="2372712" y="154781"/>
                  </a:lnTo>
                  <a:cubicBezTo>
                    <a:pt x="2351856" y="147832"/>
                    <a:pt x="2333318" y="140883"/>
                    <a:pt x="2312463" y="136251"/>
                  </a:cubicBezTo>
                  <a:cubicBezTo>
                    <a:pt x="2317098" y="117720"/>
                    <a:pt x="2317098" y="117720"/>
                    <a:pt x="2317098" y="117720"/>
                  </a:cubicBezTo>
                  <a:close/>
                  <a:moveTo>
                    <a:pt x="2189648" y="87609"/>
                  </a:moveTo>
                  <a:cubicBezTo>
                    <a:pt x="2210504" y="92241"/>
                    <a:pt x="2231359" y="96874"/>
                    <a:pt x="2254532" y="101506"/>
                  </a:cubicBezTo>
                  <a:lnTo>
                    <a:pt x="2249897" y="120037"/>
                  </a:lnTo>
                  <a:cubicBezTo>
                    <a:pt x="2229042" y="113088"/>
                    <a:pt x="2208186" y="108455"/>
                    <a:pt x="2185014" y="103823"/>
                  </a:cubicBezTo>
                  <a:cubicBezTo>
                    <a:pt x="2189648" y="87609"/>
                    <a:pt x="2189648" y="87609"/>
                    <a:pt x="2189648" y="87609"/>
                  </a:cubicBezTo>
                  <a:close/>
                  <a:moveTo>
                    <a:pt x="2062199" y="64446"/>
                  </a:moveTo>
                  <a:cubicBezTo>
                    <a:pt x="2083054" y="69078"/>
                    <a:pt x="2103910" y="71394"/>
                    <a:pt x="2124765" y="76027"/>
                  </a:cubicBezTo>
                  <a:lnTo>
                    <a:pt x="2122448" y="92241"/>
                  </a:lnTo>
                  <a:cubicBezTo>
                    <a:pt x="2101592" y="89925"/>
                    <a:pt x="2080737" y="85292"/>
                    <a:pt x="2059882" y="82976"/>
                  </a:cubicBezTo>
                  <a:cubicBezTo>
                    <a:pt x="2062199" y="64446"/>
                    <a:pt x="2062199" y="64446"/>
                    <a:pt x="2062199" y="64446"/>
                  </a:cubicBezTo>
                  <a:close/>
                  <a:moveTo>
                    <a:pt x="1930115" y="52864"/>
                  </a:moveTo>
                  <a:cubicBezTo>
                    <a:pt x="1953288" y="55180"/>
                    <a:pt x="1974143" y="55180"/>
                    <a:pt x="1997316" y="57497"/>
                  </a:cubicBezTo>
                  <a:lnTo>
                    <a:pt x="1994998" y="76027"/>
                  </a:lnTo>
                  <a:cubicBezTo>
                    <a:pt x="1974143" y="73711"/>
                    <a:pt x="1950970" y="71394"/>
                    <a:pt x="1930115" y="71394"/>
                  </a:cubicBezTo>
                  <a:cubicBezTo>
                    <a:pt x="1930115" y="52864"/>
                    <a:pt x="1930115" y="52864"/>
                    <a:pt x="1930115" y="52864"/>
                  </a:cubicBezTo>
                  <a:close/>
                  <a:moveTo>
                    <a:pt x="1796106" y="0"/>
                  </a:moveTo>
                  <a:cubicBezTo>
                    <a:pt x="1816970" y="0"/>
                    <a:pt x="1830880" y="13887"/>
                    <a:pt x="1830880" y="32402"/>
                  </a:cubicBezTo>
                  <a:cubicBezTo>
                    <a:pt x="1833198" y="53232"/>
                    <a:pt x="1816970" y="67119"/>
                    <a:pt x="1798424" y="67119"/>
                  </a:cubicBezTo>
                  <a:cubicBezTo>
                    <a:pt x="1733513" y="69433"/>
                    <a:pt x="1668601" y="74062"/>
                    <a:pt x="1606008" y="81005"/>
                  </a:cubicBezTo>
                  <a:cubicBezTo>
                    <a:pt x="1316224" y="118036"/>
                    <a:pt x="1040350" y="224500"/>
                    <a:pt x="801568" y="395768"/>
                  </a:cubicBezTo>
                  <a:lnTo>
                    <a:pt x="791090" y="398383"/>
                  </a:lnTo>
                  <a:lnTo>
                    <a:pt x="791401" y="398849"/>
                  </a:lnTo>
                  <a:cubicBezTo>
                    <a:pt x="792559" y="400586"/>
                    <a:pt x="792559" y="400586"/>
                    <a:pt x="792559" y="400586"/>
                  </a:cubicBezTo>
                  <a:cubicBezTo>
                    <a:pt x="776341" y="412165"/>
                    <a:pt x="757806" y="426060"/>
                    <a:pt x="741588" y="439955"/>
                  </a:cubicBezTo>
                  <a:cubicBezTo>
                    <a:pt x="730003" y="426060"/>
                    <a:pt x="730003" y="426060"/>
                    <a:pt x="730003" y="426060"/>
                  </a:cubicBezTo>
                  <a:lnTo>
                    <a:pt x="772112" y="394951"/>
                  </a:lnTo>
                  <a:lnTo>
                    <a:pt x="755203" y="386510"/>
                  </a:lnTo>
                  <a:cubicBezTo>
                    <a:pt x="743611" y="370309"/>
                    <a:pt x="748248" y="349479"/>
                    <a:pt x="762157" y="337907"/>
                  </a:cubicBezTo>
                  <a:cubicBezTo>
                    <a:pt x="1007894" y="162011"/>
                    <a:pt x="1297678" y="50918"/>
                    <a:pt x="1596735" y="13887"/>
                  </a:cubicBezTo>
                  <a:cubicBezTo>
                    <a:pt x="1663964" y="4629"/>
                    <a:pt x="1731194" y="0"/>
                    <a:pt x="1796106" y="0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任意多边形: 形状 21"/>
            <p:cNvSpPr/>
            <p:nvPr/>
          </p:nvSpPr>
          <p:spPr bwMode="auto">
            <a:xfrm>
              <a:off x="7299674" y="2601775"/>
              <a:ext cx="400397" cy="166424"/>
            </a:xfrm>
            <a:custGeom>
              <a:avLst/>
              <a:gdLst>
                <a:gd name="T0" fmla="*/ 409 w 409"/>
                <a:gd name="T1" fmla="*/ 135 h 170"/>
                <a:gd name="T2" fmla="*/ 104 w 409"/>
                <a:gd name="T3" fmla="*/ 0 h 170"/>
                <a:gd name="T4" fmla="*/ 0 w 409"/>
                <a:gd name="T5" fmla="*/ 170 h 170"/>
                <a:gd name="T6" fmla="*/ 409 w 409"/>
                <a:gd name="T7" fmla="*/ 13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9" h="170">
                  <a:moveTo>
                    <a:pt x="409" y="135"/>
                  </a:moveTo>
                  <a:lnTo>
                    <a:pt x="104" y="0"/>
                  </a:lnTo>
                  <a:lnTo>
                    <a:pt x="0" y="170"/>
                  </a:lnTo>
                  <a:lnTo>
                    <a:pt x="409" y="135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任意多边形: 形状 22"/>
            <p:cNvSpPr/>
            <p:nvPr/>
          </p:nvSpPr>
          <p:spPr bwMode="auto">
            <a:xfrm>
              <a:off x="4653534" y="1989923"/>
              <a:ext cx="2819416" cy="3251140"/>
            </a:xfrm>
            <a:custGeom>
              <a:avLst/>
              <a:gdLst>
                <a:gd name="T0" fmla="*/ 609 w 1217"/>
                <a:gd name="T1" fmla="*/ 0 h 1403"/>
                <a:gd name="T2" fmla="*/ 0 w 1217"/>
                <a:gd name="T3" fmla="*/ 609 h 1403"/>
                <a:gd name="T4" fmla="*/ 262 w 1217"/>
                <a:gd name="T5" fmla="*/ 1109 h 1403"/>
                <a:gd name="T6" fmla="*/ 262 w 1217"/>
                <a:gd name="T7" fmla="*/ 1403 h 1403"/>
                <a:gd name="T8" fmla="*/ 539 w 1217"/>
                <a:gd name="T9" fmla="*/ 1213 h 1403"/>
                <a:gd name="T10" fmla="*/ 609 w 1217"/>
                <a:gd name="T11" fmla="*/ 1217 h 1403"/>
                <a:gd name="T12" fmla="*/ 1217 w 1217"/>
                <a:gd name="T13" fmla="*/ 609 h 1403"/>
                <a:gd name="T14" fmla="*/ 609 w 1217"/>
                <a:gd name="T15" fmla="*/ 0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7" h="1403">
                  <a:moveTo>
                    <a:pt x="609" y="0"/>
                  </a:moveTo>
                  <a:cubicBezTo>
                    <a:pt x="272" y="0"/>
                    <a:pt x="0" y="272"/>
                    <a:pt x="0" y="609"/>
                  </a:cubicBezTo>
                  <a:cubicBezTo>
                    <a:pt x="0" y="816"/>
                    <a:pt x="104" y="999"/>
                    <a:pt x="262" y="1109"/>
                  </a:cubicBezTo>
                  <a:cubicBezTo>
                    <a:pt x="262" y="1403"/>
                    <a:pt x="262" y="1403"/>
                    <a:pt x="262" y="1403"/>
                  </a:cubicBezTo>
                  <a:cubicBezTo>
                    <a:pt x="539" y="1213"/>
                    <a:pt x="539" y="1213"/>
                    <a:pt x="539" y="1213"/>
                  </a:cubicBezTo>
                  <a:cubicBezTo>
                    <a:pt x="562" y="1216"/>
                    <a:pt x="585" y="1217"/>
                    <a:pt x="609" y="1217"/>
                  </a:cubicBezTo>
                  <a:cubicBezTo>
                    <a:pt x="945" y="1217"/>
                    <a:pt x="1217" y="945"/>
                    <a:pt x="1217" y="609"/>
                  </a:cubicBezTo>
                  <a:cubicBezTo>
                    <a:pt x="1217" y="272"/>
                    <a:pt x="945" y="0"/>
                    <a:pt x="609" y="0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5058825" y="4390343"/>
              <a:ext cx="9790" cy="9790"/>
            </a:xfrm>
            <a:custGeom>
              <a:avLst/>
              <a:gdLst>
                <a:gd name="T0" fmla="*/ 0 w 4"/>
                <a:gd name="T1" fmla="*/ 0 h 4"/>
                <a:gd name="T2" fmla="*/ 1 w 4"/>
                <a:gd name="T3" fmla="*/ 4 h 4"/>
                <a:gd name="T4" fmla="*/ 4 w 4"/>
                <a:gd name="T5" fmla="*/ 4 h 4"/>
                <a:gd name="T6" fmla="*/ 0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3"/>
                    <a:pt x="2" y="1"/>
                    <a:pt x="0" y="0"/>
                  </a:cubicBezTo>
                </a:path>
              </a:pathLst>
            </a:custGeom>
            <a:solidFill>
              <a:srgbClr val="DCD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任意多边形: 形状 24"/>
            <p:cNvSpPr/>
            <p:nvPr/>
          </p:nvSpPr>
          <p:spPr bwMode="auto">
            <a:xfrm>
              <a:off x="5051972" y="4265035"/>
              <a:ext cx="428786" cy="135097"/>
            </a:xfrm>
            <a:custGeom>
              <a:avLst/>
              <a:gdLst>
                <a:gd name="T0" fmla="*/ 177 w 185"/>
                <a:gd name="T1" fmla="*/ 0 h 58"/>
                <a:gd name="T2" fmla="*/ 0 w 185"/>
                <a:gd name="T3" fmla="*/ 4 h 58"/>
                <a:gd name="T4" fmla="*/ 3 w 185"/>
                <a:gd name="T5" fmla="*/ 54 h 58"/>
                <a:gd name="T6" fmla="*/ 7 w 185"/>
                <a:gd name="T7" fmla="*/ 58 h 58"/>
                <a:gd name="T8" fmla="*/ 185 w 185"/>
                <a:gd name="T9" fmla="*/ 43 h 58"/>
                <a:gd name="T10" fmla="*/ 177 w 185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5" h="58">
                  <a:moveTo>
                    <a:pt x="177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5" y="55"/>
                    <a:pt x="6" y="57"/>
                    <a:pt x="7" y="58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77" y="0"/>
                    <a:pt x="177" y="0"/>
                    <a:pt x="177" y="0"/>
                  </a:cubicBezTo>
                </a:path>
              </a:pathLst>
            </a:custGeom>
            <a:solidFill>
              <a:schemeClr val="accent2">
                <a:lumMod val="75000"/>
                <a:alpha val="6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任意多边形: 形状 25"/>
            <p:cNvSpPr/>
            <p:nvPr/>
          </p:nvSpPr>
          <p:spPr bwMode="auto">
            <a:xfrm>
              <a:off x="4826810" y="3007065"/>
              <a:ext cx="2472864" cy="1272655"/>
            </a:xfrm>
            <a:custGeom>
              <a:avLst/>
              <a:gdLst>
                <a:gd name="T0" fmla="*/ 0 w 2400"/>
                <a:gd name="T1" fmla="*/ 15 h 1123"/>
                <a:gd name="T2" fmla="*/ 69 w 2400"/>
                <a:gd name="T3" fmla="*/ 1123 h 1123"/>
                <a:gd name="T4" fmla="*/ 2382 w 2400"/>
                <a:gd name="T5" fmla="*/ 1068 h 1123"/>
                <a:gd name="T6" fmla="*/ 2400 w 2400"/>
                <a:gd name="T7" fmla="*/ 0 h 1123"/>
                <a:gd name="T8" fmla="*/ 0 w 2400"/>
                <a:gd name="T9" fmla="*/ 15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0" h="1123">
                  <a:moveTo>
                    <a:pt x="0" y="15"/>
                  </a:moveTo>
                  <a:lnTo>
                    <a:pt x="69" y="1123"/>
                  </a:lnTo>
                  <a:lnTo>
                    <a:pt x="2382" y="1068"/>
                  </a:lnTo>
                  <a:lnTo>
                    <a:pt x="2400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任意多边形: 形状 26"/>
            <p:cNvSpPr/>
            <p:nvPr/>
          </p:nvSpPr>
          <p:spPr bwMode="auto">
            <a:xfrm>
              <a:off x="4826810" y="3180343"/>
              <a:ext cx="2349514" cy="1099377"/>
            </a:xfrm>
            <a:custGeom>
              <a:avLst/>
              <a:gdLst>
                <a:gd name="T0" fmla="*/ 0 w 2400"/>
                <a:gd name="T1" fmla="*/ 15 h 1123"/>
                <a:gd name="T2" fmla="*/ 69 w 2400"/>
                <a:gd name="T3" fmla="*/ 1123 h 1123"/>
                <a:gd name="T4" fmla="*/ 2382 w 2400"/>
                <a:gd name="T5" fmla="*/ 1068 h 1123"/>
                <a:gd name="T6" fmla="*/ 2400 w 2400"/>
                <a:gd name="T7" fmla="*/ 0 h 1123"/>
                <a:gd name="T8" fmla="*/ 0 w 2400"/>
                <a:gd name="T9" fmla="*/ 15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0" h="1123">
                  <a:moveTo>
                    <a:pt x="0" y="15"/>
                  </a:moveTo>
                  <a:lnTo>
                    <a:pt x="69" y="1123"/>
                  </a:lnTo>
                  <a:lnTo>
                    <a:pt x="2382" y="1068"/>
                  </a:lnTo>
                  <a:lnTo>
                    <a:pt x="2400" y="0"/>
                  </a:lnTo>
                  <a:lnTo>
                    <a:pt x="0" y="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任意多边形: 形状 27"/>
            <p:cNvSpPr/>
            <p:nvPr/>
          </p:nvSpPr>
          <p:spPr bwMode="auto">
            <a:xfrm>
              <a:off x="5063720" y="2861201"/>
              <a:ext cx="1999045" cy="18601"/>
            </a:xfrm>
            <a:custGeom>
              <a:avLst/>
              <a:gdLst>
                <a:gd name="T0" fmla="*/ 2042 w 2042"/>
                <a:gd name="T1" fmla="*/ 16 h 19"/>
                <a:gd name="T2" fmla="*/ 0 w 2042"/>
                <a:gd name="T3" fmla="*/ 19 h 19"/>
                <a:gd name="T4" fmla="*/ 0 w 2042"/>
                <a:gd name="T5" fmla="*/ 5 h 19"/>
                <a:gd name="T6" fmla="*/ 2042 w 2042"/>
                <a:gd name="T7" fmla="*/ 0 h 19"/>
                <a:gd name="T8" fmla="*/ 2042 w 2042"/>
                <a:gd name="T9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2" h="19">
                  <a:moveTo>
                    <a:pt x="2042" y="16"/>
                  </a:moveTo>
                  <a:lnTo>
                    <a:pt x="0" y="19"/>
                  </a:lnTo>
                  <a:lnTo>
                    <a:pt x="0" y="5"/>
                  </a:lnTo>
                  <a:lnTo>
                    <a:pt x="2042" y="0"/>
                  </a:lnTo>
                  <a:lnTo>
                    <a:pt x="2042" y="16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任意多边形: 形状 28"/>
            <p:cNvSpPr/>
            <p:nvPr/>
          </p:nvSpPr>
          <p:spPr bwMode="auto">
            <a:xfrm>
              <a:off x="7123460" y="3690383"/>
              <a:ext cx="576610" cy="640243"/>
            </a:xfrm>
            <a:custGeom>
              <a:avLst/>
              <a:gdLst>
                <a:gd name="T0" fmla="*/ 249 w 249"/>
                <a:gd name="T1" fmla="*/ 0 h 276"/>
                <a:gd name="T2" fmla="*/ 134 w 249"/>
                <a:gd name="T3" fmla="*/ 19 h 276"/>
                <a:gd name="T4" fmla="*/ 0 w 249"/>
                <a:gd name="T5" fmla="*/ 276 h 276"/>
                <a:gd name="T6" fmla="*/ 186 w 249"/>
                <a:gd name="T7" fmla="*/ 232 h 276"/>
                <a:gd name="T8" fmla="*/ 249 w 249"/>
                <a:gd name="T9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276">
                  <a:moveTo>
                    <a:pt x="249" y="0"/>
                  </a:moveTo>
                  <a:cubicBezTo>
                    <a:pt x="134" y="19"/>
                    <a:pt x="134" y="19"/>
                    <a:pt x="134" y="19"/>
                  </a:cubicBezTo>
                  <a:cubicBezTo>
                    <a:pt x="111" y="116"/>
                    <a:pt x="64" y="204"/>
                    <a:pt x="0" y="276"/>
                  </a:cubicBezTo>
                  <a:cubicBezTo>
                    <a:pt x="186" y="232"/>
                    <a:pt x="186" y="232"/>
                    <a:pt x="186" y="232"/>
                  </a:cubicBezTo>
                  <a:cubicBezTo>
                    <a:pt x="249" y="0"/>
                    <a:pt x="249" y="0"/>
                    <a:pt x="249" y="0"/>
                  </a:cubicBezTo>
                </a:path>
              </a:pathLst>
            </a:custGeom>
            <a:solidFill>
              <a:srgbClr val="DCD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任意多边形: 形状 29"/>
            <p:cNvSpPr/>
            <p:nvPr/>
          </p:nvSpPr>
          <p:spPr bwMode="auto">
            <a:xfrm>
              <a:off x="5418105" y="3776532"/>
              <a:ext cx="1747451" cy="488503"/>
            </a:xfrm>
            <a:custGeom>
              <a:avLst/>
              <a:gdLst>
                <a:gd name="T0" fmla="*/ 1785 w 1785"/>
                <a:gd name="T1" fmla="*/ 0 h 499"/>
                <a:gd name="T2" fmla="*/ 0 w 1785"/>
                <a:gd name="T3" fmla="*/ 286 h 499"/>
                <a:gd name="T4" fmla="*/ 45 w 1785"/>
                <a:gd name="T5" fmla="*/ 499 h 499"/>
                <a:gd name="T6" fmla="*/ 1778 w 1785"/>
                <a:gd name="T7" fmla="*/ 459 h 499"/>
                <a:gd name="T8" fmla="*/ 1782 w 1785"/>
                <a:gd name="T9" fmla="*/ 182 h 499"/>
                <a:gd name="T10" fmla="*/ 1785 w 1785"/>
                <a:gd name="T11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5" h="499">
                  <a:moveTo>
                    <a:pt x="1785" y="0"/>
                  </a:moveTo>
                  <a:lnTo>
                    <a:pt x="0" y="286"/>
                  </a:lnTo>
                  <a:lnTo>
                    <a:pt x="45" y="499"/>
                  </a:lnTo>
                  <a:lnTo>
                    <a:pt x="1778" y="459"/>
                  </a:lnTo>
                  <a:lnTo>
                    <a:pt x="1782" y="182"/>
                  </a:lnTo>
                  <a:lnTo>
                    <a:pt x="17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任意多边形: 形状 30"/>
            <p:cNvSpPr/>
            <p:nvPr/>
          </p:nvSpPr>
          <p:spPr bwMode="auto">
            <a:xfrm>
              <a:off x="5480758" y="3734437"/>
              <a:ext cx="1953034" cy="971132"/>
            </a:xfrm>
            <a:custGeom>
              <a:avLst/>
              <a:gdLst>
                <a:gd name="T0" fmla="*/ 843 w 843"/>
                <a:gd name="T1" fmla="*/ 0 h 419"/>
                <a:gd name="T2" fmla="*/ 727 w 843"/>
                <a:gd name="T3" fmla="*/ 18 h 419"/>
                <a:gd name="T4" fmla="*/ 726 w 843"/>
                <a:gd name="T5" fmla="*/ 95 h 419"/>
                <a:gd name="T6" fmla="*/ 724 w 843"/>
                <a:gd name="T7" fmla="*/ 213 h 419"/>
                <a:gd name="T8" fmla="*/ 0 w 843"/>
                <a:gd name="T9" fmla="*/ 272 h 419"/>
                <a:gd name="T10" fmla="*/ 30 w 843"/>
                <a:gd name="T11" fmla="*/ 419 h 419"/>
                <a:gd name="T12" fmla="*/ 709 w 843"/>
                <a:gd name="T13" fmla="*/ 257 h 419"/>
                <a:gd name="T14" fmla="*/ 843 w 843"/>
                <a:gd name="T15" fmla="*/ 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3" h="419">
                  <a:moveTo>
                    <a:pt x="843" y="0"/>
                  </a:moveTo>
                  <a:cubicBezTo>
                    <a:pt x="727" y="18"/>
                    <a:pt x="727" y="18"/>
                    <a:pt x="727" y="18"/>
                  </a:cubicBezTo>
                  <a:cubicBezTo>
                    <a:pt x="726" y="95"/>
                    <a:pt x="726" y="95"/>
                    <a:pt x="726" y="95"/>
                  </a:cubicBezTo>
                  <a:cubicBezTo>
                    <a:pt x="724" y="213"/>
                    <a:pt x="724" y="213"/>
                    <a:pt x="724" y="213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709" y="257"/>
                    <a:pt x="709" y="257"/>
                    <a:pt x="709" y="257"/>
                  </a:cubicBezTo>
                  <a:cubicBezTo>
                    <a:pt x="773" y="185"/>
                    <a:pt x="820" y="97"/>
                    <a:pt x="843" y="0"/>
                  </a:cubicBezTo>
                </a:path>
              </a:pathLst>
            </a:custGeom>
            <a:solidFill>
              <a:schemeClr val="accent2">
                <a:lumMod val="75000"/>
                <a:alpha val="6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: 形状 31"/>
            <p:cNvSpPr/>
            <p:nvPr/>
          </p:nvSpPr>
          <p:spPr bwMode="auto">
            <a:xfrm>
              <a:off x="5274197" y="3695278"/>
              <a:ext cx="2425873" cy="850720"/>
            </a:xfrm>
            <a:custGeom>
              <a:avLst/>
              <a:gdLst>
                <a:gd name="T0" fmla="*/ 2478 w 2478"/>
                <a:gd name="T1" fmla="*/ 0 h 869"/>
                <a:gd name="T2" fmla="*/ 0 w 2478"/>
                <a:gd name="T3" fmla="*/ 206 h 869"/>
                <a:gd name="T4" fmla="*/ 133 w 2478"/>
                <a:gd name="T5" fmla="*/ 869 h 869"/>
                <a:gd name="T6" fmla="*/ 2329 w 2478"/>
                <a:gd name="T7" fmla="*/ 549 h 869"/>
                <a:gd name="T8" fmla="*/ 2478 w 2478"/>
                <a:gd name="T9" fmla="*/ 0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8" h="869">
                  <a:moveTo>
                    <a:pt x="2478" y="0"/>
                  </a:moveTo>
                  <a:lnTo>
                    <a:pt x="0" y="206"/>
                  </a:lnTo>
                  <a:lnTo>
                    <a:pt x="133" y="869"/>
                  </a:lnTo>
                  <a:lnTo>
                    <a:pt x="2329" y="549"/>
                  </a:lnTo>
                  <a:lnTo>
                    <a:pt x="247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none" lIns="121920" tIns="60960" rIns="121920" bIns="60960" anchor="ctr" anchorCtr="0" compatLnSpc="1">
              <a:norm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  <a:endPara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101"/>
            <p:cNvSpPr txBox="1"/>
            <p:nvPr/>
          </p:nvSpPr>
          <p:spPr>
            <a:xfrm>
              <a:off x="5113798" y="2458943"/>
              <a:ext cx="1898888" cy="369332"/>
            </a:xfrm>
            <a:prstGeom prst="rect">
              <a:avLst/>
            </a:prstGeom>
            <a:noFill/>
          </p:spPr>
          <p:txBody>
            <a:bodyPr wrap="none" anchor="ctr">
              <a:normAutofit fontScale="92500" lnSpcReduction="20000"/>
            </a:bodyPr>
            <a:lstStyle/>
            <a:p>
              <a:pPr algn="ctr"/>
              <a:r>
                <a:rPr lang="zh-CN" altLang="en-US" sz="2400" b="1">
                  <a:solidFill>
                    <a:schemeClr val="accent2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2400" b="1">
                <a:solidFill>
                  <a:schemeClr val="accent2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文本框 103"/>
            <p:cNvSpPr txBox="1"/>
            <p:nvPr/>
          </p:nvSpPr>
          <p:spPr>
            <a:xfrm>
              <a:off x="4826810" y="3157946"/>
              <a:ext cx="2472864" cy="535531"/>
            </a:xfrm>
            <a:prstGeom prst="rect">
              <a:avLst/>
            </a:prstGeom>
            <a:noFill/>
          </p:spPr>
          <p:txBody>
            <a:bodyPr wrap="square" anchor="ctr">
              <a:normAutofit fontScale="77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051619" y="1616938"/>
            <a:ext cx="3649677" cy="3624125"/>
            <a:chOff x="8051618" y="1616937"/>
            <a:chExt cx="3649677" cy="3624126"/>
          </a:xfrm>
        </p:grpSpPr>
        <p:sp>
          <p:nvSpPr>
            <p:cNvPr id="7" name="任意多边形: 形状 6"/>
            <p:cNvSpPr/>
            <p:nvPr/>
          </p:nvSpPr>
          <p:spPr bwMode="auto">
            <a:xfrm>
              <a:off x="8051618" y="1616937"/>
              <a:ext cx="3649677" cy="3612379"/>
            </a:xfrm>
            <a:custGeom>
              <a:avLst/>
              <a:gdLst>
                <a:gd name="connsiteX0" fmla="*/ 1783869 w 3649677"/>
                <a:gd name="connsiteY0" fmla="*/ 3593844 h 3612379"/>
                <a:gd name="connsiteX1" fmla="*/ 1825598 w 3649677"/>
                <a:gd name="connsiteY1" fmla="*/ 3593844 h 3612379"/>
                <a:gd name="connsiteX2" fmla="*/ 1848780 w 3649677"/>
                <a:gd name="connsiteY2" fmla="*/ 3593844 h 3612379"/>
                <a:gd name="connsiteX3" fmla="*/ 1848780 w 3649677"/>
                <a:gd name="connsiteY3" fmla="*/ 3612379 h 3612379"/>
                <a:gd name="connsiteX4" fmla="*/ 1825598 w 3649677"/>
                <a:gd name="connsiteY4" fmla="*/ 3612379 h 3612379"/>
                <a:gd name="connsiteX5" fmla="*/ 1783869 w 3649677"/>
                <a:gd name="connsiteY5" fmla="*/ 3610062 h 3612379"/>
                <a:gd name="connsiteX6" fmla="*/ 1783869 w 3649677"/>
                <a:gd name="connsiteY6" fmla="*/ 3593844 h 3612379"/>
                <a:gd name="connsiteX7" fmla="*/ 1978603 w 3649677"/>
                <a:gd name="connsiteY7" fmla="*/ 3586893 h 3612379"/>
                <a:gd name="connsiteX8" fmla="*/ 1978603 w 3649677"/>
                <a:gd name="connsiteY8" fmla="*/ 3605429 h 3612379"/>
                <a:gd name="connsiteX9" fmla="*/ 1913692 w 3649677"/>
                <a:gd name="connsiteY9" fmla="*/ 3610062 h 3612379"/>
                <a:gd name="connsiteX10" fmla="*/ 1913692 w 3649677"/>
                <a:gd name="connsiteY10" fmla="*/ 3591527 h 3612379"/>
                <a:gd name="connsiteX11" fmla="*/ 1978603 w 3649677"/>
                <a:gd name="connsiteY11" fmla="*/ 3586893 h 3612379"/>
                <a:gd name="connsiteX12" fmla="*/ 1654047 w 3649677"/>
                <a:gd name="connsiteY12" fmla="*/ 3586893 h 3612379"/>
                <a:gd name="connsiteX13" fmla="*/ 1718958 w 3649677"/>
                <a:gd name="connsiteY13" fmla="*/ 3591527 h 3612379"/>
                <a:gd name="connsiteX14" fmla="*/ 1718958 w 3649677"/>
                <a:gd name="connsiteY14" fmla="*/ 3607745 h 3612379"/>
                <a:gd name="connsiteX15" fmla="*/ 1654047 w 3649677"/>
                <a:gd name="connsiteY15" fmla="*/ 3603112 h 3612379"/>
                <a:gd name="connsiteX16" fmla="*/ 1654047 w 3649677"/>
                <a:gd name="connsiteY16" fmla="*/ 3586893 h 3612379"/>
                <a:gd name="connsiteX17" fmla="*/ 2106107 w 3649677"/>
                <a:gd name="connsiteY17" fmla="*/ 3570675 h 3612379"/>
                <a:gd name="connsiteX18" fmla="*/ 2108425 w 3649677"/>
                <a:gd name="connsiteY18" fmla="*/ 3589210 h 3612379"/>
                <a:gd name="connsiteX19" fmla="*/ 2043514 w 3649677"/>
                <a:gd name="connsiteY19" fmla="*/ 3598478 h 3612379"/>
                <a:gd name="connsiteX20" fmla="*/ 2041196 w 3649677"/>
                <a:gd name="connsiteY20" fmla="*/ 3579943 h 3612379"/>
                <a:gd name="connsiteX21" fmla="*/ 2106107 w 3649677"/>
                <a:gd name="connsiteY21" fmla="*/ 3570675 h 3612379"/>
                <a:gd name="connsiteX22" fmla="*/ 2233611 w 3649677"/>
                <a:gd name="connsiteY22" fmla="*/ 3545190 h 3612379"/>
                <a:gd name="connsiteX23" fmla="*/ 2235929 w 3649677"/>
                <a:gd name="connsiteY23" fmla="*/ 3563725 h 3612379"/>
                <a:gd name="connsiteX24" fmla="*/ 2173336 w 3649677"/>
                <a:gd name="connsiteY24" fmla="*/ 3577626 h 3612379"/>
                <a:gd name="connsiteX25" fmla="*/ 2168699 w 3649677"/>
                <a:gd name="connsiteY25" fmla="*/ 3559091 h 3612379"/>
                <a:gd name="connsiteX26" fmla="*/ 2233611 w 3649677"/>
                <a:gd name="connsiteY26" fmla="*/ 3545190 h 3612379"/>
                <a:gd name="connsiteX27" fmla="*/ 2356478 w 3649677"/>
                <a:gd name="connsiteY27" fmla="*/ 3512753 h 3612379"/>
                <a:gd name="connsiteX28" fmla="*/ 2363433 w 3649677"/>
                <a:gd name="connsiteY28" fmla="*/ 3528971 h 3612379"/>
                <a:gd name="connsiteX29" fmla="*/ 2300840 w 3649677"/>
                <a:gd name="connsiteY29" fmla="*/ 3547506 h 3612379"/>
                <a:gd name="connsiteX30" fmla="*/ 2296203 w 3649677"/>
                <a:gd name="connsiteY30" fmla="*/ 3531288 h 3612379"/>
                <a:gd name="connsiteX31" fmla="*/ 2356478 w 3649677"/>
                <a:gd name="connsiteY31" fmla="*/ 3512753 h 3612379"/>
                <a:gd name="connsiteX32" fmla="*/ 2479346 w 3649677"/>
                <a:gd name="connsiteY32" fmla="*/ 3468732 h 3612379"/>
                <a:gd name="connsiteX33" fmla="*/ 2486300 w 3649677"/>
                <a:gd name="connsiteY33" fmla="*/ 3484951 h 3612379"/>
                <a:gd name="connsiteX34" fmla="*/ 2423707 w 3649677"/>
                <a:gd name="connsiteY34" fmla="*/ 3508119 h 3612379"/>
                <a:gd name="connsiteX35" fmla="*/ 2419071 w 3649677"/>
                <a:gd name="connsiteY35" fmla="*/ 3491901 h 3612379"/>
                <a:gd name="connsiteX36" fmla="*/ 2479346 w 3649677"/>
                <a:gd name="connsiteY36" fmla="*/ 3468732 h 3612379"/>
                <a:gd name="connsiteX37" fmla="*/ 2597576 w 3649677"/>
                <a:gd name="connsiteY37" fmla="*/ 3415444 h 3612379"/>
                <a:gd name="connsiteX38" fmla="*/ 2604531 w 3649677"/>
                <a:gd name="connsiteY38" fmla="*/ 3431662 h 3612379"/>
                <a:gd name="connsiteX39" fmla="*/ 2546575 w 3649677"/>
                <a:gd name="connsiteY39" fmla="*/ 3459465 h 3612379"/>
                <a:gd name="connsiteX40" fmla="*/ 2539620 w 3649677"/>
                <a:gd name="connsiteY40" fmla="*/ 3443247 h 3612379"/>
                <a:gd name="connsiteX41" fmla="*/ 2597576 w 3649677"/>
                <a:gd name="connsiteY41" fmla="*/ 3415444 h 3612379"/>
                <a:gd name="connsiteX42" fmla="*/ 2711171 w 3649677"/>
                <a:gd name="connsiteY42" fmla="*/ 3355205 h 3612379"/>
                <a:gd name="connsiteX43" fmla="*/ 2720444 w 3649677"/>
                <a:gd name="connsiteY43" fmla="*/ 3371423 h 3612379"/>
                <a:gd name="connsiteX44" fmla="*/ 2662488 w 3649677"/>
                <a:gd name="connsiteY44" fmla="*/ 3401543 h 3612379"/>
                <a:gd name="connsiteX45" fmla="*/ 2655533 w 3649677"/>
                <a:gd name="connsiteY45" fmla="*/ 3387641 h 3612379"/>
                <a:gd name="connsiteX46" fmla="*/ 2711171 w 3649677"/>
                <a:gd name="connsiteY46" fmla="*/ 3355205 h 3612379"/>
                <a:gd name="connsiteX47" fmla="*/ 2820129 w 3649677"/>
                <a:gd name="connsiteY47" fmla="*/ 3285698 h 3612379"/>
                <a:gd name="connsiteX48" fmla="*/ 2829402 w 3649677"/>
                <a:gd name="connsiteY48" fmla="*/ 3299600 h 3612379"/>
                <a:gd name="connsiteX49" fmla="*/ 2776082 w 3649677"/>
                <a:gd name="connsiteY49" fmla="*/ 3336670 h 3612379"/>
                <a:gd name="connsiteX50" fmla="*/ 2766809 w 3649677"/>
                <a:gd name="connsiteY50" fmla="*/ 3320452 h 3612379"/>
                <a:gd name="connsiteX51" fmla="*/ 2820129 w 3649677"/>
                <a:gd name="connsiteY51" fmla="*/ 3285698 h 3612379"/>
                <a:gd name="connsiteX52" fmla="*/ 2924450 w 3649677"/>
                <a:gd name="connsiteY52" fmla="*/ 3209241 h 3612379"/>
                <a:gd name="connsiteX53" fmla="*/ 2936042 w 3649677"/>
                <a:gd name="connsiteY53" fmla="*/ 3223142 h 3612379"/>
                <a:gd name="connsiteX54" fmla="*/ 2882722 w 3649677"/>
                <a:gd name="connsiteY54" fmla="*/ 3262529 h 3612379"/>
                <a:gd name="connsiteX55" fmla="*/ 2873449 w 3649677"/>
                <a:gd name="connsiteY55" fmla="*/ 3248628 h 3612379"/>
                <a:gd name="connsiteX56" fmla="*/ 2924450 w 3649677"/>
                <a:gd name="connsiteY56" fmla="*/ 3209241 h 3612379"/>
                <a:gd name="connsiteX57" fmla="*/ 185675 w 3649677"/>
                <a:gd name="connsiteY57" fmla="*/ 1098497 h 3612379"/>
                <a:gd name="connsiteX58" fmla="*/ 204211 w 3649677"/>
                <a:gd name="connsiteY58" fmla="*/ 1144840 h 3612379"/>
                <a:gd name="connsiteX59" fmla="*/ 67509 w 3649677"/>
                <a:gd name="connsiteY59" fmla="*/ 1851574 h 3612379"/>
                <a:gd name="connsiteX60" fmla="*/ 137018 w 3649677"/>
                <a:gd name="connsiteY60" fmla="*/ 2317324 h 3612379"/>
                <a:gd name="connsiteX61" fmla="*/ 716264 w 3649677"/>
                <a:gd name="connsiteY61" fmla="*/ 3188577 h 3612379"/>
                <a:gd name="connsiteX62" fmla="*/ 723215 w 3649677"/>
                <a:gd name="connsiteY62" fmla="*/ 3237237 h 3612379"/>
                <a:gd name="connsiteX63" fmla="*/ 695411 w 3649677"/>
                <a:gd name="connsiteY63" fmla="*/ 3251140 h 3612379"/>
                <a:gd name="connsiteX64" fmla="*/ 674559 w 3649677"/>
                <a:gd name="connsiteY64" fmla="*/ 3241871 h 3612379"/>
                <a:gd name="connsiteX65" fmla="*/ 72143 w 3649677"/>
                <a:gd name="connsiteY65" fmla="*/ 2335861 h 3612379"/>
                <a:gd name="connsiteX66" fmla="*/ 316 w 3649677"/>
                <a:gd name="connsiteY66" fmla="*/ 1851574 h 3612379"/>
                <a:gd name="connsiteX67" fmla="*/ 141652 w 3649677"/>
                <a:gd name="connsiteY67" fmla="*/ 1117034 h 3612379"/>
                <a:gd name="connsiteX68" fmla="*/ 185675 w 3649677"/>
                <a:gd name="connsiteY68" fmla="*/ 1098497 h 3612379"/>
                <a:gd name="connsiteX69" fmla="*/ 266627 w 3649677"/>
                <a:gd name="connsiteY69" fmla="*/ 965648 h 3612379"/>
                <a:gd name="connsiteX70" fmla="*/ 282845 w 3649677"/>
                <a:gd name="connsiteY70" fmla="*/ 974911 h 3612379"/>
                <a:gd name="connsiteX71" fmla="*/ 252725 w 3649677"/>
                <a:gd name="connsiteY71" fmla="*/ 1032807 h 3612379"/>
                <a:gd name="connsiteX72" fmla="*/ 236507 w 3649677"/>
                <a:gd name="connsiteY72" fmla="*/ 1023544 h 3612379"/>
                <a:gd name="connsiteX73" fmla="*/ 266627 w 3649677"/>
                <a:gd name="connsiteY73" fmla="*/ 965648 h 3612379"/>
                <a:gd name="connsiteX74" fmla="*/ 333816 w 3649677"/>
                <a:gd name="connsiteY74" fmla="*/ 854488 h 3612379"/>
                <a:gd name="connsiteX75" fmla="*/ 350034 w 3649677"/>
                <a:gd name="connsiteY75" fmla="*/ 863751 h 3612379"/>
                <a:gd name="connsiteX76" fmla="*/ 315281 w 3649677"/>
                <a:gd name="connsiteY76" fmla="*/ 919331 h 3612379"/>
                <a:gd name="connsiteX77" fmla="*/ 299063 w 3649677"/>
                <a:gd name="connsiteY77" fmla="*/ 910068 h 3612379"/>
                <a:gd name="connsiteX78" fmla="*/ 333816 w 3649677"/>
                <a:gd name="connsiteY78" fmla="*/ 854488 h 3612379"/>
                <a:gd name="connsiteX79" fmla="*/ 410273 w 3649677"/>
                <a:gd name="connsiteY79" fmla="*/ 747960 h 3612379"/>
                <a:gd name="connsiteX80" fmla="*/ 424175 w 3649677"/>
                <a:gd name="connsiteY80" fmla="*/ 759539 h 3612379"/>
                <a:gd name="connsiteX81" fmla="*/ 384788 w 3649677"/>
                <a:gd name="connsiteY81" fmla="*/ 810487 h 3612379"/>
                <a:gd name="connsiteX82" fmla="*/ 370887 w 3649677"/>
                <a:gd name="connsiteY82" fmla="*/ 801224 h 3612379"/>
                <a:gd name="connsiteX83" fmla="*/ 410273 w 3649677"/>
                <a:gd name="connsiteY83" fmla="*/ 747960 h 3612379"/>
                <a:gd name="connsiteX84" fmla="*/ 493681 w 3649677"/>
                <a:gd name="connsiteY84" fmla="*/ 648379 h 3612379"/>
                <a:gd name="connsiteX85" fmla="*/ 505266 w 3649677"/>
                <a:gd name="connsiteY85" fmla="*/ 659959 h 3612379"/>
                <a:gd name="connsiteX86" fmla="*/ 468196 w 3649677"/>
                <a:gd name="connsiteY86" fmla="*/ 703959 h 3612379"/>
                <a:gd name="connsiteX87" fmla="*/ 463562 w 3649677"/>
                <a:gd name="connsiteY87" fmla="*/ 708591 h 3612379"/>
                <a:gd name="connsiteX88" fmla="*/ 449660 w 3649677"/>
                <a:gd name="connsiteY88" fmla="*/ 697012 h 3612379"/>
                <a:gd name="connsiteX89" fmla="*/ 454294 w 3649677"/>
                <a:gd name="connsiteY89" fmla="*/ 692380 h 3612379"/>
                <a:gd name="connsiteX90" fmla="*/ 493681 w 3649677"/>
                <a:gd name="connsiteY90" fmla="*/ 648379 h 3612379"/>
                <a:gd name="connsiteX91" fmla="*/ 584040 w 3649677"/>
                <a:gd name="connsiteY91" fmla="*/ 553430 h 3612379"/>
                <a:gd name="connsiteX92" fmla="*/ 595624 w 3649677"/>
                <a:gd name="connsiteY92" fmla="*/ 567325 h 3612379"/>
                <a:gd name="connsiteX93" fmla="*/ 549287 w 3649677"/>
                <a:gd name="connsiteY93" fmla="*/ 611326 h 3612379"/>
                <a:gd name="connsiteX94" fmla="*/ 537702 w 3649677"/>
                <a:gd name="connsiteY94" fmla="*/ 599747 h 3612379"/>
                <a:gd name="connsiteX95" fmla="*/ 584040 w 3649677"/>
                <a:gd name="connsiteY95" fmla="*/ 553430 h 3612379"/>
                <a:gd name="connsiteX96" fmla="*/ 679032 w 3649677"/>
                <a:gd name="connsiteY96" fmla="*/ 465429 h 3612379"/>
                <a:gd name="connsiteX97" fmla="*/ 690616 w 3649677"/>
                <a:gd name="connsiteY97" fmla="*/ 479324 h 3612379"/>
                <a:gd name="connsiteX98" fmla="*/ 641962 w 3649677"/>
                <a:gd name="connsiteY98" fmla="*/ 523325 h 3612379"/>
                <a:gd name="connsiteX99" fmla="*/ 630377 w 3649677"/>
                <a:gd name="connsiteY99" fmla="*/ 509430 h 3612379"/>
                <a:gd name="connsiteX100" fmla="*/ 679032 w 3649677"/>
                <a:gd name="connsiteY100" fmla="*/ 465429 h 3612379"/>
                <a:gd name="connsiteX101" fmla="*/ 2730567 w 3649677"/>
                <a:gd name="connsiteY101" fmla="*/ 250246 h 3612379"/>
                <a:gd name="connsiteX102" fmla="*/ 2757499 w 3649677"/>
                <a:gd name="connsiteY102" fmla="*/ 254013 h 3612379"/>
                <a:gd name="connsiteX103" fmla="*/ 3267178 w 3649677"/>
                <a:gd name="connsiteY103" fmla="*/ 706037 h 3612379"/>
                <a:gd name="connsiteX104" fmla="*/ 3649438 w 3649677"/>
                <a:gd name="connsiteY104" fmla="*/ 1797848 h 3612379"/>
                <a:gd name="connsiteX105" fmla="*/ 3466417 w 3649677"/>
                <a:gd name="connsiteY105" fmla="*/ 2625399 h 3612379"/>
                <a:gd name="connsiteX106" fmla="*/ 3065623 w 3649677"/>
                <a:gd name="connsiteY106" fmla="*/ 3165509 h 3612379"/>
                <a:gd name="connsiteX107" fmla="*/ 3040139 w 3649677"/>
                <a:gd name="connsiteY107" fmla="*/ 3174781 h 3612379"/>
                <a:gd name="connsiteX108" fmla="*/ 3016972 w 3649677"/>
                <a:gd name="connsiteY108" fmla="*/ 3163191 h 3612379"/>
                <a:gd name="connsiteX109" fmla="*/ 3013603 w 3649677"/>
                <a:gd name="connsiteY109" fmla="*/ 3155326 h 3612379"/>
                <a:gd name="connsiteX110" fmla="*/ 2984725 w 3649677"/>
                <a:gd name="connsiteY110" fmla="*/ 3181439 h 3612379"/>
                <a:gd name="connsiteX111" fmla="*/ 2973134 w 3649677"/>
                <a:gd name="connsiteY111" fmla="*/ 3167537 h 3612379"/>
                <a:gd name="connsiteX112" fmla="*/ 3006567 w 3649677"/>
                <a:gd name="connsiteY112" fmla="*/ 3138897 h 3612379"/>
                <a:gd name="connsiteX113" fmla="*/ 3006547 w 3649677"/>
                <a:gd name="connsiteY113" fmla="*/ 3138851 h 3612379"/>
                <a:gd name="connsiteX114" fmla="*/ 3016972 w 3649677"/>
                <a:gd name="connsiteY114" fmla="*/ 3114511 h 3612379"/>
                <a:gd name="connsiteX115" fmla="*/ 3403865 w 3649677"/>
                <a:gd name="connsiteY115" fmla="*/ 2595264 h 3612379"/>
                <a:gd name="connsiteX116" fmla="*/ 3582253 w 3649677"/>
                <a:gd name="connsiteY116" fmla="*/ 1797848 h 3612379"/>
                <a:gd name="connsiteX117" fmla="*/ 3213894 w 3649677"/>
                <a:gd name="connsiteY117" fmla="*/ 747762 h 3612379"/>
                <a:gd name="connsiteX118" fmla="*/ 2720432 w 3649677"/>
                <a:gd name="connsiteY118" fmla="*/ 311965 h 3612379"/>
                <a:gd name="connsiteX119" fmla="*/ 2719258 w 3649677"/>
                <a:gd name="connsiteY119" fmla="*/ 310391 h 3612379"/>
                <a:gd name="connsiteX120" fmla="*/ 2669321 w 3649677"/>
                <a:gd name="connsiteY120" fmla="*/ 282178 h 3612379"/>
                <a:gd name="connsiteX121" fmla="*/ 2678590 w 3649677"/>
                <a:gd name="connsiteY121" fmla="*/ 268280 h 3612379"/>
                <a:gd name="connsiteX122" fmla="*/ 2706182 w 3649677"/>
                <a:gd name="connsiteY122" fmla="*/ 283869 h 3612379"/>
                <a:gd name="connsiteX123" fmla="*/ 2708848 w 3649677"/>
                <a:gd name="connsiteY123" fmla="*/ 265604 h 3612379"/>
                <a:gd name="connsiteX124" fmla="*/ 2730567 w 3649677"/>
                <a:gd name="connsiteY124" fmla="*/ 250246 h 3612379"/>
                <a:gd name="connsiteX125" fmla="*/ 2560410 w 3649677"/>
                <a:gd name="connsiteY125" fmla="*/ 208057 h 3612379"/>
                <a:gd name="connsiteX126" fmla="*/ 2620659 w 3649677"/>
                <a:gd name="connsiteY126" fmla="*/ 238168 h 3612379"/>
                <a:gd name="connsiteX127" fmla="*/ 2611390 w 3649677"/>
                <a:gd name="connsiteY127" fmla="*/ 252066 h 3612379"/>
                <a:gd name="connsiteX128" fmla="*/ 2553458 w 3649677"/>
                <a:gd name="connsiteY128" fmla="*/ 224270 h 3612379"/>
                <a:gd name="connsiteX129" fmla="*/ 2560410 w 3649677"/>
                <a:gd name="connsiteY129" fmla="*/ 208057 h 3612379"/>
                <a:gd name="connsiteX130" fmla="*/ 2439912 w 3649677"/>
                <a:gd name="connsiteY130" fmla="*/ 159414 h 3612379"/>
                <a:gd name="connsiteX131" fmla="*/ 2500161 w 3649677"/>
                <a:gd name="connsiteY131" fmla="*/ 182577 h 3612379"/>
                <a:gd name="connsiteX132" fmla="*/ 2495527 w 3649677"/>
                <a:gd name="connsiteY132" fmla="*/ 198791 h 3612379"/>
                <a:gd name="connsiteX133" fmla="*/ 2435278 w 3649677"/>
                <a:gd name="connsiteY133" fmla="*/ 175628 h 3612379"/>
                <a:gd name="connsiteX134" fmla="*/ 2439912 w 3649677"/>
                <a:gd name="connsiteY134" fmla="*/ 159414 h 3612379"/>
                <a:gd name="connsiteX135" fmla="*/ 2317098 w 3649677"/>
                <a:gd name="connsiteY135" fmla="*/ 117720 h 3612379"/>
                <a:gd name="connsiteX136" fmla="*/ 2379664 w 3649677"/>
                <a:gd name="connsiteY136" fmla="*/ 138567 h 3612379"/>
                <a:gd name="connsiteX137" fmla="*/ 2372712 w 3649677"/>
                <a:gd name="connsiteY137" fmla="*/ 154781 h 3612379"/>
                <a:gd name="connsiteX138" fmla="*/ 2312463 w 3649677"/>
                <a:gd name="connsiteY138" fmla="*/ 136251 h 3612379"/>
                <a:gd name="connsiteX139" fmla="*/ 2317098 w 3649677"/>
                <a:gd name="connsiteY139" fmla="*/ 117720 h 3612379"/>
                <a:gd name="connsiteX140" fmla="*/ 2189648 w 3649677"/>
                <a:gd name="connsiteY140" fmla="*/ 87609 h 3612379"/>
                <a:gd name="connsiteX141" fmla="*/ 2254532 w 3649677"/>
                <a:gd name="connsiteY141" fmla="*/ 101506 h 3612379"/>
                <a:gd name="connsiteX142" fmla="*/ 2249897 w 3649677"/>
                <a:gd name="connsiteY142" fmla="*/ 120037 h 3612379"/>
                <a:gd name="connsiteX143" fmla="*/ 2185014 w 3649677"/>
                <a:gd name="connsiteY143" fmla="*/ 103823 h 3612379"/>
                <a:gd name="connsiteX144" fmla="*/ 2189648 w 3649677"/>
                <a:gd name="connsiteY144" fmla="*/ 87609 h 3612379"/>
                <a:gd name="connsiteX145" fmla="*/ 2062199 w 3649677"/>
                <a:gd name="connsiteY145" fmla="*/ 64446 h 3612379"/>
                <a:gd name="connsiteX146" fmla="*/ 2124765 w 3649677"/>
                <a:gd name="connsiteY146" fmla="*/ 76027 h 3612379"/>
                <a:gd name="connsiteX147" fmla="*/ 2122448 w 3649677"/>
                <a:gd name="connsiteY147" fmla="*/ 92241 h 3612379"/>
                <a:gd name="connsiteX148" fmla="*/ 2059882 w 3649677"/>
                <a:gd name="connsiteY148" fmla="*/ 82976 h 3612379"/>
                <a:gd name="connsiteX149" fmla="*/ 2062199 w 3649677"/>
                <a:gd name="connsiteY149" fmla="*/ 64446 h 3612379"/>
                <a:gd name="connsiteX150" fmla="*/ 1930115 w 3649677"/>
                <a:gd name="connsiteY150" fmla="*/ 52864 h 3612379"/>
                <a:gd name="connsiteX151" fmla="*/ 1997316 w 3649677"/>
                <a:gd name="connsiteY151" fmla="*/ 57497 h 3612379"/>
                <a:gd name="connsiteX152" fmla="*/ 1994998 w 3649677"/>
                <a:gd name="connsiteY152" fmla="*/ 76027 h 3612379"/>
                <a:gd name="connsiteX153" fmla="*/ 1930115 w 3649677"/>
                <a:gd name="connsiteY153" fmla="*/ 71394 h 3612379"/>
                <a:gd name="connsiteX154" fmla="*/ 1930115 w 3649677"/>
                <a:gd name="connsiteY154" fmla="*/ 52864 h 3612379"/>
                <a:gd name="connsiteX155" fmla="*/ 1796106 w 3649677"/>
                <a:gd name="connsiteY155" fmla="*/ 0 h 3612379"/>
                <a:gd name="connsiteX156" fmla="*/ 1830880 w 3649677"/>
                <a:gd name="connsiteY156" fmla="*/ 32402 h 3612379"/>
                <a:gd name="connsiteX157" fmla="*/ 1798424 w 3649677"/>
                <a:gd name="connsiteY157" fmla="*/ 67119 h 3612379"/>
                <a:gd name="connsiteX158" fmla="*/ 1606008 w 3649677"/>
                <a:gd name="connsiteY158" fmla="*/ 81005 h 3612379"/>
                <a:gd name="connsiteX159" fmla="*/ 801568 w 3649677"/>
                <a:gd name="connsiteY159" fmla="*/ 395768 h 3612379"/>
                <a:gd name="connsiteX160" fmla="*/ 791090 w 3649677"/>
                <a:gd name="connsiteY160" fmla="*/ 398383 h 3612379"/>
                <a:gd name="connsiteX161" fmla="*/ 791401 w 3649677"/>
                <a:gd name="connsiteY161" fmla="*/ 398849 h 3612379"/>
                <a:gd name="connsiteX162" fmla="*/ 792559 w 3649677"/>
                <a:gd name="connsiteY162" fmla="*/ 400586 h 3612379"/>
                <a:gd name="connsiteX163" fmla="*/ 741588 w 3649677"/>
                <a:gd name="connsiteY163" fmla="*/ 439955 h 3612379"/>
                <a:gd name="connsiteX164" fmla="*/ 730003 w 3649677"/>
                <a:gd name="connsiteY164" fmla="*/ 426060 h 3612379"/>
                <a:gd name="connsiteX165" fmla="*/ 772112 w 3649677"/>
                <a:gd name="connsiteY165" fmla="*/ 394951 h 3612379"/>
                <a:gd name="connsiteX166" fmla="*/ 755203 w 3649677"/>
                <a:gd name="connsiteY166" fmla="*/ 386510 h 3612379"/>
                <a:gd name="connsiteX167" fmla="*/ 762157 w 3649677"/>
                <a:gd name="connsiteY167" fmla="*/ 337907 h 3612379"/>
                <a:gd name="connsiteX168" fmla="*/ 1596735 w 3649677"/>
                <a:gd name="connsiteY168" fmla="*/ 13887 h 3612379"/>
                <a:gd name="connsiteX169" fmla="*/ 1796106 w 3649677"/>
                <a:gd name="connsiteY169" fmla="*/ 0 h 361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3649677" h="3612379">
                  <a:moveTo>
                    <a:pt x="1783869" y="3593844"/>
                  </a:moveTo>
                  <a:cubicBezTo>
                    <a:pt x="1797779" y="3593844"/>
                    <a:pt x="1811688" y="3593844"/>
                    <a:pt x="1825598" y="3593844"/>
                  </a:cubicBezTo>
                  <a:cubicBezTo>
                    <a:pt x="1832553" y="3593844"/>
                    <a:pt x="1841826" y="3593844"/>
                    <a:pt x="1848780" y="3593844"/>
                  </a:cubicBezTo>
                  <a:cubicBezTo>
                    <a:pt x="1848780" y="3612379"/>
                    <a:pt x="1848780" y="3612379"/>
                    <a:pt x="1848780" y="3612379"/>
                  </a:cubicBezTo>
                  <a:cubicBezTo>
                    <a:pt x="1841826" y="3612379"/>
                    <a:pt x="1832553" y="3612379"/>
                    <a:pt x="1825598" y="3612379"/>
                  </a:cubicBezTo>
                  <a:cubicBezTo>
                    <a:pt x="1811688" y="3612379"/>
                    <a:pt x="1797779" y="3612379"/>
                    <a:pt x="1783869" y="3610062"/>
                  </a:cubicBezTo>
                  <a:cubicBezTo>
                    <a:pt x="1783869" y="3593844"/>
                    <a:pt x="1783869" y="3593844"/>
                    <a:pt x="1783869" y="3593844"/>
                  </a:cubicBezTo>
                  <a:close/>
                  <a:moveTo>
                    <a:pt x="1978603" y="3586893"/>
                  </a:moveTo>
                  <a:cubicBezTo>
                    <a:pt x="1978603" y="3605429"/>
                    <a:pt x="1978603" y="3605429"/>
                    <a:pt x="1978603" y="3605429"/>
                  </a:cubicBezTo>
                  <a:cubicBezTo>
                    <a:pt x="1957738" y="3607745"/>
                    <a:pt x="1936874" y="3607745"/>
                    <a:pt x="1913692" y="3610062"/>
                  </a:cubicBezTo>
                  <a:cubicBezTo>
                    <a:pt x="1913692" y="3591527"/>
                    <a:pt x="1913692" y="3591527"/>
                    <a:pt x="1913692" y="3591527"/>
                  </a:cubicBezTo>
                  <a:cubicBezTo>
                    <a:pt x="1934556" y="3591527"/>
                    <a:pt x="1955420" y="3589210"/>
                    <a:pt x="1978603" y="3586893"/>
                  </a:cubicBezTo>
                  <a:close/>
                  <a:moveTo>
                    <a:pt x="1654047" y="3586893"/>
                  </a:moveTo>
                  <a:cubicBezTo>
                    <a:pt x="1677230" y="3586893"/>
                    <a:pt x="1698094" y="3589210"/>
                    <a:pt x="1718958" y="3591527"/>
                  </a:cubicBezTo>
                  <a:lnTo>
                    <a:pt x="1718958" y="3607745"/>
                  </a:lnTo>
                  <a:cubicBezTo>
                    <a:pt x="1695776" y="3607745"/>
                    <a:pt x="1674911" y="3605429"/>
                    <a:pt x="1654047" y="3603112"/>
                  </a:cubicBezTo>
                  <a:cubicBezTo>
                    <a:pt x="1654047" y="3586893"/>
                    <a:pt x="1654047" y="3586893"/>
                    <a:pt x="1654047" y="3586893"/>
                  </a:cubicBezTo>
                  <a:close/>
                  <a:moveTo>
                    <a:pt x="2106107" y="3570675"/>
                  </a:moveTo>
                  <a:cubicBezTo>
                    <a:pt x="2108425" y="3589210"/>
                    <a:pt x="2108425" y="3589210"/>
                    <a:pt x="2108425" y="3589210"/>
                  </a:cubicBezTo>
                  <a:cubicBezTo>
                    <a:pt x="2087561" y="3591527"/>
                    <a:pt x="2066696" y="3596161"/>
                    <a:pt x="2043514" y="3598478"/>
                  </a:cubicBezTo>
                  <a:cubicBezTo>
                    <a:pt x="2041196" y="3579943"/>
                    <a:pt x="2041196" y="3579943"/>
                    <a:pt x="2041196" y="3579943"/>
                  </a:cubicBezTo>
                  <a:cubicBezTo>
                    <a:pt x="2064378" y="3577626"/>
                    <a:pt x="2085242" y="3575309"/>
                    <a:pt x="2106107" y="3570675"/>
                  </a:cubicBezTo>
                  <a:close/>
                  <a:moveTo>
                    <a:pt x="2233611" y="3545190"/>
                  </a:moveTo>
                  <a:cubicBezTo>
                    <a:pt x="2235929" y="3563725"/>
                    <a:pt x="2235929" y="3563725"/>
                    <a:pt x="2235929" y="3563725"/>
                  </a:cubicBezTo>
                  <a:cubicBezTo>
                    <a:pt x="2215065" y="3568358"/>
                    <a:pt x="2194200" y="3572992"/>
                    <a:pt x="2173336" y="3577626"/>
                  </a:cubicBezTo>
                  <a:cubicBezTo>
                    <a:pt x="2168699" y="3559091"/>
                    <a:pt x="2168699" y="3559091"/>
                    <a:pt x="2168699" y="3559091"/>
                  </a:cubicBezTo>
                  <a:cubicBezTo>
                    <a:pt x="2191882" y="3556774"/>
                    <a:pt x="2212746" y="3552140"/>
                    <a:pt x="2233611" y="3545190"/>
                  </a:cubicBezTo>
                  <a:close/>
                  <a:moveTo>
                    <a:pt x="2356478" y="3512753"/>
                  </a:moveTo>
                  <a:cubicBezTo>
                    <a:pt x="2363433" y="3528971"/>
                    <a:pt x="2363433" y="3528971"/>
                    <a:pt x="2363433" y="3528971"/>
                  </a:cubicBezTo>
                  <a:cubicBezTo>
                    <a:pt x="2342569" y="3535922"/>
                    <a:pt x="2321704" y="3540556"/>
                    <a:pt x="2300840" y="3547506"/>
                  </a:cubicBezTo>
                  <a:cubicBezTo>
                    <a:pt x="2296203" y="3531288"/>
                    <a:pt x="2296203" y="3531288"/>
                    <a:pt x="2296203" y="3531288"/>
                  </a:cubicBezTo>
                  <a:cubicBezTo>
                    <a:pt x="2317068" y="3524338"/>
                    <a:pt x="2337932" y="3517387"/>
                    <a:pt x="2356478" y="3512753"/>
                  </a:cubicBezTo>
                  <a:close/>
                  <a:moveTo>
                    <a:pt x="2479346" y="3468732"/>
                  </a:moveTo>
                  <a:cubicBezTo>
                    <a:pt x="2486300" y="3484951"/>
                    <a:pt x="2486300" y="3484951"/>
                    <a:pt x="2486300" y="3484951"/>
                  </a:cubicBezTo>
                  <a:cubicBezTo>
                    <a:pt x="2465436" y="3491901"/>
                    <a:pt x="2444572" y="3501169"/>
                    <a:pt x="2423707" y="3508119"/>
                  </a:cubicBezTo>
                  <a:cubicBezTo>
                    <a:pt x="2419071" y="3491901"/>
                    <a:pt x="2419071" y="3491901"/>
                    <a:pt x="2419071" y="3491901"/>
                  </a:cubicBezTo>
                  <a:cubicBezTo>
                    <a:pt x="2439935" y="3484951"/>
                    <a:pt x="2458481" y="3475683"/>
                    <a:pt x="2479346" y="3468732"/>
                  </a:cubicBezTo>
                  <a:close/>
                  <a:moveTo>
                    <a:pt x="2597576" y="3415444"/>
                  </a:moveTo>
                  <a:cubicBezTo>
                    <a:pt x="2604531" y="3431662"/>
                    <a:pt x="2604531" y="3431662"/>
                    <a:pt x="2604531" y="3431662"/>
                  </a:cubicBezTo>
                  <a:cubicBezTo>
                    <a:pt x="2585985" y="3440930"/>
                    <a:pt x="2565121" y="3450197"/>
                    <a:pt x="2546575" y="3459465"/>
                  </a:cubicBezTo>
                  <a:cubicBezTo>
                    <a:pt x="2539620" y="3443247"/>
                    <a:pt x="2539620" y="3443247"/>
                    <a:pt x="2539620" y="3443247"/>
                  </a:cubicBezTo>
                  <a:cubicBezTo>
                    <a:pt x="2558166" y="3433979"/>
                    <a:pt x="2579030" y="3424711"/>
                    <a:pt x="2597576" y="3415444"/>
                  </a:cubicBezTo>
                  <a:close/>
                  <a:moveTo>
                    <a:pt x="2711171" y="3355205"/>
                  </a:moveTo>
                  <a:cubicBezTo>
                    <a:pt x="2720444" y="3371423"/>
                    <a:pt x="2720444" y="3371423"/>
                    <a:pt x="2720444" y="3371423"/>
                  </a:cubicBezTo>
                  <a:cubicBezTo>
                    <a:pt x="2701898" y="3380691"/>
                    <a:pt x="2681034" y="3392275"/>
                    <a:pt x="2662488" y="3401543"/>
                  </a:cubicBezTo>
                  <a:cubicBezTo>
                    <a:pt x="2655533" y="3387641"/>
                    <a:pt x="2655533" y="3387641"/>
                    <a:pt x="2655533" y="3387641"/>
                  </a:cubicBezTo>
                  <a:cubicBezTo>
                    <a:pt x="2674079" y="3376057"/>
                    <a:pt x="2692625" y="3366789"/>
                    <a:pt x="2711171" y="3355205"/>
                  </a:cubicBezTo>
                  <a:close/>
                  <a:moveTo>
                    <a:pt x="2820129" y="3285698"/>
                  </a:moveTo>
                  <a:cubicBezTo>
                    <a:pt x="2829402" y="3299600"/>
                    <a:pt x="2829402" y="3299600"/>
                    <a:pt x="2829402" y="3299600"/>
                  </a:cubicBezTo>
                  <a:cubicBezTo>
                    <a:pt x="2813174" y="3313501"/>
                    <a:pt x="2794628" y="3325085"/>
                    <a:pt x="2776082" y="3336670"/>
                  </a:cubicBezTo>
                  <a:cubicBezTo>
                    <a:pt x="2766809" y="3320452"/>
                    <a:pt x="2766809" y="3320452"/>
                    <a:pt x="2766809" y="3320452"/>
                  </a:cubicBezTo>
                  <a:cubicBezTo>
                    <a:pt x="2785355" y="3311184"/>
                    <a:pt x="2801583" y="3297283"/>
                    <a:pt x="2820129" y="3285698"/>
                  </a:cubicBezTo>
                  <a:close/>
                  <a:moveTo>
                    <a:pt x="2924450" y="3209241"/>
                  </a:moveTo>
                  <a:cubicBezTo>
                    <a:pt x="2936042" y="3223142"/>
                    <a:pt x="2936042" y="3223142"/>
                    <a:pt x="2936042" y="3223142"/>
                  </a:cubicBezTo>
                  <a:cubicBezTo>
                    <a:pt x="2917495" y="3237044"/>
                    <a:pt x="2901268" y="3248628"/>
                    <a:pt x="2882722" y="3262529"/>
                  </a:cubicBezTo>
                  <a:cubicBezTo>
                    <a:pt x="2873449" y="3248628"/>
                    <a:pt x="2873449" y="3248628"/>
                    <a:pt x="2873449" y="3248628"/>
                  </a:cubicBezTo>
                  <a:cubicBezTo>
                    <a:pt x="2889676" y="3234727"/>
                    <a:pt x="2908222" y="3223142"/>
                    <a:pt x="2924450" y="3209241"/>
                  </a:cubicBezTo>
                  <a:close/>
                  <a:moveTo>
                    <a:pt x="185675" y="1098497"/>
                  </a:moveTo>
                  <a:cubicBezTo>
                    <a:pt x="204211" y="1105448"/>
                    <a:pt x="211162" y="1126303"/>
                    <a:pt x="204211" y="1144840"/>
                  </a:cubicBezTo>
                  <a:cubicBezTo>
                    <a:pt x="109215" y="1367287"/>
                    <a:pt x="62875" y="1605955"/>
                    <a:pt x="67509" y="1851574"/>
                  </a:cubicBezTo>
                  <a:cubicBezTo>
                    <a:pt x="69826" y="2009141"/>
                    <a:pt x="92996" y="2166708"/>
                    <a:pt x="137018" y="2317324"/>
                  </a:cubicBezTo>
                  <a:cubicBezTo>
                    <a:pt x="236649" y="2660264"/>
                    <a:pt x="438226" y="2961495"/>
                    <a:pt x="716264" y="3188577"/>
                  </a:cubicBezTo>
                  <a:cubicBezTo>
                    <a:pt x="732483" y="3200163"/>
                    <a:pt x="734800" y="3223334"/>
                    <a:pt x="723215" y="3237237"/>
                  </a:cubicBezTo>
                  <a:cubicBezTo>
                    <a:pt x="716264" y="3246506"/>
                    <a:pt x="704679" y="3251140"/>
                    <a:pt x="695411" y="3251140"/>
                  </a:cubicBezTo>
                  <a:cubicBezTo>
                    <a:pt x="688460" y="3251140"/>
                    <a:pt x="679193" y="3248823"/>
                    <a:pt x="674559" y="3241871"/>
                  </a:cubicBezTo>
                  <a:cubicBezTo>
                    <a:pt x="384936" y="3007838"/>
                    <a:pt x="176407" y="2692704"/>
                    <a:pt x="72143" y="2335861"/>
                  </a:cubicBezTo>
                  <a:cubicBezTo>
                    <a:pt x="25803" y="2180611"/>
                    <a:pt x="2633" y="2018410"/>
                    <a:pt x="316" y="1851574"/>
                  </a:cubicBezTo>
                  <a:cubicBezTo>
                    <a:pt x="-4318" y="1596686"/>
                    <a:pt x="42022" y="1351067"/>
                    <a:pt x="141652" y="1117034"/>
                  </a:cubicBezTo>
                  <a:cubicBezTo>
                    <a:pt x="148603" y="1100814"/>
                    <a:pt x="169456" y="1091545"/>
                    <a:pt x="185675" y="1098497"/>
                  </a:cubicBezTo>
                  <a:close/>
                  <a:moveTo>
                    <a:pt x="266627" y="965648"/>
                  </a:moveTo>
                  <a:cubicBezTo>
                    <a:pt x="282845" y="974911"/>
                    <a:pt x="282845" y="974911"/>
                    <a:pt x="282845" y="974911"/>
                  </a:cubicBezTo>
                  <a:cubicBezTo>
                    <a:pt x="271260" y="993438"/>
                    <a:pt x="261993" y="1011964"/>
                    <a:pt x="252725" y="1032807"/>
                  </a:cubicBezTo>
                  <a:cubicBezTo>
                    <a:pt x="236507" y="1023544"/>
                    <a:pt x="236507" y="1023544"/>
                    <a:pt x="236507" y="1023544"/>
                  </a:cubicBezTo>
                  <a:cubicBezTo>
                    <a:pt x="245775" y="1005017"/>
                    <a:pt x="257359" y="986490"/>
                    <a:pt x="266627" y="965648"/>
                  </a:cubicBezTo>
                  <a:close/>
                  <a:moveTo>
                    <a:pt x="333816" y="854488"/>
                  </a:moveTo>
                  <a:cubicBezTo>
                    <a:pt x="350034" y="863751"/>
                    <a:pt x="350034" y="863751"/>
                    <a:pt x="350034" y="863751"/>
                  </a:cubicBezTo>
                  <a:cubicBezTo>
                    <a:pt x="338450" y="882278"/>
                    <a:pt x="326866" y="900805"/>
                    <a:pt x="315281" y="919331"/>
                  </a:cubicBezTo>
                  <a:cubicBezTo>
                    <a:pt x="299063" y="910068"/>
                    <a:pt x="299063" y="910068"/>
                    <a:pt x="299063" y="910068"/>
                  </a:cubicBezTo>
                  <a:cubicBezTo>
                    <a:pt x="310648" y="891541"/>
                    <a:pt x="322232" y="873015"/>
                    <a:pt x="333816" y="854488"/>
                  </a:cubicBezTo>
                  <a:close/>
                  <a:moveTo>
                    <a:pt x="410273" y="747960"/>
                  </a:moveTo>
                  <a:cubicBezTo>
                    <a:pt x="424175" y="759539"/>
                    <a:pt x="424175" y="759539"/>
                    <a:pt x="424175" y="759539"/>
                  </a:cubicBezTo>
                  <a:cubicBezTo>
                    <a:pt x="410273" y="775750"/>
                    <a:pt x="398689" y="794277"/>
                    <a:pt x="384788" y="810487"/>
                  </a:cubicBezTo>
                  <a:cubicBezTo>
                    <a:pt x="370887" y="801224"/>
                    <a:pt x="370887" y="801224"/>
                    <a:pt x="370887" y="801224"/>
                  </a:cubicBezTo>
                  <a:cubicBezTo>
                    <a:pt x="384788" y="782697"/>
                    <a:pt x="396372" y="766487"/>
                    <a:pt x="410273" y="747960"/>
                  </a:cubicBezTo>
                  <a:close/>
                  <a:moveTo>
                    <a:pt x="493681" y="648379"/>
                  </a:moveTo>
                  <a:cubicBezTo>
                    <a:pt x="505266" y="659959"/>
                    <a:pt x="505266" y="659959"/>
                    <a:pt x="505266" y="659959"/>
                  </a:cubicBezTo>
                  <a:cubicBezTo>
                    <a:pt x="493681" y="673854"/>
                    <a:pt x="482097" y="690064"/>
                    <a:pt x="468196" y="703959"/>
                  </a:cubicBezTo>
                  <a:lnTo>
                    <a:pt x="463562" y="708591"/>
                  </a:lnTo>
                  <a:cubicBezTo>
                    <a:pt x="449660" y="697012"/>
                    <a:pt x="449660" y="697012"/>
                    <a:pt x="449660" y="697012"/>
                  </a:cubicBezTo>
                  <a:cubicBezTo>
                    <a:pt x="454294" y="692380"/>
                    <a:pt x="454294" y="692380"/>
                    <a:pt x="454294" y="692380"/>
                  </a:cubicBezTo>
                  <a:cubicBezTo>
                    <a:pt x="468196" y="678485"/>
                    <a:pt x="479780" y="662274"/>
                    <a:pt x="493681" y="648379"/>
                  </a:cubicBezTo>
                  <a:close/>
                  <a:moveTo>
                    <a:pt x="584040" y="553430"/>
                  </a:moveTo>
                  <a:cubicBezTo>
                    <a:pt x="595624" y="567325"/>
                    <a:pt x="595624" y="567325"/>
                    <a:pt x="595624" y="567325"/>
                  </a:cubicBezTo>
                  <a:cubicBezTo>
                    <a:pt x="579406" y="581220"/>
                    <a:pt x="565505" y="597431"/>
                    <a:pt x="549287" y="611326"/>
                  </a:cubicBezTo>
                  <a:cubicBezTo>
                    <a:pt x="537702" y="599747"/>
                    <a:pt x="537702" y="599747"/>
                    <a:pt x="537702" y="599747"/>
                  </a:cubicBezTo>
                  <a:cubicBezTo>
                    <a:pt x="551603" y="583536"/>
                    <a:pt x="567821" y="569641"/>
                    <a:pt x="584040" y="553430"/>
                  </a:cubicBezTo>
                  <a:close/>
                  <a:moveTo>
                    <a:pt x="679032" y="465429"/>
                  </a:moveTo>
                  <a:cubicBezTo>
                    <a:pt x="690616" y="479324"/>
                    <a:pt x="690616" y="479324"/>
                    <a:pt x="690616" y="479324"/>
                  </a:cubicBezTo>
                  <a:cubicBezTo>
                    <a:pt x="674398" y="493219"/>
                    <a:pt x="658180" y="507114"/>
                    <a:pt x="641962" y="523325"/>
                  </a:cubicBezTo>
                  <a:cubicBezTo>
                    <a:pt x="630377" y="509430"/>
                    <a:pt x="630377" y="509430"/>
                    <a:pt x="630377" y="509430"/>
                  </a:cubicBezTo>
                  <a:cubicBezTo>
                    <a:pt x="646596" y="495535"/>
                    <a:pt x="662814" y="479324"/>
                    <a:pt x="679032" y="465429"/>
                  </a:cubicBezTo>
                  <a:close/>
                  <a:moveTo>
                    <a:pt x="2730567" y="250246"/>
                  </a:moveTo>
                  <a:cubicBezTo>
                    <a:pt x="2739545" y="248218"/>
                    <a:pt x="2749391" y="249377"/>
                    <a:pt x="2757499" y="254013"/>
                  </a:cubicBezTo>
                  <a:cubicBezTo>
                    <a:pt x="2954421" y="372235"/>
                    <a:pt x="3125858" y="525227"/>
                    <a:pt x="3267178" y="706037"/>
                  </a:cubicBezTo>
                  <a:cubicBezTo>
                    <a:pt x="3512751" y="1021294"/>
                    <a:pt x="3642488" y="1399140"/>
                    <a:pt x="3649438" y="1797848"/>
                  </a:cubicBezTo>
                  <a:cubicBezTo>
                    <a:pt x="3654071" y="2087607"/>
                    <a:pt x="3591520" y="2365775"/>
                    <a:pt x="3466417" y="2625399"/>
                  </a:cubicBezTo>
                  <a:cubicBezTo>
                    <a:pt x="3366797" y="2829389"/>
                    <a:pt x="3230111" y="3010198"/>
                    <a:pt x="3065623" y="3165509"/>
                  </a:cubicBezTo>
                  <a:cubicBezTo>
                    <a:pt x="3058673" y="3170145"/>
                    <a:pt x="3049406" y="3174781"/>
                    <a:pt x="3040139" y="3174781"/>
                  </a:cubicBezTo>
                  <a:cubicBezTo>
                    <a:pt x="3030873" y="3174781"/>
                    <a:pt x="3023922" y="3170145"/>
                    <a:pt x="3016972" y="3163191"/>
                  </a:cubicBezTo>
                  <a:lnTo>
                    <a:pt x="3013603" y="3155326"/>
                  </a:lnTo>
                  <a:lnTo>
                    <a:pt x="2984725" y="3181439"/>
                  </a:lnTo>
                  <a:cubicBezTo>
                    <a:pt x="2973134" y="3167537"/>
                    <a:pt x="2973134" y="3167537"/>
                    <a:pt x="2973134" y="3167537"/>
                  </a:cubicBezTo>
                  <a:lnTo>
                    <a:pt x="3006567" y="3138897"/>
                  </a:lnTo>
                  <a:lnTo>
                    <a:pt x="3006547" y="3138851"/>
                  </a:lnTo>
                  <a:cubicBezTo>
                    <a:pt x="3006547" y="3130158"/>
                    <a:pt x="3010022" y="3121465"/>
                    <a:pt x="3016972" y="3114511"/>
                  </a:cubicBezTo>
                  <a:cubicBezTo>
                    <a:pt x="3179143" y="2966155"/>
                    <a:pt x="3308879" y="2792300"/>
                    <a:pt x="3403865" y="2595264"/>
                  </a:cubicBezTo>
                  <a:cubicBezTo>
                    <a:pt x="3526651" y="2344912"/>
                    <a:pt x="3584569" y="2078334"/>
                    <a:pt x="3582253" y="1797848"/>
                  </a:cubicBezTo>
                  <a:cubicBezTo>
                    <a:pt x="3575303" y="1415366"/>
                    <a:pt x="3447883" y="1051429"/>
                    <a:pt x="3213894" y="747762"/>
                  </a:cubicBezTo>
                  <a:cubicBezTo>
                    <a:pt x="3077207" y="573907"/>
                    <a:pt x="2912720" y="425550"/>
                    <a:pt x="2720432" y="311965"/>
                  </a:cubicBezTo>
                  <a:lnTo>
                    <a:pt x="2719258" y="310391"/>
                  </a:lnTo>
                  <a:lnTo>
                    <a:pt x="2669321" y="282178"/>
                  </a:lnTo>
                  <a:cubicBezTo>
                    <a:pt x="2678590" y="268280"/>
                    <a:pt x="2678590" y="268280"/>
                    <a:pt x="2678590" y="268280"/>
                  </a:cubicBezTo>
                  <a:lnTo>
                    <a:pt x="2706182" y="283869"/>
                  </a:lnTo>
                  <a:lnTo>
                    <a:pt x="2708848" y="265604"/>
                  </a:lnTo>
                  <a:cubicBezTo>
                    <a:pt x="2713481" y="257490"/>
                    <a:pt x="2721590" y="252275"/>
                    <a:pt x="2730567" y="250246"/>
                  </a:cubicBezTo>
                  <a:close/>
                  <a:moveTo>
                    <a:pt x="2560410" y="208057"/>
                  </a:moveTo>
                  <a:cubicBezTo>
                    <a:pt x="2581265" y="217321"/>
                    <a:pt x="2599803" y="226587"/>
                    <a:pt x="2620659" y="238168"/>
                  </a:cubicBezTo>
                  <a:lnTo>
                    <a:pt x="2611390" y="252066"/>
                  </a:lnTo>
                  <a:cubicBezTo>
                    <a:pt x="2592852" y="242801"/>
                    <a:pt x="2574313" y="233536"/>
                    <a:pt x="2553458" y="224270"/>
                  </a:cubicBezTo>
                  <a:cubicBezTo>
                    <a:pt x="2560410" y="208057"/>
                    <a:pt x="2560410" y="208057"/>
                    <a:pt x="2560410" y="208057"/>
                  </a:cubicBezTo>
                  <a:close/>
                  <a:moveTo>
                    <a:pt x="2439912" y="159414"/>
                  </a:moveTo>
                  <a:cubicBezTo>
                    <a:pt x="2460768" y="166363"/>
                    <a:pt x="2481623" y="175628"/>
                    <a:pt x="2500161" y="182577"/>
                  </a:cubicBezTo>
                  <a:lnTo>
                    <a:pt x="2495527" y="198791"/>
                  </a:lnTo>
                  <a:cubicBezTo>
                    <a:pt x="2474671" y="191842"/>
                    <a:pt x="2453816" y="182577"/>
                    <a:pt x="2435278" y="175628"/>
                  </a:cubicBezTo>
                  <a:cubicBezTo>
                    <a:pt x="2439912" y="159414"/>
                    <a:pt x="2439912" y="159414"/>
                    <a:pt x="2439912" y="159414"/>
                  </a:cubicBezTo>
                  <a:close/>
                  <a:moveTo>
                    <a:pt x="2317098" y="117720"/>
                  </a:moveTo>
                  <a:cubicBezTo>
                    <a:pt x="2337953" y="124669"/>
                    <a:pt x="2358808" y="131618"/>
                    <a:pt x="2379664" y="138567"/>
                  </a:cubicBezTo>
                  <a:lnTo>
                    <a:pt x="2372712" y="154781"/>
                  </a:lnTo>
                  <a:cubicBezTo>
                    <a:pt x="2351856" y="147832"/>
                    <a:pt x="2333318" y="140883"/>
                    <a:pt x="2312463" y="136251"/>
                  </a:cubicBezTo>
                  <a:cubicBezTo>
                    <a:pt x="2317098" y="117720"/>
                    <a:pt x="2317098" y="117720"/>
                    <a:pt x="2317098" y="117720"/>
                  </a:cubicBezTo>
                  <a:close/>
                  <a:moveTo>
                    <a:pt x="2189648" y="87609"/>
                  </a:moveTo>
                  <a:cubicBezTo>
                    <a:pt x="2210504" y="92241"/>
                    <a:pt x="2231359" y="96874"/>
                    <a:pt x="2254532" y="101506"/>
                  </a:cubicBezTo>
                  <a:lnTo>
                    <a:pt x="2249897" y="120037"/>
                  </a:lnTo>
                  <a:cubicBezTo>
                    <a:pt x="2229042" y="113088"/>
                    <a:pt x="2208186" y="108455"/>
                    <a:pt x="2185014" y="103823"/>
                  </a:cubicBezTo>
                  <a:cubicBezTo>
                    <a:pt x="2189648" y="87609"/>
                    <a:pt x="2189648" y="87609"/>
                    <a:pt x="2189648" y="87609"/>
                  </a:cubicBezTo>
                  <a:close/>
                  <a:moveTo>
                    <a:pt x="2062199" y="64446"/>
                  </a:moveTo>
                  <a:cubicBezTo>
                    <a:pt x="2083054" y="69078"/>
                    <a:pt x="2103910" y="71394"/>
                    <a:pt x="2124765" y="76027"/>
                  </a:cubicBezTo>
                  <a:lnTo>
                    <a:pt x="2122448" y="92241"/>
                  </a:lnTo>
                  <a:cubicBezTo>
                    <a:pt x="2101592" y="89925"/>
                    <a:pt x="2080737" y="85292"/>
                    <a:pt x="2059882" y="82976"/>
                  </a:cubicBezTo>
                  <a:cubicBezTo>
                    <a:pt x="2062199" y="64446"/>
                    <a:pt x="2062199" y="64446"/>
                    <a:pt x="2062199" y="64446"/>
                  </a:cubicBezTo>
                  <a:close/>
                  <a:moveTo>
                    <a:pt x="1930115" y="52864"/>
                  </a:moveTo>
                  <a:cubicBezTo>
                    <a:pt x="1953288" y="55180"/>
                    <a:pt x="1974143" y="55180"/>
                    <a:pt x="1997316" y="57497"/>
                  </a:cubicBezTo>
                  <a:lnTo>
                    <a:pt x="1994998" y="76027"/>
                  </a:lnTo>
                  <a:cubicBezTo>
                    <a:pt x="1974143" y="73711"/>
                    <a:pt x="1950970" y="71394"/>
                    <a:pt x="1930115" y="71394"/>
                  </a:cubicBezTo>
                  <a:cubicBezTo>
                    <a:pt x="1930115" y="52864"/>
                    <a:pt x="1930115" y="52864"/>
                    <a:pt x="1930115" y="52864"/>
                  </a:cubicBezTo>
                  <a:close/>
                  <a:moveTo>
                    <a:pt x="1796106" y="0"/>
                  </a:moveTo>
                  <a:cubicBezTo>
                    <a:pt x="1816970" y="0"/>
                    <a:pt x="1830880" y="13887"/>
                    <a:pt x="1830880" y="32402"/>
                  </a:cubicBezTo>
                  <a:cubicBezTo>
                    <a:pt x="1833198" y="53232"/>
                    <a:pt x="1816970" y="67119"/>
                    <a:pt x="1798424" y="67119"/>
                  </a:cubicBezTo>
                  <a:cubicBezTo>
                    <a:pt x="1733513" y="69433"/>
                    <a:pt x="1668601" y="74062"/>
                    <a:pt x="1606008" y="81005"/>
                  </a:cubicBezTo>
                  <a:cubicBezTo>
                    <a:pt x="1316224" y="118036"/>
                    <a:pt x="1040350" y="224500"/>
                    <a:pt x="801568" y="395768"/>
                  </a:cubicBezTo>
                  <a:lnTo>
                    <a:pt x="791090" y="398383"/>
                  </a:lnTo>
                  <a:lnTo>
                    <a:pt x="791401" y="398849"/>
                  </a:lnTo>
                  <a:cubicBezTo>
                    <a:pt x="792559" y="400586"/>
                    <a:pt x="792559" y="400586"/>
                    <a:pt x="792559" y="400586"/>
                  </a:cubicBezTo>
                  <a:cubicBezTo>
                    <a:pt x="776341" y="412165"/>
                    <a:pt x="757806" y="426060"/>
                    <a:pt x="741588" y="439955"/>
                  </a:cubicBezTo>
                  <a:cubicBezTo>
                    <a:pt x="730003" y="426060"/>
                    <a:pt x="730003" y="426060"/>
                    <a:pt x="730003" y="426060"/>
                  </a:cubicBezTo>
                  <a:lnTo>
                    <a:pt x="772112" y="394951"/>
                  </a:lnTo>
                  <a:lnTo>
                    <a:pt x="755203" y="386510"/>
                  </a:lnTo>
                  <a:cubicBezTo>
                    <a:pt x="743611" y="370309"/>
                    <a:pt x="748248" y="349479"/>
                    <a:pt x="762157" y="337907"/>
                  </a:cubicBezTo>
                  <a:cubicBezTo>
                    <a:pt x="1007894" y="162011"/>
                    <a:pt x="1297678" y="50918"/>
                    <a:pt x="1596735" y="13887"/>
                  </a:cubicBezTo>
                  <a:cubicBezTo>
                    <a:pt x="1663964" y="4629"/>
                    <a:pt x="1731194" y="0"/>
                    <a:pt x="1796106" y="0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任意多边形: 形状 7"/>
            <p:cNvSpPr/>
            <p:nvPr/>
          </p:nvSpPr>
          <p:spPr bwMode="auto">
            <a:xfrm>
              <a:off x="11080131" y="2601775"/>
              <a:ext cx="400397" cy="166424"/>
            </a:xfrm>
            <a:custGeom>
              <a:avLst/>
              <a:gdLst>
                <a:gd name="T0" fmla="*/ 409 w 409"/>
                <a:gd name="T1" fmla="*/ 135 h 170"/>
                <a:gd name="T2" fmla="*/ 104 w 409"/>
                <a:gd name="T3" fmla="*/ 0 h 170"/>
                <a:gd name="T4" fmla="*/ 0 w 409"/>
                <a:gd name="T5" fmla="*/ 170 h 170"/>
                <a:gd name="T6" fmla="*/ 409 w 409"/>
                <a:gd name="T7" fmla="*/ 13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9" h="170">
                  <a:moveTo>
                    <a:pt x="409" y="135"/>
                  </a:moveTo>
                  <a:lnTo>
                    <a:pt x="104" y="0"/>
                  </a:lnTo>
                  <a:lnTo>
                    <a:pt x="0" y="170"/>
                  </a:lnTo>
                  <a:lnTo>
                    <a:pt x="409" y="135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任意多边形: 形状 8"/>
            <p:cNvSpPr/>
            <p:nvPr/>
          </p:nvSpPr>
          <p:spPr bwMode="auto">
            <a:xfrm>
              <a:off x="8433991" y="1989923"/>
              <a:ext cx="2819416" cy="3251140"/>
            </a:xfrm>
            <a:custGeom>
              <a:avLst/>
              <a:gdLst>
                <a:gd name="T0" fmla="*/ 609 w 1217"/>
                <a:gd name="T1" fmla="*/ 0 h 1403"/>
                <a:gd name="T2" fmla="*/ 0 w 1217"/>
                <a:gd name="T3" fmla="*/ 609 h 1403"/>
                <a:gd name="T4" fmla="*/ 262 w 1217"/>
                <a:gd name="T5" fmla="*/ 1109 h 1403"/>
                <a:gd name="T6" fmla="*/ 262 w 1217"/>
                <a:gd name="T7" fmla="*/ 1403 h 1403"/>
                <a:gd name="T8" fmla="*/ 539 w 1217"/>
                <a:gd name="T9" fmla="*/ 1213 h 1403"/>
                <a:gd name="T10" fmla="*/ 609 w 1217"/>
                <a:gd name="T11" fmla="*/ 1217 h 1403"/>
                <a:gd name="T12" fmla="*/ 1217 w 1217"/>
                <a:gd name="T13" fmla="*/ 609 h 1403"/>
                <a:gd name="T14" fmla="*/ 609 w 1217"/>
                <a:gd name="T15" fmla="*/ 0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7" h="1403">
                  <a:moveTo>
                    <a:pt x="609" y="0"/>
                  </a:moveTo>
                  <a:cubicBezTo>
                    <a:pt x="272" y="0"/>
                    <a:pt x="0" y="272"/>
                    <a:pt x="0" y="609"/>
                  </a:cubicBezTo>
                  <a:cubicBezTo>
                    <a:pt x="0" y="816"/>
                    <a:pt x="104" y="999"/>
                    <a:pt x="262" y="1109"/>
                  </a:cubicBezTo>
                  <a:cubicBezTo>
                    <a:pt x="262" y="1403"/>
                    <a:pt x="262" y="1403"/>
                    <a:pt x="262" y="1403"/>
                  </a:cubicBezTo>
                  <a:cubicBezTo>
                    <a:pt x="539" y="1213"/>
                    <a:pt x="539" y="1213"/>
                    <a:pt x="539" y="1213"/>
                  </a:cubicBezTo>
                  <a:cubicBezTo>
                    <a:pt x="562" y="1216"/>
                    <a:pt x="585" y="1217"/>
                    <a:pt x="609" y="1217"/>
                  </a:cubicBezTo>
                  <a:cubicBezTo>
                    <a:pt x="945" y="1217"/>
                    <a:pt x="1217" y="945"/>
                    <a:pt x="1217" y="609"/>
                  </a:cubicBezTo>
                  <a:cubicBezTo>
                    <a:pt x="1217" y="272"/>
                    <a:pt x="945" y="0"/>
                    <a:pt x="609" y="0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任意多边形: 形状 9"/>
            <p:cNvSpPr/>
            <p:nvPr/>
          </p:nvSpPr>
          <p:spPr bwMode="auto">
            <a:xfrm>
              <a:off x="8839282" y="4390343"/>
              <a:ext cx="9790" cy="9790"/>
            </a:xfrm>
            <a:custGeom>
              <a:avLst/>
              <a:gdLst>
                <a:gd name="T0" fmla="*/ 0 w 4"/>
                <a:gd name="T1" fmla="*/ 0 h 4"/>
                <a:gd name="T2" fmla="*/ 1 w 4"/>
                <a:gd name="T3" fmla="*/ 4 h 4"/>
                <a:gd name="T4" fmla="*/ 4 w 4"/>
                <a:gd name="T5" fmla="*/ 4 h 4"/>
                <a:gd name="T6" fmla="*/ 0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3"/>
                    <a:pt x="2" y="1"/>
                    <a:pt x="0" y="0"/>
                  </a:cubicBezTo>
                </a:path>
              </a:pathLst>
            </a:custGeom>
            <a:solidFill>
              <a:srgbClr val="DCD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任意多边形: 形状 10"/>
            <p:cNvSpPr/>
            <p:nvPr/>
          </p:nvSpPr>
          <p:spPr bwMode="auto">
            <a:xfrm>
              <a:off x="8832429" y="4265035"/>
              <a:ext cx="428786" cy="135097"/>
            </a:xfrm>
            <a:custGeom>
              <a:avLst/>
              <a:gdLst>
                <a:gd name="T0" fmla="*/ 177 w 185"/>
                <a:gd name="T1" fmla="*/ 0 h 58"/>
                <a:gd name="T2" fmla="*/ 0 w 185"/>
                <a:gd name="T3" fmla="*/ 4 h 58"/>
                <a:gd name="T4" fmla="*/ 3 w 185"/>
                <a:gd name="T5" fmla="*/ 54 h 58"/>
                <a:gd name="T6" fmla="*/ 7 w 185"/>
                <a:gd name="T7" fmla="*/ 58 h 58"/>
                <a:gd name="T8" fmla="*/ 185 w 185"/>
                <a:gd name="T9" fmla="*/ 43 h 58"/>
                <a:gd name="T10" fmla="*/ 177 w 185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5" h="58">
                  <a:moveTo>
                    <a:pt x="177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5" y="55"/>
                    <a:pt x="6" y="57"/>
                    <a:pt x="7" y="58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77" y="0"/>
                    <a:pt x="177" y="0"/>
                    <a:pt x="177" y="0"/>
                  </a:cubicBezTo>
                </a:path>
              </a:pathLst>
            </a:custGeom>
            <a:solidFill>
              <a:schemeClr val="accent3">
                <a:lumMod val="75000"/>
                <a:alpha val="6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任意多边形: 形状 11"/>
            <p:cNvSpPr/>
            <p:nvPr/>
          </p:nvSpPr>
          <p:spPr bwMode="auto">
            <a:xfrm>
              <a:off x="8607267" y="3007065"/>
              <a:ext cx="2472864" cy="1272655"/>
            </a:xfrm>
            <a:custGeom>
              <a:avLst/>
              <a:gdLst>
                <a:gd name="T0" fmla="*/ 0 w 2400"/>
                <a:gd name="T1" fmla="*/ 15 h 1123"/>
                <a:gd name="T2" fmla="*/ 69 w 2400"/>
                <a:gd name="T3" fmla="*/ 1123 h 1123"/>
                <a:gd name="T4" fmla="*/ 2382 w 2400"/>
                <a:gd name="T5" fmla="*/ 1068 h 1123"/>
                <a:gd name="T6" fmla="*/ 2400 w 2400"/>
                <a:gd name="T7" fmla="*/ 0 h 1123"/>
                <a:gd name="T8" fmla="*/ 0 w 2400"/>
                <a:gd name="T9" fmla="*/ 15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0" h="1123">
                  <a:moveTo>
                    <a:pt x="0" y="15"/>
                  </a:moveTo>
                  <a:lnTo>
                    <a:pt x="69" y="1123"/>
                  </a:lnTo>
                  <a:lnTo>
                    <a:pt x="2382" y="1068"/>
                  </a:lnTo>
                  <a:lnTo>
                    <a:pt x="2400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任意多边形: 形状 12"/>
            <p:cNvSpPr/>
            <p:nvPr/>
          </p:nvSpPr>
          <p:spPr bwMode="auto">
            <a:xfrm>
              <a:off x="8607267" y="3180343"/>
              <a:ext cx="2349514" cy="1099377"/>
            </a:xfrm>
            <a:custGeom>
              <a:avLst/>
              <a:gdLst>
                <a:gd name="T0" fmla="*/ 0 w 2400"/>
                <a:gd name="T1" fmla="*/ 15 h 1123"/>
                <a:gd name="T2" fmla="*/ 69 w 2400"/>
                <a:gd name="T3" fmla="*/ 1123 h 1123"/>
                <a:gd name="T4" fmla="*/ 2382 w 2400"/>
                <a:gd name="T5" fmla="*/ 1068 h 1123"/>
                <a:gd name="T6" fmla="*/ 2400 w 2400"/>
                <a:gd name="T7" fmla="*/ 0 h 1123"/>
                <a:gd name="T8" fmla="*/ 0 w 2400"/>
                <a:gd name="T9" fmla="*/ 15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0" h="1123">
                  <a:moveTo>
                    <a:pt x="0" y="15"/>
                  </a:moveTo>
                  <a:lnTo>
                    <a:pt x="69" y="1123"/>
                  </a:lnTo>
                  <a:lnTo>
                    <a:pt x="2382" y="1068"/>
                  </a:lnTo>
                  <a:lnTo>
                    <a:pt x="2400" y="0"/>
                  </a:lnTo>
                  <a:lnTo>
                    <a:pt x="0" y="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: 形状 13"/>
            <p:cNvSpPr/>
            <p:nvPr/>
          </p:nvSpPr>
          <p:spPr bwMode="auto">
            <a:xfrm>
              <a:off x="8844177" y="2861201"/>
              <a:ext cx="1999045" cy="18601"/>
            </a:xfrm>
            <a:custGeom>
              <a:avLst/>
              <a:gdLst>
                <a:gd name="T0" fmla="*/ 2042 w 2042"/>
                <a:gd name="T1" fmla="*/ 16 h 19"/>
                <a:gd name="T2" fmla="*/ 0 w 2042"/>
                <a:gd name="T3" fmla="*/ 19 h 19"/>
                <a:gd name="T4" fmla="*/ 0 w 2042"/>
                <a:gd name="T5" fmla="*/ 5 h 19"/>
                <a:gd name="T6" fmla="*/ 2042 w 2042"/>
                <a:gd name="T7" fmla="*/ 0 h 19"/>
                <a:gd name="T8" fmla="*/ 2042 w 2042"/>
                <a:gd name="T9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2" h="19">
                  <a:moveTo>
                    <a:pt x="2042" y="16"/>
                  </a:moveTo>
                  <a:lnTo>
                    <a:pt x="0" y="19"/>
                  </a:lnTo>
                  <a:lnTo>
                    <a:pt x="0" y="5"/>
                  </a:lnTo>
                  <a:lnTo>
                    <a:pt x="2042" y="0"/>
                  </a:lnTo>
                  <a:lnTo>
                    <a:pt x="2042" y="16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任意多边形: 形状 14"/>
            <p:cNvSpPr/>
            <p:nvPr/>
          </p:nvSpPr>
          <p:spPr bwMode="auto">
            <a:xfrm>
              <a:off x="10903917" y="3690383"/>
              <a:ext cx="576610" cy="640243"/>
            </a:xfrm>
            <a:custGeom>
              <a:avLst/>
              <a:gdLst>
                <a:gd name="T0" fmla="*/ 249 w 249"/>
                <a:gd name="T1" fmla="*/ 0 h 276"/>
                <a:gd name="T2" fmla="*/ 134 w 249"/>
                <a:gd name="T3" fmla="*/ 19 h 276"/>
                <a:gd name="T4" fmla="*/ 0 w 249"/>
                <a:gd name="T5" fmla="*/ 276 h 276"/>
                <a:gd name="T6" fmla="*/ 186 w 249"/>
                <a:gd name="T7" fmla="*/ 232 h 276"/>
                <a:gd name="T8" fmla="*/ 249 w 249"/>
                <a:gd name="T9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276">
                  <a:moveTo>
                    <a:pt x="249" y="0"/>
                  </a:moveTo>
                  <a:cubicBezTo>
                    <a:pt x="134" y="19"/>
                    <a:pt x="134" y="19"/>
                    <a:pt x="134" y="19"/>
                  </a:cubicBezTo>
                  <a:cubicBezTo>
                    <a:pt x="111" y="116"/>
                    <a:pt x="64" y="204"/>
                    <a:pt x="0" y="276"/>
                  </a:cubicBezTo>
                  <a:cubicBezTo>
                    <a:pt x="186" y="232"/>
                    <a:pt x="186" y="232"/>
                    <a:pt x="186" y="232"/>
                  </a:cubicBezTo>
                  <a:cubicBezTo>
                    <a:pt x="249" y="0"/>
                    <a:pt x="249" y="0"/>
                    <a:pt x="249" y="0"/>
                  </a:cubicBezTo>
                </a:path>
              </a:pathLst>
            </a:custGeom>
            <a:solidFill>
              <a:srgbClr val="DCD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任意多边形: 形状 15"/>
            <p:cNvSpPr/>
            <p:nvPr/>
          </p:nvSpPr>
          <p:spPr bwMode="auto">
            <a:xfrm>
              <a:off x="9198562" y="3776532"/>
              <a:ext cx="1747451" cy="488503"/>
            </a:xfrm>
            <a:custGeom>
              <a:avLst/>
              <a:gdLst>
                <a:gd name="T0" fmla="*/ 1785 w 1785"/>
                <a:gd name="T1" fmla="*/ 0 h 499"/>
                <a:gd name="T2" fmla="*/ 0 w 1785"/>
                <a:gd name="T3" fmla="*/ 286 h 499"/>
                <a:gd name="T4" fmla="*/ 45 w 1785"/>
                <a:gd name="T5" fmla="*/ 499 h 499"/>
                <a:gd name="T6" fmla="*/ 1778 w 1785"/>
                <a:gd name="T7" fmla="*/ 459 h 499"/>
                <a:gd name="T8" fmla="*/ 1782 w 1785"/>
                <a:gd name="T9" fmla="*/ 182 h 499"/>
                <a:gd name="T10" fmla="*/ 1785 w 1785"/>
                <a:gd name="T11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5" h="499">
                  <a:moveTo>
                    <a:pt x="1785" y="0"/>
                  </a:moveTo>
                  <a:lnTo>
                    <a:pt x="0" y="286"/>
                  </a:lnTo>
                  <a:lnTo>
                    <a:pt x="45" y="499"/>
                  </a:lnTo>
                  <a:lnTo>
                    <a:pt x="1778" y="459"/>
                  </a:lnTo>
                  <a:lnTo>
                    <a:pt x="1782" y="182"/>
                  </a:lnTo>
                  <a:lnTo>
                    <a:pt x="17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任意多边形: 形状 16"/>
            <p:cNvSpPr/>
            <p:nvPr/>
          </p:nvSpPr>
          <p:spPr bwMode="auto">
            <a:xfrm>
              <a:off x="9261215" y="3734437"/>
              <a:ext cx="1953034" cy="971132"/>
            </a:xfrm>
            <a:custGeom>
              <a:avLst/>
              <a:gdLst>
                <a:gd name="T0" fmla="*/ 843 w 843"/>
                <a:gd name="T1" fmla="*/ 0 h 419"/>
                <a:gd name="T2" fmla="*/ 727 w 843"/>
                <a:gd name="T3" fmla="*/ 18 h 419"/>
                <a:gd name="T4" fmla="*/ 726 w 843"/>
                <a:gd name="T5" fmla="*/ 95 h 419"/>
                <a:gd name="T6" fmla="*/ 724 w 843"/>
                <a:gd name="T7" fmla="*/ 213 h 419"/>
                <a:gd name="T8" fmla="*/ 0 w 843"/>
                <a:gd name="T9" fmla="*/ 272 h 419"/>
                <a:gd name="T10" fmla="*/ 30 w 843"/>
                <a:gd name="T11" fmla="*/ 419 h 419"/>
                <a:gd name="T12" fmla="*/ 709 w 843"/>
                <a:gd name="T13" fmla="*/ 257 h 419"/>
                <a:gd name="T14" fmla="*/ 843 w 843"/>
                <a:gd name="T15" fmla="*/ 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3" h="419">
                  <a:moveTo>
                    <a:pt x="843" y="0"/>
                  </a:moveTo>
                  <a:cubicBezTo>
                    <a:pt x="727" y="18"/>
                    <a:pt x="727" y="18"/>
                    <a:pt x="727" y="18"/>
                  </a:cubicBezTo>
                  <a:cubicBezTo>
                    <a:pt x="726" y="95"/>
                    <a:pt x="726" y="95"/>
                    <a:pt x="726" y="95"/>
                  </a:cubicBezTo>
                  <a:cubicBezTo>
                    <a:pt x="724" y="213"/>
                    <a:pt x="724" y="213"/>
                    <a:pt x="724" y="213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30" y="419"/>
                    <a:pt x="30" y="419"/>
                    <a:pt x="30" y="419"/>
                  </a:cubicBezTo>
                  <a:cubicBezTo>
                    <a:pt x="709" y="257"/>
                    <a:pt x="709" y="257"/>
                    <a:pt x="709" y="257"/>
                  </a:cubicBezTo>
                  <a:cubicBezTo>
                    <a:pt x="773" y="185"/>
                    <a:pt x="820" y="97"/>
                    <a:pt x="843" y="0"/>
                  </a:cubicBezTo>
                </a:path>
              </a:pathLst>
            </a:custGeom>
            <a:solidFill>
              <a:schemeClr val="accent3">
                <a:lumMod val="75000"/>
                <a:alpha val="6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任意多边形: 形状 17"/>
            <p:cNvSpPr/>
            <p:nvPr/>
          </p:nvSpPr>
          <p:spPr bwMode="auto">
            <a:xfrm>
              <a:off x="9054654" y="3695278"/>
              <a:ext cx="2425873" cy="850720"/>
            </a:xfrm>
            <a:custGeom>
              <a:avLst/>
              <a:gdLst>
                <a:gd name="T0" fmla="*/ 2478 w 2478"/>
                <a:gd name="T1" fmla="*/ 0 h 869"/>
                <a:gd name="T2" fmla="*/ 0 w 2478"/>
                <a:gd name="T3" fmla="*/ 206 h 869"/>
                <a:gd name="T4" fmla="*/ 133 w 2478"/>
                <a:gd name="T5" fmla="*/ 869 h 869"/>
                <a:gd name="T6" fmla="*/ 2329 w 2478"/>
                <a:gd name="T7" fmla="*/ 549 h 869"/>
                <a:gd name="T8" fmla="*/ 2478 w 2478"/>
                <a:gd name="T9" fmla="*/ 0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8" h="869">
                  <a:moveTo>
                    <a:pt x="2478" y="0"/>
                  </a:moveTo>
                  <a:lnTo>
                    <a:pt x="0" y="206"/>
                  </a:lnTo>
                  <a:lnTo>
                    <a:pt x="133" y="869"/>
                  </a:lnTo>
                  <a:lnTo>
                    <a:pt x="2329" y="549"/>
                  </a:lnTo>
                  <a:lnTo>
                    <a:pt x="2478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none" lIns="121920" tIns="60960" rIns="121920" bIns="60960" anchor="ctr" anchorCtr="0" compatLnSpc="1">
              <a:norm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  <a:endPara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02"/>
            <p:cNvSpPr txBox="1"/>
            <p:nvPr/>
          </p:nvSpPr>
          <p:spPr>
            <a:xfrm>
              <a:off x="8899192" y="2458943"/>
              <a:ext cx="1898888" cy="369332"/>
            </a:xfrm>
            <a:prstGeom prst="rect">
              <a:avLst/>
            </a:prstGeom>
            <a:noFill/>
          </p:spPr>
          <p:txBody>
            <a:bodyPr wrap="none" anchor="ctr">
              <a:normAutofit fontScale="92500" lnSpcReduction="20000"/>
            </a:bodyPr>
            <a:lstStyle/>
            <a:p>
              <a:pPr algn="ctr"/>
              <a:r>
                <a:rPr lang="zh-CN" altLang="en-US" sz="2400" b="1">
                  <a:solidFill>
                    <a:schemeClr val="accent3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2400" b="1">
                <a:solidFill>
                  <a:schemeClr val="accent3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04"/>
            <p:cNvSpPr txBox="1"/>
            <p:nvPr/>
          </p:nvSpPr>
          <p:spPr>
            <a:xfrm>
              <a:off x="8607267" y="3157946"/>
              <a:ext cx="2472864" cy="535531"/>
            </a:xfrm>
            <a:prstGeom prst="rect">
              <a:avLst/>
            </a:prstGeom>
            <a:noFill/>
          </p:spPr>
          <p:txBody>
            <a:bodyPr wrap="square" anchor="ctr">
              <a:normAutofit fontScale="77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0" name="TextBox 1"/>
          <p:cNvSpPr txBox="1"/>
          <p:nvPr/>
        </p:nvSpPr>
        <p:spPr>
          <a:xfrm>
            <a:off x="4310914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添加标题内容</a:t>
            </a:r>
            <a:endParaRPr lang="en-US" altLang="zh-CN" sz="4400" b="1" dirty="0">
              <a:solidFill>
                <a:schemeClr val="bg1"/>
              </a:solidFill>
            </a:endParaRPr>
          </a:p>
        </p:txBody>
      </p:sp>
      <p:sp>
        <p:nvSpPr>
          <p:cNvPr id="51" name="TextBox 2"/>
          <p:cNvSpPr txBox="1"/>
          <p:nvPr/>
        </p:nvSpPr>
        <p:spPr>
          <a:xfrm>
            <a:off x="4673658" y="1033454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Put Your Awesome Subtitle</a:t>
            </a:r>
            <a:endParaRPr 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668645" y="1986011"/>
            <a:ext cx="3860800" cy="3498209"/>
            <a:chOff x="5668645" y="1986011"/>
            <a:chExt cx="3860800" cy="3498209"/>
          </a:xfrm>
        </p:grpSpPr>
        <p:grpSp>
          <p:nvGrpSpPr>
            <p:cNvPr id="9" name="组合 8"/>
            <p:cNvGrpSpPr/>
            <p:nvPr/>
          </p:nvGrpSpPr>
          <p:grpSpPr>
            <a:xfrm>
              <a:off x="5668645" y="1986011"/>
              <a:ext cx="3860800" cy="469901"/>
              <a:chOff x="5984875" y="2110109"/>
              <a:chExt cx="3860800" cy="469901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5984875" y="2110109"/>
                <a:ext cx="3860800" cy="469901"/>
                <a:chOff x="3810000" y="2146299"/>
                <a:chExt cx="3860800" cy="469901"/>
              </a:xfrm>
            </p:grpSpPr>
            <p:sp>
              <p:nvSpPr>
                <p:cNvPr id="13" name="圆角矩形 3"/>
                <p:cNvSpPr/>
                <p:nvPr/>
              </p:nvSpPr>
              <p:spPr>
                <a:xfrm>
                  <a:off x="3810000" y="2146299"/>
                  <a:ext cx="3860800" cy="46990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4" name="矩形 13"/>
                <p:cNvSpPr/>
                <p:nvPr/>
              </p:nvSpPr>
              <p:spPr>
                <a:xfrm>
                  <a:off x="4225925" y="2146299"/>
                  <a:ext cx="3028950" cy="469901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dist">
                    <a:lnSpc>
                      <a:spcPct val="80000"/>
                    </a:lnSpc>
                  </a:pPr>
                  <a:endParaRPr lang="zh-CN" altLang="en-US" sz="2400" b="1" spc="-150" dirty="0">
                    <a:solidFill>
                      <a:schemeClr val="bg1"/>
                    </a:solidFill>
                    <a:latin typeface="等线 Light" panose="02010600030101010101" pitchFamily="2" charset="-122"/>
                    <a:ea typeface="等线 Light" panose="02010600030101010101" pitchFamily="2" charset="-122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1" name="矩形 10"/>
              <p:cNvSpPr/>
              <p:nvPr/>
            </p:nvSpPr>
            <p:spPr>
              <a:xfrm>
                <a:off x="6899613" y="2114227"/>
                <a:ext cx="184731" cy="461665"/>
              </a:xfrm>
              <a:prstGeom prst="rect">
                <a:avLst/>
              </a:prstGeom>
            </p:spPr>
            <p:txBody>
              <a:bodyPr wrap="non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endParaRPr lang="zh-CN" altLang="en-US" sz="2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5668645" y="2987675"/>
              <a:ext cx="3860800" cy="469901"/>
              <a:chOff x="5078414" y="2848929"/>
              <a:chExt cx="3860800" cy="469901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5078414" y="2848929"/>
                <a:ext cx="3860800" cy="469901"/>
                <a:chOff x="3810000" y="2146299"/>
                <a:chExt cx="3860800" cy="469901"/>
              </a:xfrm>
            </p:grpSpPr>
            <p:sp>
              <p:nvSpPr>
                <p:cNvPr id="18" name="圆角矩形 11"/>
                <p:cNvSpPr/>
                <p:nvPr/>
              </p:nvSpPr>
              <p:spPr>
                <a:xfrm>
                  <a:off x="3810000" y="2146299"/>
                  <a:ext cx="3860800" cy="46990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19" name="矩形 18"/>
                <p:cNvSpPr/>
                <p:nvPr/>
              </p:nvSpPr>
              <p:spPr>
                <a:xfrm>
                  <a:off x="4225925" y="2146299"/>
                  <a:ext cx="3028950" cy="46990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7" name="矩形 16"/>
              <p:cNvSpPr/>
              <p:nvPr/>
            </p:nvSpPr>
            <p:spPr>
              <a:xfrm>
                <a:off x="5924869" y="2900672"/>
                <a:ext cx="2133600" cy="39613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dist">
                  <a:lnSpc>
                    <a:spcPct val="80000"/>
                  </a:lnSpc>
                </a:pPr>
                <a:r>
                  <a:rPr lang="zh-CN" altLang="en-US" sz="2400" b="1" dirty="0">
                    <a:solidFill>
                      <a:schemeClr val="bg2">
                        <a:lumMod val="25000"/>
                      </a:schemeClr>
                    </a:solidFill>
                    <a:latin typeface="等线 Light" panose="02010600030101010101" pitchFamily="2" charset="-122"/>
                    <a:ea typeface="等线 Light" panose="02010600030101010101" pitchFamily="2" charset="-122"/>
                    <a:sym typeface="Arial" panose="020B0604020202020204" pitchFamily="34" charset="0"/>
                  </a:rPr>
                  <a:t>培训主题</a:t>
                </a:r>
                <a:endParaRPr lang="zh-CN" altLang="en-US" sz="2400" b="1" spc="-150" dirty="0">
                  <a:solidFill>
                    <a:schemeClr val="bg2">
                      <a:lumMod val="25000"/>
                    </a:schemeClr>
                  </a:solidFill>
                  <a:latin typeface="等线 Light" panose="02010600030101010101" pitchFamily="2" charset="-122"/>
                  <a:ea typeface="等线 Light" panose="02010600030101010101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5668645" y="2067570"/>
              <a:ext cx="3860800" cy="2374353"/>
              <a:chOff x="4171951" y="1683297"/>
              <a:chExt cx="3860800" cy="2374353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4171951" y="3587749"/>
                <a:ext cx="3860800" cy="469901"/>
                <a:chOff x="3810000" y="2146299"/>
                <a:chExt cx="3860800" cy="469901"/>
              </a:xfrm>
            </p:grpSpPr>
            <p:sp>
              <p:nvSpPr>
                <p:cNvPr id="23" name="圆角矩形 16"/>
                <p:cNvSpPr/>
                <p:nvPr/>
              </p:nvSpPr>
              <p:spPr>
                <a:xfrm>
                  <a:off x="3810000" y="2146299"/>
                  <a:ext cx="3860800" cy="46990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4" name="矩形 23"/>
                <p:cNvSpPr/>
                <p:nvPr/>
              </p:nvSpPr>
              <p:spPr>
                <a:xfrm>
                  <a:off x="4225925" y="2146299"/>
                  <a:ext cx="3028950" cy="469901"/>
                </a:xfrm>
                <a:prstGeom prst="rect">
                  <a:avLst/>
                </a:prstGeom>
                <a:solidFill>
                  <a:srgbClr val="009BF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2" name="矩形 21"/>
              <p:cNvSpPr/>
              <p:nvPr/>
            </p:nvSpPr>
            <p:spPr>
              <a:xfrm>
                <a:off x="5018406" y="3639492"/>
                <a:ext cx="2133600" cy="39613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dist">
                  <a:lnSpc>
                    <a:spcPct val="80000"/>
                  </a:lnSpc>
                </a:pPr>
                <a:r>
                  <a:rPr lang="zh-CN" altLang="en-US" sz="2400" b="1" dirty="0">
                    <a:solidFill>
                      <a:schemeClr val="bg1"/>
                    </a:solidFill>
                    <a:latin typeface="等线 Light" panose="02010600030101010101" pitchFamily="2" charset="-122"/>
                    <a:ea typeface="等线 Light" panose="02010600030101010101" pitchFamily="2" charset="-122"/>
                  </a:rPr>
                  <a:t>服务流程</a:t>
                </a:r>
                <a:endParaRPr lang="zh-CN" altLang="en-US" sz="2400" b="1" spc="-150" dirty="0">
                  <a:solidFill>
                    <a:schemeClr val="bg1"/>
                  </a:solidFill>
                  <a:latin typeface="等线 Light" panose="02010600030101010101" pitchFamily="2" charset="-122"/>
                  <a:ea typeface="等线 Light" panose="02010600030101010101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5018406" y="1683297"/>
                <a:ext cx="2133600" cy="39613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dist">
                  <a:lnSpc>
                    <a:spcPct val="80000"/>
                  </a:lnSpc>
                </a:pPr>
                <a:r>
                  <a:rPr lang="zh-CN" altLang="en-US" sz="2400" b="1" dirty="0">
                    <a:solidFill>
                      <a:schemeClr val="bg1"/>
                    </a:solidFill>
                    <a:latin typeface="等线 Light" panose="02010600030101010101" pitchFamily="2" charset="-122"/>
                    <a:ea typeface="等线 Light" panose="02010600030101010101" pitchFamily="2" charset="-122"/>
                  </a:rPr>
                  <a:t>服务形式</a:t>
                </a:r>
                <a:endParaRPr lang="zh-CN" altLang="en-US" sz="2400" b="1" spc="-150" dirty="0">
                  <a:solidFill>
                    <a:schemeClr val="bg1"/>
                  </a:solidFill>
                  <a:latin typeface="等线 Light" panose="02010600030101010101" pitchFamily="2" charset="-122"/>
                  <a:ea typeface="等线 Light" panose="02010600030101010101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5668645" y="5014319"/>
              <a:ext cx="3860800" cy="469901"/>
              <a:chOff x="3265488" y="4326569"/>
              <a:chExt cx="3860800" cy="469901"/>
            </a:xfrm>
          </p:grpSpPr>
          <p:grpSp>
            <p:nvGrpSpPr>
              <p:cNvPr id="26" name="组合 25"/>
              <p:cNvGrpSpPr/>
              <p:nvPr/>
            </p:nvGrpSpPr>
            <p:grpSpPr>
              <a:xfrm>
                <a:off x="3265488" y="4326569"/>
                <a:ext cx="3860800" cy="469901"/>
                <a:chOff x="3810000" y="2146299"/>
                <a:chExt cx="3860800" cy="469901"/>
              </a:xfrm>
            </p:grpSpPr>
            <p:sp>
              <p:nvSpPr>
                <p:cNvPr id="28" name="圆角矩形 21"/>
                <p:cNvSpPr/>
                <p:nvPr/>
              </p:nvSpPr>
              <p:spPr>
                <a:xfrm>
                  <a:off x="3810000" y="2146299"/>
                  <a:ext cx="3860800" cy="4699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" name="矩形 28"/>
                <p:cNvSpPr/>
                <p:nvPr/>
              </p:nvSpPr>
              <p:spPr>
                <a:xfrm>
                  <a:off x="4225925" y="2146299"/>
                  <a:ext cx="3028950" cy="46990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7" name="矩形 26"/>
              <p:cNvSpPr/>
              <p:nvPr/>
            </p:nvSpPr>
            <p:spPr>
              <a:xfrm>
                <a:off x="4111943" y="4378312"/>
                <a:ext cx="2133600" cy="39613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dist">
                  <a:lnSpc>
                    <a:spcPct val="80000"/>
                  </a:lnSpc>
                </a:pPr>
                <a:r>
                  <a:rPr lang="zh-CN" altLang="en-US" sz="2400" b="1" dirty="0">
                    <a:solidFill>
                      <a:schemeClr val="bg2">
                        <a:lumMod val="25000"/>
                      </a:schemeClr>
                    </a:solidFill>
                    <a:latin typeface="等线 Light" panose="02010600030101010101" pitchFamily="2" charset="-122"/>
                    <a:ea typeface="等线 Light" panose="02010600030101010101" pitchFamily="2" charset="-122"/>
                  </a:rPr>
                  <a:t>关于我们</a:t>
                </a:r>
                <a:endParaRPr lang="zh-CN" altLang="en-US" sz="2400" b="1" spc="-150" dirty="0">
                  <a:solidFill>
                    <a:schemeClr val="bg2">
                      <a:lumMod val="25000"/>
                    </a:schemeClr>
                  </a:solidFill>
                  <a:latin typeface="等线 Light" panose="02010600030101010101" pitchFamily="2" charset="-122"/>
                  <a:ea typeface="等线 Light" panose="02010600030101010101" pitchFamily="2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35" name="文本框 34"/>
          <p:cNvSpPr txBox="1"/>
          <p:nvPr/>
        </p:nvSpPr>
        <p:spPr>
          <a:xfrm>
            <a:off x="3202494" y="1935211"/>
            <a:ext cx="1026756" cy="3641755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48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CONTENT</a:t>
            </a:r>
            <a:endParaRPr lang="en-US" altLang="zh-CN" sz="48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990678" y="3784357"/>
            <a:ext cx="1026756" cy="1792609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sz="4800" b="1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目</a:t>
            </a:r>
            <a:r>
              <a:rPr lang="en-US" altLang="zh-CN" sz="4800" b="1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 </a:t>
            </a:r>
            <a:r>
              <a:rPr lang="zh-CN" altLang="en-US" sz="4800" b="1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录</a:t>
            </a:r>
            <a:endParaRPr lang="en-US" altLang="zh-CN" sz="4800" b="1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4653755" y="2449434"/>
            <a:ext cx="3677444" cy="1748861"/>
            <a:chOff x="2068512" y="1754874"/>
            <a:chExt cx="2782887" cy="1748861"/>
          </a:xfrm>
        </p:grpSpPr>
        <p:sp>
          <p:nvSpPr>
            <p:cNvPr id="38" name="文本框 37"/>
            <p:cNvSpPr txBox="1"/>
            <p:nvPr/>
          </p:nvSpPr>
          <p:spPr>
            <a:xfrm>
              <a:off x="2068512" y="1754874"/>
              <a:ext cx="2782887" cy="11485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66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PART 04</a:t>
              </a:r>
              <a:endParaRPr lang="en-US" altLang="zh-CN" sz="66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2102515" y="2955700"/>
              <a:ext cx="2714882" cy="54803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80000"/>
                </a:lnSpc>
              </a:pPr>
              <a:r>
                <a:rPr lang="zh-CN" altLang="en-US" sz="3600" b="1" dirty="0">
                  <a:solidFill>
                    <a:schemeClr val="bg1"/>
                  </a:solidFill>
                  <a:latin typeface="等线 Light" panose="02010600030101010101" pitchFamily="2" charset="-122"/>
                  <a:ea typeface="等线 Light" panose="02010600030101010101" pitchFamily="2" charset="-122"/>
                </a:rPr>
                <a:t>关于我们</a:t>
              </a:r>
              <a:endParaRPr lang="zh-CN" altLang="en-US" sz="3600" b="1" spc="-150" dirty="0">
                <a:solidFill>
                  <a:schemeClr val="bg1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ea"/>
                <a:sym typeface="+mn-lt"/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2179809" y="2871485"/>
              <a:ext cx="2520000" cy="0"/>
            </a:xfrm>
            <a:prstGeom prst="line">
              <a:avLst/>
            </a:prstGeom>
            <a:ln w="19050">
              <a:solidFill>
                <a:srgbClr val="00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9"/>
          <p:cNvGrpSpPr/>
          <p:nvPr/>
        </p:nvGrpSpPr>
        <p:grpSpPr>
          <a:xfrm>
            <a:off x="1879581" y="2024144"/>
            <a:ext cx="4320400" cy="3493089"/>
            <a:chOff x="719138" y="1461721"/>
            <a:chExt cx="5480843" cy="4431321"/>
          </a:xfrm>
        </p:grpSpPr>
        <p:sp>
          <p:nvSpPr>
            <p:cNvPr id="18" name="Rectangle: Rounded Corners 6"/>
            <p:cNvSpPr/>
            <p:nvPr/>
          </p:nvSpPr>
          <p:spPr>
            <a:xfrm>
              <a:off x="719138" y="1461721"/>
              <a:ext cx="4655342" cy="1477108"/>
            </a:xfrm>
            <a:prstGeom prst="roundRect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9" name="Rectangle 7"/>
            <p:cNvSpPr/>
            <p:nvPr/>
          </p:nvSpPr>
          <p:spPr>
            <a:xfrm>
              <a:off x="5374480" y="1643062"/>
              <a:ext cx="825501" cy="1114425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0" name="Rectangle 8"/>
            <p:cNvSpPr/>
            <p:nvPr/>
          </p:nvSpPr>
          <p:spPr>
            <a:xfrm>
              <a:off x="5700335" y="1831974"/>
              <a:ext cx="173790" cy="127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1" name="Rectangle 9"/>
            <p:cNvSpPr/>
            <p:nvPr/>
          </p:nvSpPr>
          <p:spPr>
            <a:xfrm>
              <a:off x="5700335" y="2441574"/>
              <a:ext cx="173790" cy="127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cxnSp>
          <p:nvCxnSpPr>
            <p:cNvPr id="22" name="Straight Connector 10"/>
            <p:cNvCxnSpPr/>
            <p:nvPr/>
          </p:nvCxnSpPr>
          <p:spPr>
            <a:xfrm>
              <a:off x="5509418" y="2200274"/>
              <a:ext cx="55562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: Rounded Corners 11"/>
            <p:cNvSpPr/>
            <p:nvPr/>
          </p:nvSpPr>
          <p:spPr>
            <a:xfrm>
              <a:off x="719138" y="2938828"/>
              <a:ext cx="4655342" cy="1477108"/>
            </a:xfrm>
            <a:prstGeom prst="roundRect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4" name="Rectangle 12"/>
            <p:cNvSpPr/>
            <p:nvPr/>
          </p:nvSpPr>
          <p:spPr>
            <a:xfrm>
              <a:off x="5374480" y="3120169"/>
              <a:ext cx="825501" cy="1114425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5" name="Rectangle 13"/>
            <p:cNvSpPr/>
            <p:nvPr/>
          </p:nvSpPr>
          <p:spPr>
            <a:xfrm>
              <a:off x="5700335" y="3309081"/>
              <a:ext cx="173790" cy="127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6" name="Rectangle 14"/>
            <p:cNvSpPr/>
            <p:nvPr/>
          </p:nvSpPr>
          <p:spPr>
            <a:xfrm>
              <a:off x="5700335" y="3918681"/>
              <a:ext cx="173790" cy="127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cxnSp>
          <p:nvCxnSpPr>
            <p:cNvPr id="27" name="Straight Connector 15"/>
            <p:cNvCxnSpPr/>
            <p:nvPr/>
          </p:nvCxnSpPr>
          <p:spPr>
            <a:xfrm>
              <a:off x="5509418" y="3677381"/>
              <a:ext cx="55562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: Rounded Corners 16"/>
            <p:cNvSpPr/>
            <p:nvPr/>
          </p:nvSpPr>
          <p:spPr>
            <a:xfrm>
              <a:off x="719138" y="4415934"/>
              <a:ext cx="4655342" cy="1477108"/>
            </a:xfrm>
            <a:prstGeom prst="roundRect">
              <a:avLst/>
            </a:prstGeom>
            <a:solidFill>
              <a:schemeClr val="accent4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9" name="Rectangle 17"/>
            <p:cNvSpPr/>
            <p:nvPr/>
          </p:nvSpPr>
          <p:spPr>
            <a:xfrm>
              <a:off x="5374480" y="4597275"/>
              <a:ext cx="825501" cy="1114425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0" name="Rectangle 18"/>
            <p:cNvSpPr/>
            <p:nvPr/>
          </p:nvSpPr>
          <p:spPr>
            <a:xfrm>
              <a:off x="5700335" y="4786187"/>
              <a:ext cx="173790" cy="127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1" name="Rectangle 19"/>
            <p:cNvSpPr/>
            <p:nvPr/>
          </p:nvSpPr>
          <p:spPr>
            <a:xfrm>
              <a:off x="5700335" y="5395787"/>
              <a:ext cx="173790" cy="127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cxnSp>
          <p:nvCxnSpPr>
            <p:cNvPr id="32" name="Straight Connector 20"/>
            <p:cNvCxnSpPr/>
            <p:nvPr/>
          </p:nvCxnSpPr>
          <p:spPr>
            <a:xfrm>
              <a:off x="5509418" y="5154487"/>
              <a:ext cx="555625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Group 24"/>
            <p:cNvGrpSpPr/>
            <p:nvPr/>
          </p:nvGrpSpPr>
          <p:grpSpPr>
            <a:xfrm>
              <a:off x="1089545" y="3303389"/>
              <a:ext cx="3005713" cy="835777"/>
              <a:chOff x="8481437" y="3139323"/>
              <a:chExt cx="3005713" cy="835777"/>
            </a:xfrm>
          </p:grpSpPr>
          <p:sp>
            <p:nvSpPr>
              <p:cNvPr id="43" name="TextBox 25"/>
              <p:cNvSpPr txBox="1"/>
              <p:nvPr/>
            </p:nvSpPr>
            <p:spPr>
              <a:xfrm>
                <a:off x="8481437" y="3385544"/>
                <a:ext cx="3005713" cy="589556"/>
              </a:xfrm>
              <a:prstGeom prst="rect">
                <a:avLst/>
              </a:prstGeom>
              <a:noFill/>
            </p:spPr>
            <p:txBody>
              <a:bodyPr wrap="square" lIns="96000" tIns="0" rIns="96000" bIns="0" anchor="ctr" anchorCtr="0">
                <a:noAutofit/>
              </a:bodyPr>
              <a:lstStyle/>
              <a:p>
                <a:pPr algn="r" defTabSz="1219200">
                  <a:lnSpc>
                    <a:spcPct val="120000"/>
                  </a:lnSpc>
                  <a:defRPr/>
                </a:pPr>
                <a:r>
                  <a:rPr lang="zh-CN" altLang="en-US" sz="1200" dirty="0">
                    <a:solidFill>
                      <a:schemeClr val="bg1"/>
                    </a:solidFill>
                  </a:rPr>
                  <a:t>此部分内容作为文字排版占位显示（建议使用主题字体）</a:t>
                </a:r>
                <a:endParaRPr lang="zh-CN" alt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Rectangle 26"/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96000" tIns="0" rIns="96000" bIns="0">
                <a:normAutofit fontScale="70000" lnSpcReduction="20000"/>
              </a:bodyPr>
              <a:lstStyle/>
              <a:p>
                <a:pPr algn="r" defTabSz="1219200">
                  <a:defRPr/>
                </a:pPr>
                <a:r>
                  <a:rPr lang="zh-CN" altLang="en-US" sz="2135" b="1">
                    <a:solidFill>
                      <a:schemeClr val="bg1"/>
                    </a:solidFill>
                  </a:rPr>
                  <a:t>标题文本预设</a:t>
                </a:r>
                <a:endParaRPr lang="zh-CN" altLang="en-US" sz="2135" b="1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4" name="Group 27"/>
            <p:cNvGrpSpPr/>
            <p:nvPr/>
          </p:nvGrpSpPr>
          <p:grpSpPr>
            <a:xfrm>
              <a:off x="1089545" y="1782385"/>
              <a:ext cx="3005713" cy="835777"/>
              <a:chOff x="8481437" y="3139323"/>
              <a:chExt cx="3005713" cy="835777"/>
            </a:xfrm>
          </p:grpSpPr>
          <p:sp>
            <p:nvSpPr>
              <p:cNvPr id="41" name="TextBox 28"/>
              <p:cNvSpPr txBox="1"/>
              <p:nvPr/>
            </p:nvSpPr>
            <p:spPr>
              <a:xfrm>
                <a:off x="8481437" y="3385544"/>
                <a:ext cx="3005713" cy="589556"/>
              </a:xfrm>
              <a:prstGeom prst="rect">
                <a:avLst/>
              </a:prstGeom>
              <a:noFill/>
            </p:spPr>
            <p:txBody>
              <a:bodyPr wrap="square" lIns="96000" tIns="0" rIns="96000" bIns="0" anchor="ctr" anchorCtr="0">
                <a:noAutofit/>
              </a:bodyPr>
              <a:lstStyle/>
              <a:p>
                <a:pPr algn="r" defTabSz="1219200">
                  <a:lnSpc>
                    <a:spcPct val="120000"/>
                  </a:lnSpc>
                  <a:defRPr/>
                </a:pPr>
                <a:r>
                  <a:rPr lang="zh-CN" altLang="en-US" sz="1200" dirty="0">
                    <a:solidFill>
                      <a:schemeClr val="bg1"/>
                    </a:solidFill>
                  </a:rPr>
                  <a:t>此部分内容作为文字排版占位显示（建议使用主题字体）</a:t>
                </a:r>
                <a:endParaRPr lang="zh-CN" alt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Rectangle 29"/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96000" tIns="0" rIns="96000" bIns="0">
                <a:normAutofit fontScale="70000" lnSpcReduction="20000"/>
              </a:bodyPr>
              <a:lstStyle/>
              <a:p>
                <a:pPr algn="r" defTabSz="1219200">
                  <a:defRPr/>
                </a:pPr>
                <a:r>
                  <a:rPr lang="zh-CN" altLang="en-US" sz="2135" b="1">
                    <a:solidFill>
                      <a:schemeClr val="bg1"/>
                    </a:solidFill>
                  </a:rPr>
                  <a:t>标题文本预设</a:t>
                </a:r>
                <a:endParaRPr lang="zh-CN" altLang="en-US" sz="2135" b="1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5" name="Group 30"/>
            <p:cNvGrpSpPr/>
            <p:nvPr/>
          </p:nvGrpSpPr>
          <p:grpSpPr>
            <a:xfrm>
              <a:off x="1089545" y="4780496"/>
              <a:ext cx="3005713" cy="835777"/>
              <a:chOff x="8481437" y="3139323"/>
              <a:chExt cx="3005713" cy="835777"/>
            </a:xfrm>
          </p:grpSpPr>
          <p:sp>
            <p:nvSpPr>
              <p:cNvPr id="39" name="TextBox 31"/>
              <p:cNvSpPr txBox="1"/>
              <p:nvPr/>
            </p:nvSpPr>
            <p:spPr>
              <a:xfrm>
                <a:off x="8481437" y="3385544"/>
                <a:ext cx="3005713" cy="589556"/>
              </a:xfrm>
              <a:prstGeom prst="rect">
                <a:avLst/>
              </a:prstGeom>
              <a:noFill/>
            </p:spPr>
            <p:txBody>
              <a:bodyPr wrap="square" lIns="96000" tIns="0" rIns="96000" bIns="0" anchor="ctr" anchorCtr="0">
                <a:noAutofit/>
              </a:bodyPr>
              <a:lstStyle/>
              <a:p>
                <a:pPr algn="r" defTabSz="1219200">
                  <a:lnSpc>
                    <a:spcPct val="120000"/>
                  </a:lnSpc>
                  <a:defRPr/>
                </a:pPr>
                <a:r>
                  <a:rPr lang="zh-CN" altLang="en-US" sz="1200" dirty="0">
                    <a:solidFill>
                      <a:schemeClr val="bg1"/>
                    </a:solidFill>
                  </a:rPr>
                  <a:t>此部分内容作为文字排版占位显示（建议使用主题字体）</a:t>
                </a:r>
                <a:endParaRPr lang="zh-CN" alt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Rectangle 32"/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96000" tIns="0" rIns="96000" bIns="0">
                <a:normAutofit fontScale="70000" lnSpcReduction="20000"/>
              </a:bodyPr>
              <a:lstStyle/>
              <a:p>
                <a:pPr algn="r" defTabSz="1219200">
                  <a:defRPr/>
                </a:pPr>
                <a:r>
                  <a:rPr lang="zh-CN" altLang="en-US" sz="2135" b="1">
                    <a:solidFill>
                      <a:schemeClr val="bg1"/>
                    </a:solidFill>
                  </a:rPr>
                  <a:t>标题文本预设</a:t>
                </a:r>
                <a:endParaRPr lang="zh-CN" altLang="en-US" sz="2135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6" name="Freeform: Shape 33"/>
            <p:cNvSpPr/>
            <p:nvPr/>
          </p:nvSpPr>
          <p:spPr bwMode="auto">
            <a:xfrm>
              <a:off x="4462962" y="3465741"/>
              <a:ext cx="424066" cy="423280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7" name="Freeform: Shape 34"/>
            <p:cNvSpPr/>
            <p:nvPr/>
          </p:nvSpPr>
          <p:spPr bwMode="auto">
            <a:xfrm>
              <a:off x="4458896" y="2021085"/>
              <a:ext cx="428132" cy="351888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8" name="Freeform: Shape 35"/>
            <p:cNvSpPr/>
            <p:nvPr/>
          </p:nvSpPr>
          <p:spPr bwMode="auto">
            <a:xfrm>
              <a:off x="4448179" y="4939114"/>
              <a:ext cx="456434" cy="439834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grpSp>
        <p:nvGrpSpPr>
          <p:cNvPr id="5" name="Group 40"/>
          <p:cNvGrpSpPr/>
          <p:nvPr/>
        </p:nvGrpSpPr>
        <p:grpSpPr>
          <a:xfrm>
            <a:off x="7459833" y="2143721"/>
            <a:ext cx="2749723" cy="3463424"/>
            <a:chOff x="8170814" y="1912116"/>
            <a:chExt cx="2749722" cy="3463424"/>
          </a:xfrm>
        </p:grpSpPr>
        <p:grpSp>
          <p:nvGrpSpPr>
            <p:cNvPr id="6" name="Group 41"/>
            <p:cNvGrpSpPr/>
            <p:nvPr/>
          </p:nvGrpSpPr>
          <p:grpSpPr>
            <a:xfrm>
              <a:off x="8170814" y="1912116"/>
              <a:ext cx="2611177" cy="3463424"/>
              <a:chOff x="1193500" y="1491637"/>
              <a:chExt cx="3761195" cy="3463424"/>
            </a:xfrm>
          </p:grpSpPr>
          <p:grpSp>
            <p:nvGrpSpPr>
              <p:cNvPr id="9" name="Group 44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6" name="TextBox 51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2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此部分内容作为文字排版占位显示</a:t>
                  </a:r>
                  <a:br>
                    <a:rPr lang="zh-CN" altLang="en-US" sz="12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</a:br>
                  <a:r>
                    <a:rPr lang="zh-CN" altLang="en-US" sz="12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（建议使用主题字体）</a:t>
                  </a:r>
                  <a:endPara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7" name="Rectangle 52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标题文本预设</a:t>
                  </a:r>
                  <a:endParaRPr lang="zh-CN" altLang="en-US" sz="16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10" name="Group 45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4" name="TextBox 49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2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此部分内容作为文字排版占位显示</a:t>
                  </a:r>
                  <a:br>
                    <a:rPr lang="zh-CN" altLang="en-US" sz="12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</a:br>
                  <a:r>
                    <a:rPr lang="zh-CN" altLang="en-US" sz="12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（建议使用主题字体）</a:t>
                  </a:r>
                  <a:endPara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Rectangle 50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标题文本预设</a:t>
                  </a:r>
                  <a:endParaRPr lang="zh-CN" altLang="en-US" sz="16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11" name="Group 46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2" name="TextBox 47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2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此部分内容作为文字排版占位显示</a:t>
                  </a:r>
                  <a:br>
                    <a:rPr lang="zh-CN" altLang="en-US" sz="12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</a:br>
                  <a:r>
                    <a:rPr lang="zh-CN" altLang="en-US" sz="12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（建议使用主题字体）</a:t>
                  </a:r>
                  <a:endPara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" name="Rectangle 4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标题文本预设</a:t>
                  </a:r>
                  <a:endParaRPr lang="zh-CN" altLang="en-US" sz="16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cxnSp>
          <p:nvCxnSpPr>
            <p:cNvPr id="7" name="Straight Connector 42"/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43"/>
            <p:cNvCxnSpPr/>
            <p:nvPr/>
          </p:nvCxnSpPr>
          <p:spPr>
            <a:xfrm>
              <a:off x="8472264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1"/>
          <p:cNvSpPr txBox="1"/>
          <p:nvPr/>
        </p:nvSpPr>
        <p:spPr>
          <a:xfrm>
            <a:off x="4310914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添加标题内容</a:t>
            </a:r>
            <a:endParaRPr lang="en-US" altLang="zh-CN" sz="4400" b="1" dirty="0">
              <a:solidFill>
                <a:schemeClr val="bg1"/>
              </a:solidFill>
            </a:endParaRPr>
          </a:p>
        </p:txBody>
      </p:sp>
      <p:sp>
        <p:nvSpPr>
          <p:cNvPr id="47" name="TextBox 2"/>
          <p:cNvSpPr txBox="1"/>
          <p:nvPr/>
        </p:nvSpPr>
        <p:spPr>
          <a:xfrm>
            <a:off x="4673658" y="1033454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Put Your Awesome Subtitle</a:t>
            </a:r>
            <a:endParaRPr 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9526 -0.034687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  <p:from x="15556" y="21543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839417" y="1554557"/>
            <a:ext cx="5220591" cy="4153703"/>
            <a:chOff x="90140" y="1194594"/>
            <a:chExt cx="5707063" cy="4468813"/>
          </a:xfrm>
        </p:grpSpPr>
        <p:sp>
          <p:nvSpPr>
            <p:cNvPr id="17" name="任意多边形: 形状 16"/>
            <p:cNvSpPr/>
            <p:nvPr/>
          </p:nvSpPr>
          <p:spPr bwMode="auto">
            <a:xfrm>
              <a:off x="1879253" y="4277519"/>
              <a:ext cx="277813" cy="422275"/>
            </a:xfrm>
            <a:custGeom>
              <a:avLst/>
              <a:gdLst>
                <a:gd name="T0" fmla="*/ 58 w 175"/>
                <a:gd name="T1" fmla="*/ 0 h 266"/>
                <a:gd name="T2" fmla="*/ 61 w 175"/>
                <a:gd name="T3" fmla="*/ 2 h 266"/>
                <a:gd name="T4" fmla="*/ 66 w 175"/>
                <a:gd name="T5" fmla="*/ 3 h 266"/>
                <a:gd name="T6" fmla="*/ 74 w 175"/>
                <a:gd name="T7" fmla="*/ 7 h 266"/>
                <a:gd name="T8" fmla="*/ 84 w 175"/>
                <a:gd name="T9" fmla="*/ 12 h 266"/>
                <a:gd name="T10" fmla="*/ 96 w 175"/>
                <a:gd name="T11" fmla="*/ 18 h 266"/>
                <a:gd name="T12" fmla="*/ 109 w 175"/>
                <a:gd name="T13" fmla="*/ 28 h 266"/>
                <a:gd name="T14" fmla="*/ 122 w 175"/>
                <a:gd name="T15" fmla="*/ 38 h 266"/>
                <a:gd name="T16" fmla="*/ 135 w 175"/>
                <a:gd name="T17" fmla="*/ 51 h 266"/>
                <a:gd name="T18" fmla="*/ 148 w 175"/>
                <a:gd name="T19" fmla="*/ 65 h 266"/>
                <a:gd name="T20" fmla="*/ 158 w 175"/>
                <a:gd name="T21" fmla="*/ 82 h 266"/>
                <a:gd name="T22" fmla="*/ 167 w 175"/>
                <a:gd name="T23" fmla="*/ 100 h 266"/>
                <a:gd name="T24" fmla="*/ 173 w 175"/>
                <a:gd name="T25" fmla="*/ 121 h 266"/>
                <a:gd name="T26" fmla="*/ 175 w 175"/>
                <a:gd name="T27" fmla="*/ 146 h 266"/>
                <a:gd name="T28" fmla="*/ 174 w 175"/>
                <a:gd name="T29" fmla="*/ 172 h 266"/>
                <a:gd name="T30" fmla="*/ 167 w 175"/>
                <a:gd name="T31" fmla="*/ 200 h 266"/>
                <a:gd name="T32" fmla="*/ 157 w 175"/>
                <a:gd name="T33" fmla="*/ 233 h 266"/>
                <a:gd name="T34" fmla="*/ 140 w 175"/>
                <a:gd name="T35" fmla="*/ 266 h 266"/>
                <a:gd name="T36" fmla="*/ 137 w 175"/>
                <a:gd name="T37" fmla="*/ 266 h 266"/>
                <a:gd name="T38" fmla="*/ 131 w 175"/>
                <a:gd name="T39" fmla="*/ 264 h 266"/>
                <a:gd name="T40" fmla="*/ 122 w 175"/>
                <a:gd name="T41" fmla="*/ 260 h 266"/>
                <a:gd name="T42" fmla="*/ 110 w 175"/>
                <a:gd name="T43" fmla="*/ 255 h 266"/>
                <a:gd name="T44" fmla="*/ 96 w 175"/>
                <a:gd name="T45" fmla="*/ 247 h 266"/>
                <a:gd name="T46" fmla="*/ 80 w 175"/>
                <a:gd name="T47" fmla="*/ 238 h 266"/>
                <a:gd name="T48" fmla="*/ 65 w 175"/>
                <a:gd name="T49" fmla="*/ 226 h 266"/>
                <a:gd name="T50" fmla="*/ 49 w 175"/>
                <a:gd name="T51" fmla="*/ 214 h 266"/>
                <a:gd name="T52" fmla="*/ 35 w 175"/>
                <a:gd name="T53" fmla="*/ 199 h 266"/>
                <a:gd name="T54" fmla="*/ 22 w 175"/>
                <a:gd name="T55" fmla="*/ 183 h 266"/>
                <a:gd name="T56" fmla="*/ 11 w 175"/>
                <a:gd name="T57" fmla="*/ 164 h 266"/>
                <a:gd name="T58" fmla="*/ 4 w 175"/>
                <a:gd name="T59" fmla="*/ 144 h 266"/>
                <a:gd name="T60" fmla="*/ 0 w 175"/>
                <a:gd name="T61" fmla="*/ 121 h 266"/>
                <a:gd name="T62" fmla="*/ 0 w 175"/>
                <a:gd name="T63" fmla="*/ 96 h 266"/>
                <a:gd name="T64" fmla="*/ 6 w 175"/>
                <a:gd name="T65" fmla="*/ 70 h 266"/>
                <a:gd name="T66" fmla="*/ 18 w 175"/>
                <a:gd name="T67" fmla="*/ 41 h 266"/>
                <a:gd name="T68" fmla="*/ 36 w 175"/>
                <a:gd name="T69" fmla="*/ 9 h 266"/>
                <a:gd name="T70" fmla="*/ 35 w 175"/>
                <a:gd name="T71" fmla="*/ 13 h 266"/>
                <a:gd name="T72" fmla="*/ 32 w 175"/>
                <a:gd name="T73" fmla="*/ 21 h 266"/>
                <a:gd name="T74" fmla="*/ 30 w 175"/>
                <a:gd name="T75" fmla="*/ 33 h 266"/>
                <a:gd name="T76" fmla="*/ 26 w 175"/>
                <a:gd name="T77" fmla="*/ 48 h 266"/>
                <a:gd name="T78" fmla="*/ 24 w 175"/>
                <a:gd name="T79" fmla="*/ 66 h 266"/>
                <a:gd name="T80" fmla="*/ 26 w 175"/>
                <a:gd name="T81" fmla="*/ 87 h 266"/>
                <a:gd name="T82" fmla="*/ 30 w 175"/>
                <a:gd name="T83" fmla="*/ 109 h 266"/>
                <a:gd name="T84" fmla="*/ 37 w 175"/>
                <a:gd name="T85" fmla="*/ 131 h 266"/>
                <a:gd name="T86" fmla="*/ 50 w 175"/>
                <a:gd name="T87" fmla="*/ 153 h 266"/>
                <a:gd name="T88" fmla="*/ 49 w 175"/>
                <a:gd name="T89" fmla="*/ 150 h 266"/>
                <a:gd name="T90" fmla="*/ 46 w 175"/>
                <a:gd name="T91" fmla="*/ 142 h 266"/>
                <a:gd name="T92" fmla="*/ 43 w 175"/>
                <a:gd name="T93" fmla="*/ 127 h 266"/>
                <a:gd name="T94" fmla="*/ 40 w 175"/>
                <a:gd name="T95" fmla="*/ 109 h 266"/>
                <a:gd name="T96" fmla="*/ 37 w 175"/>
                <a:gd name="T97" fmla="*/ 89 h 266"/>
                <a:gd name="T98" fmla="*/ 37 w 175"/>
                <a:gd name="T99" fmla="*/ 66 h 266"/>
                <a:gd name="T100" fmla="*/ 40 w 175"/>
                <a:gd name="T101" fmla="*/ 44 h 266"/>
                <a:gd name="T102" fmla="*/ 46 w 175"/>
                <a:gd name="T103" fmla="*/ 22 h 266"/>
                <a:gd name="T104" fmla="*/ 58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58" y="0"/>
                  </a:moveTo>
                  <a:lnTo>
                    <a:pt x="61" y="2"/>
                  </a:lnTo>
                  <a:lnTo>
                    <a:pt x="66" y="3"/>
                  </a:lnTo>
                  <a:lnTo>
                    <a:pt x="74" y="7"/>
                  </a:lnTo>
                  <a:lnTo>
                    <a:pt x="84" y="12"/>
                  </a:lnTo>
                  <a:lnTo>
                    <a:pt x="96" y="18"/>
                  </a:lnTo>
                  <a:lnTo>
                    <a:pt x="109" y="28"/>
                  </a:lnTo>
                  <a:lnTo>
                    <a:pt x="122" y="38"/>
                  </a:lnTo>
                  <a:lnTo>
                    <a:pt x="135" y="51"/>
                  </a:lnTo>
                  <a:lnTo>
                    <a:pt x="148" y="65"/>
                  </a:lnTo>
                  <a:lnTo>
                    <a:pt x="158" y="82"/>
                  </a:lnTo>
                  <a:lnTo>
                    <a:pt x="167" y="100"/>
                  </a:lnTo>
                  <a:lnTo>
                    <a:pt x="173" y="121"/>
                  </a:lnTo>
                  <a:lnTo>
                    <a:pt x="175" y="146"/>
                  </a:lnTo>
                  <a:lnTo>
                    <a:pt x="174" y="172"/>
                  </a:lnTo>
                  <a:lnTo>
                    <a:pt x="167" y="200"/>
                  </a:lnTo>
                  <a:lnTo>
                    <a:pt x="157" y="233"/>
                  </a:lnTo>
                  <a:lnTo>
                    <a:pt x="140" y="266"/>
                  </a:lnTo>
                  <a:lnTo>
                    <a:pt x="137" y="266"/>
                  </a:lnTo>
                  <a:lnTo>
                    <a:pt x="131" y="264"/>
                  </a:lnTo>
                  <a:lnTo>
                    <a:pt x="122" y="260"/>
                  </a:lnTo>
                  <a:lnTo>
                    <a:pt x="110" y="255"/>
                  </a:lnTo>
                  <a:lnTo>
                    <a:pt x="96" y="247"/>
                  </a:lnTo>
                  <a:lnTo>
                    <a:pt x="80" y="238"/>
                  </a:lnTo>
                  <a:lnTo>
                    <a:pt x="65" y="226"/>
                  </a:lnTo>
                  <a:lnTo>
                    <a:pt x="49" y="214"/>
                  </a:lnTo>
                  <a:lnTo>
                    <a:pt x="35" y="199"/>
                  </a:lnTo>
                  <a:lnTo>
                    <a:pt x="22" y="183"/>
                  </a:lnTo>
                  <a:lnTo>
                    <a:pt x="11" y="164"/>
                  </a:lnTo>
                  <a:lnTo>
                    <a:pt x="4" y="144"/>
                  </a:lnTo>
                  <a:lnTo>
                    <a:pt x="0" y="121"/>
                  </a:lnTo>
                  <a:lnTo>
                    <a:pt x="0" y="96"/>
                  </a:lnTo>
                  <a:lnTo>
                    <a:pt x="6" y="70"/>
                  </a:lnTo>
                  <a:lnTo>
                    <a:pt x="18" y="41"/>
                  </a:lnTo>
                  <a:lnTo>
                    <a:pt x="36" y="9"/>
                  </a:lnTo>
                  <a:lnTo>
                    <a:pt x="35" y="13"/>
                  </a:lnTo>
                  <a:lnTo>
                    <a:pt x="32" y="21"/>
                  </a:lnTo>
                  <a:lnTo>
                    <a:pt x="30" y="33"/>
                  </a:lnTo>
                  <a:lnTo>
                    <a:pt x="26" y="48"/>
                  </a:lnTo>
                  <a:lnTo>
                    <a:pt x="24" y="66"/>
                  </a:lnTo>
                  <a:lnTo>
                    <a:pt x="26" y="87"/>
                  </a:lnTo>
                  <a:lnTo>
                    <a:pt x="30" y="109"/>
                  </a:lnTo>
                  <a:lnTo>
                    <a:pt x="37" y="131"/>
                  </a:lnTo>
                  <a:lnTo>
                    <a:pt x="50" y="153"/>
                  </a:lnTo>
                  <a:lnTo>
                    <a:pt x="49" y="150"/>
                  </a:lnTo>
                  <a:lnTo>
                    <a:pt x="46" y="142"/>
                  </a:lnTo>
                  <a:lnTo>
                    <a:pt x="43" y="127"/>
                  </a:lnTo>
                  <a:lnTo>
                    <a:pt x="40" y="109"/>
                  </a:lnTo>
                  <a:lnTo>
                    <a:pt x="37" y="89"/>
                  </a:lnTo>
                  <a:lnTo>
                    <a:pt x="37" y="66"/>
                  </a:lnTo>
                  <a:lnTo>
                    <a:pt x="40" y="44"/>
                  </a:lnTo>
                  <a:lnTo>
                    <a:pt x="46" y="2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8" name="任意多边形: 形状 17"/>
            <p:cNvSpPr/>
            <p:nvPr/>
          </p:nvSpPr>
          <p:spPr bwMode="auto">
            <a:xfrm>
              <a:off x="1469678" y="4490244"/>
              <a:ext cx="279400" cy="422275"/>
            </a:xfrm>
            <a:custGeom>
              <a:avLst/>
              <a:gdLst>
                <a:gd name="T0" fmla="*/ 60 w 176"/>
                <a:gd name="T1" fmla="*/ 0 h 266"/>
                <a:gd name="T2" fmla="*/ 61 w 176"/>
                <a:gd name="T3" fmla="*/ 0 h 266"/>
                <a:gd name="T4" fmla="*/ 67 w 176"/>
                <a:gd name="T5" fmla="*/ 3 h 266"/>
                <a:gd name="T6" fmla="*/ 74 w 176"/>
                <a:gd name="T7" fmla="*/ 6 h 266"/>
                <a:gd name="T8" fmla="*/ 85 w 176"/>
                <a:gd name="T9" fmla="*/ 12 h 266"/>
                <a:gd name="T10" fmla="*/ 98 w 176"/>
                <a:gd name="T11" fmla="*/ 18 h 266"/>
                <a:gd name="T12" fmla="*/ 110 w 176"/>
                <a:gd name="T13" fmla="*/ 26 h 266"/>
                <a:gd name="T14" fmla="*/ 124 w 176"/>
                <a:gd name="T15" fmla="*/ 36 h 266"/>
                <a:gd name="T16" fmla="*/ 137 w 176"/>
                <a:gd name="T17" fmla="*/ 49 h 266"/>
                <a:gd name="T18" fmla="*/ 149 w 176"/>
                <a:gd name="T19" fmla="*/ 64 h 266"/>
                <a:gd name="T20" fmla="*/ 159 w 176"/>
                <a:gd name="T21" fmla="*/ 80 h 266"/>
                <a:gd name="T22" fmla="*/ 168 w 176"/>
                <a:gd name="T23" fmla="*/ 100 h 266"/>
                <a:gd name="T24" fmla="*/ 173 w 176"/>
                <a:gd name="T25" fmla="*/ 121 h 266"/>
                <a:gd name="T26" fmla="*/ 176 w 176"/>
                <a:gd name="T27" fmla="*/ 144 h 266"/>
                <a:gd name="T28" fmla="*/ 175 w 176"/>
                <a:gd name="T29" fmla="*/ 171 h 266"/>
                <a:gd name="T30" fmla="*/ 169 w 176"/>
                <a:gd name="T31" fmla="*/ 200 h 266"/>
                <a:gd name="T32" fmla="*/ 158 w 176"/>
                <a:gd name="T33" fmla="*/ 231 h 266"/>
                <a:gd name="T34" fmla="*/ 141 w 176"/>
                <a:gd name="T35" fmla="*/ 266 h 266"/>
                <a:gd name="T36" fmla="*/ 139 w 176"/>
                <a:gd name="T37" fmla="*/ 265 h 266"/>
                <a:gd name="T38" fmla="*/ 133 w 176"/>
                <a:gd name="T39" fmla="*/ 264 h 266"/>
                <a:gd name="T40" fmla="*/ 123 w 176"/>
                <a:gd name="T41" fmla="*/ 258 h 266"/>
                <a:gd name="T42" fmla="*/ 111 w 176"/>
                <a:gd name="T43" fmla="*/ 253 h 266"/>
                <a:gd name="T44" fmla="*/ 97 w 176"/>
                <a:gd name="T45" fmla="*/ 245 h 266"/>
                <a:gd name="T46" fmla="*/ 81 w 176"/>
                <a:gd name="T47" fmla="*/ 236 h 266"/>
                <a:gd name="T48" fmla="*/ 65 w 176"/>
                <a:gd name="T49" fmla="*/ 226 h 266"/>
                <a:gd name="T50" fmla="*/ 50 w 176"/>
                <a:gd name="T51" fmla="*/ 213 h 266"/>
                <a:gd name="T52" fmla="*/ 35 w 176"/>
                <a:gd name="T53" fmla="*/ 199 h 266"/>
                <a:gd name="T54" fmla="*/ 22 w 176"/>
                <a:gd name="T55" fmla="*/ 182 h 266"/>
                <a:gd name="T56" fmla="*/ 12 w 176"/>
                <a:gd name="T57" fmla="*/ 164 h 266"/>
                <a:gd name="T58" fmla="*/ 4 w 176"/>
                <a:gd name="T59" fmla="*/ 143 h 266"/>
                <a:gd name="T60" fmla="*/ 0 w 176"/>
                <a:gd name="T61" fmla="*/ 121 h 266"/>
                <a:gd name="T62" fmla="*/ 2 w 176"/>
                <a:gd name="T63" fmla="*/ 96 h 266"/>
                <a:gd name="T64" fmla="*/ 7 w 176"/>
                <a:gd name="T65" fmla="*/ 69 h 266"/>
                <a:gd name="T66" fmla="*/ 19 w 176"/>
                <a:gd name="T67" fmla="*/ 40 h 266"/>
                <a:gd name="T68" fmla="*/ 37 w 176"/>
                <a:gd name="T69" fmla="*/ 9 h 266"/>
                <a:gd name="T70" fmla="*/ 35 w 176"/>
                <a:gd name="T71" fmla="*/ 12 h 266"/>
                <a:gd name="T72" fmla="*/ 33 w 176"/>
                <a:gd name="T73" fmla="*/ 19 h 266"/>
                <a:gd name="T74" fmla="*/ 30 w 176"/>
                <a:gd name="T75" fmla="*/ 32 h 266"/>
                <a:gd name="T76" fmla="*/ 28 w 176"/>
                <a:gd name="T77" fmla="*/ 48 h 266"/>
                <a:gd name="T78" fmla="*/ 25 w 176"/>
                <a:gd name="T79" fmla="*/ 66 h 266"/>
                <a:gd name="T80" fmla="*/ 26 w 176"/>
                <a:gd name="T81" fmla="*/ 87 h 266"/>
                <a:gd name="T82" fmla="*/ 30 w 176"/>
                <a:gd name="T83" fmla="*/ 108 h 266"/>
                <a:gd name="T84" fmla="*/ 38 w 176"/>
                <a:gd name="T85" fmla="*/ 131 h 266"/>
                <a:gd name="T86" fmla="*/ 51 w 176"/>
                <a:gd name="T87" fmla="*/ 152 h 266"/>
                <a:gd name="T88" fmla="*/ 50 w 176"/>
                <a:gd name="T89" fmla="*/ 149 h 266"/>
                <a:gd name="T90" fmla="*/ 47 w 176"/>
                <a:gd name="T91" fmla="*/ 140 h 266"/>
                <a:gd name="T92" fmla="*/ 43 w 176"/>
                <a:gd name="T93" fmla="*/ 126 h 266"/>
                <a:gd name="T94" fmla="*/ 41 w 176"/>
                <a:gd name="T95" fmla="*/ 109 h 266"/>
                <a:gd name="T96" fmla="*/ 38 w 176"/>
                <a:gd name="T97" fmla="*/ 88 h 266"/>
                <a:gd name="T98" fmla="*/ 38 w 176"/>
                <a:gd name="T99" fmla="*/ 66 h 266"/>
                <a:gd name="T100" fmla="*/ 41 w 176"/>
                <a:gd name="T101" fmla="*/ 43 h 266"/>
                <a:gd name="T102" fmla="*/ 48 w 176"/>
                <a:gd name="T103" fmla="*/ 21 h 266"/>
                <a:gd name="T104" fmla="*/ 60 w 176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" h="266">
                  <a:moveTo>
                    <a:pt x="60" y="0"/>
                  </a:moveTo>
                  <a:lnTo>
                    <a:pt x="61" y="0"/>
                  </a:lnTo>
                  <a:lnTo>
                    <a:pt x="67" y="3"/>
                  </a:lnTo>
                  <a:lnTo>
                    <a:pt x="74" y="6"/>
                  </a:lnTo>
                  <a:lnTo>
                    <a:pt x="85" y="12"/>
                  </a:lnTo>
                  <a:lnTo>
                    <a:pt x="98" y="18"/>
                  </a:lnTo>
                  <a:lnTo>
                    <a:pt x="110" y="26"/>
                  </a:lnTo>
                  <a:lnTo>
                    <a:pt x="124" y="36"/>
                  </a:lnTo>
                  <a:lnTo>
                    <a:pt x="137" y="49"/>
                  </a:lnTo>
                  <a:lnTo>
                    <a:pt x="149" y="64"/>
                  </a:lnTo>
                  <a:lnTo>
                    <a:pt x="159" y="80"/>
                  </a:lnTo>
                  <a:lnTo>
                    <a:pt x="168" y="100"/>
                  </a:lnTo>
                  <a:lnTo>
                    <a:pt x="173" y="121"/>
                  </a:lnTo>
                  <a:lnTo>
                    <a:pt x="176" y="144"/>
                  </a:lnTo>
                  <a:lnTo>
                    <a:pt x="175" y="171"/>
                  </a:lnTo>
                  <a:lnTo>
                    <a:pt x="169" y="200"/>
                  </a:lnTo>
                  <a:lnTo>
                    <a:pt x="158" y="231"/>
                  </a:lnTo>
                  <a:lnTo>
                    <a:pt x="141" y="266"/>
                  </a:lnTo>
                  <a:lnTo>
                    <a:pt x="139" y="265"/>
                  </a:lnTo>
                  <a:lnTo>
                    <a:pt x="133" y="264"/>
                  </a:lnTo>
                  <a:lnTo>
                    <a:pt x="123" y="258"/>
                  </a:lnTo>
                  <a:lnTo>
                    <a:pt x="111" y="253"/>
                  </a:lnTo>
                  <a:lnTo>
                    <a:pt x="97" y="245"/>
                  </a:lnTo>
                  <a:lnTo>
                    <a:pt x="81" y="236"/>
                  </a:lnTo>
                  <a:lnTo>
                    <a:pt x="65" y="226"/>
                  </a:lnTo>
                  <a:lnTo>
                    <a:pt x="50" y="213"/>
                  </a:lnTo>
                  <a:lnTo>
                    <a:pt x="35" y="199"/>
                  </a:lnTo>
                  <a:lnTo>
                    <a:pt x="22" y="182"/>
                  </a:lnTo>
                  <a:lnTo>
                    <a:pt x="12" y="164"/>
                  </a:lnTo>
                  <a:lnTo>
                    <a:pt x="4" y="143"/>
                  </a:lnTo>
                  <a:lnTo>
                    <a:pt x="0" y="121"/>
                  </a:lnTo>
                  <a:lnTo>
                    <a:pt x="2" y="96"/>
                  </a:lnTo>
                  <a:lnTo>
                    <a:pt x="7" y="69"/>
                  </a:lnTo>
                  <a:lnTo>
                    <a:pt x="19" y="40"/>
                  </a:lnTo>
                  <a:lnTo>
                    <a:pt x="37" y="9"/>
                  </a:lnTo>
                  <a:lnTo>
                    <a:pt x="35" y="12"/>
                  </a:lnTo>
                  <a:lnTo>
                    <a:pt x="33" y="19"/>
                  </a:lnTo>
                  <a:lnTo>
                    <a:pt x="30" y="32"/>
                  </a:lnTo>
                  <a:lnTo>
                    <a:pt x="28" y="48"/>
                  </a:lnTo>
                  <a:lnTo>
                    <a:pt x="25" y="66"/>
                  </a:lnTo>
                  <a:lnTo>
                    <a:pt x="26" y="87"/>
                  </a:lnTo>
                  <a:lnTo>
                    <a:pt x="30" y="108"/>
                  </a:lnTo>
                  <a:lnTo>
                    <a:pt x="38" y="131"/>
                  </a:lnTo>
                  <a:lnTo>
                    <a:pt x="51" y="152"/>
                  </a:lnTo>
                  <a:lnTo>
                    <a:pt x="50" y="149"/>
                  </a:lnTo>
                  <a:lnTo>
                    <a:pt x="47" y="140"/>
                  </a:lnTo>
                  <a:lnTo>
                    <a:pt x="43" y="126"/>
                  </a:lnTo>
                  <a:lnTo>
                    <a:pt x="41" y="109"/>
                  </a:lnTo>
                  <a:lnTo>
                    <a:pt x="38" y="88"/>
                  </a:lnTo>
                  <a:lnTo>
                    <a:pt x="38" y="66"/>
                  </a:lnTo>
                  <a:lnTo>
                    <a:pt x="41" y="43"/>
                  </a:lnTo>
                  <a:lnTo>
                    <a:pt x="48" y="21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9" name="任意多边形: 形状 18"/>
            <p:cNvSpPr/>
            <p:nvPr/>
          </p:nvSpPr>
          <p:spPr bwMode="auto">
            <a:xfrm>
              <a:off x="783878" y="4561681"/>
              <a:ext cx="279400" cy="404813"/>
            </a:xfrm>
            <a:custGeom>
              <a:avLst/>
              <a:gdLst>
                <a:gd name="T0" fmla="*/ 133 w 176"/>
                <a:gd name="T1" fmla="*/ 0 h 255"/>
                <a:gd name="T2" fmla="*/ 131 w 176"/>
                <a:gd name="T3" fmla="*/ 2 h 255"/>
                <a:gd name="T4" fmla="*/ 124 w 176"/>
                <a:gd name="T5" fmla="*/ 4 h 255"/>
                <a:gd name="T6" fmla="*/ 113 w 176"/>
                <a:gd name="T7" fmla="*/ 11 h 255"/>
                <a:gd name="T8" fmla="*/ 100 w 176"/>
                <a:gd name="T9" fmla="*/ 20 h 255"/>
                <a:gd name="T10" fmla="*/ 85 w 176"/>
                <a:gd name="T11" fmla="*/ 32 h 255"/>
                <a:gd name="T12" fmla="*/ 72 w 176"/>
                <a:gd name="T13" fmla="*/ 47 h 255"/>
                <a:gd name="T14" fmla="*/ 59 w 176"/>
                <a:gd name="T15" fmla="*/ 65 h 255"/>
                <a:gd name="T16" fmla="*/ 49 w 176"/>
                <a:gd name="T17" fmla="*/ 86 h 255"/>
                <a:gd name="T18" fmla="*/ 42 w 176"/>
                <a:gd name="T19" fmla="*/ 111 h 255"/>
                <a:gd name="T20" fmla="*/ 44 w 176"/>
                <a:gd name="T21" fmla="*/ 108 h 255"/>
                <a:gd name="T22" fmla="*/ 49 w 176"/>
                <a:gd name="T23" fmla="*/ 100 h 255"/>
                <a:gd name="T24" fmla="*/ 55 w 176"/>
                <a:gd name="T25" fmla="*/ 87 h 255"/>
                <a:gd name="T26" fmla="*/ 66 w 176"/>
                <a:gd name="T27" fmla="*/ 73 h 255"/>
                <a:gd name="T28" fmla="*/ 79 w 176"/>
                <a:gd name="T29" fmla="*/ 58 h 255"/>
                <a:gd name="T30" fmla="*/ 94 w 176"/>
                <a:gd name="T31" fmla="*/ 42 h 255"/>
                <a:gd name="T32" fmla="*/ 113 w 176"/>
                <a:gd name="T33" fmla="*/ 28 h 255"/>
                <a:gd name="T34" fmla="*/ 133 w 176"/>
                <a:gd name="T35" fmla="*/ 16 h 255"/>
                <a:gd name="T36" fmla="*/ 157 w 176"/>
                <a:gd name="T37" fmla="*/ 10 h 255"/>
                <a:gd name="T38" fmla="*/ 158 w 176"/>
                <a:gd name="T39" fmla="*/ 12 h 255"/>
                <a:gd name="T40" fmla="*/ 161 w 176"/>
                <a:gd name="T41" fmla="*/ 17 h 255"/>
                <a:gd name="T42" fmla="*/ 163 w 176"/>
                <a:gd name="T43" fmla="*/ 26 h 255"/>
                <a:gd name="T44" fmla="*/ 167 w 176"/>
                <a:gd name="T45" fmla="*/ 39 h 255"/>
                <a:gd name="T46" fmla="*/ 171 w 176"/>
                <a:gd name="T47" fmla="*/ 54 h 255"/>
                <a:gd name="T48" fmla="*/ 175 w 176"/>
                <a:gd name="T49" fmla="*/ 71 h 255"/>
                <a:gd name="T50" fmla="*/ 176 w 176"/>
                <a:gd name="T51" fmla="*/ 89 h 255"/>
                <a:gd name="T52" fmla="*/ 175 w 176"/>
                <a:gd name="T53" fmla="*/ 108 h 255"/>
                <a:gd name="T54" fmla="*/ 172 w 176"/>
                <a:gd name="T55" fmla="*/ 129 h 255"/>
                <a:gd name="T56" fmla="*/ 166 w 176"/>
                <a:gd name="T57" fmla="*/ 148 h 255"/>
                <a:gd name="T58" fmla="*/ 156 w 176"/>
                <a:gd name="T59" fmla="*/ 169 h 255"/>
                <a:gd name="T60" fmla="*/ 141 w 176"/>
                <a:gd name="T61" fmla="*/ 190 h 255"/>
                <a:gd name="T62" fmla="*/ 122 w 176"/>
                <a:gd name="T63" fmla="*/ 208 h 255"/>
                <a:gd name="T64" fmla="*/ 96 w 176"/>
                <a:gd name="T65" fmla="*/ 226 h 255"/>
                <a:gd name="T66" fmla="*/ 65 w 176"/>
                <a:gd name="T67" fmla="*/ 242 h 255"/>
                <a:gd name="T68" fmla="*/ 26 w 176"/>
                <a:gd name="T69" fmla="*/ 255 h 255"/>
                <a:gd name="T70" fmla="*/ 24 w 176"/>
                <a:gd name="T71" fmla="*/ 254 h 255"/>
                <a:gd name="T72" fmla="*/ 22 w 176"/>
                <a:gd name="T73" fmla="*/ 247 h 255"/>
                <a:gd name="T74" fmla="*/ 18 w 176"/>
                <a:gd name="T75" fmla="*/ 238 h 255"/>
                <a:gd name="T76" fmla="*/ 14 w 176"/>
                <a:gd name="T77" fmla="*/ 225 h 255"/>
                <a:gd name="T78" fmla="*/ 9 w 176"/>
                <a:gd name="T79" fmla="*/ 209 h 255"/>
                <a:gd name="T80" fmla="*/ 5 w 176"/>
                <a:gd name="T81" fmla="*/ 193 h 255"/>
                <a:gd name="T82" fmla="*/ 1 w 176"/>
                <a:gd name="T83" fmla="*/ 173 h 255"/>
                <a:gd name="T84" fmla="*/ 0 w 176"/>
                <a:gd name="T85" fmla="*/ 154 h 255"/>
                <a:gd name="T86" fmla="*/ 0 w 176"/>
                <a:gd name="T87" fmla="*/ 133 h 255"/>
                <a:gd name="T88" fmla="*/ 2 w 176"/>
                <a:gd name="T89" fmla="*/ 112 h 255"/>
                <a:gd name="T90" fmla="*/ 7 w 176"/>
                <a:gd name="T91" fmla="*/ 91 h 255"/>
                <a:gd name="T92" fmla="*/ 16 w 176"/>
                <a:gd name="T93" fmla="*/ 72 h 255"/>
                <a:gd name="T94" fmla="*/ 29 w 176"/>
                <a:gd name="T95" fmla="*/ 52 h 255"/>
                <a:gd name="T96" fmla="*/ 48 w 176"/>
                <a:gd name="T97" fmla="*/ 35 h 255"/>
                <a:gd name="T98" fmla="*/ 71 w 176"/>
                <a:gd name="T99" fmla="*/ 21 h 255"/>
                <a:gd name="T100" fmla="*/ 100 w 176"/>
                <a:gd name="T101" fmla="*/ 10 h 255"/>
                <a:gd name="T102" fmla="*/ 133 w 176"/>
                <a:gd name="T10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6" h="255">
                  <a:moveTo>
                    <a:pt x="133" y="0"/>
                  </a:moveTo>
                  <a:lnTo>
                    <a:pt x="131" y="2"/>
                  </a:lnTo>
                  <a:lnTo>
                    <a:pt x="124" y="4"/>
                  </a:lnTo>
                  <a:lnTo>
                    <a:pt x="113" y="11"/>
                  </a:lnTo>
                  <a:lnTo>
                    <a:pt x="100" y="20"/>
                  </a:lnTo>
                  <a:lnTo>
                    <a:pt x="85" y="32"/>
                  </a:lnTo>
                  <a:lnTo>
                    <a:pt x="72" y="47"/>
                  </a:lnTo>
                  <a:lnTo>
                    <a:pt x="59" y="65"/>
                  </a:lnTo>
                  <a:lnTo>
                    <a:pt x="49" y="86"/>
                  </a:lnTo>
                  <a:lnTo>
                    <a:pt x="42" y="111"/>
                  </a:lnTo>
                  <a:lnTo>
                    <a:pt x="44" y="108"/>
                  </a:lnTo>
                  <a:lnTo>
                    <a:pt x="49" y="100"/>
                  </a:lnTo>
                  <a:lnTo>
                    <a:pt x="55" y="87"/>
                  </a:lnTo>
                  <a:lnTo>
                    <a:pt x="66" y="73"/>
                  </a:lnTo>
                  <a:lnTo>
                    <a:pt x="79" y="58"/>
                  </a:lnTo>
                  <a:lnTo>
                    <a:pt x="94" y="42"/>
                  </a:lnTo>
                  <a:lnTo>
                    <a:pt x="113" y="28"/>
                  </a:lnTo>
                  <a:lnTo>
                    <a:pt x="133" y="16"/>
                  </a:lnTo>
                  <a:lnTo>
                    <a:pt x="157" y="10"/>
                  </a:lnTo>
                  <a:lnTo>
                    <a:pt x="158" y="12"/>
                  </a:lnTo>
                  <a:lnTo>
                    <a:pt x="161" y="17"/>
                  </a:lnTo>
                  <a:lnTo>
                    <a:pt x="163" y="26"/>
                  </a:lnTo>
                  <a:lnTo>
                    <a:pt x="167" y="39"/>
                  </a:lnTo>
                  <a:lnTo>
                    <a:pt x="171" y="54"/>
                  </a:lnTo>
                  <a:lnTo>
                    <a:pt x="175" y="71"/>
                  </a:lnTo>
                  <a:lnTo>
                    <a:pt x="176" y="89"/>
                  </a:lnTo>
                  <a:lnTo>
                    <a:pt x="175" y="108"/>
                  </a:lnTo>
                  <a:lnTo>
                    <a:pt x="172" y="129"/>
                  </a:lnTo>
                  <a:lnTo>
                    <a:pt x="166" y="148"/>
                  </a:lnTo>
                  <a:lnTo>
                    <a:pt x="156" y="169"/>
                  </a:lnTo>
                  <a:lnTo>
                    <a:pt x="141" y="190"/>
                  </a:lnTo>
                  <a:lnTo>
                    <a:pt x="122" y="208"/>
                  </a:lnTo>
                  <a:lnTo>
                    <a:pt x="96" y="226"/>
                  </a:lnTo>
                  <a:lnTo>
                    <a:pt x="65" y="242"/>
                  </a:lnTo>
                  <a:lnTo>
                    <a:pt x="26" y="255"/>
                  </a:lnTo>
                  <a:lnTo>
                    <a:pt x="24" y="254"/>
                  </a:lnTo>
                  <a:lnTo>
                    <a:pt x="22" y="247"/>
                  </a:lnTo>
                  <a:lnTo>
                    <a:pt x="18" y="238"/>
                  </a:lnTo>
                  <a:lnTo>
                    <a:pt x="14" y="225"/>
                  </a:lnTo>
                  <a:lnTo>
                    <a:pt x="9" y="209"/>
                  </a:lnTo>
                  <a:lnTo>
                    <a:pt x="5" y="193"/>
                  </a:lnTo>
                  <a:lnTo>
                    <a:pt x="1" y="173"/>
                  </a:lnTo>
                  <a:lnTo>
                    <a:pt x="0" y="154"/>
                  </a:lnTo>
                  <a:lnTo>
                    <a:pt x="0" y="133"/>
                  </a:lnTo>
                  <a:lnTo>
                    <a:pt x="2" y="112"/>
                  </a:lnTo>
                  <a:lnTo>
                    <a:pt x="7" y="91"/>
                  </a:lnTo>
                  <a:lnTo>
                    <a:pt x="16" y="72"/>
                  </a:lnTo>
                  <a:lnTo>
                    <a:pt x="29" y="52"/>
                  </a:lnTo>
                  <a:lnTo>
                    <a:pt x="48" y="35"/>
                  </a:lnTo>
                  <a:lnTo>
                    <a:pt x="71" y="21"/>
                  </a:lnTo>
                  <a:lnTo>
                    <a:pt x="100" y="10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0" name="任意多边形: 形状 19"/>
            <p:cNvSpPr/>
            <p:nvPr/>
          </p:nvSpPr>
          <p:spPr bwMode="auto">
            <a:xfrm>
              <a:off x="620365" y="4071144"/>
              <a:ext cx="406400" cy="280988"/>
            </a:xfrm>
            <a:custGeom>
              <a:avLst/>
              <a:gdLst>
                <a:gd name="T0" fmla="*/ 103 w 256"/>
                <a:gd name="T1" fmla="*/ 0 h 177"/>
                <a:gd name="T2" fmla="*/ 123 w 256"/>
                <a:gd name="T3" fmla="*/ 0 h 177"/>
                <a:gd name="T4" fmla="*/ 144 w 256"/>
                <a:gd name="T5" fmla="*/ 3 h 177"/>
                <a:gd name="T6" fmla="*/ 165 w 256"/>
                <a:gd name="T7" fmla="*/ 8 h 177"/>
                <a:gd name="T8" fmla="*/ 184 w 256"/>
                <a:gd name="T9" fmla="*/ 19 h 177"/>
                <a:gd name="T10" fmla="*/ 203 w 256"/>
                <a:gd name="T11" fmla="*/ 32 h 177"/>
                <a:gd name="T12" fmla="*/ 220 w 256"/>
                <a:gd name="T13" fmla="*/ 48 h 177"/>
                <a:gd name="T14" fmla="*/ 235 w 256"/>
                <a:gd name="T15" fmla="*/ 72 h 177"/>
                <a:gd name="T16" fmla="*/ 247 w 256"/>
                <a:gd name="T17" fmla="*/ 100 h 177"/>
                <a:gd name="T18" fmla="*/ 256 w 256"/>
                <a:gd name="T19" fmla="*/ 135 h 177"/>
                <a:gd name="T20" fmla="*/ 255 w 256"/>
                <a:gd name="T21" fmla="*/ 133 h 177"/>
                <a:gd name="T22" fmla="*/ 251 w 256"/>
                <a:gd name="T23" fmla="*/ 125 h 177"/>
                <a:gd name="T24" fmla="*/ 244 w 256"/>
                <a:gd name="T25" fmla="*/ 115 h 177"/>
                <a:gd name="T26" fmla="*/ 235 w 256"/>
                <a:gd name="T27" fmla="*/ 102 h 177"/>
                <a:gd name="T28" fmla="*/ 223 w 256"/>
                <a:gd name="T29" fmla="*/ 87 h 177"/>
                <a:gd name="T30" fmla="*/ 209 w 256"/>
                <a:gd name="T31" fmla="*/ 73 h 177"/>
                <a:gd name="T32" fmla="*/ 191 w 256"/>
                <a:gd name="T33" fmla="*/ 60 h 177"/>
                <a:gd name="T34" fmla="*/ 169 w 256"/>
                <a:gd name="T35" fmla="*/ 51 h 177"/>
                <a:gd name="T36" fmla="*/ 144 w 256"/>
                <a:gd name="T37" fmla="*/ 45 h 177"/>
                <a:gd name="T38" fmla="*/ 147 w 256"/>
                <a:gd name="T39" fmla="*/ 46 h 177"/>
                <a:gd name="T40" fmla="*/ 156 w 256"/>
                <a:gd name="T41" fmla="*/ 50 h 177"/>
                <a:gd name="T42" fmla="*/ 168 w 256"/>
                <a:gd name="T43" fmla="*/ 58 h 177"/>
                <a:gd name="T44" fmla="*/ 183 w 256"/>
                <a:gd name="T45" fmla="*/ 68 h 177"/>
                <a:gd name="T46" fmla="*/ 199 w 256"/>
                <a:gd name="T47" fmla="*/ 81 h 177"/>
                <a:gd name="T48" fmla="*/ 214 w 256"/>
                <a:gd name="T49" fmla="*/ 97 h 177"/>
                <a:gd name="T50" fmla="*/ 229 w 256"/>
                <a:gd name="T51" fmla="*/ 115 h 177"/>
                <a:gd name="T52" fmla="*/ 239 w 256"/>
                <a:gd name="T53" fmla="*/ 135 h 177"/>
                <a:gd name="T54" fmla="*/ 247 w 256"/>
                <a:gd name="T55" fmla="*/ 159 h 177"/>
                <a:gd name="T56" fmla="*/ 244 w 256"/>
                <a:gd name="T57" fmla="*/ 159 h 177"/>
                <a:gd name="T58" fmla="*/ 238 w 256"/>
                <a:gd name="T59" fmla="*/ 161 h 177"/>
                <a:gd name="T60" fmla="*/ 229 w 256"/>
                <a:gd name="T61" fmla="*/ 165 h 177"/>
                <a:gd name="T62" fmla="*/ 217 w 256"/>
                <a:gd name="T63" fmla="*/ 169 h 177"/>
                <a:gd name="T64" fmla="*/ 203 w 256"/>
                <a:gd name="T65" fmla="*/ 173 h 177"/>
                <a:gd name="T66" fmla="*/ 186 w 256"/>
                <a:gd name="T67" fmla="*/ 176 h 177"/>
                <a:gd name="T68" fmla="*/ 168 w 256"/>
                <a:gd name="T69" fmla="*/ 177 h 177"/>
                <a:gd name="T70" fmla="*/ 148 w 256"/>
                <a:gd name="T71" fmla="*/ 177 h 177"/>
                <a:gd name="T72" fmla="*/ 127 w 256"/>
                <a:gd name="T73" fmla="*/ 173 h 177"/>
                <a:gd name="T74" fmla="*/ 106 w 256"/>
                <a:gd name="T75" fmla="*/ 168 h 177"/>
                <a:gd name="T76" fmla="*/ 86 w 256"/>
                <a:gd name="T77" fmla="*/ 158 h 177"/>
                <a:gd name="T78" fmla="*/ 66 w 256"/>
                <a:gd name="T79" fmla="*/ 142 h 177"/>
                <a:gd name="T80" fmla="*/ 47 w 256"/>
                <a:gd name="T81" fmla="*/ 122 h 177"/>
                <a:gd name="T82" fmla="*/ 30 w 256"/>
                <a:gd name="T83" fmla="*/ 98 h 177"/>
                <a:gd name="T84" fmla="*/ 14 w 256"/>
                <a:gd name="T85" fmla="*/ 65 h 177"/>
                <a:gd name="T86" fmla="*/ 0 w 256"/>
                <a:gd name="T87" fmla="*/ 28 h 177"/>
                <a:gd name="T88" fmla="*/ 2 w 256"/>
                <a:gd name="T89" fmla="*/ 26 h 177"/>
                <a:gd name="T90" fmla="*/ 9 w 256"/>
                <a:gd name="T91" fmla="*/ 24 h 177"/>
                <a:gd name="T92" fmla="*/ 18 w 256"/>
                <a:gd name="T93" fmla="*/ 20 h 177"/>
                <a:gd name="T94" fmla="*/ 31 w 256"/>
                <a:gd name="T95" fmla="*/ 15 h 177"/>
                <a:gd name="T96" fmla="*/ 45 w 256"/>
                <a:gd name="T97" fmla="*/ 11 h 177"/>
                <a:gd name="T98" fmla="*/ 64 w 256"/>
                <a:gd name="T99" fmla="*/ 6 h 177"/>
                <a:gd name="T100" fmla="*/ 82 w 256"/>
                <a:gd name="T101" fmla="*/ 3 h 177"/>
                <a:gd name="T102" fmla="*/ 103 w 256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7">
                  <a:moveTo>
                    <a:pt x="103" y="0"/>
                  </a:moveTo>
                  <a:lnTo>
                    <a:pt x="123" y="0"/>
                  </a:lnTo>
                  <a:lnTo>
                    <a:pt x="144" y="3"/>
                  </a:lnTo>
                  <a:lnTo>
                    <a:pt x="165" y="8"/>
                  </a:lnTo>
                  <a:lnTo>
                    <a:pt x="184" y="19"/>
                  </a:lnTo>
                  <a:lnTo>
                    <a:pt x="203" y="32"/>
                  </a:lnTo>
                  <a:lnTo>
                    <a:pt x="220" y="48"/>
                  </a:lnTo>
                  <a:lnTo>
                    <a:pt x="235" y="72"/>
                  </a:lnTo>
                  <a:lnTo>
                    <a:pt x="247" y="100"/>
                  </a:lnTo>
                  <a:lnTo>
                    <a:pt x="256" y="135"/>
                  </a:lnTo>
                  <a:lnTo>
                    <a:pt x="255" y="133"/>
                  </a:lnTo>
                  <a:lnTo>
                    <a:pt x="251" y="125"/>
                  </a:lnTo>
                  <a:lnTo>
                    <a:pt x="244" y="115"/>
                  </a:lnTo>
                  <a:lnTo>
                    <a:pt x="235" y="102"/>
                  </a:lnTo>
                  <a:lnTo>
                    <a:pt x="223" y="87"/>
                  </a:lnTo>
                  <a:lnTo>
                    <a:pt x="209" y="73"/>
                  </a:lnTo>
                  <a:lnTo>
                    <a:pt x="191" y="60"/>
                  </a:lnTo>
                  <a:lnTo>
                    <a:pt x="169" y="51"/>
                  </a:lnTo>
                  <a:lnTo>
                    <a:pt x="144" y="45"/>
                  </a:lnTo>
                  <a:lnTo>
                    <a:pt x="147" y="46"/>
                  </a:lnTo>
                  <a:lnTo>
                    <a:pt x="156" y="50"/>
                  </a:lnTo>
                  <a:lnTo>
                    <a:pt x="168" y="58"/>
                  </a:lnTo>
                  <a:lnTo>
                    <a:pt x="183" y="68"/>
                  </a:lnTo>
                  <a:lnTo>
                    <a:pt x="199" y="81"/>
                  </a:lnTo>
                  <a:lnTo>
                    <a:pt x="214" y="97"/>
                  </a:lnTo>
                  <a:lnTo>
                    <a:pt x="229" y="115"/>
                  </a:lnTo>
                  <a:lnTo>
                    <a:pt x="239" y="135"/>
                  </a:lnTo>
                  <a:lnTo>
                    <a:pt x="247" y="159"/>
                  </a:lnTo>
                  <a:lnTo>
                    <a:pt x="244" y="159"/>
                  </a:lnTo>
                  <a:lnTo>
                    <a:pt x="238" y="161"/>
                  </a:lnTo>
                  <a:lnTo>
                    <a:pt x="229" y="165"/>
                  </a:lnTo>
                  <a:lnTo>
                    <a:pt x="217" y="169"/>
                  </a:lnTo>
                  <a:lnTo>
                    <a:pt x="203" y="173"/>
                  </a:lnTo>
                  <a:lnTo>
                    <a:pt x="186" y="176"/>
                  </a:lnTo>
                  <a:lnTo>
                    <a:pt x="168" y="177"/>
                  </a:lnTo>
                  <a:lnTo>
                    <a:pt x="148" y="177"/>
                  </a:lnTo>
                  <a:lnTo>
                    <a:pt x="127" y="173"/>
                  </a:lnTo>
                  <a:lnTo>
                    <a:pt x="106" y="168"/>
                  </a:lnTo>
                  <a:lnTo>
                    <a:pt x="86" y="158"/>
                  </a:lnTo>
                  <a:lnTo>
                    <a:pt x="66" y="142"/>
                  </a:lnTo>
                  <a:lnTo>
                    <a:pt x="47" y="122"/>
                  </a:lnTo>
                  <a:lnTo>
                    <a:pt x="30" y="98"/>
                  </a:lnTo>
                  <a:lnTo>
                    <a:pt x="14" y="65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9" y="24"/>
                  </a:lnTo>
                  <a:lnTo>
                    <a:pt x="18" y="20"/>
                  </a:lnTo>
                  <a:lnTo>
                    <a:pt x="31" y="15"/>
                  </a:lnTo>
                  <a:lnTo>
                    <a:pt x="45" y="11"/>
                  </a:lnTo>
                  <a:lnTo>
                    <a:pt x="64" y="6"/>
                  </a:lnTo>
                  <a:lnTo>
                    <a:pt x="82" y="3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1" name="任意多边形: 形状 20"/>
            <p:cNvSpPr/>
            <p:nvPr/>
          </p:nvSpPr>
          <p:spPr bwMode="auto">
            <a:xfrm>
              <a:off x="90140" y="3694906"/>
              <a:ext cx="404813" cy="279400"/>
            </a:xfrm>
            <a:custGeom>
              <a:avLst/>
              <a:gdLst>
                <a:gd name="T0" fmla="*/ 101 w 255"/>
                <a:gd name="T1" fmla="*/ 0 h 176"/>
                <a:gd name="T2" fmla="*/ 122 w 255"/>
                <a:gd name="T3" fmla="*/ 0 h 176"/>
                <a:gd name="T4" fmla="*/ 143 w 255"/>
                <a:gd name="T5" fmla="*/ 2 h 176"/>
                <a:gd name="T6" fmla="*/ 164 w 255"/>
                <a:gd name="T7" fmla="*/ 8 h 176"/>
                <a:gd name="T8" fmla="*/ 183 w 255"/>
                <a:gd name="T9" fmla="*/ 17 h 176"/>
                <a:gd name="T10" fmla="*/ 203 w 255"/>
                <a:gd name="T11" fmla="*/ 30 h 176"/>
                <a:gd name="T12" fmla="*/ 220 w 255"/>
                <a:gd name="T13" fmla="*/ 48 h 176"/>
                <a:gd name="T14" fmla="*/ 234 w 255"/>
                <a:gd name="T15" fmla="*/ 71 h 176"/>
                <a:gd name="T16" fmla="*/ 246 w 255"/>
                <a:gd name="T17" fmla="*/ 100 h 176"/>
                <a:gd name="T18" fmla="*/ 255 w 255"/>
                <a:gd name="T19" fmla="*/ 135 h 176"/>
                <a:gd name="T20" fmla="*/ 255 w 255"/>
                <a:gd name="T21" fmla="*/ 132 h 176"/>
                <a:gd name="T22" fmla="*/ 251 w 255"/>
                <a:gd name="T23" fmla="*/ 125 h 176"/>
                <a:gd name="T24" fmla="*/ 244 w 255"/>
                <a:gd name="T25" fmla="*/ 113 h 176"/>
                <a:gd name="T26" fmla="*/ 235 w 255"/>
                <a:gd name="T27" fmla="*/ 100 h 176"/>
                <a:gd name="T28" fmla="*/ 223 w 255"/>
                <a:gd name="T29" fmla="*/ 86 h 176"/>
                <a:gd name="T30" fmla="*/ 208 w 255"/>
                <a:gd name="T31" fmla="*/ 73 h 176"/>
                <a:gd name="T32" fmla="*/ 190 w 255"/>
                <a:gd name="T33" fmla="*/ 60 h 176"/>
                <a:gd name="T34" fmla="*/ 169 w 255"/>
                <a:gd name="T35" fmla="*/ 49 h 176"/>
                <a:gd name="T36" fmla="*/ 144 w 255"/>
                <a:gd name="T37" fmla="*/ 43 h 176"/>
                <a:gd name="T38" fmla="*/ 147 w 255"/>
                <a:gd name="T39" fmla="*/ 44 h 176"/>
                <a:gd name="T40" fmla="*/ 155 w 255"/>
                <a:gd name="T41" fmla="*/ 49 h 176"/>
                <a:gd name="T42" fmla="*/ 168 w 255"/>
                <a:gd name="T43" fmla="*/ 56 h 176"/>
                <a:gd name="T44" fmla="*/ 182 w 255"/>
                <a:gd name="T45" fmla="*/ 66 h 176"/>
                <a:gd name="T46" fmla="*/ 197 w 255"/>
                <a:gd name="T47" fmla="*/ 79 h 176"/>
                <a:gd name="T48" fmla="*/ 214 w 255"/>
                <a:gd name="T49" fmla="*/ 95 h 176"/>
                <a:gd name="T50" fmla="*/ 227 w 255"/>
                <a:gd name="T51" fmla="*/ 113 h 176"/>
                <a:gd name="T52" fmla="*/ 239 w 255"/>
                <a:gd name="T53" fmla="*/ 134 h 176"/>
                <a:gd name="T54" fmla="*/ 246 w 255"/>
                <a:gd name="T55" fmla="*/ 157 h 176"/>
                <a:gd name="T56" fmla="*/ 243 w 255"/>
                <a:gd name="T57" fmla="*/ 158 h 176"/>
                <a:gd name="T58" fmla="*/ 238 w 255"/>
                <a:gd name="T59" fmla="*/ 161 h 176"/>
                <a:gd name="T60" fmla="*/ 229 w 255"/>
                <a:gd name="T61" fmla="*/ 165 h 176"/>
                <a:gd name="T62" fmla="*/ 217 w 255"/>
                <a:gd name="T63" fmla="*/ 169 h 176"/>
                <a:gd name="T64" fmla="*/ 201 w 255"/>
                <a:gd name="T65" fmla="*/ 171 h 176"/>
                <a:gd name="T66" fmla="*/ 184 w 255"/>
                <a:gd name="T67" fmla="*/ 175 h 176"/>
                <a:gd name="T68" fmla="*/ 166 w 255"/>
                <a:gd name="T69" fmla="*/ 176 h 176"/>
                <a:gd name="T70" fmla="*/ 147 w 255"/>
                <a:gd name="T71" fmla="*/ 175 h 176"/>
                <a:gd name="T72" fmla="*/ 127 w 255"/>
                <a:gd name="T73" fmla="*/ 173 h 176"/>
                <a:gd name="T74" fmla="*/ 106 w 255"/>
                <a:gd name="T75" fmla="*/ 166 h 176"/>
                <a:gd name="T76" fmla="*/ 86 w 255"/>
                <a:gd name="T77" fmla="*/ 156 h 176"/>
                <a:gd name="T78" fmla="*/ 65 w 255"/>
                <a:gd name="T79" fmla="*/ 141 h 176"/>
                <a:gd name="T80" fmla="*/ 47 w 255"/>
                <a:gd name="T81" fmla="*/ 122 h 176"/>
                <a:gd name="T82" fmla="*/ 28 w 255"/>
                <a:gd name="T83" fmla="*/ 96 h 176"/>
                <a:gd name="T84" fmla="*/ 13 w 255"/>
                <a:gd name="T85" fmla="*/ 65 h 176"/>
                <a:gd name="T86" fmla="*/ 0 w 255"/>
                <a:gd name="T87" fmla="*/ 26 h 176"/>
                <a:gd name="T88" fmla="*/ 1 w 255"/>
                <a:gd name="T89" fmla="*/ 26 h 176"/>
                <a:gd name="T90" fmla="*/ 8 w 255"/>
                <a:gd name="T91" fmla="*/ 22 h 176"/>
                <a:gd name="T92" fmla="*/ 18 w 255"/>
                <a:gd name="T93" fmla="*/ 18 h 176"/>
                <a:gd name="T94" fmla="*/ 30 w 255"/>
                <a:gd name="T95" fmla="*/ 14 h 176"/>
                <a:gd name="T96" fmla="*/ 45 w 255"/>
                <a:gd name="T97" fmla="*/ 9 h 176"/>
                <a:gd name="T98" fmla="*/ 62 w 255"/>
                <a:gd name="T99" fmla="*/ 5 h 176"/>
                <a:gd name="T100" fmla="*/ 82 w 255"/>
                <a:gd name="T101" fmla="*/ 1 h 176"/>
                <a:gd name="T102" fmla="*/ 101 w 255"/>
                <a:gd name="T103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5" h="176">
                  <a:moveTo>
                    <a:pt x="101" y="0"/>
                  </a:moveTo>
                  <a:lnTo>
                    <a:pt x="122" y="0"/>
                  </a:lnTo>
                  <a:lnTo>
                    <a:pt x="143" y="2"/>
                  </a:lnTo>
                  <a:lnTo>
                    <a:pt x="164" y="8"/>
                  </a:lnTo>
                  <a:lnTo>
                    <a:pt x="183" y="17"/>
                  </a:lnTo>
                  <a:lnTo>
                    <a:pt x="203" y="30"/>
                  </a:lnTo>
                  <a:lnTo>
                    <a:pt x="220" y="48"/>
                  </a:lnTo>
                  <a:lnTo>
                    <a:pt x="234" y="71"/>
                  </a:lnTo>
                  <a:lnTo>
                    <a:pt x="246" y="100"/>
                  </a:lnTo>
                  <a:lnTo>
                    <a:pt x="255" y="135"/>
                  </a:lnTo>
                  <a:lnTo>
                    <a:pt x="255" y="132"/>
                  </a:lnTo>
                  <a:lnTo>
                    <a:pt x="251" y="125"/>
                  </a:lnTo>
                  <a:lnTo>
                    <a:pt x="244" y="113"/>
                  </a:lnTo>
                  <a:lnTo>
                    <a:pt x="235" y="100"/>
                  </a:lnTo>
                  <a:lnTo>
                    <a:pt x="223" y="86"/>
                  </a:lnTo>
                  <a:lnTo>
                    <a:pt x="208" y="73"/>
                  </a:lnTo>
                  <a:lnTo>
                    <a:pt x="190" y="60"/>
                  </a:lnTo>
                  <a:lnTo>
                    <a:pt x="169" y="49"/>
                  </a:lnTo>
                  <a:lnTo>
                    <a:pt x="144" y="43"/>
                  </a:lnTo>
                  <a:lnTo>
                    <a:pt x="147" y="44"/>
                  </a:lnTo>
                  <a:lnTo>
                    <a:pt x="155" y="49"/>
                  </a:lnTo>
                  <a:lnTo>
                    <a:pt x="168" y="56"/>
                  </a:lnTo>
                  <a:lnTo>
                    <a:pt x="182" y="66"/>
                  </a:lnTo>
                  <a:lnTo>
                    <a:pt x="197" y="79"/>
                  </a:lnTo>
                  <a:lnTo>
                    <a:pt x="214" y="95"/>
                  </a:lnTo>
                  <a:lnTo>
                    <a:pt x="227" y="113"/>
                  </a:lnTo>
                  <a:lnTo>
                    <a:pt x="239" y="134"/>
                  </a:lnTo>
                  <a:lnTo>
                    <a:pt x="246" y="157"/>
                  </a:lnTo>
                  <a:lnTo>
                    <a:pt x="243" y="158"/>
                  </a:lnTo>
                  <a:lnTo>
                    <a:pt x="238" y="161"/>
                  </a:lnTo>
                  <a:lnTo>
                    <a:pt x="229" y="165"/>
                  </a:lnTo>
                  <a:lnTo>
                    <a:pt x="217" y="169"/>
                  </a:lnTo>
                  <a:lnTo>
                    <a:pt x="201" y="171"/>
                  </a:lnTo>
                  <a:lnTo>
                    <a:pt x="184" y="175"/>
                  </a:lnTo>
                  <a:lnTo>
                    <a:pt x="166" y="176"/>
                  </a:lnTo>
                  <a:lnTo>
                    <a:pt x="147" y="175"/>
                  </a:lnTo>
                  <a:lnTo>
                    <a:pt x="127" y="173"/>
                  </a:lnTo>
                  <a:lnTo>
                    <a:pt x="106" y="166"/>
                  </a:lnTo>
                  <a:lnTo>
                    <a:pt x="86" y="156"/>
                  </a:lnTo>
                  <a:lnTo>
                    <a:pt x="65" y="141"/>
                  </a:lnTo>
                  <a:lnTo>
                    <a:pt x="47" y="122"/>
                  </a:lnTo>
                  <a:lnTo>
                    <a:pt x="28" y="96"/>
                  </a:lnTo>
                  <a:lnTo>
                    <a:pt x="13" y="65"/>
                  </a:lnTo>
                  <a:lnTo>
                    <a:pt x="0" y="26"/>
                  </a:lnTo>
                  <a:lnTo>
                    <a:pt x="1" y="26"/>
                  </a:lnTo>
                  <a:lnTo>
                    <a:pt x="8" y="22"/>
                  </a:lnTo>
                  <a:lnTo>
                    <a:pt x="18" y="18"/>
                  </a:lnTo>
                  <a:lnTo>
                    <a:pt x="30" y="14"/>
                  </a:lnTo>
                  <a:lnTo>
                    <a:pt x="45" y="9"/>
                  </a:lnTo>
                  <a:lnTo>
                    <a:pt x="62" y="5"/>
                  </a:lnTo>
                  <a:lnTo>
                    <a:pt x="82" y="1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2" name="任意多边形: 形状 21"/>
            <p:cNvSpPr/>
            <p:nvPr/>
          </p:nvSpPr>
          <p:spPr bwMode="auto">
            <a:xfrm>
              <a:off x="482253" y="3086894"/>
              <a:ext cx="277813" cy="422275"/>
            </a:xfrm>
            <a:custGeom>
              <a:avLst/>
              <a:gdLst>
                <a:gd name="T0" fmla="*/ 35 w 175"/>
                <a:gd name="T1" fmla="*/ 0 h 266"/>
                <a:gd name="T2" fmla="*/ 36 w 175"/>
                <a:gd name="T3" fmla="*/ 1 h 266"/>
                <a:gd name="T4" fmla="*/ 43 w 175"/>
                <a:gd name="T5" fmla="*/ 4 h 266"/>
                <a:gd name="T6" fmla="*/ 53 w 175"/>
                <a:gd name="T7" fmla="*/ 8 h 266"/>
                <a:gd name="T8" fmla="*/ 65 w 175"/>
                <a:gd name="T9" fmla="*/ 13 h 266"/>
                <a:gd name="T10" fmla="*/ 79 w 175"/>
                <a:gd name="T11" fmla="*/ 21 h 266"/>
                <a:gd name="T12" fmla="*/ 95 w 175"/>
                <a:gd name="T13" fmla="*/ 30 h 266"/>
                <a:gd name="T14" fmla="*/ 110 w 175"/>
                <a:gd name="T15" fmla="*/ 40 h 266"/>
                <a:gd name="T16" fmla="*/ 126 w 175"/>
                <a:gd name="T17" fmla="*/ 53 h 266"/>
                <a:gd name="T18" fmla="*/ 140 w 175"/>
                <a:gd name="T19" fmla="*/ 67 h 266"/>
                <a:gd name="T20" fmla="*/ 153 w 175"/>
                <a:gd name="T21" fmla="*/ 84 h 266"/>
                <a:gd name="T22" fmla="*/ 164 w 175"/>
                <a:gd name="T23" fmla="*/ 102 h 266"/>
                <a:gd name="T24" fmla="*/ 171 w 175"/>
                <a:gd name="T25" fmla="*/ 123 h 266"/>
                <a:gd name="T26" fmla="*/ 175 w 175"/>
                <a:gd name="T27" fmla="*/ 145 h 266"/>
                <a:gd name="T28" fmla="*/ 174 w 175"/>
                <a:gd name="T29" fmla="*/ 170 h 266"/>
                <a:gd name="T30" fmla="*/ 169 w 175"/>
                <a:gd name="T31" fmla="*/ 197 h 266"/>
                <a:gd name="T32" fmla="*/ 157 w 175"/>
                <a:gd name="T33" fmla="*/ 226 h 266"/>
                <a:gd name="T34" fmla="*/ 139 w 175"/>
                <a:gd name="T35" fmla="*/ 257 h 266"/>
                <a:gd name="T36" fmla="*/ 140 w 175"/>
                <a:gd name="T37" fmla="*/ 254 h 266"/>
                <a:gd name="T38" fmla="*/ 143 w 175"/>
                <a:gd name="T39" fmla="*/ 247 h 266"/>
                <a:gd name="T40" fmla="*/ 145 w 175"/>
                <a:gd name="T41" fmla="*/ 235 h 266"/>
                <a:gd name="T42" fmla="*/ 148 w 175"/>
                <a:gd name="T43" fmla="*/ 219 h 266"/>
                <a:gd name="T44" fmla="*/ 149 w 175"/>
                <a:gd name="T45" fmla="*/ 200 h 266"/>
                <a:gd name="T46" fmla="*/ 149 w 175"/>
                <a:gd name="T47" fmla="*/ 180 h 266"/>
                <a:gd name="T48" fmla="*/ 145 w 175"/>
                <a:gd name="T49" fmla="*/ 158 h 266"/>
                <a:gd name="T50" fmla="*/ 138 w 175"/>
                <a:gd name="T51" fmla="*/ 136 h 266"/>
                <a:gd name="T52" fmla="*/ 125 w 175"/>
                <a:gd name="T53" fmla="*/ 114 h 266"/>
                <a:gd name="T54" fmla="*/ 126 w 175"/>
                <a:gd name="T55" fmla="*/ 117 h 266"/>
                <a:gd name="T56" fmla="*/ 128 w 175"/>
                <a:gd name="T57" fmla="*/ 126 h 266"/>
                <a:gd name="T58" fmla="*/ 131 w 175"/>
                <a:gd name="T59" fmla="*/ 140 h 266"/>
                <a:gd name="T60" fmla="*/ 135 w 175"/>
                <a:gd name="T61" fmla="*/ 157 h 266"/>
                <a:gd name="T62" fmla="*/ 138 w 175"/>
                <a:gd name="T63" fmla="*/ 178 h 266"/>
                <a:gd name="T64" fmla="*/ 138 w 175"/>
                <a:gd name="T65" fmla="*/ 200 h 266"/>
                <a:gd name="T66" fmla="*/ 134 w 175"/>
                <a:gd name="T67" fmla="*/ 223 h 266"/>
                <a:gd name="T68" fmla="*/ 127 w 175"/>
                <a:gd name="T69" fmla="*/ 245 h 266"/>
                <a:gd name="T70" fmla="*/ 115 w 175"/>
                <a:gd name="T71" fmla="*/ 266 h 266"/>
                <a:gd name="T72" fmla="*/ 114 w 175"/>
                <a:gd name="T73" fmla="*/ 266 h 266"/>
                <a:gd name="T74" fmla="*/ 109 w 175"/>
                <a:gd name="T75" fmla="*/ 263 h 266"/>
                <a:gd name="T76" fmla="*/ 100 w 175"/>
                <a:gd name="T77" fmla="*/ 260 h 266"/>
                <a:gd name="T78" fmla="*/ 89 w 175"/>
                <a:gd name="T79" fmla="*/ 254 h 266"/>
                <a:gd name="T80" fmla="*/ 78 w 175"/>
                <a:gd name="T81" fmla="*/ 248 h 266"/>
                <a:gd name="T82" fmla="*/ 65 w 175"/>
                <a:gd name="T83" fmla="*/ 240 h 266"/>
                <a:gd name="T84" fmla="*/ 52 w 175"/>
                <a:gd name="T85" fmla="*/ 230 h 266"/>
                <a:gd name="T86" fmla="*/ 39 w 175"/>
                <a:gd name="T87" fmla="*/ 217 h 266"/>
                <a:gd name="T88" fmla="*/ 27 w 175"/>
                <a:gd name="T89" fmla="*/ 202 h 266"/>
                <a:gd name="T90" fmla="*/ 17 w 175"/>
                <a:gd name="T91" fmla="*/ 186 h 266"/>
                <a:gd name="T92" fmla="*/ 8 w 175"/>
                <a:gd name="T93" fmla="*/ 167 h 266"/>
                <a:gd name="T94" fmla="*/ 2 w 175"/>
                <a:gd name="T95" fmla="*/ 145 h 266"/>
                <a:gd name="T96" fmla="*/ 0 w 175"/>
                <a:gd name="T97" fmla="*/ 122 h 266"/>
                <a:gd name="T98" fmla="*/ 1 w 175"/>
                <a:gd name="T99" fmla="*/ 96 h 266"/>
                <a:gd name="T100" fmla="*/ 6 w 175"/>
                <a:gd name="T101" fmla="*/ 66 h 266"/>
                <a:gd name="T102" fmla="*/ 18 w 175"/>
                <a:gd name="T103" fmla="*/ 35 h 266"/>
                <a:gd name="T104" fmla="*/ 35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35" y="0"/>
                  </a:moveTo>
                  <a:lnTo>
                    <a:pt x="36" y="1"/>
                  </a:lnTo>
                  <a:lnTo>
                    <a:pt x="43" y="4"/>
                  </a:lnTo>
                  <a:lnTo>
                    <a:pt x="53" y="8"/>
                  </a:lnTo>
                  <a:lnTo>
                    <a:pt x="65" y="13"/>
                  </a:lnTo>
                  <a:lnTo>
                    <a:pt x="79" y="21"/>
                  </a:lnTo>
                  <a:lnTo>
                    <a:pt x="95" y="30"/>
                  </a:lnTo>
                  <a:lnTo>
                    <a:pt x="110" y="40"/>
                  </a:lnTo>
                  <a:lnTo>
                    <a:pt x="126" y="53"/>
                  </a:lnTo>
                  <a:lnTo>
                    <a:pt x="140" y="67"/>
                  </a:lnTo>
                  <a:lnTo>
                    <a:pt x="153" y="84"/>
                  </a:lnTo>
                  <a:lnTo>
                    <a:pt x="164" y="102"/>
                  </a:lnTo>
                  <a:lnTo>
                    <a:pt x="171" y="123"/>
                  </a:lnTo>
                  <a:lnTo>
                    <a:pt x="175" y="145"/>
                  </a:lnTo>
                  <a:lnTo>
                    <a:pt x="174" y="170"/>
                  </a:lnTo>
                  <a:lnTo>
                    <a:pt x="169" y="197"/>
                  </a:lnTo>
                  <a:lnTo>
                    <a:pt x="157" y="226"/>
                  </a:lnTo>
                  <a:lnTo>
                    <a:pt x="139" y="257"/>
                  </a:lnTo>
                  <a:lnTo>
                    <a:pt x="140" y="254"/>
                  </a:lnTo>
                  <a:lnTo>
                    <a:pt x="143" y="247"/>
                  </a:lnTo>
                  <a:lnTo>
                    <a:pt x="145" y="235"/>
                  </a:lnTo>
                  <a:lnTo>
                    <a:pt x="148" y="219"/>
                  </a:lnTo>
                  <a:lnTo>
                    <a:pt x="149" y="200"/>
                  </a:lnTo>
                  <a:lnTo>
                    <a:pt x="149" y="180"/>
                  </a:lnTo>
                  <a:lnTo>
                    <a:pt x="145" y="158"/>
                  </a:lnTo>
                  <a:lnTo>
                    <a:pt x="138" y="136"/>
                  </a:lnTo>
                  <a:lnTo>
                    <a:pt x="125" y="114"/>
                  </a:lnTo>
                  <a:lnTo>
                    <a:pt x="126" y="117"/>
                  </a:lnTo>
                  <a:lnTo>
                    <a:pt x="128" y="126"/>
                  </a:lnTo>
                  <a:lnTo>
                    <a:pt x="131" y="140"/>
                  </a:lnTo>
                  <a:lnTo>
                    <a:pt x="135" y="157"/>
                  </a:lnTo>
                  <a:lnTo>
                    <a:pt x="138" y="178"/>
                  </a:lnTo>
                  <a:lnTo>
                    <a:pt x="138" y="200"/>
                  </a:lnTo>
                  <a:lnTo>
                    <a:pt x="134" y="223"/>
                  </a:lnTo>
                  <a:lnTo>
                    <a:pt x="127" y="245"/>
                  </a:lnTo>
                  <a:lnTo>
                    <a:pt x="115" y="266"/>
                  </a:lnTo>
                  <a:lnTo>
                    <a:pt x="114" y="266"/>
                  </a:lnTo>
                  <a:lnTo>
                    <a:pt x="109" y="263"/>
                  </a:lnTo>
                  <a:lnTo>
                    <a:pt x="100" y="260"/>
                  </a:lnTo>
                  <a:lnTo>
                    <a:pt x="89" y="254"/>
                  </a:lnTo>
                  <a:lnTo>
                    <a:pt x="78" y="248"/>
                  </a:lnTo>
                  <a:lnTo>
                    <a:pt x="65" y="240"/>
                  </a:lnTo>
                  <a:lnTo>
                    <a:pt x="52" y="230"/>
                  </a:lnTo>
                  <a:lnTo>
                    <a:pt x="39" y="217"/>
                  </a:lnTo>
                  <a:lnTo>
                    <a:pt x="27" y="202"/>
                  </a:lnTo>
                  <a:lnTo>
                    <a:pt x="17" y="186"/>
                  </a:lnTo>
                  <a:lnTo>
                    <a:pt x="8" y="167"/>
                  </a:lnTo>
                  <a:lnTo>
                    <a:pt x="2" y="145"/>
                  </a:lnTo>
                  <a:lnTo>
                    <a:pt x="0" y="122"/>
                  </a:lnTo>
                  <a:lnTo>
                    <a:pt x="1" y="96"/>
                  </a:lnTo>
                  <a:lnTo>
                    <a:pt x="6" y="66"/>
                  </a:lnTo>
                  <a:lnTo>
                    <a:pt x="18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3" name="任意多边形: 形状 22"/>
            <p:cNvSpPr/>
            <p:nvPr/>
          </p:nvSpPr>
          <p:spPr bwMode="auto">
            <a:xfrm>
              <a:off x="977553" y="3031331"/>
              <a:ext cx="277813" cy="422275"/>
            </a:xfrm>
            <a:custGeom>
              <a:avLst/>
              <a:gdLst>
                <a:gd name="T0" fmla="*/ 35 w 175"/>
                <a:gd name="T1" fmla="*/ 0 h 266"/>
                <a:gd name="T2" fmla="*/ 37 w 175"/>
                <a:gd name="T3" fmla="*/ 1 h 266"/>
                <a:gd name="T4" fmla="*/ 44 w 175"/>
                <a:gd name="T5" fmla="*/ 4 h 266"/>
                <a:gd name="T6" fmla="*/ 53 w 175"/>
                <a:gd name="T7" fmla="*/ 8 h 266"/>
                <a:gd name="T8" fmla="*/ 66 w 175"/>
                <a:gd name="T9" fmla="*/ 13 h 266"/>
                <a:gd name="T10" fmla="*/ 79 w 175"/>
                <a:gd name="T11" fmla="*/ 21 h 266"/>
                <a:gd name="T12" fmla="*/ 95 w 175"/>
                <a:gd name="T13" fmla="*/ 30 h 266"/>
                <a:gd name="T14" fmla="*/ 110 w 175"/>
                <a:gd name="T15" fmla="*/ 40 h 266"/>
                <a:gd name="T16" fmla="*/ 126 w 175"/>
                <a:gd name="T17" fmla="*/ 53 h 266"/>
                <a:gd name="T18" fmla="*/ 140 w 175"/>
                <a:gd name="T19" fmla="*/ 69 h 266"/>
                <a:gd name="T20" fmla="*/ 153 w 175"/>
                <a:gd name="T21" fmla="*/ 84 h 266"/>
                <a:gd name="T22" fmla="*/ 165 w 175"/>
                <a:gd name="T23" fmla="*/ 104 h 266"/>
                <a:gd name="T24" fmla="*/ 171 w 175"/>
                <a:gd name="T25" fmla="*/ 123 h 266"/>
                <a:gd name="T26" fmla="*/ 175 w 175"/>
                <a:gd name="T27" fmla="*/ 147 h 266"/>
                <a:gd name="T28" fmla="*/ 175 w 175"/>
                <a:gd name="T29" fmla="*/ 171 h 266"/>
                <a:gd name="T30" fmla="*/ 169 w 175"/>
                <a:gd name="T31" fmla="*/ 197 h 266"/>
                <a:gd name="T32" fmla="*/ 157 w 175"/>
                <a:gd name="T33" fmla="*/ 226 h 266"/>
                <a:gd name="T34" fmla="*/ 139 w 175"/>
                <a:gd name="T35" fmla="*/ 257 h 266"/>
                <a:gd name="T36" fmla="*/ 140 w 175"/>
                <a:gd name="T37" fmla="*/ 254 h 266"/>
                <a:gd name="T38" fmla="*/ 143 w 175"/>
                <a:gd name="T39" fmla="*/ 247 h 266"/>
                <a:gd name="T40" fmla="*/ 147 w 175"/>
                <a:gd name="T41" fmla="*/ 235 h 266"/>
                <a:gd name="T42" fmla="*/ 149 w 175"/>
                <a:gd name="T43" fmla="*/ 219 h 266"/>
                <a:gd name="T44" fmla="*/ 150 w 175"/>
                <a:gd name="T45" fmla="*/ 200 h 266"/>
                <a:gd name="T46" fmla="*/ 150 w 175"/>
                <a:gd name="T47" fmla="*/ 180 h 266"/>
                <a:gd name="T48" fmla="*/ 147 w 175"/>
                <a:gd name="T49" fmla="*/ 158 h 266"/>
                <a:gd name="T50" fmla="*/ 137 w 175"/>
                <a:gd name="T51" fmla="*/ 136 h 266"/>
                <a:gd name="T52" fmla="*/ 125 w 175"/>
                <a:gd name="T53" fmla="*/ 114 h 266"/>
                <a:gd name="T54" fmla="*/ 126 w 175"/>
                <a:gd name="T55" fmla="*/ 117 h 266"/>
                <a:gd name="T56" fmla="*/ 128 w 175"/>
                <a:gd name="T57" fmla="*/ 126 h 266"/>
                <a:gd name="T58" fmla="*/ 132 w 175"/>
                <a:gd name="T59" fmla="*/ 140 h 266"/>
                <a:gd name="T60" fmla="*/ 136 w 175"/>
                <a:gd name="T61" fmla="*/ 158 h 266"/>
                <a:gd name="T62" fmla="*/ 137 w 175"/>
                <a:gd name="T63" fmla="*/ 178 h 266"/>
                <a:gd name="T64" fmla="*/ 137 w 175"/>
                <a:gd name="T65" fmla="*/ 200 h 266"/>
                <a:gd name="T66" fmla="*/ 135 w 175"/>
                <a:gd name="T67" fmla="*/ 223 h 266"/>
                <a:gd name="T68" fmla="*/ 128 w 175"/>
                <a:gd name="T69" fmla="*/ 245 h 266"/>
                <a:gd name="T70" fmla="*/ 117 w 175"/>
                <a:gd name="T71" fmla="*/ 266 h 266"/>
                <a:gd name="T72" fmla="*/ 114 w 175"/>
                <a:gd name="T73" fmla="*/ 266 h 266"/>
                <a:gd name="T74" fmla="*/ 109 w 175"/>
                <a:gd name="T75" fmla="*/ 263 h 266"/>
                <a:gd name="T76" fmla="*/ 101 w 175"/>
                <a:gd name="T77" fmla="*/ 261 h 266"/>
                <a:gd name="T78" fmla="*/ 91 w 175"/>
                <a:gd name="T79" fmla="*/ 256 h 266"/>
                <a:gd name="T80" fmla="*/ 79 w 175"/>
                <a:gd name="T81" fmla="*/ 248 h 266"/>
                <a:gd name="T82" fmla="*/ 66 w 175"/>
                <a:gd name="T83" fmla="*/ 240 h 266"/>
                <a:gd name="T84" fmla="*/ 53 w 175"/>
                <a:gd name="T85" fmla="*/ 230 h 266"/>
                <a:gd name="T86" fmla="*/ 40 w 175"/>
                <a:gd name="T87" fmla="*/ 217 h 266"/>
                <a:gd name="T88" fmla="*/ 27 w 175"/>
                <a:gd name="T89" fmla="*/ 202 h 266"/>
                <a:gd name="T90" fmla="*/ 17 w 175"/>
                <a:gd name="T91" fmla="*/ 186 h 266"/>
                <a:gd name="T92" fmla="*/ 9 w 175"/>
                <a:gd name="T93" fmla="*/ 167 h 266"/>
                <a:gd name="T94" fmla="*/ 2 w 175"/>
                <a:gd name="T95" fmla="*/ 145 h 266"/>
                <a:gd name="T96" fmla="*/ 0 w 175"/>
                <a:gd name="T97" fmla="*/ 122 h 266"/>
                <a:gd name="T98" fmla="*/ 1 w 175"/>
                <a:gd name="T99" fmla="*/ 96 h 266"/>
                <a:gd name="T100" fmla="*/ 8 w 175"/>
                <a:gd name="T101" fmla="*/ 66 h 266"/>
                <a:gd name="T102" fmla="*/ 18 w 175"/>
                <a:gd name="T103" fmla="*/ 35 h 266"/>
                <a:gd name="T104" fmla="*/ 35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35" y="0"/>
                  </a:moveTo>
                  <a:lnTo>
                    <a:pt x="37" y="1"/>
                  </a:lnTo>
                  <a:lnTo>
                    <a:pt x="44" y="4"/>
                  </a:lnTo>
                  <a:lnTo>
                    <a:pt x="53" y="8"/>
                  </a:lnTo>
                  <a:lnTo>
                    <a:pt x="66" y="13"/>
                  </a:lnTo>
                  <a:lnTo>
                    <a:pt x="79" y="21"/>
                  </a:lnTo>
                  <a:lnTo>
                    <a:pt x="95" y="30"/>
                  </a:lnTo>
                  <a:lnTo>
                    <a:pt x="110" y="40"/>
                  </a:lnTo>
                  <a:lnTo>
                    <a:pt x="126" y="53"/>
                  </a:lnTo>
                  <a:lnTo>
                    <a:pt x="140" y="69"/>
                  </a:lnTo>
                  <a:lnTo>
                    <a:pt x="153" y="84"/>
                  </a:lnTo>
                  <a:lnTo>
                    <a:pt x="165" y="104"/>
                  </a:lnTo>
                  <a:lnTo>
                    <a:pt x="171" y="123"/>
                  </a:lnTo>
                  <a:lnTo>
                    <a:pt x="175" y="147"/>
                  </a:lnTo>
                  <a:lnTo>
                    <a:pt x="175" y="171"/>
                  </a:lnTo>
                  <a:lnTo>
                    <a:pt x="169" y="197"/>
                  </a:lnTo>
                  <a:lnTo>
                    <a:pt x="157" y="226"/>
                  </a:lnTo>
                  <a:lnTo>
                    <a:pt x="139" y="257"/>
                  </a:lnTo>
                  <a:lnTo>
                    <a:pt x="140" y="254"/>
                  </a:lnTo>
                  <a:lnTo>
                    <a:pt x="143" y="247"/>
                  </a:lnTo>
                  <a:lnTo>
                    <a:pt x="147" y="235"/>
                  </a:lnTo>
                  <a:lnTo>
                    <a:pt x="149" y="219"/>
                  </a:lnTo>
                  <a:lnTo>
                    <a:pt x="150" y="200"/>
                  </a:lnTo>
                  <a:lnTo>
                    <a:pt x="150" y="180"/>
                  </a:lnTo>
                  <a:lnTo>
                    <a:pt x="147" y="158"/>
                  </a:lnTo>
                  <a:lnTo>
                    <a:pt x="137" y="136"/>
                  </a:lnTo>
                  <a:lnTo>
                    <a:pt x="125" y="114"/>
                  </a:lnTo>
                  <a:lnTo>
                    <a:pt x="126" y="117"/>
                  </a:lnTo>
                  <a:lnTo>
                    <a:pt x="128" y="126"/>
                  </a:lnTo>
                  <a:lnTo>
                    <a:pt x="132" y="140"/>
                  </a:lnTo>
                  <a:lnTo>
                    <a:pt x="136" y="158"/>
                  </a:lnTo>
                  <a:lnTo>
                    <a:pt x="137" y="178"/>
                  </a:lnTo>
                  <a:lnTo>
                    <a:pt x="137" y="200"/>
                  </a:lnTo>
                  <a:lnTo>
                    <a:pt x="135" y="223"/>
                  </a:lnTo>
                  <a:lnTo>
                    <a:pt x="128" y="245"/>
                  </a:lnTo>
                  <a:lnTo>
                    <a:pt x="117" y="266"/>
                  </a:lnTo>
                  <a:lnTo>
                    <a:pt x="114" y="266"/>
                  </a:lnTo>
                  <a:lnTo>
                    <a:pt x="109" y="263"/>
                  </a:lnTo>
                  <a:lnTo>
                    <a:pt x="101" y="261"/>
                  </a:lnTo>
                  <a:lnTo>
                    <a:pt x="91" y="256"/>
                  </a:lnTo>
                  <a:lnTo>
                    <a:pt x="79" y="248"/>
                  </a:lnTo>
                  <a:lnTo>
                    <a:pt x="66" y="240"/>
                  </a:lnTo>
                  <a:lnTo>
                    <a:pt x="53" y="230"/>
                  </a:lnTo>
                  <a:lnTo>
                    <a:pt x="40" y="217"/>
                  </a:lnTo>
                  <a:lnTo>
                    <a:pt x="27" y="202"/>
                  </a:lnTo>
                  <a:lnTo>
                    <a:pt x="17" y="186"/>
                  </a:lnTo>
                  <a:lnTo>
                    <a:pt x="9" y="167"/>
                  </a:lnTo>
                  <a:lnTo>
                    <a:pt x="2" y="145"/>
                  </a:lnTo>
                  <a:lnTo>
                    <a:pt x="0" y="122"/>
                  </a:lnTo>
                  <a:lnTo>
                    <a:pt x="1" y="96"/>
                  </a:lnTo>
                  <a:lnTo>
                    <a:pt x="8" y="66"/>
                  </a:lnTo>
                  <a:lnTo>
                    <a:pt x="18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1525240" y="3032919"/>
              <a:ext cx="280988" cy="406400"/>
            </a:xfrm>
            <a:custGeom>
              <a:avLst/>
              <a:gdLst>
                <a:gd name="T0" fmla="*/ 150 w 177"/>
                <a:gd name="T1" fmla="*/ 0 h 256"/>
                <a:gd name="T2" fmla="*/ 151 w 177"/>
                <a:gd name="T3" fmla="*/ 3 h 256"/>
                <a:gd name="T4" fmla="*/ 154 w 177"/>
                <a:gd name="T5" fmla="*/ 8 h 256"/>
                <a:gd name="T6" fmla="*/ 158 w 177"/>
                <a:gd name="T7" fmla="*/ 18 h 256"/>
                <a:gd name="T8" fmla="*/ 163 w 177"/>
                <a:gd name="T9" fmla="*/ 30 h 256"/>
                <a:gd name="T10" fmla="*/ 167 w 177"/>
                <a:gd name="T11" fmla="*/ 46 h 256"/>
                <a:gd name="T12" fmla="*/ 172 w 177"/>
                <a:gd name="T13" fmla="*/ 62 h 256"/>
                <a:gd name="T14" fmla="*/ 175 w 177"/>
                <a:gd name="T15" fmla="*/ 82 h 256"/>
                <a:gd name="T16" fmla="*/ 177 w 177"/>
                <a:gd name="T17" fmla="*/ 101 h 256"/>
                <a:gd name="T18" fmla="*/ 177 w 177"/>
                <a:gd name="T19" fmla="*/ 122 h 256"/>
                <a:gd name="T20" fmla="*/ 175 w 177"/>
                <a:gd name="T21" fmla="*/ 143 h 256"/>
                <a:gd name="T22" fmla="*/ 168 w 177"/>
                <a:gd name="T23" fmla="*/ 164 h 256"/>
                <a:gd name="T24" fmla="*/ 159 w 177"/>
                <a:gd name="T25" fmla="*/ 185 h 256"/>
                <a:gd name="T26" fmla="*/ 146 w 177"/>
                <a:gd name="T27" fmla="*/ 203 h 256"/>
                <a:gd name="T28" fmla="*/ 128 w 177"/>
                <a:gd name="T29" fmla="*/ 220 h 256"/>
                <a:gd name="T30" fmla="*/ 106 w 177"/>
                <a:gd name="T31" fmla="*/ 234 h 256"/>
                <a:gd name="T32" fmla="*/ 77 w 177"/>
                <a:gd name="T33" fmla="*/ 247 h 256"/>
                <a:gd name="T34" fmla="*/ 42 w 177"/>
                <a:gd name="T35" fmla="*/ 256 h 256"/>
                <a:gd name="T36" fmla="*/ 45 w 177"/>
                <a:gd name="T37" fmla="*/ 255 h 256"/>
                <a:gd name="T38" fmla="*/ 52 w 177"/>
                <a:gd name="T39" fmla="*/ 251 h 256"/>
                <a:gd name="T40" fmla="*/ 63 w 177"/>
                <a:gd name="T41" fmla="*/ 244 h 256"/>
                <a:gd name="T42" fmla="*/ 76 w 177"/>
                <a:gd name="T43" fmla="*/ 235 h 256"/>
                <a:gd name="T44" fmla="*/ 90 w 177"/>
                <a:gd name="T45" fmla="*/ 223 h 256"/>
                <a:gd name="T46" fmla="*/ 104 w 177"/>
                <a:gd name="T47" fmla="*/ 208 h 256"/>
                <a:gd name="T48" fmla="*/ 116 w 177"/>
                <a:gd name="T49" fmla="*/ 190 h 256"/>
                <a:gd name="T50" fmla="*/ 127 w 177"/>
                <a:gd name="T51" fmla="*/ 169 h 256"/>
                <a:gd name="T52" fmla="*/ 133 w 177"/>
                <a:gd name="T53" fmla="*/ 144 h 256"/>
                <a:gd name="T54" fmla="*/ 132 w 177"/>
                <a:gd name="T55" fmla="*/ 147 h 256"/>
                <a:gd name="T56" fmla="*/ 128 w 177"/>
                <a:gd name="T57" fmla="*/ 156 h 256"/>
                <a:gd name="T58" fmla="*/ 120 w 177"/>
                <a:gd name="T59" fmla="*/ 168 h 256"/>
                <a:gd name="T60" fmla="*/ 110 w 177"/>
                <a:gd name="T61" fmla="*/ 182 h 256"/>
                <a:gd name="T62" fmla="*/ 97 w 177"/>
                <a:gd name="T63" fmla="*/ 199 h 256"/>
                <a:gd name="T64" fmla="*/ 81 w 177"/>
                <a:gd name="T65" fmla="*/ 214 h 256"/>
                <a:gd name="T66" fmla="*/ 63 w 177"/>
                <a:gd name="T67" fmla="*/ 229 h 256"/>
                <a:gd name="T68" fmla="*/ 42 w 177"/>
                <a:gd name="T69" fmla="*/ 239 h 256"/>
                <a:gd name="T70" fmla="*/ 19 w 177"/>
                <a:gd name="T71" fmla="*/ 246 h 256"/>
                <a:gd name="T72" fmla="*/ 19 w 177"/>
                <a:gd name="T73" fmla="*/ 244 h 256"/>
                <a:gd name="T74" fmla="*/ 16 w 177"/>
                <a:gd name="T75" fmla="*/ 238 h 256"/>
                <a:gd name="T76" fmla="*/ 12 w 177"/>
                <a:gd name="T77" fmla="*/ 229 h 256"/>
                <a:gd name="T78" fmla="*/ 8 w 177"/>
                <a:gd name="T79" fmla="*/ 217 h 256"/>
                <a:gd name="T80" fmla="*/ 4 w 177"/>
                <a:gd name="T81" fmla="*/ 201 h 256"/>
                <a:gd name="T82" fmla="*/ 2 w 177"/>
                <a:gd name="T83" fmla="*/ 186 h 256"/>
                <a:gd name="T84" fmla="*/ 0 w 177"/>
                <a:gd name="T85" fmla="*/ 166 h 256"/>
                <a:gd name="T86" fmla="*/ 0 w 177"/>
                <a:gd name="T87" fmla="*/ 147 h 256"/>
                <a:gd name="T88" fmla="*/ 3 w 177"/>
                <a:gd name="T89" fmla="*/ 127 h 256"/>
                <a:gd name="T90" fmla="*/ 10 w 177"/>
                <a:gd name="T91" fmla="*/ 107 h 256"/>
                <a:gd name="T92" fmla="*/ 20 w 177"/>
                <a:gd name="T93" fmla="*/ 86 h 256"/>
                <a:gd name="T94" fmla="*/ 36 w 177"/>
                <a:gd name="T95" fmla="*/ 66 h 256"/>
                <a:gd name="T96" fmla="*/ 55 w 177"/>
                <a:gd name="T97" fmla="*/ 47 h 256"/>
                <a:gd name="T98" fmla="*/ 80 w 177"/>
                <a:gd name="T99" fmla="*/ 29 h 256"/>
                <a:gd name="T100" fmla="*/ 111 w 177"/>
                <a:gd name="T101" fmla="*/ 13 h 256"/>
                <a:gd name="T102" fmla="*/ 150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50" y="0"/>
                  </a:moveTo>
                  <a:lnTo>
                    <a:pt x="151" y="3"/>
                  </a:lnTo>
                  <a:lnTo>
                    <a:pt x="154" y="8"/>
                  </a:lnTo>
                  <a:lnTo>
                    <a:pt x="158" y="18"/>
                  </a:lnTo>
                  <a:lnTo>
                    <a:pt x="163" y="30"/>
                  </a:lnTo>
                  <a:lnTo>
                    <a:pt x="167" y="46"/>
                  </a:lnTo>
                  <a:lnTo>
                    <a:pt x="172" y="62"/>
                  </a:lnTo>
                  <a:lnTo>
                    <a:pt x="175" y="82"/>
                  </a:lnTo>
                  <a:lnTo>
                    <a:pt x="177" y="101"/>
                  </a:lnTo>
                  <a:lnTo>
                    <a:pt x="177" y="122"/>
                  </a:lnTo>
                  <a:lnTo>
                    <a:pt x="175" y="143"/>
                  </a:lnTo>
                  <a:lnTo>
                    <a:pt x="168" y="164"/>
                  </a:lnTo>
                  <a:lnTo>
                    <a:pt x="159" y="185"/>
                  </a:lnTo>
                  <a:lnTo>
                    <a:pt x="146" y="203"/>
                  </a:lnTo>
                  <a:lnTo>
                    <a:pt x="128" y="220"/>
                  </a:lnTo>
                  <a:lnTo>
                    <a:pt x="106" y="234"/>
                  </a:lnTo>
                  <a:lnTo>
                    <a:pt x="77" y="247"/>
                  </a:lnTo>
                  <a:lnTo>
                    <a:pt x="42" y="256"/>
                  </a:lnTo>
                  <a:lnTo>
                    <a:pt x="45" y="255"/>
                  </a:lnTo>
                  <a:lnTo>
                    <a:pt x="52" y="251"/>
                  </a:lnTo>
                  <a:lnTo>
                    <a:pt x="63" y="244"/>
                  </a:lnTo>
                  <a:lnTo>
                    <a:pt x="76" y="235"/>
                  </a:lnTo>
                  <a:lnTo>
                    <a:pt x="90" y="223"/>
                  </a:lnTo>
                  <a:lnTo>
                    <a:pt x="104" y="208"/>
                  </a:lnTo>
                  <a:lnTo>
                    <a:pt x="116" y="190"/>
                  </a:lnTo>
                  <a:lnTo>
                    <a:pt x="127" y="169"/>
                  </a:lnTo>
                  <a:lnTo>
                    <a:pt x="133" y="144"/>
                  </a:lnTo>
                  <a:lnTo>
                    <a:pt x="132" y="147"/>
                  </a:lnTo>
                  <a:lnTo>
                    <a:pt x="128" y="156"/>
                  </a:lnTo>
                  <a:lnTo>
                    <a:pt x="120" y="168"/>
                  </a:lnTo>
                  <a:lnTo>
                    <a:pt x="110" y="182"/>
                  </a:lnTo>
                  <a:lnTo>
                    <a:pt x="97" y="199"/>
                  </a:lnTo>
                  <a:lnTo>
                    <a:pt x="81" y="214"/>
                  </a:lnTo>
                  <a:lnTo>
                    <a:pt x="63" y="229"/>
                  </a:lnTo>
                  <a:lnTo>
                    <a:pt x="42" y="239"/>
                  </a:lnTo>
                  <a:lnTo>
                    <a:pt x="19" y="246"/>
                  </a:lnTo>
                  <a:lnTo>
                    <a:pt x="19" y="244"/>
                  </a:lnTo>
                  <a:lnTo>
                    <a:pt x="16" y="238"/>
                  </a:lnTo>
                  <a:lnTo>
                    <a:pt x="12" y="229"/>
                  </a:lnTo>
                  <a:lnTo>
                    <a:pt x="8" y="217"/>
                  </a:lnTo>
                  <a:lnTo>
                    <a:pt x="4" y="201"/>
                  </a:lnTo>
                  <a:lnTo>
                    <a:pt x="2" y="186"/>
                  </a:lnTo>
                  <a:lnTo>
                    <a:pt x="0" y="166"/>
                  </a:lnTo>
                  <a:lnTo>
                    <a:pt x="0" y="147"/>
                  </a:lnTo>
                  <a:lnTo>
                    <a:pt x="3" y="127"/>
                  </a:lnTo>
                  <a:lnTo>
                    <a:pt x="10" y="107"/>
                  </a:lnTo>
                  <a:lnTo>
                    <a:pt x="20" y="86"/>
                  </a:lnTo>
                  <a:lnTo>
                    <a:pt x="36" y="66"/>
                  </a:lnTo>
                  <a:lnTo>
                    <a:pt x="55" y="47"/>
                  </a:lnTo>
                  <a:lnTo>
                    <a:pt x="80" y="29"/>
                  </a:lnTo>
                  <a:lnTo>
                    <a:pt x="111" y="13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5" name="任意多边形: 形状 24"/>
            <p:cNvSpPr/>
            <p:nvPr/>
          </p:nvSpPr>
          <p:spPr bwMode="auto">
            <a:xfrm>
              <a:off x="1703040" y="3596481"/>
              <a:ext cx="423863" cy="277813"/>
            </a:xfrm>
            <a:custGeom>
              <a:avLst/>
              <a:gdLst>
                <a:gd name="T0" fmla="*/ 144 w 267"/>
                <a:gd name="T1" fmla="*/ 0 h 175"/>
                <a:gd name="T2" fmla="*/ 172 w 267"/>
                <a:gd name="T3" fmla="*/ 1 h 175"/>
                <a:gd name="T4" fmla="*/ 200 w 267"/>
                <a:gd name="T5" fmla="*/ 6 h 175"/>
                <a:gd name="T6" fmla="*/ 232 w 267"/>
                <a:gd name="T7" fmla="*/ 18 h 175"/>
                <a:gd name="T8" fmla="*/ 267 w 267"/>
                <a:gd name="T9" fmla="*/ 35 h 175"/>
                <a:gd name="T10" fmla="*/ 265 w 267"/>
                <a:gd name="T11" fmla="*/ 36 h 175"/>
                <a:gd name="T12" fmla="*/ 264 w 267"/>
                <a:gd name="T13" fmla="*/ 42 h 175"/>
                <a:gd name="T14" fmla="*/ 259 w 267"/>
                <a:gd name="T15" fmla="*/ 53 h 175"/>
                <a:gd name="T16" fmla="*/ 254 w 267"/>
                <a:gd name="T17" fmla="*/ 64 h 175"/>
                <a:gd name="T18" fmla="*/ 246 w 267"/>
                <a:gd name="T19" fmla="*/ 79 h 175"/>
                <a:gd name="T20" fmla="*/ 237 w 267"/>
                <a:gd name="T21" fmla="*/ 94 h 175"/>
                <a:gd name="T22" fmla="*/ 226 w 267"/>
                <a:gd name="T23" fmla="*/ 110 h 175"/>
                <a:gd name="T24" fmla="*/ 213 w 267"/>
                <a:gd name="T25" fmla="*/ 125 h 175"/>
                <a:gd name="T26" fmla="*/ 199 w 267"/>
                <a:gd name="T27" fmla="*/ 140 h 175"/>
                <a:gd name="T28" fmla="*/ 182 w 267"/>
                <a:gd name="T29" fmla="*/ 153 h 175"/>
                <a:gd name="T30" fmla="*/ 164 w 267"/>
                <a:gd name="T31" fmla="*/ 163 h 175"/>
                <a:gd name="T32" fmla="*/ 143 w 267"/>
                <a:gd name="T33" fmla="*/ 171 h 175"/>
                <a:gd name="T34" fmla="*/ 121 w 267"/>
                <a:gd name="T35" fmla="*/ 175 h 175"/>
                <a:gd name="T36" fmla="*/ 96 w 267"/>
                <a:gd name="T37" fmla="*/ 174 h 175"/>
                <a:gd name="T38" fmla="*/ 69 w 267"/>
                <a:gd name="T39" fmla="*/ 168 h 175"/>
                <a:gd name="T40" fmla="*/ 41 w 267"/>
                <a:gd name="T41" fmla="*/ 157 h 175"/>
                <a:gd name="T42" fmla="*/ 9 w 267"/>
                <a:gd name="T43" fmla="*/ 138 h 175"/>
                <a:gd name="T44" fmla="*/ 12 w 267"/>
                <a:gd name="T45" fmla="*/ 140 h 175"/>
                <a:gd name="T46" fmla="*/ 20 w 267"/>
                <a:gd name="T47" fmla="*/ 142 h 175"/>
                <a:gd name="T48" fmla="*/ 33 w 267"/>
                <a:gd name="T49" fmla="*/ 145 h 175"/>
                <a:gd name="T50" fmla="*/ 48 w 267"/>
                <a:gd name="T51" fmla="*/ 148 h 175"/>
                <a:gd name="T52" fmla="*/ 67 w 267"/>
                <a:gd name="T53" fmla="*/ 150 h 175"/>
                <a:gd name="T54" fmla="*/ 87 w 267"/>
                <a:gd name="T55" fmla="*/ 149 h 175"/>
                <a:gd name="T56" fmla="*/ 108 w 267"/>
                <a:gd name="T57" fmla="*/ 145 h 175"/>
                <a:gd name="T58" fmla="*/ 131 w 267"/>
                <a:gd name="T59" fmla="*/ 137 h 175"/>
                <a:gd name="T60" fmla="*/ 154 w 267"/>
                <a:gd name="T61" fmla="*/ 124 h 175"/>
                <a:gd name="T62" fmla="*/ 150 w 267"/>
                <a:gd name="T63" fmla="*/ 125 h 175"/>
                <a:gd name="T64" fmla="*/ 141 w 267"/>
                <a:gd name="T65" fmla="*/ 128 h 175"/>
                <a:gd name="T66" fmla="*/ 126 w 267"/>
                <a:gd name="T67" fmla="*/ 131 h 175"/>
                <a:gd name="T68" fmla="*/ 109 w 267"/>
                <a:gd name="T69" fmla="*/ 135 h 175"/>
                <a:gd name="T70" fmla="*/ 89 w 267"/>
                <a:gd name="T71" fmla="*/ 137 h 175"/>
                <a:gd name="T72" fmla="*/ 67 w 267"/>
                <a:gd name="T73" fmla="*/ 137 h 175"/>
                <a:gd name="T74" fmla="*/ 43 w 267"/>
                <a:gd name="T75" fmla="*/ 133 h 175"/>
                <a:gd name="T76" fmla="*/ 21 w 267"/>
                <a:gd name="T77" fmla="*/ 127 h 175"/>
                <a:gd name="T78" fmla="*/ 0 w 267"/>
                <a:gd name="T79" fmla="*/ 115 h 175"/>
                <a:gd name="T80" fmla="*/ 0 w 267"/>
                <a:gd name="T81" fmla="*/ 114 h 175"/>
                <a:gd name="T82" fmla="*/ 3 w 267"/>
                <a:gd name="T83" fmla="*/ 109 h 175"/>
                <a:gd name="T84" fmla="*/ 7 w 267"/>
                <a:gd name="T85" fmla="*/ 100 h 175"/>
                <a:gd name="T86" fmla="*/ 12 w 267"/>
                <a:gd name="T87" fmla="*/ 90 h 175"/>
                <a:gd name="T88" fmla="*/ 18 w 267"/>
                <a:gd name="T89" fmla="*/ 77 h 175"/>
                <a:gd name="T90" fmla="*/ 26 w 267"/>
                <a:gd name="T91" fmla="*/ 64 h 175"/>
                <a:gd name="T92" fmla="*/ 38 w 267"/>
                <a:gd name="T93" fmla="*/ 52 h 175"/>
                <a:gd name="T94" fmla="*/ 50 w 267"/>
                <a:gd name="T95" fmla="*/ 39 h 175"/>
                <a:gd name="T96" fmla="*/ 64 w 267"/>
                <a:gd name="T97" fmla="*/ 27 h 175"/>
                <a:gd name="T98" fmla="*/ 81 w 267"/>
                <a:gd name="T99" fmla="*/ 16 h 175"/>
                <a:gd name="T100" fmla="*/ 100 w 267"/>
                <a:gd name="T101" fmla="*/ 7 h 175"/>
                <a:gd name="T102" fmla="*/ 121 w 267"/>
                <a:gd name="T103" fmla="*/ 2 h 175"/>
                <a:gd name="T104" fmla="*/ 144 w 267"/>
                <a:gd name="T10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5">
                  <a:moveTo>
                    <a:pt x="144" y="0"/>
                  </a:moveTo>
                  <a:lnTo>
                    <a:pt x="172" y="1"/>
                  </a:lnTo>
                  <a:lnTo>
                    <a:pt x="200" y="6"/>
                  </a:lnTo>
                  <a:lnTo>
                    <a:pt x="232" y="18"/>
                  </a:lnTo>
                  <a:lnTo>
                    <a:pt x="267" y="35"/>
                  </a:lnTo>
                  <a:lnTo>
                    <a:pt x="265" y="36"/>
                  </a:lnTo>
                  <a:lnTo>
                    <a:pt x="264" y="42"/>
                  </a:lnTo>
                  <a:lnTo>
                    <a:pt x="259" y="53"/>
                  </a:lnTo>
                  <a:lnTo>
                    <a:pt x="254" y="64"/>
                  </a:lnTo>
                  <a:lnTo>
                    <a:pt x="246" y="79"/>
                  </a:lnTo>
                  <a:lnTo>
                    <a:pt x="237" y="94"/>
                  </a:lnTo>
                  <a:lnTo>
                    <a:pt x="226" y="110"/>
                  </a:lnTo>
                  <a:lnTo>
                    <a:pt x="213" y="125"/>
                  </a:lnTo>
                  <a:lnTo>
                    <a:pt x="199" y="140"/>
                  </a:lnTo>
                  <a:lnTo>
                    <a:pt x="182" y="153"/>
                  </a:lnTo>
                  <a:lnTo>
                    <a:pt x="164" y="163"/>
                  </a:lnTo>
                  <a:lnTo>
                    <a:pt x="143" y="171"/>
                  </a:lnTo>
                  <a:lnTo>
                    <a:pt x="121" y="175"/>
                  </a:lnTo>
                  <a:lnTo>
                    <a:pt x="96" y="174"/>
                  </a:lnTo>
                  <a:lnTo>
                    <a:pt x="69" y="168"/>
                  </a:lnTo>
                  <a:lnTo>
                    <a:pt x="41" y="157"/>
                  </a:lnTo>
                  <a:lnTo>
                    <a:pt x="9" y="138"/>
                  </a:lnTo>
                  <a:lnTo>
                    <a:pt x="12" y="140"/>
                  </a:lnTo>
                  <a:lnTo>
                    <a:pt x="20" y="142"/>
                  </a:lnTo>
                  <a:lnTo>
                    <a:pt x="33" y="145"/>
                  </a:lnTo>
                  <a:lnTo>
                    <a:pt x="48" y="148"/>
                  </a:lnTo>
                  <a:lnTo>
                    <a:pt x="67" y="150"/>
                  </a:lnTo>
                  <a:lnTo>
                    <a:pt x="87" y="149"/>
                  </a:lnTo>
                  <a:lnTo>
                    <a:pt x="108" y="145"/>
                  </a:lnTo>
                  <a:lnTo>
                    <a:pt x="131" y="137"/>
                  </a:lnTo>
                  <a:lnTo>
                    <a:pt x="154" y="124"/>
                  </a:lnTo>
                  <a:lnTo>
                    <a:pt x="150" y="125"/>
                  </a:lnTo>
                  <a:lnTo>
                    <a:pt x="141" y="128"/>
                  </a:lnTo>
                  <a:lnTo>
                    <a:pt x="126" y="131"/>
                  </a:lnTo>
                  <a:lnTo>
                    <a:pt x="109" y="135"/>
                  </a:lnTo>
                  <a:lnTo>
                    <a:pt x="89" y="137"/>
                  </a:lnTo>
                  <a:lnTo>
                    <a:pt x="67" y="137"/>
                  </a:lnTo>
                  <a:lnTo>
                    <a:pt x="43" y="133"/>
                  </a:lnTo>
                  <a:lnTo>
                    <a:pt x="21" y="127"/>
                  </a:lnTo>
                  <a:lnTo>
                    <a:pt x="0" y="115"/>
                  </a:lnTo>
                  <a:lnTo>
                    <a:pt x="0" y="114"/>
                  </a:lnTo>
                  <a:lnTo>
                    <a:pt x="3" y="109"/>
                  </a:lnTo>
                  <a:lnTo>
                    <a:pt x="7" y="100"/>
                  </a:lnTo>
                  <a:lnTo>
                    <a:pt x="12" y="90"/>
                  </a:lnTo>
                  <a:lnTo>
                    <a:pt x="18" y="77"/>
                  </a:lnTo>
                  <a:lnTo>
                    <a:pt x="26" y="64"/>
                  </a:lnTo>
                  <a:lnTo>
                    <a:pt x="38" y="52"/>
                  </a:lnTo>
                  <a:lnTo>
                    <a:pt x="50" y="39"/>
                  </a:lnTo>
                  <a:lnTo>
                    <a:pt x="64" y="27"/>
                  </a:lnTo>
                  <a:lnTo>
                    <a:pt x="81" y="16"/>
                  </a:lnTo>
                  <a:lnTo>
                    <a:pt x="100" y="7"/>
                  </a:lnTo>
                  <a:lnTo>
                    <a:pt x="121" y="2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6" name="任意多边形: 形状 25"/>
            <p:cNvSpPr/>
            <p:nvPr/>
          </p:nvSpPr>
          <p:spPr bwMode="auto">
            <a:xfrm>
              <a:off x="1122015" y="2429669"/>
              <a:ext cx="422275" cy="277813"/>
            </a:xfrm>
            <a:custGeom>
              <a:avLst/>
              <a:gdLst>
                <a:gd name="T0" fmla="*/ 145 w 266"/>
                <a:gd name="T1" fmla="*/ 0 h 175"/>
                <a:gd name="T2" fmla="*/ 170 w 266"/>
                <a:gd name="T3" fmla="*/ 0 h 175"/>
                <a:gd name="T4" fmla="*/ 197 w 266"/>
                <a:gd name="T5" fmla="*/ 6 h 175"/>
                <a:gd name="T6" fmla="*/ 226 w 266"/>
                <a:gd name="T7" fmla="*/ 18 h 175"/>
                <a:gd name="T8" fmla="*/ 257 w 266"/>
                <a:gd name="T9" fmla="*/ 36 h 175"/>
                <a:gd name="T10" fmla="*/ 254 w 266"/>
                <a:gd name="T11" fmla="*/ 35 h 175"/>
                <a:gd name="T12" fmla="*/ 247 w 266"/>
                <a:gd name="T13" fmla="*/ 32 h 175"/>
                <a:gd name="T14" fmla="*/ 235 w 266"/>
                <a:gd name="T15" fmla="*/ 30 h 175"/>
                <a:gd name="T16" fmla="*/ 218 w 266"/>
                <a:gd name="T17" fmla="*/ 26 h 175"/>
                <a:gd name="T18" fmla="*/ 200 w 266"/>
                <a:gd name="T19" fmla="*/ 24 h 175"/>
                <a:gd name="T20" fmla="*/ 179 w 266"/>
                <a:gd name="T21" fmla="*/ 26 h 175"/>
                <a:gd name="T22" fmla="*/ 158 w 266"/>
                <a:gd name="T23" fmla="*/ 30 h 175"/>
                <a:gd name="T24" fmla="*/ 136 w 266"/>
                <a:gd name="T25" fmla="*/ 37 h 175"/>
                <a:gd name="T26" fmla="*/ 114 w 266"/>
                <a:gd name="T27" fmla="*/ 50 h 175"/>
                <a:gd name="T28" fmla="*/ 117 w 266"/>
                <a:gd name="T29" fmla="*/ 49 h 175"/>
                <a:gd name="T30" fmla="*/ 126 w 266"/>
                <a:gd name="T31" fmla="*/ 47 h 175"/>
                <a:gd name="T32" fmla="*/ 140 w 266"/>
                <a:gd name="T33" fmla="*/ 43 h 175"/>
                <a:gd name="T34" fmla="*/ 157 w 266"/>
                <a:gd name="T35" fmla="*/ 40 h 175"/>
                <a:gd name="T36" fmla="*/ 178 w 266"/>
                <a:gd name="T37" fmla="*/ 37 h 175"/>
                <a:gd name="T38" fmla="*/ 200 w 266"/>
                <a:gd name="T39" fmla="*/ 37 h 175"/>
                <a:gd name="T40" fmla="*/ 223 w 266"/>
                <a:gd name="T41" fmla="*/ 40 h 175"/>
                <a:gd name="T42" fmla="*/ 245 w 266"/>
                <a:gd name="T43" fmla="*/ 48 h 175"/>
                <a:gd name="T44" fmla="*/ 266 w 266"/>
                <a:gd name="T45" fmla="*/ 58 h 175"/>
                <a:gd name="T46" fmla="*/ 266 w 266"/>
                <a:gd name="T47" fmla="*/ 61 h 175"/>
                <a:gd name="T48" fmla="*/ 264 w 266"/>
                <a:gd name="T49" fmla="*/ 66 h 175"/>
                <a:gd name="T50" fmla="*/ 260 w 266"/>
                <a:gd name="T51" fmla="*/ 74 h 175"/>
                <a:gd name="T52" fmla="*/ 254 w 266"/>
                <a:gd name="T53" fmla="*/ 84 h 175"/>
                <a:gd name="T54" fmla="*/ 248 w 266"/>
                <a:gd name="T55" fmla="*/ 96 h 175"/>
                <a:gd name="T56" fmla="*/ 240 w 266"/>
                <a:gd name="T57" fmla="*/ 109 h 175"/>
                <a:gd name="T58" fmla="*/ 230 w 266"/>
                <a:gd name="T59" fmla="*/ 123 h 175"/>
                <a:gd name="T60" fmla="*/ 217 w 266"/>
                <a:gd name="T61" fmla="*/ 136 h 175"/>
                <a:gd name="T62" fmla="*/ 202 w 266"/>
                <a:gd name="T63" fmla="*/ 148 h 175"/>
                <a:gd name="T64" fmla="*/ 186 w 266"/>
                <a:gd name="T65" fmla="*/ 158 h 175"/>
                <a:gd name="T66" fmla="*/ 166 w 266"/>
                <a:gd name="T67" fmla="*/ 167 h 175"/>
                <a:gd name="T68" fmla="*/ 145 w 266"/>
                <a:gd name="T69" fmla="*/ 172 h 175"/>
                <a:gd name="T70" fmla="*/ 122 w 266"/>
                <a:gd name="T71" fmla="*/ 175 h 175"/>
                <a:gd name="T72" fmla="*/ 96 w 266"/>
                <a:gd name="T73" fmla="*/ 174 h 175"/>
                <a:gd name="T74" fmla="*/ 66 w 266"/>
                <a:gd name="T75" fmla="*/ 169 h 175"/>
                <a:gd name="T76" fmla="*/ 35 w 266"/>
                <a:gd name="T77" fmla="*/ 157 h 175"/>
                <a:gd name="T78" fmla="*/ 0 w 266"/>
                <a:gd name="T79" fmla="*/ 140 h 175"/>
                <a:gd name="T80" fmla="*/ 1 w 266"/>
                <a:gd name="T81" fmla="*/ 137 h 175"/>
                <a:gd name="T82" fmla="*/ 4 w 266"/>
                <a:gd name="T83" fmla="*/ 132 h 175"/>
                <a:gd name="T84" fmla="*/ 8 w 266"/>
                <a:gd name="T85" fmla="*/ 122 h 175"/>
                <a:gd name="T86" fmla="*/ 13 w 266"/>
                <a:gd name="T87" fmla="*/ 110 h 175"/>
                <a:gd name="T88" fmla="*/ 21 w 266"/>
                <a:gd name="T89" fmla="*/ 96 h 175"/>
                <a:gd name="T90" fmla="*/ 30 w 266"/>
                <a:gd name="T91" fmla="*/ 80 h 175"/>
                <a:gd name="T92" fmla="*/ 40 w 266"/>
                <a:gd name="T93" fmla="*/ 65 h 175"/>
                <a:gd name="T94" fmla="*/ 53 w 266"/>
                <a:gd name="T95" fmla="*/ 49 h 175"/>
                <a:gd name="T96" fmla="*/ 67 w 266"/>
                <a:gd name="T97" fmla="*/ 35 h 175"/>
                <a:gd name="T98" fmla="*/ 84 w 266"/>
                <a:gd name="T99" fmla="*/ 22 h 175"/>
                <a:gd name="T100" fmla="*/ 102 w 266"/>
                <a:gd name="T101" fmla="*/ 11 h 175"/>
                <a:gd name="T102" fmla="*/ 123 w 266"/>
                <a:gd name="T103" fmla="*/ 4 h 175"/>
                <a:gd name="T104" fmla="*/ 145 w 266"/>
                <a:gd name="T10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6" h="175">
                  <a:moveTo>
                    <a:pt x="145" y="0"/>
                  </a:moveTo>
                  <a:lnTo>
                    <a:pt x="170" y="0"/>
                  </a:lnTo>
                  <a:lnTo>
                    <a:pt x="197" y="6"/>
                  </a:lnTo>
                  <a:lnTo>
                    <a:pt x="226" y="18"/>
                  </a:lnTo>
                  <a:lnTo>
                    <a:pt x="257" y="36"/>
                  </a:lnTo>
                  <a:lnTo>
                    <a:pt x="254" y="35"/>
                  </a:lnTo>
                  <a:lnTo>
                    <a:pt x="247" y="32"/>
                  </a:lnTo>
                  <a:lnTo>
                    <a:pt x="235" y="30"/>
                  </a:lnTo>
                  <a:lnTo>
                    <a:pt x="218" y="26"/>
                  </a:lnTo>
                  <a:lnTo>
                    <a:pt x="200" y="24"/>
                  </a:lnTo>
                  <a:lnTo>
                    <a:pt x="179" y="26"/>
                  </a:lnTo>
                  <a:lnTo>
                    <a:pt x="158" y="30"/>
                  </a:lnTo>
                  <a:lnTo>
                    <a:pt x="136" y="37"/>
                  </a:lnTo>
                  <a:lnTo>
                    <a:pt x="114" y="50"/>
                  </a:lnTo>
                  <a:lnTo>
                    <a:pt x="117" y="49"/>
                  </a:lnTo>
                  <a:lnTo>
                    <a:pt x="126" y="47"/>
                  </a:lnTo>
                  <a:lnTo>
                    <a:pt x="140" y="43"/>
                  </a:lnTo>
                  <a:lnTo>
                    <a:pt x="157" y="40"/>
                  </a:lnTo>
                  <a:lnTo>
                    <a:pt x="178" y="37"/>
                  </a:lnTo>
                  <a:lnTo>
                    <a:pt x="200" y="37"/>
                  </a:lnTo>
                  <a:lnTo>
                    <a:pt x="223" y="40"/>
                  </a:lnTo>
                  <a:lnTo>
                    <a:pt x="245" y="48"/>
                  </a:lnTo>
                  <a:lnTo>
                    <a:pt x="266" y="58"/>
                  </a:lnTo>
                  <a:lnTo>
                    <a:pt x="266" y="61"/>
                  </a:lnTo>
                  <a:lnTo>
                    <a:pt x="264" y="66"/>
                  </a:lnTo>
                  <a:lnTo>
                    <a:pt x="260" y="74"/>
                  </a:lnTo>
                  <a:lnTo>
                    <a:pt x="254" y="84"/>
                  </a:lnTo>
                  <a:lnTo>
                    <a:pt x="248" y="96"/>
                  </a:lnTo>
                  <a:lnTo>
                    <a:pt x="240" y="109"/>
                  </a:lnTo>
                  <a:lnTo>
                    <a:pt x="230" y="123"/>
                  </a:lnTo>
                  <a:lnTo>
                    <a:pt x="217" y="136"/>
                  </a:lnTo>
                  <a:lnTo>
                    <a:pt x="202" y="148"/>
                  </a:lnTo>
                  <a:lnTo>
                    <a:pt x="186" y="158"/>
                  </a:lnTo>
                  <a:lnTo>
                    <a:pt x="166" y="167"/>
                  </a:lnTo>
                  <a:lnTo>
                    <a:pt x="145" y="172"/>
                  </a:lnTo>
                  <a:lnTo>
                    <a:pt x="122" y="175"/>
                  </a:lnTo>
                  <a:lnTo>
                    <a:pt x="96" y="174"/>
                  </a:lnTo>
                  <a:lnTo>
                    <a:pt x="66" y="169"/>
                  </a:lnTo>
                  <a:lnTo>
                    <a:pt x="35" y="157"/>
                  </a:lnTo>
                  <a:lnTo>
                    <a:pt x="0" y="140"/>
                  </a:lnTo>
                  <a:lnTo>
                    <a:pt x="1" y="137"/>
                  </a:lnTo>
                  <a:lnTo>
                    <a:pt x="4" y="132"/>
                  </a:lnTo>
                  <a:lnTo>
                    <a:pt x="8" y="122"/>
                  </a:lnTo>
                  <a:lnTo>
                    <a:pt x="13" y="110"/>
                  </a:lnTo>
                  <a:lnTo>
                    <a:pt x="21" y="96"/>
                  </a:lnTo>
                  <a:lnTo>
                    <a:pt x="30" y="80"/>
                  </a:lnTo>
                  <a:lnTo>
                    <a:pt x="40" y="65"/>
                  </a:lnTo>
                  <a:lnTo>
                    <a:pt x="53" y="49"/>
                  </a:lnTo>
                  <a:lnTo>
                    <a:pt x="67" y="35"/>
                  </a:lnTo>
                  <a:lnTo>
                    <a:pt x="84" y="22"/>
                  </a:lnTo>
                  <a:lnTo>
                    <a:pt x="102" y="11"/>
                  </a:lnTo>
                  <a:lnTo>
                    <a:pt x="123" y="4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7" name="任意多边形: 形状 26"/>
            <p:cNvSpPr/>
            <p:nvPr/>
          </p:nvSpPr>
          <p:spPr bwMode="auto">
            <a:xfrm>
              <a:off x="1171228" y="1870869"/>
              <a:ext cx="404813" cy="280988"/>
            </a:xfrm>
            <a:custGeom>
              <a:avLst/>
              <a:gdLst>
                <a:gd name="T0" fmla="*/ 101 w 255"/>
                <a:gd name="T1" fmla="*/ 0 h 177"/>
                <a:gd name="T2" fmla="*/ 122 w 255"/>
                <a:gd name="T3" fmla="*/ 0 h 177"/>
                <a:gd name="T4" fmla="*/ 143 w 255"/>
                <a:gd name="T5" fmla="*/ 3 h 177"/>
                <a:gd name="T6" fmla="*/ 164 w 255"/>
                <a:gd name="T7" fmla="*/ 8 h 177"/>
                <a:gd name="T8" fmla="*/ 183 w 255"/>
                <a:gd name="T9" fmla="*/ 17 h 177"/>
                <a:gd name="T10" fmla="*/ 201 w 255"/>
                <a:gd name="T11" fmla="*/ 31 h 177"/>
                <a:gd name="T12" fmla="*/ 220 w 255"/>
                <a:gd name="T13" fmla="*/ 48 h 177"/>
                <a:gd name="T14" fmla="*/ 234 w 255"/>
                <a:gd name="T15" fmla="*/ 71 h 177"/>
                <a:gd name="T16" fmla="*/ 246 w 255"/>
                <a:gd name="T17" fmla="*/ 100 h 177"/>
                <a:gd name="T18" fmla="*/ 255 w 255"/>
                <a:gd name="T19" fmla="*/ 135 h 177"/>
                <a:gd name="T20" fmla="*/ 253 w 255"/>
                <a:gd name="T21" fmla="*/ 132 h 177"/>
                <a:gd name="T22" fmla="*/ 249 w 255"/>
                <a:gd name="T23" fmla="*/ 125 h 177"/>
                <a:gd name="T24" fmla="*/ 244 w 255"/>
                <a:gd name="T25" fmla="*/ 114 h 177"/>
                <a:gd name="T26" fmla="*/ 235 w 255"/>
                <a:gd name="T27" fmla="*/ 101 h 177"/>
                <a:gd name="T28" fmla="*/ 222 w 255"/>
                <a:gd name="T29" fmla="*/ 87 h 177"/>
                <a:gd name="T30" fmla="*/ 208 w 255"/>
                <a:gd name="T31" fmla="*/ 73 h 177"/>
                <a:gd name="T32" fmla="*/ 190 w 255"/>
                <a:gd name="T33" fmla="*/ 60 h 177"/>
                <a:gd name="T34" fmla="*/ 168 w 255"/>
                <a:gd name="T35" fmla="*/ 49 h 177"/>
                <a:gd name="T36" fmla="*/ 143 w 255"/>
                <a:gd name="T37" fmla="*/ 44 h 177"/>
                <a:gd name="T38" fmla="*/ 147 w 255"/>
                <a:gd name="T39" fmla="*/ 45 h 177"/>
                <a:gd name="T40" fmla="*/ 155 w 255"/>
                <a:gd name="T41" fmla="*/ 49 h 177"/>
                <a:gd name="T42" fmla="*/ 168 w 255"/>
                <a:gd name="T43" fmla="*/ 57 h 177"/>
                <a:gd name="T44" fmla="*/ 182 w 255"/>
                <a:gd name="T45" fmla="*/ 68 h 177"/>
                <a:gd name="T46" fmla="*/ 197 w 255"/>
                <a:gd name="T47" fmla="*/ 80 h 177"/>
                <a:gd name="T48" fmla="*/ 213 w 255"/>
                <a:gd name="T49" fmla="*/ 96 h 177"/>
                <a:gd name="T50" fmla="*/ 227 w 255"/>
                <a:gd name="T51" fmla="*/ 114 h 177"/>
                <a:gd name="T52" fmla="*/ 239 w 255"/>
                <a:gd name="T53" fmla="*/ 135 h 177"/>
                <a:gd name="T54" fmla="*/ 246 w 255"/>
                <a:gd name="T55" fmla="*/ 157 h 177"/>
                <a:gd name="T56" fmla="*/ 243 w 255"/>
                <a:gd name="T57" fmla="*/ 158 h 177"/>
                <a:gd name="T58" fmla="*/ 238 w 255"/>
                <a:gd name="T59" fmla="*/ 161 h 177"/>
                <a:gd name="T60" fmla="*/ 229 w 255"/>
                <a:gd name="T61" fmla="*/ 165 h 177"/>
                <a:gd name="T62" fmla="*/ 216 w 255"/>
                <a:gd name="T63" fmla="*/ 169 h 177"/>
                <a:gd name="T64" fmla="*/ 201 w 255"/>
                <a:gd name="T65" fmla="*/ 173 h 177"/>
                <a:gd name="T66" fmla="*/ 184 w 255"/>
                <a:gd name="T67" fmla="*/ 175 h 177"/>
                <a:gd name="T68" fmla="*/ 166 w 255"/>
                <a:gd name="T69" fmla="*/ 177 h 177"/>
                <a:gd name="T70" fmla="*/ 147 w 255"/>
                <a:gd name="T71" fmla="*/ 177 h 177"/>
                <a:gd name="T72" fmla="*/ 126 w 255"/>
                <a:gd name="T73" fmla="*/ 173 h 177"/>
                <a:gd name="T74" fmla="*/ 105 w 255"/>
                <a:gd name="T75" fmla="*/ 166 h 177"/>
                <a:gd name="T76" fmla="*/ 86 w 255"/>
                <a:gd name="T77" fmla="*/ 157 h 177"/>
                <a:gd name="T78" fmla="*/ 65 w 255"/>
                <a:gd name="T79" fmla="*/ 141 h 177"/>
                <a:gd name="T80" fmla="*/ 47 w 255"/>
                <a:gd name="T81" fmla="*/ 122 h 177"/>
                <a:gd name="T82" fmla="*/ 28 w 255"/>
                <a:gd name="T83" fmla="*/ 97 h 177"/>
                <a:gd name="T84" fmla="*/ 13 w 255"/>
                <a:gd name="T85" fmla="*/ 65 h 177"/>
                <a:gd name="T86" fmla="*/ 0 w 255"/>
                <a:gd name="T87" fmla="*/ 27 h 177"/>
                <a:gd name="T88" fmla="*/ 1 w 255"/>
                <a:gd name="T89" fmla="*/ 26 h 177"/>
                <a:gd name="T90" fmla="*/ 8 w 255"/>
                <a:gd name="T91" fmla="*/ 23 h 177"/>
                <a:gd name="T92" fmla="*/ 17 w 255"/>
                <a:gd name="T93" fmla="*/ 19 h 177"/>
                <a:gd name="T94" fmla="*/ 30 w 255"/>
                <a:gd name="T95" fmla="*/ 14 h 177"/>
                <a:gd name="T96" fmla="*/ 45 w 255"/>
                <a:gd name="T97" fmla="*/ 10 h 177"/>
                <a:gd name="T98" fmla="*/ 62 w 255"/>
                <a:gd name="T99" fmla="*/ 5 h 177"/>
                <a:gd name="T100" fmla="*/ 82 w 255"/>
                <a:gd name="T101" fmla="*/ 3 h 177"/>
                <a:gd name="T102" fmla="*/ 101 w 255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5" h="177">
                  <a:moveTo>
                    <a:pt x="101" y="0"/>
                  </a:moveTo>
                  <a:lnTo>
                    <a:pt x="122" y="0"/>
                  </a:lnTo>
                  <a:lnTo>
                    <a:pt x="143" y="3"/>
                  </a:lnTo>
                  <a:lnTo>
                    <a:pt x="164" y="8"/>
                  </a:lnTo>
                  <a:lnTo>
                    <a:pt x="183" y="17"/>
                  </a:lnTo>
                  <a:lnTo>
                    <a:pt x="201" y="31"/>
                  </a:lnTo>
                  <a:lnTo>
                    <a:pt x="220" y="48"/>
                  </a:lnTo>
                  <a:lnTo>
                    <a:pt x="234" y="71"/>
                  </a:lnTo>
                  <a:lnTo>
                    <a:pt x="246" y="100"/>
                  </a:lnTo>
                  <a:lnTo>
                    <a:pt x="255" y="135"/>
                  </a:lnTo>
                  <a:lnTo>
                    <a:pt x="253" y="132"/>
                  </a:lnTo>
                  <a:lnTo>
                    <a:pt x="249" y="125"/>
                  </a:lnTo>
                  <a:lnTo>
                    <a:pt x="244" y="114"/>
                  </a:lnTo>
                  <a:lnTo>
                    <a:pt x="235" y="101"/>
                  </a:lnTo>
                  <a:lnTo>
                    <a:pt x="222" y="87"/>
                  </a:lnTo>
                  <a:lnTo>
                    <a:pt x="208" y="73"/>
                  </a:lnTo>
                  <a:lnTo>
                    <a:pt x="190" y="60"/>
                  </a:lnTo>
                  <a:lnTo>
                    <a:pt x="168" y="49"/>
                  </a:lnTo>
                  <a:lnTo>
                    <a:pt x="143" y="44"/>
                  </a:lnTo>
                  <a:lnTo>
                    <a:pt x="147" y="45"/>
                  </a:lnTo>
                  <a:lnTo>
                    <a:pt x="155" y="49"/>
                  </a:lnTo>
                  <a:lnTo>
                    <a:pt x="168" y="57"/>
                  </a:lnTo>
                  <a:lnTo>
                    <a:pt x="182" y="68"/>
                  </a:lnTo>
                  <a:lnTo>
                    <a:pt x="197" y="80"/>
                  </a:lnTo>
                  <a:lnTo>
                    <a:pt x="213" y="96"/>
                  </a:lnTo>
                  <a:lnTo>
                    <a:pt x="227" y="114"/>
                  </a:lnTo>
                  <a:lnTo>
                    <a:pt x="239" y="135"/>
                  </a:lnTo>
                  <a:lnTo>
                    <a:pt x="246" y="157"/>
                  </a:lnTo>
                  <a:lnTo>
                    <a:pt x="243" y="158"/>
                  </a:lnTo>
                  <a:lnTo>
                    <a:pt x="238" y="161"/>
                  </a:lnTo>
                  <a:lnTo>
                    <a:pt x="229" y="165"/>
                  </a:lnTo>
                  <a:lnTo>
                    <a:pt x="216" y="169"/>
                  </a:lnTo>
                  <a:lnTo>
                    <a:pt x="201" y="173"/>
                  </a:lnTo>
                  <a:lnTo>
                    <a:pt x="184" y="175"/>
                  </a:lnTo>
                  <a:lnTo>
                    <a:pt x="166" y="177"/>
                  </a:lnTo>
                  <a:lnTo>
                    <a:pt x="147" y="177"/>
                  </a:lnTo>
                  <a:lnTo>
                    <a:pt x="126" y="173"/>
                  </a:lnTo>
                  <a:lnTo>
                    <a:pt x="105" y="166"/>
                  </a:lnTo>
                  <a:lnTo>
                    <a:pt x="86" y="157"/>
                  </a:lnTo>
                  <a:lnTo>
                    <a:pt x="65" y="141"/>
                  </a:lnTo>
                  <a:lnTo>
                    <a:pt x="47" y="122"/>
                  </a:lnTo>
                  <a:lnTo>
                    <a:pt x="28" y="97"/>
                  </a:lnTo>
                  <a:lnTo>
                    <a:pt x="13" y="65"/>
                  </a:lnTo>
                  <a:lnTo>
                    <a:pt x="0" y="27"/>
                  </a:lnTo>
                  <a:lnTo>
                    <a:pt x="1" y="26"/>
                  </a:lnTo>
                  <a:lnTo>
                    <a:pt x="8" y="23"/>
                  </a:lnTo>
                  <a:lnTo>
                    <a:pt x="17" y="19"/>
                  </a:lnTo>
                  <a:lnTo>
                    <a:pt x="30" y="14"/>
                  </a:lnTo>
                  <a:lnTo>
                    <a:pt x="45" y="10"/>
                  </a:lnTo>
                  <a:lnTo>
                    <a:pt x="62" y="5"/>
                  </a:lnTo>
                  <a:lnTo>
                    <a:pt x="82" y="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8" name="任意多边形: 形状 27"/>
            <p:cNvSpPr/>
            <p:nvPr/>
          </p:nvSpPr>
          <p:spPr bwMode="auto">
            <a:xfrm>
              <a:off x="1645890" y="1396206"/>
              <a:ext cx="277813" cy="423863"/>
            </a:xfrm>
            <a:custGeom>
              <a:avLst/>
              <a:gdLst>
                <a:gd name="T0" fmla="*/ 35 w 175"/>
                <a:gd name="T1" fmla="*/ 0 h 267"/>
                <a:gd name="T2" fmla="*/ 38 w 175"/>
                <a:gd name="T3" fmla="*/ 0 h 267"/>
                <a:gd name="T4" fmla="*/ 44 w 175"/>
                <a:gd name="T5" fmla="*/ 3 h 267"/>
                <a:gd name="T6" fmla="*/ 53 w 175"/>
                <a:gd name="T7" fmla="*/ 7 h 267"/>
                <a:gd name="T8" fmla="*/ 66 w 175"/>
                <a:gd name="T9" fmla="*/ 13 h 267"/>
                <a:gd name="T10" fmla="*/ 79 w 175"/>
                <a:gd name="T11" fmla="*/ 20 h 267"/>
                <a:gd name="T12" fmla="*/ 95 w 175"/>
                <a:gd name="T13" fmla="*/ 29 h 267"/>
                <a:gd name="T14" fmla="*/ 110 w 175"/>
                <a:gd name="T15" fmla="*/ 41 h 267"/>
                <a:gd name="T16" fmla="*/ 126 w 175"/>
                <a:gd name="T17" fmla="*/ 54 h 267"/>
                <a:gd name="T18" fmla="*/ 140 w 175"/>
                <a:gd name="T19" fmla="*/ 68 h 267"/>
                <a:gd name="T20" fmla="*/ 153 w 175"/>
                <a:gd name="T21" fmla="*/ 85 h 267"/>
                <a:gd name="T22" fmla="*/ 165 w 175"/>
                <a:gd name="T23" fmla="*/ 103 h 267"/>
                <a:gd name="T24" fmla="*/ 171 w 175"/>
                <a:gd name="T25" fmla="*/ 124 h 267"/>
                <a:gd name="T26" fmla="*/ 175 w 175"/>
                <a:gd name="T27" fmla="*/ 146 h 267"/>
                <a:gd name="T28" fmla="*/ 175 w 175"/>
                <a:gd name="T29" fmla="*/ 170 h 267"/>
                <a:gd name="T30" fmla="*/ 169 w 175"/>
                <a:gd name="T31" fmla="*/ 196 h 267"/>
                <a:gd name="T32" fmla="*/ 157 w 175"/>
                <a:gd name="T33" fmla="*/ 226 h 267"/>
                <a:gd name="T34" fmla="*/ 139 w 175"/>
                <a:gd name="T35" fmla="*/ 257 h 267"/>
                <a:gd name="T36" fmla="*/ 140 w 175"/>
                <a:gd name="T37" fmla="*/ 255 h 267"/>
                <a:gd name="T38" fmla="*/ 143 w 175"/>
                <a:gd name="T39" fmla="*/ 246 h 267"/>
                <a:gd name="T40" fmla="*/ 147 w 175"/>
                <a:gd name="T41" fmla="*/ 234 h 267"/>
                <a:gd name="T42" fmla="*/ 149 w 175"/>
                <a:gd name="T43" fmla="*/ 219 h 267"/>
                <a:gd name="T44" fmla="*/ 151 w 175"/>
                <a:gd name="T45" fmla="*/ 200 h 267"/>
                <a:gd name="T46" fmla="*/ 151 w 175"/>
                <a:gd name="T47" fmla="*/ 180 h 267"/>
                <a:gd name="T48" fmla="*/ 147 w 175"/>
                <a:gd name="T49" fmla="*/ 157 h 267"/>
                <a:gd name="T50" fmla="*/ 138 w 175"/>
                <a:gd name="T51" fmla="*/ 135 h 267"/>
                <a:gd name="T52" fmla="*/ 125 w 175"/>
                <a:gd name="T53" fmla="*/ 113 h 267"/>
                <a:gd name="T54" fmla="*/ 126 w 175"/>
                <a:gd name="T55" fmla="*/ 117 h 267"/>
                <a:gd name="T56" fmla="*/ 129 w 175"/>
                <a:gd name="T57" fmla="*/ 126 h 267"/>
                <a:gd name="T58" fmla="*/ 132 w 175"/>
                <a:gd name="T59" fmla="*/ 139 h 267"/>
                <a:gd name="T60" fmla="*/ 136 w 175"/>
                <a:gd name="T61" fmla="*/ 157 h 267"/>
                <a:gd name="T62" fmla="*/ 138 w 175"/>
                <a:gd name="T63" fmla="*/ 178 h 267"/>
                <a:gd name="T64" fmla="*/ 138 w 175"/>
                <a:gd name="T65" fmla="*/ 200 h 267"/>
                <a:gd name="T66" fmla="*/ 135 w 175"/>
                <a:gd name="T67" fmla="*/ 222 h 267"/>
                <a:gd name="T68" fmla="*/ 129 w 175"/>
                <a:gd name="T69" fmla="*/ 244 h 267"/>
                <a:gd name="T70" fmla="*/ 117 w 175"/>
                <a:gd name="T71" fmla="*/ 267 h 267"/>
                <a:gd name="T72" fmla="*/ 114 w 175"/>
                <a:gd name="T73" fmla="*/ 265 h 267"/>
                <a:gd name="T74" fmla="*/ 109 w 175"/>
                <a:gd name="T75" fmla="*/ 264 h 267"/>
                <a:gd name="T76" fmla="*/ 101 w 175"/>
                <a:gd name="T77" fmla="*/ 260 h 267"/>
                <a:gd name="T78" fmla="*/ 91 w 175"/>
                <a:gd name="T79" fmla="*/ 255 h 267"/>
                <a:gd name="T80" fmla="*/ 79 w 175"/>
                <a:gd name="T81" fmla="*/ 248 h 267"/>
                <a:gd name="T82" fmla="*/ 66 w 175"/>
                <a:gd name="T83" fmla="*/ 239 h 267"/>
                <a:gd name="T84" fmla="*/ 53 w 175"/>
                <a:gd name="T85" fmla="*/ 229 h 267"/>
                <a:gd name="T86" fmla="*/ 40 w 175"/>
                <a:gd name="T87" fmla="*/ 217 h 267"/>
                <a:gd name="T88" fmla="*/ 27 w 175"/>
                <a:gd name="T89" fmla="*/ 202 h 267"/>
                <a:gd name="T90" fmla="*/ 17 w 175"/>
                <a:gd name="T91" fmla="*/ 186 h 267"/>
                <a:gd name="T92" fmla="*/ 9 w 175"/>
                <a:gd name="T93" fmla="*/ 167 h 267"/>
                <a:gd name="T94" fmla="*/ 2 w 175"/>
                <a:gd name="T95" fmla="*/ 146 h 267"/>
                <a:gd name="T96" fmla="*/ 0 w 175"/>
                <a:gd name="T97" fmla="*/ 121 h 267"/>
                <a:gd name="T98" fmla="*/ 1 w 175"/>
                <a:gd name="T99" fmla="*/ 95 h 267"/>
                <a:gd name="T100" fmla="*/ 8 w 175"/>
                <a:gd name="T101" fmla="*/ 67 h 267"/>
                <a:gd name="T102" fmla="*/ 18 w 175"/>
                <a:gd name="T103" fmla="*/ 34 h 267"/>
                <a:gd name="T104" fmla="*/ 35 w 175"/>
                <a:gd name="T10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7">
                  <a:moveTo>
                    <a:pt x="35" y="0"/>
                  </a:moveTo>
                  <a:lnTo>
                    <a:pt x="38" y="0"/>
                  </a:lnTo>
                  <a:lnTo>
                    <a:pt x="44" y="3"/>
                  </a:lnTo>
                  <a:lnTo>
                    <a:pt x="53" y="7"/>
                  </a:lnTo>
                  <a:lnTo>
                    <a:pt x="66" y="13"/>
                  </a:lnTo>
                  <a:lnTo>
                    <a:pt x="79" y="20"/>
                  </a:lnTo>
                  <a:lnTo>
                    <a:pt x="95" y="29"/>
                  </a:lnTo>
                  <a:lnTo>
                    <a:pt x="110" y="41"/>
                  </a:lnTo>
                  <a:lnTo>
                    <a:pt x="126" y="54"/>
                  </a:lnTo>
                  <a:lnTo>
                    <a:pt x="140" y="68"/>
                  </a:lnTo>
                  <a:lnTo>
                    <a:pt x="153" y="85"/>
                  </a:lnTo>
                  <a:lnTo>
                    <a:pt x="165" y="103"/>
                  </a:lnTo>
                  <a:lnTo>
                    <a:pt x="171" y="124"/>
                  </a:lnTo>
                  <a:lnTo>
                    <a:pt x="175" y="146"/>
                  </a:lnTo>
                  <a:lnTo>
                    <a:pt x="175" y="170"/>
                  </a:lnTo>
                  <a:lnTo>
                    <a:pt x="169" y="196"/>
                  </a:lnTo>
                  <a:lnTo>
                    <a:pt x="157" y="226"/>
                  </a:lnTo>
                  <a:lnTo>
                    <a:pt x="139" y="257"/>
                  </a:lnTo>
                  <a:lnTo>
                    <a:pt x="140" y="255"/>
                  </a:lnTo>
                  <a:lnTo>
                    <a:pt x="143" y="246"/>
                  </a:lnTo>
                  <a:lnTo>
                    <a:pt x="147" y="234"/>
                  </a:lnTo>
                  <a:lnTo>
                    <a:pt x="149" y="219"/>
                  </a:lnTo>
                  <a:lnTo>
                    <a:pt x="151" y="200"/>
                  </a:lnTo>
                  <a:lnTo>
                    <a:pt x="151" y="180"/>
                  </a:lnTo>
                  <a:lnTo>
                    <a:pt x="147" y="157"/>
                  </a:lnTo>
                  <a:lnTo>
                    <a:pt x="138" y="135"/>
                  </a:lnTo>
                  <a:lnTo>
                    <a:pt x="125" y="113"/>
                  </a:lnTo>
                  <a:lnTo>
                    <a:pt x="126" y="117"/>
                  </a:lnTo>
                  <a:lnTo>
                    <a:pt x="129" y="126"/>
                  </a:lnTo>
                  <a:lnTo>
                    <a:pt x="132" y="139"/>
                  </a:lnTo>
                  <a:lnTo>
                    <a:pt x="136" y="157"/>
                  </a:lnTo>
                  <a:lnTo>
                    <a:pt x="138" y="178"/>
                  </a:lnTo>
                  <a:lnTo>
                    <a:pt x="138" y="200"/>
                  </a:lnTo>
                  <a:lnTo>
                    <a:pt x="135" y="222"/>
                  </a:lnTo>
                  <a:lnTo>
                    <a:pt x="129" y="244"/>
                  </a:lnTo>
                  <a:lnTo>
                    <a:pt x="117" y="267"/>
                  </a:lnTo>
                  <a:lnTo>
                    <a:pt x="114" y="265"/>
                  </a:lnTo>
                  <a:lnTo>
                    <a:pt x="109" y="264"/>
                  </a:lnTo>
                  <a:lnTo>
                    <a:pt x="101" y="260"/>
                  </a:lnTo>
                  <a:lnTo>
                    <a:pt x="91" y="255"/>
                  </a:lnTo>
                  <a:lnTo>
                    <a:pt x="79" y="248"/>
                  </a:lnTo>
                  <a:lnTo>
                    <a:pt x="66" y="239"/>
                  </a:lnTo>
                  <a:lnTo>
                    <a:pt x="53" y="229"/>
                  </a:lnTo>
                  <a:lnTo>
                    <a:pt x="40" y="217"/>
                  </a:lnTo>
                  <a:lnTo>
                    <a:pt x="27" y="202"/>
                  </a:lnTo>
                  <a:lnTo>
                    <a:pt x="17" y="186"/>
                  </a:lnTo>
                  <a:lnTo>
                    <a:pt x="9" y="167"/>
                  </a:lnTo>
                  <a:lnTo>
                    <a:pt x="2" y="146"/>
                  </a:lnTo>
                  <a:lnTo>
                    <a:pt x="0" y="121"/>
                  </a:lnTo>
                  <a:lnTo>
                    <a:pt x="1" y="95"/>
                  </a:lnTo>
                  <a:lnTo>
                    <a:pt x="8" y="67"/>
                  </a:lnTo>
                  <a:lnTo>
                    <a:pt x="18" y="3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9" name="任意多边形: 形状 28"/>
            <p:cNvSpPr/>
            <p:nvPr/>
          </p:nvSpPr>
          <p:spPr bwMode="auto">
            <a:xfrm>
              <a:off x="2157065" y="1499394"/>
              <a:ext cx="280988" cy="406400"/>
            </a:xfrm>
            <a:custGeom>
              <a:avLst/>
              <a:gdLst>
                <a:gd name="T0" fmla="*/ 150 w 177"/>
                <a:gd name="T1" fmla="*/ 0 h 256"/>
                <a:gd name="T2" fmla="*/ 151 w 177"/>
                <a:gd name="T3" fmla="*/ 3 h 256"/>
                <a:gd name="T4" fmla="*/ 154 w 177"/>
                <a:gd name="T5" fmla="*/ 9 h 256"/>
                <a:gd name="T6" fmla="*/ 157 w 177"/>
                <a:gd name="T7" fmla="*/ 18 h 256"/>
                <a:gd name="T8" fmla="*/ 163 w 177"/>
                <a:gd name="T9" fmla="*/ 31 h 256"/>
                <a:gd name="T10" fmla="*/ 167 w 177"/>
                <a:gd name="T11" fmla="*/ 47 h 256"/>
                <a:gd name="T12" fmla="*/ 172 w 177"/>
                <a:gd name="T13" fmla="*/ 64 h 256"/>
                <a:gd name="T14" fmla="*/ 174 w 177"/>
                <a:gd name="T15" fmla="*/ 82 h 256"/>
                <a:gd name="T16" fmla="*/ 177 w 177"/>
                <a:gd name="T17" fmla="*/ 103 h 256"/>
                <a:gd name="T18" fmla="*/ 177 w 177"/>
                <a:gd name="T19" fmla="*/ 124 h 256"/>
                <a:gd name="T20" fmla="*/ 174 w 177"/>
                <a:gd name="T21" fmla="*/ 144 h 256"/>
                <a:gd name="T22" fmla="*/ 169 w 177"/>
                <a:gd name="T23" fmla="*/ 165 h 256"/>
                <a:gd name="T24" fmla="*/ 159 w 177"/>
                <a:gd name="T25" fmla="*/ 185 h 256"/>
                <a:gd name="T26" fmla="*/ 146 w 177"/>
                <a:gd name="T27" fmla="*/ 203 h 256"/>
                <a:gd name="T28" fmla="*/ 129 w 177"/>
                <a:gd name="T29" fmla="*/ 220 h 256"/>
                <a:gd name="T30" fmla="*/ 105 w 177"/>
                <a:gd name="T31" fmla="*/ 235 h 256"/>
                <a:gd name="T32" fmla="*/ 77 w 177"/>
                <a:gd name="T33" fmla="*/ 247 h 256"/>
                <a:gd name="T34" fmla="*/ 42 w 177"/>
                <a:gd name="T35" fmla="*/ 256 h 256"/>
                <a:gd name="T36" fmla="*/ 44 w 177"/>
                <a:gd name="T37" fmla="*/ 255 h 256"/>
                <a:gd name="T38" fmla="*/ 52 w 177"/>
                <a:gd name="T39" fmla="*/ 251 h 256"/>
                <a:gd name="T40" fmla="*/ 63 w 177"/>
                <a:gd name="T41" fmla="*/ 244 h 256"/>
                <a:gd name="T42" fmla="*/ 76 w 177"/>
                <a:gd name="T43" fmla="*/ 235 h 256"/>
                <a:gd name="T44" fmla="*/ 90 w 177"/>
                <a:gd name="T45" fmla="*/ 224 h 256"/>
                <a:gd name="T46" fmla="*/ 104 w 177"/>
                <a:gd name="T47" fmla="*/ 209 h 256"/>
                <a:gd name="T48" fmla="*/ 117 w 177"/>
                <a:gd name="T49" fmla="*/ 191 h 256"/>
                <a:gd name="T50" fmla="*/ 126 w 177"/>
                <a:gd name="T51" fmla="*/ 169 h 256"/>
                <a:gd name="T52" fmla="*/ 133 w 177"/>
                <a:gd name="T53" fmla="*/ 144 h 256"/>
                <a:gd name="T54" fmla="*/ 131 w 177"/>
                <a:gd name="T55" fmla="*/ 148 h 256"/>
                <a:gd name="T56" fmla="*/ 128 w 177"/>
                <a:gd name="T57" fmla="*/ 156 h 256"/>
                <a:gd name="T58" fmla="*/ 120 w 177"/>
                <a:gd name="T59" fmla="*/ 168 h 256"/>
                <a:gd name="T60" fmla="*/ 109 w 177"/>
                <a:gd name="T61" fmla="*/ 183 h 256"/>
                <a:gd name="T62" fmla="*/ 96 w 177"/>
                <a:gd name="T63" fmla="*/ 199 h 256"/>
                <a:gd name="T64" fmla="*/ 81 w 177"/>
                <a:gd name="T65" fmla="*/ 215 h 256"/>
                <a:gd name="T66" fmla="*/ 63 w 177"/>
                <a:gd name="T67" fmla="*/ 229 h 256"/>
                <a:gd name="T68" fmla="*/ 42 w 177"/>
                <a:gd name="T69" fmla="*/ 240 h 256"/>
                <a:gd name="T70" fmla="*/ 20 w 177"/>
                <a:gd name="T71" fmla="*/ 247 h 256"/>
                <a:gd name="T72" fmla="*/ 18 w 177"/>
                <a:gd name="T73" fmla="*/ 244 h 256"/>
                <a:gd name="T74" fmla="*/ 16 w 177"/>
                <a:gd name="T75" fmla="*/ 239 h 256"/>
                <a:gd name="T76" fmla="*/ 12 w 177"/>
                <a:gd name="T77" fmla="*/ 229 h 256"/>
                <a:gd name="T78" fmla="*/ 8 w 177"/>
                <a:gd name="T79" fmla="*/ 217 h 256"/>
                <a:gd name="T80" fmla="*/ 4 w 177"/>
                <a:gd name="T81" fmla="*/ 203 h 256"/>
                <a:gd name="T82" fmla="*/ 1 w 177"/>
                <a:gd name="T83" fmla="*/ 186 h 256"/>
                <a:gd name="T84" fmla="*/ 0 w 177"/>
                <a:gd name="T85" fmla="*/ 168 h 256"/>
                <a:gd name="T86" fmla="*/ 0 w 177"/>
                <a:gd name="T87" fmla="*/ 148 h 256"/>
                <a:gd name="T88" fmla="*/ 4 w 177"/>
                <a:gd name="T89" fmla="*/ 128 h 256"/>
                <a:gd name="T90" fmla="*/ 9 w 177"/>
                <a:gd name="T91" fmla="*/ 107 h 256"/>
                <a:gd name="T92" fmla="*/ 20 w 177"/>
                <a:gd name="T93" fmla="*/ 86 h 256"/>
                <a:gd name="T94" fmla="*/ 35 w 177"/>
                <a:gd name="T95" fmla="*/ 67 h 256"/>
                <a:gd name="T96" fmla="*/ 55 w 177"/>
                <a:gd name="T97" fmla="*/ 47 h 256"/>
                <a:gd name="T98" fmla="*/ 79 w 177"/>
                <a:gd name="T99" fmla="*/ 30 h 256"/>
                <a:gd name="T100" fmla="*/ 112 w 177"/>
                <a:gd name="T101" fmla="*/ 15 h 256"/>
                <a:gd name="T102" fmla="*/ 150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50" y="0"/>
                  </a:moveTo>
                  <a:lnTo>
                    <a:pt x="151" y="3"/>
                  </a:lnTo>
                  <a:lnTo>
                    <a:pt x="154" y="9"/>
                  </a:lnTo>
                  <a:lnTo>
                    <a:pt x="157" y="18"/>
                  </a:lnTo>
                  <a:lnTo>
                    <a:pt x="163" y="31"/>
                  </a:lnTo>
                  <a:lnTo>
                    <a:pt x="167" y="47"/>
                  </a:lnTo>
                  <a:lnTo>
                    <a:pt x="172" y="64"/>
                  </a:lnTo>
                  <a:lnTo>
                    <a:pt x="174" y="82"/>
                  </a:lnTo>
                  <a:lnTo>
                    <a:pt x="177" y="103"/>
                  </a:lnTo>
                  <a:lnTo>
                    <a:pt x="177" y="124"/>
                  </a:lnTo>
                  <a:lnTo>
                    <a:pt x="174" y="144"/>
                  </a:lnTo>
                  <a:lnTo>
                    <a:pt x="169" y="165"/>
                  </a:lnTo>
                  <a:lnTo>
                    <a:pt x="159" y="185"/>
                  </a:lnTo>
                  <a:lnTo>
                    <a:pt x="146" y="203"/>
                  </a:lnTo>
                  <a:lnTo>
                    <a:pt x="129" y="220"/>
                  </a:lnTo>
                  <a:lnTo>
                    <a:pt x="105" y="235"/>
                  </a:lnTo>
                  <a:lnTo>
                    <a:pt x="77" y="247"/>
                  </a:lnTo>
                  <a:lnTo>
                    <a:pt x="42" y="256"/>
                  </a:lnTo>
                  <a:lnTo>
                    <a:pt x="44" y="255"/>
                  </a:lnTo>
                  <a:lnTo>
                    <a:pt x="52" y="251"/>
                  </a:lnTo>
                  <a:lnTo>
                    <a:pt x="63" y="244"/>
                  </a:lnTo>
                  <a:lnTo>
                    <a:pt x="76" y="235"/>
                  </a:lnTo>
                  <a:lnTo>
                    <a:pt x="90" y="224"/>
                  </a:lnTo>
                  <a:lnTo>
                    <a:pt x="104" y="209"/>
                  </a:lnTo>
                  <a:lnTo>
                    <a:pt x="117" y="191"/>
                  </a:lnTo>
                  <a:lnTo>
                    <a:pt x="126" y="169"/>
                  </a:lnTo>
                  <a:lnTo>
                    <a:pt x="133" y="144"/>
                  </a:lnTo>
                  <a:lnTo>
                    <a:pt x="131" y="148"/>
                  </a:lnTo>
                  <a:lnTo>
                    <a:pt x="128" y="156"/>
                  </a:lnTo>
                  <a:lnTo>
                    <a:pt x="120" y="168"/>
                  </a:lnTo>
                  <a:lnTo>
                    <a:pt x="109" y="183"/>
                  </a:lnTo>
                  <a:lnTo>
                    <a:pt x="96" y="199"/>
                  </a:lnTo>
                  <a:lnTo>
                    <a:pt x="81" y="215"/>
                  </a:lnTo>
                  <a:lnTo>
                    <a:pt x="63" y="229"/>
                  </a:lnTo>
                  <a:lnTo>
                    <a:pt x="42" y="240"/>
                  </a:lnTo>
                  <a:lnTo>
                    <a:pt x="20" y="247"/>
                  </a:lnTo>
                  <a:lnTo>
                    <a:pt x="18" y="244"/>
                  </a:lnTo>
                  <a:lnTo>
                    <a:pt x="16" y="239"/>
                  </a:lnTo>
                  <a:lnTo>
                    <a:pt x="12" y="229"/>
                  </a:lnTo>
                  <a:lnTo>
                    <a:pt x="8" y="217"/>
                  </a:lnTo>
                  <a:lnTo>
                    <a:pt x="4" y="203"/>
                  </a:lnTo>
                  <a:lnTo>
                    <a:pt x="1" y="186"/>
                  </a:lnTo>
                  <a:lnTo>
                    <a:pt x="0" y="168"/>
                  </a:lnTo>
                  <a:lnTo>
                    <a:pt x="0" y="148"/>
                  </a:lnTo>
                  <a:lnTo>
                    <a:pt x="4" y="128"/>
                  </a:lnTo>
                  <a:lnTo>
                    <a:pt x="9" y="107"/>
                  </a:lnTo>
                  <a:lnTo>
                    <a:pt x="20" y="86"/>
                  </a:lnTo>
                  <a:lnTo>
                    <a:pt x="35" y="67"/>
                  </a:lnTo>
                  <a:lnTo>
                    <a:pt x="55" y="47"/>
                  </a:lnTo>
                  <a:lnTo>
                    <a:pt x="79" y="30"/>
                  </a:lnTo>
                  <a:lnTo>
                    <a:pt x="112" y="15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0" name="任意多边形: 形状 29"/>
            <p:cNvSpPr/>
            <p:nvPr/>
          </p:nvSpPr>
          <p:spPr bwMode="auto">
            <a:xfrm>
              <a:off x="2596803" y="1775619"/>
              <a:ext cx="280988" cy="404813"/>
            </a:xfrm>
            <a:custGeom>
              <a:avLst/>
              <a:gdLst>
                <a:gd name="T0" fmla="*/ 149 w 177"/>
                <a:gd name="T1" fmla="*/ 0 h 255"/>
                <a:gd name="T2" fmla="*/ 151 w 177"/>
                <a:gd name="T3" fmla="*/ 2 h 255"/>
                <a:gd name="T4" fmla="*/ 153 w 177"/>
                <a:gd name="T5" fmla="*/ 8 h 255"/>
                <a:gd name="T6" fmla="*/ 157 w 177"/>
                <a:gd name="T7" fmla="*/ 17 h 255"/>
                <a:gd name="T8" fmla="*/ 162 w 177"/>
                <a:gd name="T9" fmla="*/ 30 h 255"/>
                <a:gd name="T10" fmla="*/ 166 w 177"/>
                <a:gd name="T11" fmla="*/ 46 h 255"/>
                <a:gd name="T12" fmla="*/ 170 w 177"/>
                <a:gd name="T13" fmla="*/ 63 h 255"/>
                <a:gd name="T14" fmla="*/ 174 w 177"/>
                <a:gd name="T15" fmla="*/ 82 h 255"/>
                <a:gd name="T16" fmla="*/ 177 w 177"/>
                <a:gd name="T17" fmla="*/ 102 h 255"/>
                <a:gd name="T18" fmla="*/ 177 w 177"/>
                <a:gd name="T19" fmla="*/ 122 h 255"/>
                <a:gd name="T20" fmla="*/ 174 w 177"/>
                <a:gd name="T21" fmla="*/ 143 h 255"/>
                <a:gd name="T22" fmla="*/ 168 w 177"/>
                <a:gd name="T23" fmla="*/ 164 h 255"/>
                <a:gd name="T24" fmla="*/ 159 w 177"/>
                <a:gd name="T25" fmla="*/ 183 h 255"/>
                <a:gd name="T26" fmla="*/ 146 w 177"/>
                <a:gd name="T27" fmla="*/ 203 h 255"/>
                <a:gd name="T28" fmla="*/ 127 w 177"/>
                <a:gd name="T29" fmla="*/ 220 h 255"/>
                <a:gd name="T30" fmla="*/ 105 w 177"/>
                <a:gd name="T31" fmla="*/ 234 h 255"/>
                <a:gd name="T32" fmla="*/ 77 w 177"/>
                <a:gd name="T33" fmla="*/ 246 h 255"/>
                <a:gd name="T34" fmla="*/ 42 w 177"/>
                <a:gd name="T35" fmla="*/ 255 h 255"/>
                <a:gd name="T36" fmla="*/ 44 w 177"/>
                <a:gd name="T37" fmla="*/ 253 h 255"/>
                <a:gd name="T38" fmla="*/ 51 w 177"/>
                <a:gd name="T39" fmla="*/ 250 h 255"/>
                <a:gd name="T40" fmla="*/ 62 w 177"/>
                <a:gd name="T41" fmla="*/ 244 h 255"/>
                <a:gd name="T42" fmla="*/ 75 w 177"/>
                <a:gd name="T43" fmla="*/ 235 h 255"/>
                <a:gd name="T44" fmla="*/ 90 w 177"/>
                <a:gd name="T45" fmla="*/ 222 h 255"/>
                <a:gd name="T46" fmla="*/ 104 w 177"/>
                <a:gd name="T47" fmla="*/ 208 h 255"/>
                <a:gd name="T48" fmla="*/ 116 w 177"/>
                <a:gd name="T49" fmla="*/ 190 h 255"/>
                <a:gd name="T50" fmla="*/ 126 w 177"/>
                <a:gd name="T51" fmla="*/ 169 h 255"/>
                <a:gd name="T52" fmla="*/ 133 w 177"/>
                <a:gd name="T53" fmla="*/ 143 h 255"/>
                <a:gd name="T54" fmla="*/ 131 w 177"/>
                <a:gd name="T55" fmla="*/ 147 h 255"/>
                <a:gd name="T56" fmla="*/ 127 w 177"/>
                <a:gd name="T57" fmla="*/ 155 h 255"/>
                <a:gd name="T58" fmla="*/ 120 w 177"/>
                <a:gd name="T59" fmla="*/ 168 h 255"/>
                <a:gd name="T60" fmla="*/ 109 w 177"/>
                <a:gd name="T61" fmla="*/ 182 h 255"/>
                <a:gd name="T62" fmla="*/ 96 w 177"/>
                <a:gd name="T63" fmla="*/ 198 h 255"/>
                <a:gd name="T64" fmla="*/ 81 w 177"/>
                <a:gd name="T65" fmla="*/ 213 h 255"/>
                <a:gd name="T66" fmla="*/ 62 w 177"/>
                <a:gd name="T67" fmla="*/ 227 h 255"/>
                <a:gd name="T68" fmla="*/ 42 w 177"/>
                <a:gd name="T69" fmla="*/ 239 h 255"/>
                <a:gd name="T70" fmla="*/ 18 w 177"/>
                <a:gd name="T71" fmla="*/ 246 h 255"/>
                <a:gd name="T72" fmla="*/ 18 w 177"/>
                <a:gd name="T73" fmla="*/ 243 h 255"/>
                <a:gd name="T74" fmla="*/ 16 w 177"/>
                <a:gd name="T75" fmla="*/ 238 h 255"/>
                <a:gd name="T76" fmla="*/ 12 w 177"/>
                <a:gd name="T77" fmla="*/ 229 h 255"/>
                <a:gd name="T78" fmla="*/ 8 w 177"/>
                <a:gd name="T79" fmla="*/ 216 h 255"/>
                <a:gd name="T80" fmla="*/ 4 w 177"/>
                <a:gd name="T81" fmla="*/ 201 h 255"/>
                <a:gd name="T82" fmla="*/ 1 w 177"/>
                <a:gd name="T83" fmla="*/ 185 h 255"/>
                <a:gd name="T84" fmla="*/ 0 w 177"/>
                <a:gd name="T85" fmla="*/ 166 h 255"/>
                <a:gd name="T86" fmla="*/ 0 w 177"/>
                <a:gd name="T87" fmla="*/ 147 h 255"/>
                <a:gd name="T88" fmla="*/ 3 w 177"/>
                <a:gd name="T89" fmla="*/ 126 h 255"/>
                <a:gd name="T90" fmla="*/ 9 w 177"/>
                <a:gd name="T91" fmla="*/ 105 h 255"/>
                <a:gd name="T92" fmla="*/ 19 w 177"/>
                <a:gd name="T93" fmla="*/ 86 h 255"/>
                <a:gd name="T94" fmla="*/ 34 w 177"/>
                <a:gd name="T95" fmla="*/ 65 h 255"/>
                <a:gd name="T96" fmla="*/ 55 w 177"/>
                <a:gd name="T97" fmla="*/ 47 h 255"/>
                <a:gd name="T98" fmla="*/ 79 w 177"/>
                <a:gd name="T99" fmla="*/ 29 h 255"/>
                <a:gd name="T100" fmla="*/ 110 w 177"/>
                <a:gd name="T101" fmla="*/ 13 h 255"/>
                <a:gd name="T102" fmla="*/ 149 w 177"/>
                <a:gd name="T10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5">
                  <a:moveTo>
                    <a:pt x="149" y="0"/>
                  </a:moveTo>
                  <a:lnTo>
                    <a:pt x="151" y="2"/>
                  </a:lnTo>
                  <a:lnTo>
                    <a:pt x="153" y="8"/>
                  </a:lnTo>
                  <a:lnTo>
                    <a:pt x="157" y="17"/>
                  </a:lnTo>
                  <a:lnTo>
                    <a:pt x="162" y="30"/>
                  </a:lnTo>
                  <a:lnTo>
                    <a:pt x="166" y="46"/>
                  </a:lnTo>
                  <a:lnTo>
                    <a:pt x="170" y="63"/>
                  </a:lnTo>
                  <a:lnTo>
                    <a:pt x="174" y="82"/>
                  </a:lnTo>
                  <a:lnTo>
                    <a:pt x="177" y="102"/>
                  </a:lnTo>
                  <a:lnTo>
                    <a:pt x="177" y="122"/>
                  </a:lnTo>
                  <a:lnTo>
                    <a:pt x="174" y="143"/>
                  </a:lnTo>
                  <a:lnTo>
                    <a:pt x="168" y="164"/>
                  </a:lnTo>
                  <a:lnTo>
                    <a:pt x="159" y="183"/>
                  </a:lnTo>
                  <a:lnTo>
                    <a:pt x="146" y="203"/>
                  </a:lnTo>
                  <a:lnTo>
                    <a:pt x="127" y="220"/>
                  </a:lnTo>
                  <a:lnTo>
                    <a:pt x="105" y="234"/>
                  </a:lnTo>
                  <a:lnTo>
                    <a:pt x="77" y="246"/>
                  </a:lnTo>
                  <a:lnTo>
                    <a:pt x="42" y="255"/>
                  </a:lnTo>
                  <a:lnTo>
                    <a:pt x="44" y="253"/>
                  </a:lnTo>
                  <a:lnTo>
                    <a:pt x="51" y="250"/>
                  </a:lnTo>
                  <a:lnTo>
                    <a:pt x="62" y="244"/>
                  </a:lnTo>
                  <a:lnTo>
                    <a:pt x="75" y="235"/>
                  </a:lnTo>
                  <a:lnTo>
                    <a:pt x="90" y="222"/>
                  </a:lnTo>
                  <a:lnTo>
                    <a:pt x="104" y="208"/>
                  </a:lnTo>
                  <a:lnTo>
                    <a:pt x="116" y="190"/>
                  </a:lnTo>
                  <a:lnTo>
                    <a:pt x="126" y="169"/>
                  </a:lnTo>
                  <a:lnTo>
                    <a:pt x="133" y="143"/>
                  </a:lnTo>
                  <a:lnTo>
                    <a:pt x="131" y="147"/>
                  </a:lnTo>
                  <a:lnTo>
                    <a:pt x="127" y="155"/>
                  </a:lnTo>
                  <a:lnTo>
                    <a:pt x="120" y="168"/>
                  </a:lnTo>
                  <a:lnTo>
                    <a:pt x="109" y="182"/>
                  </a:lnTo>
                  <a:lnTo>
                    <a:pt x="96" y="198"/>
                  </a:lnTo>
                  <a:lnTo>
                    <a:pt x="81" y="213"/>
                  </a:lnTo>
                  <a:lnTo>
                    <a:pt x="62" y="227"/>
                  </a:lnTo>
                  <a:lnTo>
                    <a:pt x="42" y="239"/>
                  </a:lnTo>
                  <a:lnTo>
                    <a:pt x="18" y="246"/>
                  </a:lnTo>
                  <a:lnTo>
                    <a:pt x="18" y="243"/>
                  </a:lnTo>
                  <a:lnTo>
                    <a:pt x="16" y="238"/>
                  </a:lnTo>
                  <a:lnTo>
                    <a:pt x="12" y="229"/>
                  </a:lnTo>
                  <a:lnTo>
                    <a:pt x="8" y="216"/>
                  </a:lnTo>
                  <a:lnTo>
                    <a:pt x="4" y="201"/>
                  </a:lnTo>
                  <a:lnTo>
                    <a:pt x="1" y="185"/>
                  </a:lnTo>
                  <a:lnTo>
                    <a:pt x="0" y="166"/>
                  </a:lnTo>
                  <a:lnTo>
                    <a:pt x="0" y="147"/>
                  </a:lnTo>
                  <a:lnTo>
                    <a:pt x="3" y="126"/>
                  </a:lnTo>
                  <a:lnTo>
                    <a:pt x="9" y="105"/>
                  </a:lnTo>
                  <a:lnTo>
                    <a:pt x="19" y="86"/>
                  </a:lnTo>
                  <a:lnTo>
                    <a:pt x="34" y="65"/>
                  </a:lnTo>
                  <a:lnTo>
                    <a:pt x="55" y="47"/>
                  </a:lnTo>
                  <a:lnTo>
                    <a:pt x="79" y="29"/>
                  </a:lnTo>
                  <a:lnTo>
                    <a:pt x="110" y="13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1" name="任意多边形: 形状 30"/>
            <p:cNvSpPr/>
            <p:nvPr/>
          </p:nvSpPr>
          <p:spPr bwMode="auto">
            <a:xfrm>
              <a:off x="2987328" y="1288256"/>
              <a:ext cx="279400" cy="422275"/>
            </a:xfrm>
            <a:custGeom>
              <a:avLst/>
              <a:gdLst>
                <a:gd name="T0" fmla="*/ 35 w 176"/>
                <a:gd name="T1" fmla="*/ 0 h 266"/>
                <a:gd name="T2" fmla="*/ 37 w 176"/>
                <a:gd name="T3" fmla="*/ 1 h 266"/>
                <a:gd name="T4" fmla="*/ 44 w 176"/>
                <a:gd name="T5" fmla="*/ 4 h 266"/>
                <a:gd name="T6" fmla="*/ 53 w 176"/>
                <a:gd name="T7" fmla="*/ 7 h 266"/>
                <a:gd name="T8" fmla="*/ 66 w 176"/>
                <a:gd name="T9" fmla="*/ 13 h 266"/>
                <a:gd name="T10" fmla="*/ 80 w 176"/>
                <a:gd name="T11" fmla="*/ 20 h 266"/>
                <a:gd name="T12" fmla="*/ 95 w 176"/>
                <a:gd name="T13" fmla="*/ 29 h 266"/>
                <a:gd name="T14" fmla="*/ 110 w 176"/>
                <a:gd name="T15" fmla="*/ 40 h 266"/>
                <a:gd name="T16" fmla="*/ 126 w 176"/>
                <a:gd name="T17" fmla="*/ 53 h 266"/>
                <a:gd name="T18" fmla="*/ 141 w 176"/>
                <a:gd name="T19" fmla="*/ 68 h 266"/>
                <a:gd name="T20" fmla="*/ 154 w 176"/>
                <a:gd name="T21" fmla="*/ 84 h 266"/>
                <a:gd name="T22" fmla="*/ 165 w 176"/>
                <a:gd name="T23" fmla="*/ 103 h 266"/>
                <a:gd name="T24" fmla="*/ 173 w 176"/>
                <a:gd name="T25" fmla="*/ 123 h 266"/>
                <a:gd name="T26" fmla="*/ 176 w 176"/>
                <a:gd name="T27" fmla="*/ 146 h 266"/>
                <a:gd name="T28" fmla="*/ 175 w 176"/>
                <a:gd name="T29" fmla="*/ 171 h 266"/>
                <a:gd name="T30" fmla="*/ 170 w 176"/>
                <a:gd name="T31" fmla="*/ 197 h 266"/>
                <a:gd name="T32" fmla="*/ 158 w 176"/>
                <a:gd name="T33" fmla="*/ 225 h 266"/>
                <a:gd name="T34" fmla="*/ 140 w 176"/>
                <a:gd name="T35" fmla="*/ 257 h 266"/>
                <a:gd name="T36" fmla="*/ 140 w 176"/>
                <a:gd name="T37" fmla="*/ 254 h 266"/>
                <a:gd name="T38" fmla="*/ 143 w 176"/>
                <a:gd name="T39" fmla="*/ 246 h 266"/>
                <a:gd name="T40" fmla="*/ 147 w 176"/>
                <a:gd name="T41" fmla="*/ 235 h 266"/>
                <a:gd name="T42" fmla="*/ 149 w 176"/>
                <a:gd name="T43" fmla="*/ 219 h 266"/>
                <a:gd name="T44" fmla="*/ 150 w 176"/>
                <a:gd name="T45" fmla="*/ 201 h 266"/>
                <a:gd name="T46" fmla="*/ 150 w 176"/>
                <a:gd name="T47" fmla="*/ 180 h 266"/>
                <a:gd name="T48" fmla="*/ 147 w 176"/>
                <a:gd name="T49" fmla="*/ 158 h 266"/>
                <a:gd name="T50" fmla="*/ 139 w 176"/>
                <a:gd name="T51" fmla="*/ 136 h 266"/>
                <a:gd name="T52" fmla="*/ 126 w 176"/>
                <a:gd name="T53" fmla="*/ 114 h 266"/>
                <a:gd name="T54" fmla="*/ 127 w 176"/>
                <a:gd name="T55" fmla="*/ 116 h 266"/>
                <a:gd name="T56" fmla="*/ 130 w 176"/>
                <a:gd name="T57" fmla="*/ 126 h 266"/>
                <a:gd name="T58" fmla="*/ 132 w 176"/>
                <a:gd name="T59" fmla="*/ 140 h 266"/>
                <a:gd name="T60" fmla="*/ 136 w 176"/>
                <a:gd name="T61" fmla="*/ 158 h 266"/>
                <a:gd name="T62" fmla="*/ 137 w 176"/>
                <a:gd name="T63" fmla="*/ 177 h 266"/>
                <a:gd name="T64" fmla="*/ 137 w 176"/>
                <a:gd name="T65" fmla="*/ 200 h 266"/>
                <a:gd name="T66" fmla="*/ 135 w 176"/>
                <a:gd name="T67" fmla="*/ 223 h 266"/>
                <a:gd name="T68" fmla="*/ 128 w 176"/>
                <a:gd name="T69" fmla="*/ 245 h 266"/>
                <a:gd name="T70" fmla="*/ 117 w 176"/>
                <a:gd name="T71" fmla="*/ 266 h 266"/>
                <a:gd name="T72" fmla="*/ 115 w 176"/>
                <a:gd name="T73" fmla="*/ 266 h 266"/>
                <a:gd name="T74" fmla="*/ 109 w 176"/>
                <a:gd name="T75" fmla="*/ 263 h 266"/>
                <a:gd name="T76" fmla="*/ 101 w 176"/>
                <a:gd name="T77" fmla="*/ 261 h 266"/>
                <a:gd name="T78" fmla="*/ 91 w 176"/>
                <a:gd name="T79" fmla="*/ 255 h 266"/>
                <a:gd name="T80" fmla="*/ 79 w 176"/>
                <a:gd name="T81" fmla="*/ 248 h 266"/>
                <a:gd name="T82" fmla="*/ 66 w 176"/>
                <a:gd name="T83" fmla="*/ 240 h 266"/>
                <a:gd name="T84" fmla="*/ 53 w 176"/>
                <a:gd name="T85" fmla="*/ 229 h 266"/>
                <a:gd name="T86" fmla="*/ 40 w 176"/>
                <a:gd name="T87" fmla="*/ 216 h 266"/>
                <a:gd name="T88" fmla="*/ 28 w 176"/>
                <a:gd name="T89" fmla="*/ 202 h 266"/>
                <a:gd name="T90" fmla="*/ 17 w 176"/>
                <a:gd name="T91" fmla="*/ 185 h 266"/>
                <a:gd name="T92" fmla="*/ 9 w 176"/>
                <a:gd name="T93" fmla="*/ 167 h 266"/>
                <a:gd name="T94" fmla="*/ 2 w 176"/>
                <a:gd name="T95" fmla="*/ 145 h 266"/>
                <a:gd name="T96" fmla="*/ 0 w 176"/>
                <a:gd name="T97" fmla="*/ 122 h 266"/>
                <a:gd name="T98" fmla="*/ 1 w 176"/>
                <a:gd name="T99" fmla="*/ 96 h 266"/>
                <a:gd name="T100" fmla="*/ 7 w 176"/>
                <a:gd name="T101" fmla="*/ 66 h 266"/>
                <a:gd name="T102" fmla="*/ 18 w 176"/>
                <a:gd name="T103" fmla="*/ 35 h 266"/>
                <a:gd name="T104" fmla="*/ 35 w 176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" h="266">
                  <a:moveTo>
                    <a:pt x="35" y="0"/>
                  </a:moveTo>
                  <a:lnTo>
                    <a:pt x="37" y="1"/>
                  </a:lnTo>
                  <a:lnTo>
                    <a:pt x="44" y="4"/>
                  </a:lnTo>
                  <a:lnTo>
                    <a:pt x="53" y="7"/>
                  </a:lnTo>
                  <a:lnTo>
                    <a:pt x="66" y="13"/>
                  </a:lnTo>
                  <a:lnTo>
                    <a:pt x="80" y="20"/>
                  </a:lnTo>
                  <a:lnTo>
                    <a:pt x="95" y="29"/>
                  </a:lnTo>
                  <a:lnTo>
                    <a:pt x="110" y="40"/>
                  </a:lnTo>
                  <a:lnTo>
                    <a:pt x="126" y="53"/>
                  </a:lnTo>
                  <a:lnTo>
                    <a:pt x="141" y="68"/>
                  </a:lnTo>
                  <a:lnTo>
                    <a:pt x="154" y="84"/>
                  </a:lnTo>
                  <a:lnTo>
                    <a:pt x="165" y="103"/>
                  </a:lnTo>
                  <a:lnTo>
                    <a:pt x="173" y="123"/>
                  </a:lnTo>
                  <a:lnTo>
                    <a:pt x="176" y="146"/>
                  </a:lnTo>
                  <a:lnTo>
                    <a:pt x="175" y="171"/>
                  </a:lnTo>
                  <a:lnTo>
                    <a:pt x="170" y="197"/>
                  </a:lnTo>
                  <a:lnTo>
                    <a:pt x="158" y="225"/>
                  </a:lnTo>
                  <a:lnTo>
                    <a:pt x="140" y="257"/>
                  </a:lnTo>
                  <a:lnTo>
                    <a:pt x="140" y="254"/>
                  </a:lnTo>
                  <a:lnTo>
                    <a:pt x="143" y="246"/>
                  </a:lnTo>
                  <a:lnTo>
                    <a:pt x="147" y="235"/>
                  </a:lnTo>
                  <a:lnTo>
                    <a:pt x="149" y="219"/>
                  </a:lnTo>
                  <a:lnTo>
                    <a:pt x="150" y="201"/>
                  </a:lnTo>
                  <a:lnTo>
                    <a:pt x="150" y="180"/>
                  </a:lnTo>
                  <a:lnTo>
                    <a:pt x="147" y="158"/>
                  </a:lnTo>
                  <a:lnTo>
                    <a:pt x="139" y="136"/>
                  </a:lnTo>
                  <a:lnTo>
                    <a:pt x="126" y="114"/>
                  </a:lnTo>
                  <a:lnTo>
                    <a:pt x="127" y="116"/>
                  </a:lnTo>
                  <a:lnTo>
                    <a:pt x="130" y="126"/>
                  </a:lnTo>
                  <a:lnTo>
                    <a:pt x="132" y="140"/>
                  </a:lnTo>
                  <a:lnTo>
                    <a:pt x="136" y="158"/>
                  </a:lnTo>
                  <a:lnTo>
                    <a:pt x="137" y="177"/>
                  </a:lnTo>
                  <a:lnTo>
                    <a:pt x="137" y="200"/>
                  </a:lnTo>
                  <a:lnTo>
                    <a:pt x="135" y="223"/>
                  </a:lnTo>
                  <a:lnTo>
                    <a:pt x="128" y="245"/>
                  </a:lnTo>
                  <a:lnTo>
                    <a:pt x="117" y="266"/>
                  </a:lnTo>
                  <a:lnTo>
                    <a:pt x="115" y="266"/>
                  </a:lnTo>
                  <a:lnTo>
                    <a:pt x="109" y="263"/>
                  </a:lnTo>
                  <a:lnTo>
                    <a:pt x="101" y="261"/>
                  </a:lnTo>
                  <a:lnTo>
                    <a:pt x="91" y="255"/>
                  </a:lnTo>
                  <a:lnTo>
                    <a:pt x="79" y="248"/>
                  </a:lnTo>
                  <a:lnTo>
                    <a:pt x="66" y="240"/>
                  </a:lnTo>
                  <a:lnTo>
                    <a:pt x="53" y="229"/>
                  </a:lnTo>
                  <a:lnTo>
                    <a:pt x="40" y="216"/>
                  </a:lnTo>
                  <a:lnTo>
                    <a:pt x="28" y="202"/>
                  </a:lnTo>
                  <a:lnTo>
                    <a:pt x="17" y="185"/>
                  </a:lnTo>
                  <a:lnTo>
                    <a:pt x="9" y="167"/>
                  </a:lnTo>
                  <a:lnTo>
                    <a:pt x="2" y="145"/>
                  </a:lnTo>
                  <a:lnTo>
                    <a:pt x="0" y="122"/>
                  </a:lnTo>
                  <a:lnTo>
                    <a:pt x="1" y="96"/>
                  </a:lnTo>
                  <a:lnTo>
                    <a:pt x="7" y="66"/>
                  </a:lnTo>
                  <a:lnTo>
                    <a:pt x="18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2" name="任意多边形: 形状 31"/>
            <p:cNvSpPr/>
            <p:nvPr/>
          </p:nvSpPr>
          <p:spPr bwMode="auto">
            <a:xfrm>
              <a:off x="2904778" y="2055019"/>
              <a:ext cx="277813" cy="423863"/>
            </a:xfrm>
            <a:custGeom>
              <a:avLst/>
              <a:gdLst>
                <a:gd name="T0" fmla="*/ 35 w 175"/>
                <a:gd name="T1" fmla="*/ 0 h 267"/>
                <a:gd name="T2" fmla="*/ 36 w 175"/>
                <a:gd name="T3" fmla="*/ 1 h 267"/>
                <a:gd name="T4" fmla="*/ 43 w 175"/>
                <a:gd name="T5" fmla="*/ 3 h 267"/>
                <a:gd name="T6" fmla="*/ 53 w 175"/>
                <a:gd name="T7" fmla="*/ 7 h 267"/>
                <a:gd name="T8" fmla="*/ 65 w 175"/>
                <a:gd name="T9" fmla="*/ 13 h 267"/>
                <a:gd name="T10" fmla="*/ 79 w 175"/>
                <a:gd name="T11" fmla="*/ 20 h 267"/>
                <a:gd name="T12" fmla="*/ 95 w 175"/>
                <a:gd name="T13" fmla="*/ 29 h 267"/>
                <a:gd name="T14" fmla="*/ 110 w 175"/>
                <a:gd name="T15" fmla="*/ 41 h 267"/>
                <a:gd name="T16" fmla="*/ 126 w 175"/>
                <a:gd name="T17" fmla="*/ 53 h 267"/>
                <a:gd name="T18" fmla="*/ 140 w 175"/>
                <a:gd name="T19" fmla="*/ 68 h 267"/>
                <a:gd name="T20" fmla="*/ 153 w 175"/>
                <a:gd name="T21" fmla="*/ 84 h 267"/>
                <a:gd name="T22" fmla="*/ 163 w 175"/>
                <a:gd name="T23" fmla="*/ 103 h 267"/>
                <a:gd name="T24" fmla="*/ 171 w 175"/>
                <a:gd name="T25" fmla="*/ 123 h 267"/>
                <a:gd name="T26" fmla="*/ 175 w 175"/>
                <a:gd name="T27" fmla="*/ 146 h 267"/>
                <a:gd name="T28" fmla="*/ 174 w 175"/>
                <a:gd name="T29" fmla="*/ 171 h 267"/>
                <a:gd name="T30" fmla="*/ 169 w 175"/>
                <a:gd name="T31" fmla="*/ 197 h 267"/>
                <a:gd name="T32" fmla="*/ 157 w 175"/>
                <a:gd name="T33" fmla="*/ 225 h 267"/>
                <a:gd name="T34" fmla="*/ 139 w 175"/>
                <a:gd name="T35" fmla="*/ 257 h 267"/>
                <a:gd name="T36" fmla="*/ 140 w 175"/>
                <a:gd name="T37" fmla="*/ 254 h 267"/>
                <a:gd name="T38" fmla="*/ 143 w 175"/>
                <a:gd name="T39" fmla="*/ 246 h 267"/>
                <a:gd name="T40" fmla="*/ 145 w 175"/>
                <a:gd name="T41" fmla="*/ 235 h 267"/>
                <a:gd name="T42" fmla="*/ 148 w 175"/>
                <a:gd name="T43" fmla="*/ 219 h 267"/>
                <a:gd name="T44" fmla="*/ 150 w 175"/>
                <a:gd name="T45" fmla="*/ 201 h 267"/>
                <a:gd name="T46" fmla="*/ 149 w 175"/>
                <a:gd name="T47" fmla="*/ 180 h 267"/>
                <a:gd name="T48" fmla="*/ 145 w 175"/>
                <a:gd name="T49" fmla="*/ 158 h 267"/>
                <a:gd name="T50" fmla="*/ 137 w 175"/>
                <a:gd name="T51" fmla="*/ 136 h 267"/>
                <a:gd name="T52" fmla="*/ 124 w 175"/>
                <a:gd name="T53" fmla="*/ 114 h 267"/>
                <a:gd name="T54" fmla="*/ 126 w 175"/>
                <a:gd name="T55" fmla="*/ 116 h 267"/>
                <a:gd name="T56" fmla="*/ 128 w 175"/>
                <a:gd name="T57" fmla="*/ 125 h 267"/>
                <a:gd name="T58" fmla="*/ 132 w 175"/>
                <a:gd name="T59" fmla="*/ 140 h 267"/>
                <a:gd name="T60" fmla="*/ 135 w 175"/>
                <a:gd name="T61" fmla="*/ 158 h 267"/>
                <a:gd name="T62" fmla="*/ 137 w 175"/>
                <a:gd name="T63" fmla="*/ 177 h 267"/>
                <a:gd name="T64" fmla="*/ 137 w 175"/>
                <a:gd name="T65" fmla="*/ 199 h 267"/>
                <a:gd name="T66" fmla="*/ 134 w 175"/>
                <a:gd name="T67" fmla="*/ 223 h 267"/>
                <a:gd name="T68" fmla="*/ 127 w 175"/>
                <a:gd name="T69" fmla="*/ 245 h 267"/>
                <a:gd name="T70" fmla="*/ 115 w 175"/>
                <a:gd name="T71" fmla="*/ 267 h 267"/>
                <a:gd name="T72" fmla="*/ 114 w 175"/>
                <a:gd name="T73" fmla="*/ 266 h 267"/>
                <a:gd name="T74" fmla="*/ 109 w 175"/>
                <a:gd name="T75" fmla="*/ 263 h 267"/>
                <a:gd name="T76" fmla="*/ 101 w 175"/>
                <a:gd name="T77" fmla="*/ 260 h 267"/>
                <a:gd name="T78" fmla="*/ 91 w 175"/>
                <a:gd name="T79" fmla="*/ 255 h 267"/>
                <a:gd name="T80" fmla="*/ 78 w 175"/>
                <a:gd name="T81" fmla="*/ 249 h 267"/>
                <a:gd name="T82" fmla="*/ 65 w 175"/>
                <a:gd name="T83" fmla="*/ 240 h 267"/>
                <a:gd name="T84" fmla="*/ 52 w 175"/>
                <a:gd name="T85" fmla="*/ 229 h 267"/>
                <a:gd name="T86" fmla="*/ 39 w 175"/>
                <a:gd name="T87" fmla="*/ 216 h 267"/>
                <a:gd name="T88" fmla="*/ 27 w 175"/>
                <a:gd name="T89" fmla="*/ 202 h 267"/>
                <a:gd name="T90" fmla="*/ 17 w 175"/>
                <a:gd name="T91" fmla="*/ 185 h 267"/>
                <a:gd name="T92" fmla="*/ 7 w 175"/>
                <a:gd name="T93" fmla="*/ 167 h 267"/>
                <a:gd name="T94" fmla="*/ 2 w 175"/>
                <a:gd name="T95" fmla="*/ 145 h 267"/>
                <a:gd name="T96" fmla="*/ 0 w 175"/>
                <a:gd name="T97" fmla="*/ 122 h 267"/>
                <a:gd name="T98" fmla="*/ 1 w 175"/>
                <a:gd name="T99" fmla="*/ 96 h 267"/>
                <a:gd name="T100" fmla="*/ 6 w 175"/>
                <a:gd name="T101" fmla="*/ 67 h 267"/>
                <a:gd name="T102" fmla="*/ 18 w 175"/>
                <a:gd name="T103" fmla="*/ 35 h 267"/>
                <a:gd name="T104" fmla="*/ 35 w 175"/>
                <a:gd name="T10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7">
                  <a:moveTo>
                    <a:pt x="35" y="0"/>
                  </a:moveTo>
                  <a:lnTo>
                    <a:pt x="36" y="1"/>
                  </a:lnTo>
                  <a:lnTo>
                    <a:pt x="43" y="3"/>
                  </a:lnTo>
                  <a:lnTo>
                    <a:pt x="53" y="7"/>
                  </a:lnTo>
                  <a:lnTo>
                    <a:pt x="65" y="13"/>
                  </a:lnTo>
                  <a:lnTo>
                    <a:pt x="79" y="20"/>
                  </a:lnTo>
                  <a:lnTo>
                    <a:pt x="95" y="29"/>
                  </a:lnTo>
                  <a:lnTo>
                    <a:pt x="110" y="41"/>
                  </a:lnTo>
                  <a:lnTo>
                    <a:pt x="126" y="53"/>
                  </a:lnTo>
                  <a:lnTo>
                    <a:pt x="140" y="68"/>
                  </a:lnTo>
                  <a:lnTo>
                    <a:pt x="153" y="84"/>
                  </a:lnTo>
                  <a:lnTo>
                    <a:pt x="163" y="103"/>
                  </a:lnTo>
                  <a:lnTo>
                    <a:pt x="171" y="123"/>
                  </a:lnTo>
                  <a:lnTo>
                    <a:pt x="175" y="146"/>
                  </a:lnTo>
                  <a:lnTo>
                    <a:pt x="174" y="171"/>
                  </a:lnTo>
                  <a:lnTo>
                    <a:pt x="169" y="197"/>
                  </a:lnTo>
                  <a:lnTo>
                    <a:pt x="157" y="225"/>
                  </a:lnTo>
                  <a:lnTo>
                    <a:pt x="139" y="257"/>
                  </a:lnTo>
                  <a:lnTo>
                    <a:pt x="140" y="254"/>
                  </a:lnTo>
                  <a:lnTo>
                    <a:pt x="143" y="246"/>
                  </a:lnTo>
                  <a:lnTo>
                    <a:pt x="145" y="235"/>
                  </a:lnTo>
                  <a:lnTo>
                    <a:pt x="148" y="219"/>
                  </a:lnTo>
                  <a:lnTo>
                    <a:pt x="150" y="201"/>
                  </a:lnTo>
                  <a:lnTo>
                    <a:pt x="149" y="180"/>
                  </a:lnTo>
                  <a:lnTo>
                    <a:pt x="145" y="158"/>
                  </a:lnTo>
                  <a:lnTo>
                    <a:pt x="137" y="136"/>
                  </a:lnTo>
                  <a:lnTo>
                    <a:pt x="124" y="114"/>
                  </a:lnTo>
                  <a:lnTo>
                    <a:pt x="126" y="116"/>
                  </a:lnTo>
                  <a:lnTo>
                    <a:pt x="128" y="125"/>
                  </a:lnTo>
                  <a:lnTo>
                    <a:pt x="132" y="140"/>
                  </a:lnTo>
                  <a:lnTo>
                    <a:pt x="135" y="158"/>
                  </a:lnTo>
                  <a:lnTo>
                    <a:pt x="137" y="177"/>
                  </a:lnTo>
                  <a:lnTo>
                    <a:pt x="137" y="199"/>
                  </a:lnTo>
                  <a:lnTo>
                    <a:pt x="134" y="223"/>
                  </a:lnTo>
                  <a:lnTo>
                    <a:pt x="127" y="245"/>
                  </a:lnTo>
                  <a:lnTo>
                    <a:pt x="115" y="267"/>
                  </a:lnTo>
                  <a:lnTo>
                    <a:pt x="114" y="266"/>
                  </a:lnTo>
                  <a:lnTo>
                    <a:pt x="109" y="263"/>
                  </a:lnTo>
                  <a:lnTo>
                    <a:pt x="101" y="260"/>
                  </a:lnTo>
                  <a:lnTo>
                    <a:pt x="91" y="255"/>
                  </a:lnTo>
                  <a:lnTo>
                    <a:pt x="78" y="249"/>
                  </a:lnTo>
                  <a:lnTo>
                    <a:pt x="65" y="240"/>
                  </a:lnTo>
                  <a:lnTo>
                    <a:pt x="52" y="229"/>
                  </a:lnTo>
                  <a:lnTo>
                    <a:pt x="39" y="216"/>
                  </a:lnTo>
                  <a:lnTo>
                    <a:pt x="27" y="202"/>
                  </a:lnTo>
                  <a:lnTo>
                    <a:pt x="17" y="185"/>
                  </a:lnTo>
                  <a:lnTo>
                    <a:pt x="7" y="167"/>
                  </a:lnTo>
                  <a:lnTo>
                    <a:pt x="2" y="145"/>
                  </a:lnTo>
                  <a:lnTo>
                    <a:pt x="0" y="122"/>
                  </a:lnTo>
                  <a:lnTo>
                    <a:pt x="1" y="96"/>
                  </a:lnTo>
                  <a:lnTo>
                    <a:pt x="6" y="67"/>
                  </a:lnTo>
                  <a:lnTo>
                    <a:pt x="18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3" name="任意多边形: 形状 32"/>
            <p:cNvSpPr/>
            <p:nvPr/>
          </p:nvSpPr>
          <p:spPr bwMode="auto">
            <a:xfrm>
              <a:off x="3512790" y="1194594"/>
              <a:ext cx="280988" cy="406400"/>
            </a:xfrm>
            <a:custGeom>
              <a:avLst/>
              <a:gdLst>
                <a:gd name="T0" fmla="*/ 150 w 177"/>
                <a:gd name="T1" fmla="*/ 0 h 256"/>
                <a:gd name="T2" fmla="*/ 151 w 177"/>
                <a:gd name="T3" fmla="*/ 3 h 256"/>
                <a:gd name="T4" fmla="*/ 153 w 177"/>
                <a:gd name="T5" fmla="*/ 8 h 256"/>
                <a:gd name="T6" fmla="*/ 157 w 177"/>
                <a:gd name="T7" fmla="*/ 18 h 256"/>
                <a:gd name="T8" fmla="*/ 163 w 177"/>
                <a:gd name="T9" fmla="*/ 30 h 256"/>
                <a:gd name="T10" fmla="*/ 168 w 177"/>
                <a:gd name="T11" fmla="*/ 46 h 256"/>
                <a:gd name="T12" fmla="*/ 172 w 177"/>
                <a:gd name="T13" fmla="*/ 63 h 256"/>
                <a:gd name="T14" fmla="*/ 174 w 177"/>
                <a:gd name="T15" fmla="*/ 82 h 256"/>
                <a:gd name="T16" fmla="*/ 177 w 177"/>
                <a:gd name="T17" fmla="*/ 101 h 256"/>
                <a:gd name="T18" fmla="*/ 177 w 177"/>
                <a:gd name="T19" fmla="*/ 122 h 256"/>
                <a:gd name="T20" fmla="*/ 174 w 177"/>
                <a:gd name="T21" fmla="*/ 143 h 256"/>
                <a:gd name="T22" fmla="*/ 169 w 177"/>
                <a:gd name="T23" fmla="*/ 164 h 256"/>
                <a:gd name="T24" fmla="*/ 160 w 177"/>
                <a:gd name="T25" fmla="*/ 183 h 256"/>
                <a:gd name="T26" fmla="*/ 147 w 177"/>
                <a:gd name="T27" fmla="*/ 203 h 256"/>
                <a:gd name="T28" fmla="*/ 129 w 177"/>
                <a:gd name="T29" fmla="*/ 220 h 256"/>
                <a:gd name="T30" fmla="*/ 105 w 177"/>
                <a:gd name="T31" fmla="*/ 234 h 256"/>
                <a:gd name="T32" fmla="*/ 77 w 177"/>
                <a:gd name="T33" fmla="*/ 247 h 256"/>
                <a:gd name="T34" fmla="*/ 42 w 177"/>
                <a:gd name="T35" fmla="*/ 256 h 256"/>
                <a:gd name="T36" fmla="*/ 44 w 177"/>
                <a:gd name="T37" fmla="*/ 255 h 256"/>
                <a:gd name="T38" fmla="*/ 52 w 177"/>
                <a:gd name="T39" fmla="*/ 251 h 256"/>
                <a:gd name="T40" fmla="*/ 62 w 177"/>
                <a:gd name="T41" fmla="*/ 244 h 256"/>
                <a:gd name="T42" fmla="*/ 75 w 177"/>
                <a:gd name="T43" fmla="*/ 235 h 256"/>
                <a:gd name="T44" fmla="*/ 90 w 177"/>
                <a:gd name="T45" fmla="*/ 223 h 256"/>
                <a:gd name="T46" fmla="*/ 104 w 177"/>
                <a:gd name="T47" fmla="*/ 208 h 256"/>
                <a:gd name="T48" fmla="*/ 117 w 177"/>
                <a:gd name="T49" fmla="*/ 190 h 256"/>
                <a:gd name="T50" fmla="*/ 127 w 177"/>
                <a:gd name="T51" fmla="*/ 169 h 256"/>
                <a:gd name="T52" fmla="*/ 134 w 177"/>
                <a:gd name="T53" fmla="*/ 144 h 256"/>
                <a:gd name="T54" fmla="*/ 131 w 177"/>
                <a:gd name="T55" fmla="*/ 147 h 256"/>
                <a:gd name="T56" fmla="*/ 127 w 177"/>
                <a:gd name="T57" fmla="*/ 155 h 256"/>
                <a:gd name="T58" fmla="*/ 120 w 177"/>
                <a:gd name="T59" fmla="*/ 168 h 256"/>
                <a:gd name="T60" fmla="*/ 109 w 177"/>
                <a:gd name="T61" fmla="*/ 182 h 256"/>
                <a:gd name="T62" fmla="*/ 96 w 177"/>
                <a:gd name="T63" fmla="*/ 199 h 256"/>
                <a:gd name="T64" fmla="*/ 81 w 177"/>
                <a:gd name="T65" fmla="*/ 214 h 256"/>
                <a:gd name="T66" fmla="*/ 62 w 177"/>
                <a:gd name="T67" fmla="*/ 227 h 256"/>
                <a:gd name="T68" fmla="*/ 42 w 177"/>
                <a:gd name="T69" fmla="*/ 239 h 256"/>
                <a:gd name="T70" fmla="*/ 20 w 177"/>
                <a:gd name="T71" fmla="*/ 246 h 256"/>
                <a:gd name="T72" fmla="*/ 18 w 177"/>
                <a:gd name="T73" fmla="*/ 244 h 256"/>
                <a:gd name="T74" fmla="*/ 16 w 177"/>
                <a:gd name="T75" fmla="*/ 238 h 256"/>
                <a:gd name="T76" fmla="*/ 12 w 177"/>
                <a:gd name="T77" fmla="*/ 229 h 256"/>
                <a:gd name="T78" fmla="*/ 8 w 177"/>
                <a:gd name="T79" fmla="*/ 217 h 256"/>
                <a:gd name="T80" fmla="*/ 4 w 177"/>
                <a:gd name="T81" fmla="*/ 201 h 256"/>
                <a:gd name="T82" fmla="*/ 1 w 177"/>
                <a:gd name="T83" fmla="*/ 185 h 256"/>
                <a:gd name="T84" fmla="*/ 0 w 177"/>
                <a:gd name="T85" fmla="*/ 166 h 256"/>
                <a:gd name="T86" fmla="*/ 0 w 177"/>
                <a:gd name="T87" fmla="*/ 147 h 256"/>
                <a:gd name="T88" fmla="*/ 4 w 177"/>
                <a:gd name="T89" fmla="*/ 127 h 256"/>
                <a:gd name="T90" fmla="*/ 10 w 177"/>
                <a:gd name="T91" fmla="*/ 107 h 256"/>
                <a:gd name="T92" fmla="*/ 21 w 177"/>
                <a:gd name="T93" fmla="*/ 86 h 256"/>
                <a:gd name="T94" fmla="*/ 35 w 177"/>
                <a:gd name="T95" fmla="*/ 66 h 256"/>
                <a:gd name="T96" fmla="*/ 55 w 177"/>
                <a:gd name="T97" fmla="*/ 47 h 256"/>
                <a:gd name="T98" fmla="*/ 79 w 177"/>
                <a:gd name="T99" fmla="*/ 29 h 256"/>
                <a:gd name="T100" fmla="*/ 112 w 177"/>
                <a:gd name="T101" fmla="*/ 13 h 256"/>
                <a:gd name="T102" fmla="*/ 150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50" y="0"/>
                  </a:moveTo>
                  <a:lnTo>
                    <a:pt x="151" y="3"/>
                  </a:lnTo>
                  <a:lnTo>
                    <a:pt x="153" y="8"/>
                  </a:lnTo>
                  <a:lnTo>
                    <a:pt x="157" y="18"/>
                  </a:lnTo>
                  <a:lnTo>
                    <a:pt x="163" y="30"/>
                  </a:lnTo>
                  <a:lnTo>
                    <a:pt x="168" y="46"/>
                  </a:lnTo>
                  <a:lnTo>
                    <a:pt x="172" y="63"/>
                  </a:lnTo>
                  <a:lnTo>
                    <a:pt x="174" y="82"/>
                  </a:lnTo>
                  <a:lnTo>
                    <a:pt x="177" y="101"/>
                  </a:lnTo>
                  <a:lnTo>
                    <a:pt x="177" y="122"/>
                  </a:lnTo>
                  <a:lnTo>
                    <a:pt x="174" y="143"/>
                  </a:lnTo>
                  <a:lnTo>
                    <a:pt x="169" y="164"/>
                  </a:lnTo>
                  <a:lnTo>
                    <a:pt x="160" y="183"/>
                  </a:lnTo>
                  <a:lnTo>
                    <a:pt x="147" y="203"/>
                  </a:lnTo>
                  <a:lnTo>
                    <a:pt x="129" y="220"/>
                  </a:lnTo>
                  <a:lnTo>
                    <a:pt x="105" y="234"/>
                  </a:lnTo>
                  <a:lnTo>
                    <a:pt x="77" y="247"/>
                  </a:lnTo>
                  <a:lnTo>
                    <a:pt x="42" y="256"/>
                  </a:lnTo>
                  <a:lnTo>
                    <a:pt x="44" y="255"/>
                  </a:lnTo>
                  <a:lnTo>
                    <a:pt x="52" y="251"/>
                  </a:lnTo>
                  <a:lnTo>
                    <a:pt x="62" y="244"/>
                  </a:lnTo>
                  <a:lnTo>
                    <a:pt x="75" y="235"/>
                  </a:lnTo>
                  <a:lnTo>
                    <a:pt x="90" y="223"/>
                  </a:lnTo>
                  <a:lnTo>
                    <a:pt x="104" y="208"/>
                  </a:lnTo>
                  <a:lnTo>
                    <a:pt x="117" y="190"/>
                  </a:lnTo>
                  <a:lnTo>
                    <a:pt x="127" y="169"/>
                  </a:lnTo>
                  <a:lnTo>
                    <a:pt x="134" y="144"/>
                  </a:lnTo>
                  <a:lnTo>
                    <a:pt x="131" y="147"/>
                  </a:lnTo>
                  <a:lnTo>
                    <a:pt x="127" y="155"/>
                  </a:lnTo>
                  <a:lnTo>
                    <a:pt x="120" y="168"/>
                  </a:lnTo>
                  <a:lnTo>
                    <a:pt x="109" y="182"/>
                  </a:lnTo>
                  <a:lnTo>
                    <a:pt x="96" y="199"/>
                  </a:lnTo>
                  <a:lnTo>
                    <a:pt x="81" y="214"/>
                  </a:lnTo>
                  <a:lnTo>
                    <a:pt x="62" y="227"/>
                  </a:lnTo>
                  <a:lnTo>
                    <a:pt x="42" y="239"/>
                  </a:lnTo>
                  <a:lnTo>
                    <a:pt x="20" y="246"/>
                  </a:lnTo>
                  <a:lnTo>
                    <a:pt x="18" y="244"/>
                  </a:lnTo>
                  <a:lnTo>
                    <a:pt x="16" y="238"/>
                  </a:lnTo>
                  <a:lnTo>
                    <a:pt x="12" y="229"/>
                  </a:lnTo>
                  <a:lnTo>
                    <a:pt x="8" y="217"/>
                  </a:lnTo>
                  <a:lnTo>
                    <a:pt x="4" y="201"/>
                  </a:lnTo>
                  <a:lnTo>
                    <a:pt x="1" y="185"/>
                  </a:lnTo>
                  <a:lnTo>
                    <a:pt x="0" y="166"/>
                  </a:lnTo>
                  <a:lnTo>
                    <a:pt x="0" y="147"/>
                  </a:lnTo>
                  <a:lnTo>
                    <a:pt x="4" y="127"/>
                  </a:lnTo>
                  <a:lnTo>
                    <a:pt x="10" y="107"/>
                  </a:lnTo>
                  <a:lnTo>
                    <a:pt x="21" y="86"/>
                  </a:lnTo>
                  <a:lnTo>
                    <a:pt x="35" y="66"/>
                  </a:lnTo>
                  <a:lnTo>
                    <a:pt x="55" y="47"/>
                  </a:lnTo>
                  <a:lnTo>
                    <a:pt x="79" y="29"/>
                  </a:lnTo>
                  <a:lnTo>
                    <a:pt x="112" y="13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4" name="任意多边形: 形状 33"/>
            <p:cNvSpPr/>
            <p:nvPr/>
          </p:nvSpPr>
          <p:spPr bwMode="auto">
            <a:xfrm>
              <a:off x="3541365" y="1831181"/>
              <a:ext cx="423863" cy="279400"/>
            </a:xfrm>
            <a:custGeom>
              <a:avLst/>
              <a:gdLst>
                <a:gd name="T0" fmla="*/ 145 w 267"/>
                <a:gd name="T1" fmla="*/ 0 h 176"/>
                <a:gd name="T2" fmla="*/ 171 w 267"/>
                <a:gd name="T3" fmla="*/ 2 h 176"/>
                <a:gd name="T4" fmla="*/ 200 w 267"/>
                <a:gd name="T5" fmla="*/ 7 h 176"/>
                <a:gd name="T6" fmla="*/ 232 w 267"/>
                <a:gd name="T7" fmla="*/ 19 h 176"/>
                <a:gd name="T8" fmla="*/ 267 w 267"/>
                <a:gd name="T9" fmla="*/ 35 h 176"/>
                <a:gd name="T10" fmla="*/ 265 w 267"/>
                <a:gd name="T11" fmla="*/ 37 h 176"/>
                <a:gd name="T12" fmla="*/ 263 w 267"/>
                <a:gd name="T13" fmla="*/ 43 h 176"/>
                <a:gd name="T14" fmla="*/ 259 w 267"/>
                <a:gd name="T15" fmla="*/ 54 h 176"/>
                <a:gd name="T16" fmla="*/ 254 w 267"/>
                <a:gd name="T17" fmla="*/ 65 h 176"/>
                <a:gd name="T18" fmla="*/ 246 w 267"/>
                <a:gd name="T19" fmla="*/ 80 h 176"/>
                <a:gd name="T20" fmla="*/ 237 w 267"/>
                <a:gd name="T21" fmla="*/ 94 h 176"/>
                <a:gd name="T22" fmla="*/ 226 w 267"/>
                <a:gd name="T23" fmla="*/ 111 h 176"/>
                <a:gd name="T24" fmla="*/ 213 w 267"/>
                <a:gd name="T25" fmla="*/ 126 h 176"/>
                <a:gd name="T26" fmla="*/ 199 w 267"/>
                <a:gd name="T27" fmla="*/ 141 h 176"/>
                <a:gd name="T28" fmla="*/ 182 w 267"/>
                <a:gd name="T29" fmla="*/ 154 h 176"/>
                <a:gd name="T30" fmla="*/ 164 w 267"/>
                <a:gd name="T31" fmla="*/ 164 h 176"/>
                <a:gd name="T32" fmla="*/ 143 w 267"/>
                <a:gd name="T33" fmla="*/ 172 h 176"/>
                <a:gd name="T34" fmla="*/ 121 w 267"/>
                <a:gd name="T35" fmla="*/ 176 h 176"/>
                <a:gd name="T36" fmla="*/ 96 w 267"/>
                <a:gd name="T37" fmla="*/ 174 h 176"/>
                <a:gd name="T38" fmla="*/ 69 w 267"/>
                <a:gd name="T39" fmla="*/ 169 h 176"/>
                <a:gd name="T40" fmla="*/ 41 w 267"/>
                <a:gd name="T41" fmla="*/ 157 h 176"/>
                <a:gd name="T42" fmla="*/ 9 w 267"/>
                <a:gd name="T43" fmla="*/ 139 h 176"/>
                <a:gd name="T44" fmla="*/ 12 w 267"/>
                <a:gd name="T45" fmla="*/ 141 h 176"/>
                <a:gd name="T46" fmla="*/ 20 w 267"/>
                <a:gd name="T47" fmla="*/ 143 h 176"/>
                <a:gd name="T48" fmla="*/ 31 w 267"/>
                <a:gd name="T49" fmla="*/ 146 h 176"/>
                <a:gd name="T50" fmla="*/ 48 w 267"/>
                <a:gd name="T51" fmla="*/ 148 h 176"/>
                <a:gd name="T52" fmla="*/ 67 w 267"/>
                <a:gd name="T53" fmla="*/ 150 h 176"/>
                <a:gd name="T54" fmla="*/ 87 w 267"/>
                <a:gd name="T55" fmla="*/ 150 h 176"/>
                <a:gd name="T56" fmla="*/ 108 w 267"/>
                <a:gd name="T57" fmla="*/ 146 h 176"/>
                <a:gd name="T58" fmla="*/ 130 w 267"/>
                <a:gd name="T59" fmla="*/ 138 h 176"/>
                <a:gd name="T60" fmla="*/ 152 w 267"/>
                <a:gd name="T61" fmla="*/ 125 h 176"/>
                <a:gd name="T62" fmla="*/ 150 w 267"/>
                <a:gd name="T63" fmla="*/ 126 h 176"/>
                <a:gd name="T64" fmla="*/ 141 w 267"/>
                <a:gd name="T65" fmla="*/ 129 h 176"/>
                <a:gd name="T66" fmla="*/ 126 w 267"/>
                <a:gd name="T67" fmla="*/ 131 h 176"/>
                <a:gd name="T68" fmla="*/ 109 w 267"/>
                <a:gd name="T69" fmla="*/ 135 h 176"/>
                <a:gd name="T70" fmla="*/ 89 w 267"/>
                <a:gd name="T71" fmla="*/ 138 h 176"/>
                <a:gd name="T72" fmla="*/ 67 w 267"/>
                <a:gd name="T73" fmla="*/ 138 h 176"/>
                <a:gd name="T74" fmla="*/ 43 w 267"/>
                <a:gd name="T75" fmla="*/ 134 h 176"/>
                <a:gd name="T76" fmla="*/ 21 w 267"/>
                <a:gd name="T77" fmla="*/ 128 h 176"/>
                <a:gd name="T78" fmla="*/ 0 w 267"/>
                <a:gd name="T79" fmla="*/ 116 h 176"/>
                <a:gd name="T80" fmla="*/ 0 w 267"/>
                <a:gd name="T81" fmla="*/ 115 h 176"/>
                <a:gd name="T82" fmla="*/ 3 w 267"/>
                <a:gd name="T83" fmla="*/ 109 h 176"/>
                <a:gd name="T84" fmla="*/ 7 w 267"/>
                <a:gd name="T85" fmla="*/ 100 h 176"/>
                <a:gd name="T86" fmla="*/ 12 w 267"/>
                <a:gd name="T87" fmla="*/ 90 h 176"/>
                <a:gd name="T88" fmla="*/ 18 w 267"/>
                <a:gd name="T89" fmla="*/ 78 h 176"/>
                <a:gd name="T90" fmla="*/ 26 w 267"/>
                <a:gd name="T91" fmla="*/ 65 h 176"/>
                <a:gd name="T92" fmla="*/ 37 w 267"/>
                <a:gd name="T93" fmla="*/ 52 h 176"/>
                <a:gd name="T94" fmla="*/ 50 w 267"/>
                <a:gd name="T95" fmla="*/ 39 h 176"/>
                <a:gd name="T96" fmla="*/ 64 w 267"/>
                <a:gd name="T97" fmla="*/ 28 h 176"/>
                <a:gd name="T98" fmla="*/ 81 w 267"/>
                <a:gd name="T99" fmla="*/ 17 h 176"/>
                <a:gd name="T100" fmla="*/ 100 w 267"/>
                <a:gd name="T101" fmla="*/ 8 h 176"/>
                <a:gd name="T102" fmla="*/ 121 w 267"/>
                <a:gd name="T103" fmla="*/ 3 h 176"/>
                <a:gd name="T104" fmla="*/ 145 w 267"/>
                <a:gd name="T10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6">
                  <a:moveTo>
                    <a:pt x="145" y="0"/>
                  </a:moveTo>
                  <a:lnTo>
                    <a:pt x="171" y="2"/>
                  </a:lnTo>
                  <a:lnTo>
                    <a:pt x="200" y="7"/>
                  </a:lnTo>
                  <a:lnTo>
                    <a:pt x="232" y="19"/>
                  </a:lnTo>
                  <a:lnTo>
                    <a:pt x="267" y="35"/>
                  </a:lnTo>
                  <a:lnTo>
                    <a:pt x="265" y="37"/>
                  </a:lnTo>
                  <a:lnTo>
                    <a:pt x="263" y="43"/>
                  </a:lnTo>
                  <a:lnTo>
                    <a:pt x="259" y="54"/>
                  </a:lnTo>
                  <a:lnTo>
                    <a:pt x="254" y="65"/>
                  </a:lnTo>
                  <a:lnTo>
                    <a:pt x="246" y="80"/>
                  </a:lnTo>
                  <a:lnTo>
                    <a:pt x="237" y="94"/>
                  </a:lnTo>
                  <a:lnTo>
                    <a:pt x="226" y="111"/>
                  </a:lnTo>
                  <a:lnTo>
                    <a:pt x="213" y="126"/>
                  </a:lnTo>
                  <a:lnTo>
                    <a:pt x="199" y="141"/>
                  </a:lnTo>
                  <a:lnTo>
                    <a:pt x="182" y="154"/>
                  </a:lnTo>
                  <a:lnTo>
                    <a:pt x="164" y="164"/>
                  </a:lnTo>
                  <a:lnTo>
                    <a:pt x="143" y="172"/>
                  </a:lnTo>
                  <a:lnTo>
                    <a:pt x="121" y="176"/>
                  </a:lnTo>
                  <a:lnTo>
                    <a:pt x="96" y="174"/>
                  </a:lnTo>
                  <a:lnTo>
                    <a:pt x="69" y="169"/>
                  </a:lnTo>
                  <a:lnTo>
                    <a:pt x="41" y="157"/>
                  </a:lnTo>
                  <a:lnTo>
                    <a:pt x="9" y="139"/>
                  </a:lnTo>
                  <a:lnTo>
                    <a:pt x="12" y="141"/>
                  </a:lnTo>
                  <a:lnTo>
                    <a:pt x="20" y="143"/>
                  </a:lnTo>
                  <a:lnTo>
                    <a:pt x="31" y="146"/>
                  </a:lnTo>
                  <a:lnTo>
                    <a:pt x="48" y="148"/>
                  </a:lnTo>
                  <a:lnTo>
                    <a:pt x="67" y="150"/>
                  </a:lnTo>
                  <a:lnTo>
                    <a:pt x="87" y="150"/>
                  </a:lnTo>
                  <a:lnTo>
                    <a:pt x="108" y="146"/>
                  </a:lnTo>
                  <a:lnTo>
                    <a:pt x="130" y="138"/>
                  </a:lnTo>
                  <a:lnTo>
                    <a:pt x="152" y="125"/>
                  </a:lnTo>
                  <a:lnTo>
                    <a:pt x="150" y="126"/>
                  </a:lnTo>
                  <a:lnTo>
                    <a:pt x="141" y="129"/>
                  </a:lnTo>
                  <a:lnTo>
                    <a:pt x="126" y="131"/>
                  </a:lnTo>
                  <a:lnTo>
                    <a:pt x="109" y="135"/>
                  </a:lnTo>
                  <a:lnTo>
                    <a:pt x="89" y="138"/>
                  </a:lnTo>
                  <a:lnTo>
                    <a:pt x="67" y="138"/>
                  </a:lnTo>
                  <a:lnTo>
                    <a:pt x="43" y="134"/>
                  </a:lnTo>
                  <a:lnTo>
                    <a:pt x="21" y="128"/>
                  </a:lnTo>
                  <a:lnTo>
                    <a:pt x="0" y="116"/>
                  </a:lnTo>
                  <a:lnTo>
                    <a:pt x="0" y="115"/>
                  </a:lnTo>
                  <a:lnTo>
                    <a:pt x="3" y="109"/>
                  </a:lnTo>
                  <a:lnTo>
                    <a:pt x="7" y="100"/>
                  </a:lnTo>
                  <a:lnTo>
                    <a:pt x="12" y="90"/>
                  </a:lnTo>
                  <a:lnTo>
                    <a:pt x="18" y="78"/>
                  </a:lnTo>
                  <a:lnTo>
                    <a:pt x="26" y="65"/>
                  </a:lnTo>
                  <a:lnTo>
                    <a:pt x="37" y="52"/>
                  </a:lnTo>
                  <a:lnTo>
                    <a:pt x="50" y="39"/>
                  </a:lnTo>
                  <a:lnTo>
                    <a:pt x="64" y="28"/>
                  </a:lnTo>
                  <a:lnTo>
                    <a:pt x="81" y="17"/>
                  </a:lnTo>
                  <a:lnTo>
                    <a:pt x="100" y="8"/>
                  </a:lnTo>
                  <a:lnTo>
                    <a:pt x="121" y="3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5" name="任意多边形: 形状 34"/>
            <p:cNvSpPr/>
            <p:nvPr/>
          </p:nvSpPr>
          <p:spPr bwMode="auto">
            <a:xfrm>
              <a:off x="3631853" y="2258219"/>
              <a:ext cx="423863" cy="280988"/>
            </a:xfrm>
            <a:custGeom>
              <a:avLst/>
              <a:gdLst>
                <a:gd name="T0" fmla="*/ 145 w 267"/>
                <a:gd name="T1" fmla="*/ 0 h 177"/>
                <a:gd name="T2" fmla="*/ 172 w 267"/>
                <a:gd name="T3" fmla="*/ 3 h 177"/>
                <a:gd name="T4" fmla="*/ 201 w 267"/>
                <a:gd name="T5" fmla="*/ 8 h 177"/>
                <a:gd name="T6" fmla="*/ 232 w 267"/>
                <a:gd name="T7" fmla="*/ 20 h 177"/>
                <a:gd name="T8" fmla="*/ 267 w 267"/>
                <a:gd name="T9" fmla="*/ 36 h 177"/>
                <a:gd name="T10" fmla="*/ 267 w 267"/>
                <a:gd name="T11" fmla="*/ 38 h 177"/>
                <a:gd name="T12" fmla="*/ 264 w 267"/>
                <a:gd name="T13" fmla="*/ 44 h 177"/>
                <a:gd name="T14" fmla="*/ 260 w 267"/>
                <a:gd name="T15" fmla="*/ 53 h 177"/>
                <a:gd name="T16" fmla="*/ 254 w 267"/>
                <a:gd name="T17" fmla="*/ 66 h 177"/>
                <a:gd name="T18" fmla="*/ 247 w 267"/>
                <a:gd name="T19" fmla="*/ 81 h 177"/>
                <a:gd name="T20" fmla="*/ 238 w 267"/>
                <a:gd name="T21" fmla="*/ 95 h 177"/>
                <a:gd name="T22" fmla="*/ 227 w 267"/>
                <a:gd name="T23" fmla="*/ 112 h 177"/>
                <a:gd name="T24" fmla="*/ 214 w 267"/>
                <a:gd name="T25" fmla="*/ 127 h 177"/>
                <a:gd name="T26" fmla="*/ 199 w 267"/>
                <a:gd name="T27" fmla="*/ 142 h 177"/>
                <a:gd name="T28" fmla="*/ 182 w 267"/>
                <a:gd name="T29" fmla="*/ 155 h 177"/>
                <a:gd name="T30" fmla="*/ 164 w 267"/>
                <a:gd name="T31" fmla="*/ 165 h 177"/>
                <a:gd name="T32" fmla="*/ 143 w 267"/>
                <a:gd name="T33" fmla="*/ 173 h 177"/>
                <a:gd name="T34" fmla="*/ 121 w 267"/>
                <a:gd name="T35" fmla="*/ 177 h 177"/>
                <a:gd name="T36" fmla="*/ 97 w 267"/>
                <a:gd name="T37" fmla="*/ 175 h 177"/>
                <a:gd name="T38" fmla="*/ 69 w 267"/>
                <a:gd name="T39" fmla="*/ 170 h 177"/>
                <a:gd name="T40" fmla="*/ 41 w 267"/>
                <a:gd name="T41" fmla="*/ 158 h 177"/>
                <a:gd name="T42" fmla="*/ 10 w 267"/>
                <a:gd name="T43" fmla="*/ 140 h 177"/>
                <a:gd name="T44" fmla="*/ 12 w 267"/>
                <a:gd name="T45" fmla="*/ 142 h 177"/>
                <a:gd name="T46" fmla="*/ 20 w 267"/>
                <a:gd name="T47" fmla="*/ 144 h 177"/>
                <a:gd name="T48" fmla="*/ 33 w 267"/>
                <a:gd name="T49" fmla="*/ 147 h 177"/>
                <a:gd name="T50" fmla="*/ 49 w 267"/>
                <a:gd name="T51" fmla="*/ 149 h 177"/>
                <a:gd name="T52" fmla="*/ 67 w 267"/>
                <a:gd name="T53" fmla="*/ 151 h 177"/>
                <a:gd name="T54" fmla="*/ 88 w 267"/>
                <a:gd name="T55" fmla="*/ 151 h 177"/>
                <a:gd name="T56" fmla="*/ 110 w 267"/>
                <a:gd name="T57" fmla="*/ 147 h 177"/>
                <a:gd name="T58" fmla="*/ 132 w 267"/>
                <a:gd name="T59" fmla="*/ 139 h 177"/>
                <a:gd name="T60" fmla="*/ 154 w 267"/>
                <a:gd name="T61" fmla="*/ 126 h 177"/>
                <a:gd name="T62" fmla="*/ 150 w 267"/>
                <a:gd name="T63" fmla="*/ 127 h 177"/>
                <a:gd name="T64" fmla="*/ 141 w 267"/>
                <a:gd name="T65" fmla="*/ 130 h 177"/>
                <a:gd name="T66" fmla="*/ 127 w 267"/>
                <a:gd name="T67" fmla="*/ 132 h 177"/>
                <a:gd name="T68" fmla="*/ 110 w 267"/>
                <a:gd name="T69" fmla="*/ 136 h 177"/>
                <a:gd name="T70" fmla="*/ 89 w 267"/>
                <a:gd name="T71" fmla="*/ 138 h 177"/>
                <a:gd name="T72" fmla="*/ 67 w 267"/>
                <a:gd name="T73" fmla="*/ 139 h 177"/>
                <a:gd name="T74" fmla="*/ 45 w 267"/>
                <a:gd name="T75" fmla="*/ 135 h 177"/>
                <a:gd name="T76" fmla="*/ 21 w 267"/>
                <a:gd name="T77" fmla="*/ 129 h 177"/>
                <a:gd name="T78" fmla="*/ 0 w 267"/>
                <a:gd name="T79" fmla="*/ 117 h 177"/>
                <a:gd name="T80" fmla="*/ 2 w 267"/>
                <a:gd name="T81" fmla="*/ 116 h 177"/>
                <a:gd name="T82" fmla="*/ 3 w 267"/>
                <a:gd name="T83" fmla="*/ 110 h 177"/>
                <a:gd name="T84" fmla="*/ 7 w 267"/>
                <a:gd name="T85" fmla="*/ 101 h 177"/>
                <a:gd name="T86" fmla="*/ 12 w 267"/>
                <a:gd name="T87" fmla="*/ 91 h 177"/>
                <a:gd name="T88" fmla="*/ 19 w 267"/>
                <a:gd name="T89" fmla="*/ 79 h 177"/>
                <a:gd name="T90" fmla="*/ 28 w 267"/>
                <a:gd name="T91" fmla="*/ 66 h 177"/>
                <a:gd name="T92" fmla="*/ 38 w 267"/>
                <a:gd name="T93" fmla="*/ 53 h 177"/>
                <a:gd name="T94" fmla="*/ 50 w 267"/>
                <a:gd name="T95" fmla="*/ 40 h 177"/>
                <a:gd name="T96" fmla="*/ 64 w 267"/>
                <a:gd name="T97" fmla="*/ 29 h 177"/>
                <a:gd name="T98" fmla="*/ 81 w 267"/>
                <a:gd name="T99" fmla="*/ 18 h 177"/>
                <a:gd name="T100" fmla="*/ 101 w 267"/>
                <a:gd name="T101" fmla="*/ 9 h 177"/>
                <a:gd name="T102" fmla="*/ 121 w 267"/>
                <a:gd name="T103" fmla="*/ 3 h 177"/>
                <a:gd name="T104" fmla="*/ 145 w 267"/>
                <a:gd name="T10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7">
                  <a:moveTo>
                    <a:pt x="145" y="0"/>
                  </a:moveTo>
                  <a:lnTo>
                    <a:pt x="172" y="3"/>
                  </a:lnTo>
                  <a:lnTo>
                    <a:pt x="201" y="8"/>
                  </a:lnTo>
                  <a:lnTo>
                    <a:pt x="232" y="20"/>
                  </a:lnTo>
                  <a:lnTo>
                    <a:pt x="267" y="36"/>
                  </a:lnTo>
                  <a:lnTo>
                    <a:pt x="267" y="38"/>
                  </a:lnTo>
                  <a:lnTo>
                    <a:pt x="264" y="44"/>
                  </a:lnTo>
                  <a:lnTo>
                    <a:pt x="260" y="53"/>
                  </a:lnTo>
                  <a:lnTo>
                    <a:pt x="254" y="66"/>
                  </a:lnTo>
                  <a:lnTo>
                    <a:pt x="247" y="81"/>
                  </a:lnTo>
                  <a:lnTo>
                    <a:pt x="238" y="95"/>
                  </a:lnTo>
                  <a:lnTo>
                    <a:pt x="227" y="112"/>
                  </a:lnTo>
                  <a:lnTo>
                    <a:pt x="214" y="127"/>
                  </a:lnTo>
                  <a:lnTo>
                    <a:pt x="199" y="142"/>
                  </a:lnTo>
                  <a:lnTo>
                    <a:pt x="182" y="155"/>
                  </a:lnTo>
                  <a:lnTo>
                    <a:pt x="164" y="165"/>
                  </a:lnTo>
                  <a:lnTo>
                    <a:pt x="143" y="173"/>
                  </a:lnTo>
                  <a:lnTo>
                    <a:pt x="121" y="177"/>
                  </a:lnTo>
                  <a:lnTo>
                    <a:pt x="97" y="175"/>
                  </a:lnTo>
                  <a:lnTo>
                    <a:pt x="69" y="170"/>
                  </a:lnTo>
                  <a:lnTo>
                    <a:pt x="41" y="158"/>
                  </a:lnTo>
                  <a:lnTo>
                    <a:pt x="10" y="140"/>
                  </a:lnTo>
                  <a:lnTo>
                    <a:pt x="12" y="142"/>
                  </a:lnTo>
                  <a:lnTo>
                    <a:pt x="20" y="144"/>
                  </a:lnTo>
                  <a:lnTo>
                    <a:pt x="33" y="147"/>
                  </a:lnTo>
                  <a:lnTo>
                    <a:pt x="49" y="149"/>
                  </a:lnTo>
                  <a:lnTo>
                    <a:pt x="67" y="151"/>
                  </a:lnTo>
                  <a:lnTo>
                    <a:pt x="88" y="151"/>
                  </a:lnTo>
                  <a:lnTo>
                    <a:pt x="110" y="147"/>
                  </a:lnTo>
                  <a:lnTo>
                    <a:pt x="132" y="139"/>
                  </a:lnTo>
                  <a:lnTo>
                    <a:pt x="154" y="126"/>
                  </a:lnTo>
                  <a:lnTo>
                    <a:pt x="150" y="127"/>
                  </a:lnTo>
                  <a:lnTo>
                    <a:pt x="141" y="130"/>
                  </a:lnTo>
                  <a:lnTo>
                    <a:pt x="127" y="132"/>
                  </a:lnTo>
                  <a:lnTo>
                    <a:pt x="110" y="136"/>
                  </a:lnTo>
                  <a:lnTo>
                    <a:pt x="89" y="138"/>
                  </a:lnTo>
                  <a:lnTo>
                    <a:pt x="67" y="139"/>
                  </a:lnTo>
                  <a:lnTo>
                    <a:pt x="45" y="135"/>
                  </a:lnTo>
                  <a:lnTo>
                    <a:pt x="21" y="129"/>
                  </a:lnTo>
                  <a:lnTo>
                    <a:pt x="0" y="117"/>
                  </a:lnTo>
                  <a:lnTo>
                    <a:pt x="2" y="116"/>
                  </a:lnTo>
                  <a:lnTo>
                    <a:pt x="3" y="110"/>
                  </a:lnTo>
                  <a:lnTo>
                    <a:pt x="7" y="101"/>
                  </a:lnTo>
                  <a:lnTo>
                    <a:pt x="12" y="91"/>
                  </a:lnTo>
                  <a:lnTo>
                    <a:pt x="19" y="79"/>
                  </a:lnTo>
                  <a:lnTo>
                    <a:pt x="28" y="66"/>
                  </a:lnTo>
                  <a:lnTo>
                    <a:pt x="38" y="53"/>
                  </a:lnTo>
                  <a:lnTo>
                    <a:pt x="50" y="40"/>
                  </a:lnTo>
                  <a:lnTo>
                    <a:pt x="64" y="29"/>
                  </a:lnTo>
                  <a:lnTo>
                    <a:pt x="81" y="18"/>
                  </a:lnTo>
                  <a:lnTo>
                    <a:pt x="101" y="9"/>
                  </a:lnTo>
                  <a:lnTo>
                    <a:pt x="121" y="3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6" name="任意多边形: 形状 35"/>
            <p:cNvSpPr/>
            <p:nvPr/>
          </p:nvSpPr>
          <p:spPr bwMode="auto">
            <a:xfrm>
              <a:off x="4027140" y="2499519"/>
              <a:ext cx="422275" cy="277813"/>
            </a:xfrm>
            <a:custGeom>
              <a:avLst/>
              <a:gdLst>
                <a:gd name="T0" fmla="*/ 145 w 266"/>
                <a:gd name="T1" fmla="*/ 0 h 175"/>
                <a:gd name="T2" fmla="*/ 171 w 266"/>
                <a:gd name="T3" fmla="*/ 1 h 175"/>
                <a:gd name="T4" fmla="*/ 200 w 266"/>
                <a:gd name="T5" fmla="*/ 8 h 175"/>
                <a:gd name="T6" fmla="*/ 232 w 266"/>
                <a:gd name="T7" fmla="*/ 18 h 175"/>
                <a:gd name="T8" fmla="*/ 266 w 266"/>
                <a:gd name="T9" fmla="*/ 35 h 175"/>
                <a:gd name="T10" fmla="*/ 266 w 266"/>
                <a:gd name="T11" fmla="*/ 38 h 175"/>
                <a:gd name="T12" fmla="*/ 264 w 266"/>
                <a:gd name="T13" fmla="*/ 44 h 175"/>
                <a:gd name="T14" fmla="*/ 260 w 266"/>
                <a:gd name="T15" fmla="*/ 53 h 175"/>
                <a:gd name="T16" fmla="*/ 253 w 266"/>
                <a:gd name="T17" fmla="*/ 66 h 175"/>
                <a:gd name="T18" fmla="*/ 247 w 266"/>
                <a:gd name="T19" fmla="*/ 79 h 175"/>
                <a:gd name="T20" fmla="*/ 238 w 266"/>
                <a:gd name="T21" fmla="*/ 95 h 175"/>
                <a:gd name="T22" fmla="*/ 226 w 266"/>
                <a:gd name="T23" fmla="*/ 110 h 175"/>
                <a:gd name="T24" fmla="*/ 213 w 266"/>
                <a:gd name="T25" fmla="*/ 126 h 175"/>
                <a:gd name="T26" fmla="*/ 199 w 266"/>
                <a:gd name="T27" fmla="*/ 141 h 175"/>
                <a:gd name="T28" fmla="*/ 182 w 266"/>
                <a:gd name="T29" fmla="*/ 153 h 175"/>
                <a:gd name="T30" fmla="*/ 163 w 266"/>
                <a:gd name="T31" fmla="*/ 165 h 175"/>
                <a:gd name="T32" fmla="*/ 143 w 266"/>
                <a:gd name="T33" fmla="*/ 173 h 175"/>
                <a:gd name="T34" fmla="*/ 121 w 266"/>
                <a:gd name="T35" fmla="*/ 175 h 175"/>
                <a:gd name="T36" fmla="*/ 96 w 266"/>
                <a:gd name="T37" fmla="*/ 175 h 175"/>
                <a:gd name="T38" fmla="*/ 70 w 266"/>
                <a:gd name="T39" fmla="*/ 169 h 175"/>
                <a:gd name="T40" fmla="*/ 40 w 266"/>
                <a:gd name="T41" fmla="*/ 157 h 175"/>
                <a:gd name="T42" fmla="*/ 9 w 266"/>
                <a:gd name="T43" fmla="*/ 139 h 175"/>
                <a:gd name="T44" fmla="*/ 13 w 266"/>
                <a:gd name="T45" fmla="*/ 140 h 175"/>
                <a:gd name="T46" fmla="*/ 20 w 266"/>
                <a:gd name="T47" fmla="*/ 143 h 175"/>
                <a:gd name="T48" fmla="*/ 32 w 266"/>
                <a:gd name="T49" fmla="*/ 147 h 175"/>
                <a:gd name="T50" fmla="*/ 48 w 266"/>
                <a:gd name="T51" fmla="*/ 149 h 175"/>
                <a:gd name="T52" fmla="*/ 66 w 266"/>
                <a:gd name="T53" fmla="*/ 151 h 175"/>
                <a:gd name="T54" fmla="*/ 87 w 266"/>
                <a:gd name="T55" fmla="*/ 151 h 175"/>
                <a:gd name="T56" fmla="*/ 109 w 266"/>
                <a:gd name="T57" fmla="*/ 147 h 175"/>
                <a:gd name="T58" fmla="*/ 131 w 266"/>
                <a:gd name="T59" fmla="*/ 138 h 175"/>
                <a:gd name="T60" fmla="*/ 153 w 266"/>
                <a:gd name="T61" fmla="*/ 125 h 175"/>
                <a:gd name="T62" fmla="*/ 149 w 266"/>
                <a:gd name="T63" fmla="*/ 126 h 175"/>
                <a:gd name="T64" fmla="*/ 140 w 266"/>
                <a:gd name="T65" fmla="*/ 128 h 175"/>
                <a:gd name="T66" fmla="*/ 127 w 266"/>
                <a:gd name="T67" fmla="*/ 132 h 175"/>
                <a:gd name="T68" fmla="*/ 109 w 266"/>
                <a:gd name="T69" fmla="*/ 136 h 175"/>
                <a:gd name="T70" fmla="*/ 88 w 266"/>
                <a:gd name="T71" fmla="*/ 138 h 175"/>
                <a:gd name="T72" fmla="*/ 66 w 266"/>
                <a:gd name="T73" fmla="*/ 138 h 175"/>
                <a:gd name="T74" fmla="*/ 44 w 266"/>
                <a:gd name="T75" fmla="*/ 135 h 175"/>
                <a:gd name="T76" fmla="*/ 22 w 266"/>
                <a:gd name="T77" fmla="*/ 128 h 175"/>
                <a:gd name="T78" fmla="*/ 0 w 266"/>
                <a:gd name="T79" fmla="*/ 117 h 175"/>
                <a:gd name="T80" fmla="*/ 1 w 266"/>
                <a:gd name="T81" fmla="*/ 114 h 175"/>
                <a:gd name="T82" fmla="*/ 2 w 266"/>
                <a:gd name="T83" fmla="*/ 109 h 175"/>
                <a:gd name="T84" fmla="*/ 6 w 266"/>
                <a:gd name="T85" fmla="*/ 101 h 175"/>
                <a:gd name="T86" fmla="*/ 11 w 266"/>
                <a:gd name="T87" fmla="*/ 91 h 175"/>
                <a:gd name="T88" fmla="*/ 18 w 266"/>
                <a:gd name="T89" fmla="*/ 79 h 175"/>
                <a:gd name="T90" fmla="*/ 27 w 266"/>
                <a:gd name="T91" fmla="*/ 66 h 175"/>
                <a:gd name="T92" fmla="*/ 37 w 266"/>
                <a:gd name="T93" fmla="*/ 53 h 175"/>
                <a:gd name="T94" fmla="*/ 49 w 266"/>
                <a:gd name="T95" fmla="*/ 40 h 175"/>
                <a:gd name="T96" fmla="*/ 65 w 266"/>
                <a:gd name="T97" fmla="*/ 27 h 175"/>
                <a:gd name="T98" fmla="*/ 80 w 266"/>
                <a:gd name="T99" fmla="*/ 17 h 175"/>
                <a:gd name="T100" fmla="*/ 100 w 266"/>
                <a:gd name="T101" fmla="*/ 9 h 175"/>
                <a:gd name="T102" fmla="*/ 121 w 266"/>
                <a:gd name="T103" fmla="*/ 3 h 175"/>
                <a:gd name="T104" fmla="*/ 145 w 266"/>
                <a:gd name="T10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6" h="175">
                  <a:moveTo>
                    <a:pt x="145" y="0"/>
                  </a:moveTo>
                  <a:lnTo>
                    <a:pt x="171" y="1"/>
                  </a:lnTo>
                  <a:lnTo>
                    <a:pt x="200" y="8"/>
                  </a:lnTo>
                  <a:lnTo>
                    <a:pt x="232" y="18"/>
                  </a:lnTo>
                  <a:lnTo>
                    <a:pt x="266" y="35"/>
                  </a:lnTo>
                  <a:lnTo>
                    <a:pt x="266" y="38"/>
                  </a:lnTo>
                  <a:lnTo>
                    <a:pt x="264" y="44"/>
                  </a:lnTo>
                  <a:lnTo>
                    <a:pt x="260" y="53"/>
                  </a:lnTo>
                  <a:lnTo>
                    <a:pt x="253" y="66"/>
                  </a:lnTo>
                  <a:lnTo>
                    <a:pt x="247" y="79"/>
                  </a:lnTo>
                  <a:lnTo>
                    <a:pt x="238" y="95"/>
                  </a:lnTo>
                  <a:lnTo>
                    <a:pt x="226" y="110"/>
                  </a:lnTo>
                  <a:lnTo>
                    <a:pt x="213" y="126"/>
                  </a:lnTo>
                  <a:lnTo>
                    <a:pt x="199" y="141"/>
                  </a:lnTo>
                  <a:lnTo>
                    <a:pt x="182" y="153"/>
                  </a:lnTo>
                  <a:lnTo>
                    <a:pt x="163" y="165"/>
                  </a:lnTo>
                  <a:lnTo>
                    <a:pt x="143" y="173"/>
                  </a:lnTo>
                  <a:lnTo>
                    <a:pt x="121" y="175"/>
                  </a:lnTo>
                  <a:lnTo>
                    <a:pt x="96" y="175"/>
                  </a:lnTo>
                  <a:lnTo>
                    <a:pt x="70" y="169"/>
                  </a:lnTo>
                  <a:lnTo>
                    <a:pt x="40" y="157"/>
                  </a:lnTo>
                  <a:lnTo>
                    <a:pt x="9" y="139"/>
                  </a:lnTo>
                  <a:lnTo>
                    <a:pt x="13" y="140"/>
                  </a:lnTo>
                  <a:lnTo>
                    <a:pt x="20" y="143"/>
                  </a:lnTo>
                  <a:lnTo>
                    <a:pt x="32" y="147"/>
                  </a:lnTo>
                  <a:lnTo>
                    <a:pt x="48" y="149"/>
                  </a:lnTo>
                  <a:lnTo>
                    <a:pt x="66" y="151"/>
                  </a:lnTo>
                  <a:lnTo>
                    <a:pt x="87" y="151"/>
                  </a:lnTo>
                  <a:lnTo>
                    <a:pt x="109" y="147"/>
                  </a:lnTo>
                  <a:lnTo>
                    <a:pt x="131" y="138"/>
                  </a:lnTo>
                  <a:lnTo>
                    <a:pt x="153" y="125"/>
                  </a:lnTo>
                  <a:lnTo>
                    <a:pt x="149" y="126"/>
                  </a:lnTo>
                  <a:lnTo>
                    <a:pt x="140" y="128"/>
                  </a:lnTo>
                  <a:lnTo>
                    <a:pt x="127" y="132"/>
                  </a:lnTo>
                  <a:lnTo>
                    <a:pt x="109" y="136"/>
                  </a:lnTo>
                  <a:lnTo>
                    <a:pt x="88" y="138"/>
                  </a:lnTo>
                  <a:lnTo>
                    <a:pt x="66" y="138"/>
                  </a:lnTo>
                  <a:lnTo>
                    <a:pt x="44" y="135"/>
                  </a:lnTo>
                  <a:lnTo>
                    <a:pt x="22" y="128"/>
                  </a:lnTo>
                  <a:lnTo>
                    <a:pt x="0" y="117"/>
                  </a:lnTo>
                  <a:lnTo>
                    <a:pt x="1" y="114"/>
                  </a:lnTo>
                  <a:lnTo>
                    <a:pt x="2" y="109"/>
                  </a:lnTo>
                  <a:lnTo>
                    <a:pt x="6" y="101"/>
                  </a:lnTo>
                  <a:lnTo>
                    <a:pt x="11" y="91"/>
                  </a:lnTo>
                  <a:lnTo>
                    <a:pt x="18" y="79"/>
                  </a:lnTo>
                  <a:lnTo>
                    <a:pt x="27" y="66"/>
                  </a:lnTo>
                  <a:lnTo>
                    <a:pt x="37" y="53"/>
                  </a:lnTo>
                  <a:lnTo>
                    <a:pt x="49" y="40"/>
                  </a:lnTo>
                  <a:lnTo>
                    <a:pt x="65" y="27"/>
                  </a:lnTo>
                  <a:lnTo>
                    <a:pt x="80" y="17"/>
                  </a:lnTo>
                  <a:lnTo>
                    <a:pt x="100" y="9"/>
                  </a:lnTo>
                  <a:lnTo>
                    <a:pt x="121" y="3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7" name="任意多边形: 形状 36"/>
            <p:cNvSpPr/>
            <p:nvPr/>
          </p:nvSpPr>
          <p:spPr bwMode="auto">
            <a:xfrm>
              <a:off x="4374803" y="1786731"/>
              <a:ext cx="280988" cy="422275"/>
            </a:xfrm>
            <a:custGeom>
              <a:avLst/>
              <a:gdLst>
                <a:gd name="T0" fmla="*/ 35 w 177"/>
                <a:gd name="T1" fmla="*/ 0 h 266"/>
                <a:gd name="T2" fmla="*/ 38 w 177"/>
                <a:gd name="T3" fmla="*/ 1 h 266"/>
                <a:gd name="T4" fmla="*/ 45 w 177"/>
                <a:gd name="T5" fmla="*/ 4 h 266"/>
                <a:gd name="T6" fmla="*/ 54 w 177"/>
                <a:gd name="T7" fmla="*/ 8 h 266"/>
                <a:gd name="T8" fmla="*/ 67 w 177"/>
                <a:gd name="T9" fmla="*/ 13 h 266"/>
                <a:gd name="T10" fmla="*/ 81 w 177"/>
                <a:gd name="T11" fmla="*/ 21 h 266"/>
                <a:gd name="T12" fmla="*/ 95 w 177"/>
                <a:gd name="T13" fmla="*/ 30 h 266"/>
                <a:gd name="T14" fmla="*/ 111 w 177"/>
                <a:gd name="T15" fmla="*/ 40 h 266"/>
                <a:gd name="T16" fmla="*/ 126 w 177"/>
                <a:gd name="T17" fmla="*/ 53 h 266"/>
                <a:gd name="T18" fmla="*/ 142 w 177"/>
                <a:gd name="T19" fmla="*/ 67 h 266"/>
                <a:gd name="T20" fmla="*/ 155 w 177"/>
                <a:gd name="T21" fmla="*/ 84 h 266"/>
                <a:gd name="T22" fmla="*/ 165 w 177"/>
                <a:gd name="T23" fmla="*/ 102 h 266"/>
                <a:gd name="T24" fmla="*/ 173 w 177"/>
                <a:gd name="T25" fmla="*/ 123 h 266"/>
                <a:gd name="T26" fmla="*/ 177 w 177"/>
                <a:gd name="T27" fmla="*/ 146 h 266"/>
                <a:gd name="T28" fmla="*/ 176 w 177"/>
                <a:gd name="T29" fmla="*/ 171 h 266"/>
                <a:gd name="T30" fmla="*/ 171 w 177"/>
                <a:gd name="T31" fmla="*/ 197 h 266"/>
                <a:gd name="T32" fmla="*/ 159 w 177"/>
                <a:gd name="T33" fmla="*/ 226 h 266"/>
                <a:gd name="T34" fmla="*/ 141 w 177"/>
                <a:gd name="T35" fmla="*/ 257 h 266"/>
                <a:gd name="T36" fmla="*/ 141 w 177"/>
                <a:gd name="T37" fmla="*/ 254 h 266"/>
                <a:gd name="T38" fmla="*/ 143 w 177"/>
                <a:gd name="T39" fmla="*/ 246 h 266"/>
                <a:gd name="T40" fmla="*/ 147 w 177"/>
                <a:gd name="T41" fmla="*/ 235 h 266"/>
                <a:gd name="T42" fmla="*/ 150 w 177"/>
                <a:gd name="T43" fmla="*/ 219 h 266"/>
                <a:gd name="T44" fmla="*/ 151 w 177"/>
                <a:gd name="T45" fmla="*/ 200 h 266"/>
                <a:gd name="T46" fmla="*/ 151 w 177"/>
                <a:gd name="T47" fmla="*/ 180 h 266"/>
                <a:gd name="T48" fmla="*/ 147 w 177"/>
                <a:gd name="T49" fmla="*/ 158 h 266"/>
                <a:gd name="T50" fmla="*/ 139 w 177"/>
                <a:gd name="T51" fmla="*/ 136 h 266"/>
                <a:gd name="T52" fmla="*/ 126 w 177"/>
                <a:gd name="T53" fmla="*/ 114 h 266"/>
                <a:gd name="T54" fmla="*/ 128 w 177"/>
                <a:gd name="T55" fmla="*/ 117 h 266"/>
                <a:gd name="T56" fmla="*/ 130 w 177"/>
                <a:gd name="T57" fmla="*/ 126 h 266"/>
                <a:gd name="T58" fmla="*/ 133 w 177"/>
                <a:gd name="T59" fmla="*/ 140 h 266"/>
                <a:gd name="T60" fmla="*/ 137 w 177"/>
                <a:gd name="T61" fmla="*/ 158 h 266"/>
                <a:gd name="T62" fmla="*/ 138 w 177"/>
                <a:gd name="T63" fmla="*/ 178 h 266"/>
                <a:gd name="T64" fmla="*/ 138 w 177"/>
                <a:gd name="T65" fmla="*/ 200 h 266"/>
                <a:gd name="T66" fmla="*/ 136 w 177"/>
                <a:gd name="T67" fmla="*/ 223 h 266"/>
                <a:gd name="T68" fmla="*/ 129 w 177"/>
                <a:gd name="T69" fmla="*/ 245 h 266"/>
                <a:gd name="T70" fmla="*/ 117 w 177"/>
                <a:gd name="T71" fmla="*/ 266 h 266"/>
                <a:gd name="T72" fmla="*/ 116 w 177"/>
                <a:gd name="T73" fmla="*/ 266 h 266"/>
                <a:gd name="T74" fmla="*/ 110 w 177"/>
                <a:gd name="T75" fmla="*/ 263 h 266"/>
                <a:gd name="T76" fmla="*/ 102 w 177"/>
                <a:gd name="T77" fmla="*/ 261 h 266"/>
                <a:gd name="T78" fmla="*/ 91 w 177"/>
                <a:gd name="T79" fmla="*/ 256 h 266"/>
                <a:gd name="T80" fmla="*/ 80 w 177"/>
                <a:gd name="T81" fmla="*/ 248 h 266"/>
                <a:gd name="T82" fmla="*/ 67 w 177"/>
                <a:gd name="T83" fmla="*/ 240 h 266"/>
                <a:gd name="T84" fmla="*/ 54 w 177"/>
                <a:gd name="T85" fmla="*/ 230 h 266"/>
                <a:gd name="T86" fmla="*/ 41 w 177"/>
                <a:gd name="T87" fmla="*/ 217 h 266"/>
                <a:gd name="T88" fmla="*/ 29 w 177"/>
                <a:gd name="T89" fmla="*/ 202 h 266"/>
                <a:gd name="T90" fmla="*/ 17 w 177"/>
                <a:gd name="T91" fmla="*/ 185 h 266"/>
                <a:gd name="T92" fmla="*/ 9 w 177"/>
                <a:gd name="T93" fmla="*/ 167 h 266"/>
                <a:gd name="T94" fmla="*/ 3 w 177"/>
                <a:gd name="T95" fmla="*/ 145 h 266"/>
                <a:gd name="T96" fmla="*/ 0 w 177"/>
                <a:gd name="T97" fmla="*/ 122 h 266"/>
                <a:gd name="T98" fmla="*/ 2 w 177"/>
                <a:gd name="T99" fmla="*/ 96 h 266"/>
                <a:gd name="T100" fmla="*/ 8 w 177"/>
                <a:gd name="T101" fmla="*/ 66 h 266"/>
                <a:gd name="T102" fmla="*/ 19 w 177"/>
                <a:gd name="T103" fmla="*/ 35 h 266"/>
                <a:gd name="T104" fmla="*/ 35 w 177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7" h="266">
                  <a:moveTo>
                    <a:pt x="35" y="0"/>
                  </a:moveTo>
                  <a:lnTo>
                    <a:pt x="38" y="1"/>
                  </a:lnTo>
                  <a:lnTo>
                    <a:pt x="45" y="4"/>
                  </a:lnTo>
                  <a:lnTo>
                    <a:pt x="54" y="8"/>
                  </a:lnTo>
                  <a:lnTo>
                    <a:pt x="67" y="13"/>
                  </a:lnTo>
                  <a:lnTo>
                    <a:pt x="81" y="21"/>
                  </a:lnTo>
                  <a:lnTo>
                    <a:pt x="95" y="30"/>
                  </a:lnTo>
                  <a:lnTo>
                    <a:pt x="111" y="40"/>
                  </a:lnTo>
                  <a:lnTo>
                    <a:pt x="126" y="53"/>
                  </a:lnTo>
                  <a:lnTo>
                    <a:pt x="142" y="67"/>
                  </a:lnTo>
                  <a:lnTo>
                    <a:pt x="155" y="84"/>
                  </a:lnTo>
                  <a:lnTo>
                    <a:pt x="165" y="102"/>
                  </a:lnTo>
                  <a:lnTo>
                    <a:pt x="173" y="123"/>
                  </a:lnTo>
                  <a:lnTo>
                    <a:pt x="177" y="146"/>
                  </a:lnTo>
                  <a:lnTo>
                    <a:pt x="176" y="171"/>
                  </a:lnTo>
                  <a:lnTo>
                    <a:pt x="171" y="197"/>
                  </a:lnTo>
                  <a:lnTo>
                    <a:pt x="159" y="226"/>
                  </a:lnTo>
                  <a:lnTo>
                    <a:pt x="141" y="257"/>
                  </a:lnTo>
                  <a:lnTo>
                    <a:pt x="141" y="254"/>
                  </a:lnTo>
                  <a:lnTo>
                    <a:pt x="143" y="246"/>
                  </a:lnTo>
                  <a:lnTo>
                    <a:pt x="147" y="235"/>
                  </a:lnTo>
                  <a:lnTo>
                    <a:pt x="150" y="219"/>
                  </a:lnTo>
                  <a:lnTo>
                    <a:pt x="151" y="200"/>
                  </a:lnTo>
                  <a:lnTo>
                    <a:pt x="151" y="180"/>
                  </a:lnTo>
                  <a:lnTo>
                    <a:pt x="147" y="158"/>
                  </a:lnTo>
                  <a:lnTo>
                    <a:pt x="139" y="136"/>
                  </a:lnTo>
                  <a:lnTo>
                    <a:pt x="126" y="114"/>
                  </a:lnTo>
                  <a:lnTo>
                    <a:pt x="128" y="117"/>
                  </a:lnTo>
                  <a:lnTo>
                    <a:pt x="130" y="126"/>
                  </a:lnTo>
                  <a:lnTo>
                    <a:pt x="133" y="140"/>
                  </a:lnTo>
                  <a:lnTo>
                    <a:pt x="137" y="158"/>
                  </a:lnTo>
                  <a:lnTo>
                    <a:pt x="138" y="178"/>
                  </a:lnTo>
                  <a:lnTo>
                    <a:pt x="138" y="200"/>
                  </a:lnTo>
                  <a:lnTo>
                    <a:pt x="136" y="223"/>
                  </a:lnTo>
                  <a:lnTo>
                    <a:pt x="129" y="245"/>
                  </a:lnTo>
                  <a:lnTo>
                    <a:pt x="117" y="266"/>
                  </a:lnTo>
                  <a:lnTo>
                    <a:pt x="116" y="266"/>
                  </a:lnTo>
                  <a:lnTo>
                    <a:pt x="110" y="263"/>
                  </a:lnTo>
                  <a:lnTo>
                    <a:pt x="102" y="261"/>
                  </a:lnTo>
                  <a:lnTo>
                    <a:pt x="91" y="256"/>
                  </a:lnTo>
                  <a:lnTo>
                    <a:pt x="80" y="248"/>
                  </a:lnTo>
                  <a:lnTo>
                    <a:pt x="67" y="240"/>
                  </a:lnTo>
                  <a:lnTo>
                    <a:pt x="54" y="230"/>
                  </a:lnTo>
                  <a:lnTo>
                    <a:pt x="41" y="217"/>
                  </a:lnTo>
                  <a:lnTo>
                    <a:pt x="29" y="202"/>
                  </a:lnTo>
                  <a:lnTo>
                    <a:pt x="17" y="185"/>
                  </a:lnTo>
                  <a:lnTo>
                    <a:pt x="9" y="167"/>
                  </a:lnTo>
                  <a:lnTo>
                    <a:pt x="3" y="145"/>
                  </a:lnTo>
                  <a:lnTo>
                    <a:pt x="0" y="122"/>
                  </a:lnTo>
                  <a:lnTo>
                    <a:pt x="2" y="96"/>
                  </a:lnTo>
                  <a:lnTo>
                    <a:pt x="8" y="66"/>
                  </a:lnTo>
                  <a:lnTo>
                    <a:pt x="19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8" name="任意多边形: 形状 37"/>
            <p:cNvSpPr/>
            <p:nvPr/>
          </p:nvSpPr>
          <p:spPr bwMode="auto">
            <a:xfrm>
              <a:off x="4827240" y="1767681"/>
              <a:ext cx="280988" cy="406400"/>
            </a:xfrm>
            <a:custGeom>
              <a:avLst/>
              <a:gdLst>
                <a:gd name="T0" fmla="*/ 149 w 177"/>
                <a:gd name="T1" fmla="*/ 0 h 256"/>
                <a:gd name="T2" fmla="*/ 151 w 177"/>
                <a:gd name="T3" fmla="*/ 3 h 256"/>
                <a:gd name="T4" fmla="*/ 153 w 177"/>
                <a:gd name="T5" fmla="*/ 9 h 256"/>
                <a:gd name="T6" fmla="*/ 157 w 177"/>
                <a:gd name="T7" fmla="*/ 18 h 256"/>
                <a:gd name="T8" fmla="*/ 162 w 177"/>
                <a:gd name="T9" fmla="*/ 31 h 256"/>
                <a:gd name="T10" fmla="*/ 166 w 177"/>
                <a:gd name="T11" fmla="*/ 47 h 256"/>
                <a:gd name="T12" fmla="*/ 172 w 177"/>
                <a:gd name="T13" fmla="*/ 64 h 256"/>
                <a:gd name="T14" fmla="*/ 174 w 177"/>
                <a:gd name="T15" fmla="*/ 82 h 256"/>
                <a:gd name="T16" fmla="*/ 177 w 177"/>
                <a:gd name="T17" fmla="*/ 103 h 256"/>
                <a:gd name="T18" fmla="*/ 177 w 177"/>
                <a:gd name="T19" fmla="*/ 123 h 256"/>
                <a:gd name="T20" fmla="*/ 174 w 177"/>
                <a:gd name="T21" fmla="*/ 144 h 256"/>
                <a:gd name="T22" fmla="*/ 168 w 177"/>
                <a:gd name="T23" fmla="*/ 165 h 256"/>
                <a:gd name="T24" fmla="*/ 159 w 177"/>
                <a:gd name="T25" fmla="*/ 184 h 256"/>
                <a:gd name="T26" fmla="*/ 146 w 177"/>
                <a:gd name="T27" fmla="*/ 203 h 256"/>
                <a:gd name="T28" fmla="*/ 129 w 177"/>
                <a:gd name="T29" fmla="*/ 219 h 256"/>
                <a:gd name="T30" fmla="*/ 105 w 177"/>
                <a:gd name="T31" fmla="*/ 235 h 256"/>
                <a:gd name="T32" fmla="*/ 77 w 177"/>
                <a:gd name="T33" fmla="*/ 247 h 256"/>
                <a:gd name="T34" fmla="*/ 42 w 177"/>
                <a:gd name="T35" fmla="*/ 256 h 256"/>
                <a:gd name="T36" fmla="*/ 44 w 177"/>
                <a:gd name="T37" fmla="*/ 255 h 256"/>
                <a:gd name="T38" fmla="*/ 52 w 177"/>
                <a:gd name="T39" fmla="*/ 251 h 256"/>
                <a:gd name="T40" fmla="*/ 62 w 177"/>
                <a:gd name="T41" fmla="*/ 244 h 256"/>
                <a:gd name="T42" fmla="*/ 75 w 177"/>
                <a:gd name="T43" fmla="*/ 235 h 256"/>
                <a:gd name="T44" fmla="*/ 90 w 177"/>
                <a:gd name="T45" fmla="*/ 223 h 256"/>
                <a:gd name="T46" fmla="*/ 104 w 177"/>
                <a:gd name="T47" fmla="*/ 209 h 256"/>
                <a:gd name="T48" fmla="*/ 117 w 177"/>
                <a:gd name="T49" fmla="*/ 191 h 256"/>
                <a:gd name="T50" fmla="*/ 126 w 177"/>
                <a:gd name="T51" fmla="*/ 169 h 256"/>
                <a:gd name="T52" fmla="*/ 133 w 177"/>
                <a:gd name="T53" fmla="*/ 144 h 256"/>
                <a:gd name="T54" fmla="*/ 131 w 177"/>
                <a:gd name="T55" fmla="*/ 148 h 256"/>
                <a:gd name="T56" fmla="*/ 127 w 177"/>
                <a:gd name="T57" fmla="*/ 156 h 256"/>
                <a:gd name="T58" fmla="*/ 120 w 177"/>
                <a:gd name="T59" fmla="*/ 168 h 256"/>
                <a:gd name="T60" fmla="*/ 109 w 177"/>
                <a:gd name="T61" fmla="*/ 183 h 256"/>
                <a:gd name="T62" fmla="*/ 96 w 177"/>
                <a:gd name="T63" fmla="*/ 199 h 256"/>
                <a:gd name="T64" fmla="*/ 81 w 177"/>
                <a:gd name="T65" fmla="*/ 214 h 256"/>
                <a:gd name="T66" fmla="*/ 62 w 177"/>
                <a:gd name="T67" fmla="*/ 229 h 256"/>
                <a:gd name="T68" fmla="*/ 42 w 177"/>
                <a:gd name="T69" fmla="*/ 240 h 256"/>
                <a:gd name="T70" fmla="*/ 18 w 177"/>
                <a:gd name="T71" fmla="*/ 247 h 256"/>
                <a:gd name="T72" fmla="*/ 18 w 177"/>
                <a:gd name="T73" fmla="*/ 244 h 256"/>
                <a:gd name="T74" fmla="*/ 16 w 177"/>
                <a:gd name="T75" fmla="*/ 239 h 256"/>
                <a:gd name="T76" fmla="*/ 12 w 177"/>
                <a:gd name="T77" fmla="*/ 230 h 256"/>
                <a:gd name="T78" fmla="*/ 8 w 177"/>
                <a:gd name="T79" fmla="*/ 217 h 256"/>
                <a:gd name="T80" fmla="*/ 4 w 177"/>
                <a:gd name="T81" fmla="*/ 203 h 256"/>
                <a:gd name="T82" fmla="*/ 1 w 177"/>
                <a:gd name="T83" fmla="*/ 186 h 256"/>
                <a:gd name="T84" fmla="*/ 0 w 177"/>
                <a:gd name="T85" fmla="*/ 168 h 256"/>
                <a:gd name="T86" fmla="*/ 0 w 177"/>
                <a:gd name="T87" fmla="*/ 148 h 256"/>
                <a:gd name="T88" fmla="*/ 4 w 177"/>
                <a:gd name="T89" fmla="*/ 127 h 256"/>
                <a:gd name="T90" fmla="*/ 9 w 177"/>
                <a:gd name="T91" fmla="*/ 107 h 256"/>
                <a:gd name="T92" fmla="*/ 19 w 177"/>
                <a:gd name="T93" fmla="*/ 86 h 256"/>
                <a:gd name="T94" fmla="*/ 35 w 177"/>
                <a:gd name="T95" fmla="*/ 66 h 256"/>
                <a:gd name="T96" fmla="*/ 55 w 177"/>
                <a:gd name="T97" fmla="*/ 47 h 256"/>
                <a:gd name="T98" fmla="*/ 79 w 177"/>
                <a:gd name="T99" fmla="*/ 30 h 256"/>
                <a:gd name="T100" fmla="*/ 112 w 177"/>
                <a:gd name="T101" fmla="*/ 14 h 256"/>
                <a:gd name="T102" fmla="*/ 149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49" y="0"/>
                  </a:moveTo>
                  <a:lnTo>
                    <a:pt x="151" y="3"/>
                  </a:lnTo>
                  <a:lnTo>
                    <a:pt x="153" y="9"/>
                  </a:lnTo>
                  <a:lnTo>
                    <a:pt x="157" y="18"/>
                  </a:lnTo>
                  <a:lnTo>
                    <a:pt x="162" y="31"/>
                  </a:lnTo>
                  <a:lnTo>
                    <a:pt x="166" y="47"/>
                  </a:lnTo>
                  <a:lnTo>
                    <a:pt x="172" y="64"/>
                  </a:lnTo>
                  <a:lnTo>
                    <a:pt x="174" y="82"/>
                  </a:lnTo>
                  <a:lnTo>
                    <a:pt x="177" y="103"/>
                  </a:lnTo>
                  <a:lnTo>
                    <a:pt x="177" y="123"/>
                  </a:lnTo>
                  <a:lnTo>
                    <a:pt x="174" y="144"/>
                  </a:lnTo>
                  <a:lnTo>
                    <a:pt x="168" y="165"/>
                  </a:lnTo>
                  <a:lnTo>
                    <a:pt x="159" y="184"/>
                  </a:lnTo>
                  <a:lnTo>
                    <a:pt x="146" y="203"/>
                  </a:lnTo>
                  <a:lnTo>
                    <a:pt x="129" y="219"/>
                  </a:lnTo>
                  <a:lnTo>
                    <a:pt x="105" y="235"/>
                  </a:lnTo>
                  <a:lnTo>
                    <a:pt x="77" y="247"/>
                  </a:lnTo>
                  <a:lnTo>
                    <a:pt x="42" y="256"/>
                  </a:lnTo>
                  <a:lnTo>
                    <a:pt x="44" y="255"/>
                  </a:lnTo>
                  <a:lnTo>
                    <a:pt x="52" y="251"/>
                  </a:lnTo>
                  <a:lnTo>
                    <a:pt x="62" y="244"/>
                  </a:lnTo>
                  <a:lnTo>
                    <a:pt x="75" y="235"/>
                  </a:lnTo>
                  <a:lnTo>
                    <a:pt x="90" y="223"/>
                  </a:lnTo>
                  <a:lnTo>
                    <a:pt x="104" y="209"/>
                  </a:lnTo>
                  <a:lnTo>
                    <a:pt x="117" y="191"/>
                  </a:lnTo>
                  <a:lnTo>
                    <a:pt x="126" y="169"/>
                  </a:lnTo>
                  <a:lnTo>
                    <a:pt x="133" y="144"/>
                  </a:lnTo>
                  <a:lnTo>
                    <a:pt x="131" y="148"/>
                  </a:lnTo>
                  <a:lnTo>
                    <a:pt x="127" y="156"/>
                  </a:lnTo>
                  <a:lnTo>
                    <a:pt x="120" y="168"/>
                  </a:lnTo>
                  <a:lnTo>
                    <a:pt x="109" y="183"/>
                  </a:lnTo>
                  <a:lnTo>
                    <a:pt x="96" y="199"/>
                  </a:lnTo>
                  <a:lnTo>
                    <a:pt x="81" y="214"/>
                  </a:lnTo>
                  <a:lnTo>
                    <a:pt x="62" y="229"/>
                  </a:lnTo>
                  <a:lnTo>
                    <a:pt x="42" y="240"/>
                  </a:lnTo>
                  <a:lnTo>
                    <a:pt x="18" y="247"/>
                  </a:lnTo>
                  <a:lnTo>
                    <a:pt x="18" y="244"/>
                  </a:lnTo>
                  <a:lnTo>
                    <a:pt x="16" y="239"/>
                  </a:lnTo>
                  <a:lnTo>
                    <a:pt x="12" y="230"/>
                  </a:lnTo>
                  <a:lnTo>
                    <a:pt x="8" y="217"/>
                  </a:lnTo>
                  <a:lnTo>
                    <a:pt x="4" y="203"/>
                  </a:lnTo>
                  <a:lnTo>
                    <a:pt x="1" y="186"/>
                  </a:lnTo>
                  <a:lnTo>
                    <a:pt x="0" y="168"/>
                  </a:lnTo>
                  <a:lnTo>
                    <a:pt x="0" y="148"/>
                  </a:lnTo>
                  <a:lnTo>
                    <a:pt x="4" y="127"/>
                  </a:lnTo>
                  <a:lnTo>
                    <a:pt x="9" y="107"/>
                  </a:lnTo>
                  <a:lnTo>
                    <a:pt x="19" y="86"/>
                  </a:lnTo>
                  <a:lnTo>
                    <a:pt x="35" y="66"/>
                  </a:lnTo>
                  <a:lnTo>
                    <a:pt x="55" y="47"/>
                  </a:lnTo>
                  <a:lnTo>
                    <a:pt x="79" y="30"/>
                  </a:lnTo>
                  <a:lnTo>
                    <a:pt x="112" y="14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9" name="任意多边形: 形状 38"/>
            <p:cNvSpPr/>
            <p:nvPr/>
          </p:nvSpPr>
          <p:spPr bwMode="auto">
            <a:xfrm>
              <a:off x="5235228" y="2183606"/>
              <a:ext cx="423863" cy="280988"/>
            </a:xfrm>
            <a:custGeom>
              <a:avLst/>
              <a:gdLst>
                <a:gd name="T0" fmla="*/ 145 w 267"/>
                <a:gd name="T1" fmla="*/ 0 h 177"/>
                <a:gd name="T2" fmla="*/ 171 w 267"/>
                <a:gd name="T3" fmla="*/ 3 h 177"/>
                <a:gd name="T4" fmla="*/ 200 w 267"/>
                <a:gd name="T5" fmla="*/ 8 h 177"/>
                <a:gd name="T6" fmla="*/ 232 w 267"/>
                <a:gd name="T7" fmla="*/ 20 h 177"/>
                <a:gd name="T8" fmla="*/ 267 w 267"/>
                <a:gd name="T9" fmla="*/ 37 h 177"/>
                <a:gd name="T10" fmla="*/ 265 w 267"/>
                <a:gd name="T11" fmla="*/ 38 h 177"/>
                <a:gd name="T12" fmla="*/ 263 w 267"/>
                <a:gd name="T13" fmla="*/ 44 h 177"/>
                <a:gd name="T14" fmla="*/ 259 w 267"/>
                <a:gd name="T15" fmla="*/ 54 h 177"/>
                <a:gd name="T16" fmla="*/ 254 w 267"/>
                <a:gd name="T17" fmla="*/ 67 h 177"/>
                <a:gd name="T18" fmla="*/ 246 w 267"/>
                <a:gd name="T19" fmla="*/ 81 h 177"/>
                <a:gd name="T20" fmla="*/ 237 w 267"/>
                <a:gd name="T21" fmla="*/ 95 h 177"/>
                <a:gd name="T22" fmla="*/ 226 w 267"/>
                <a:gd name="T23" fmla="*/ 112 h 177"/>
                <a:gd name="T24" fmla="*/ 213 w 267"/>
                <a:gd name="T25" fmla="*/ 128 h 177"/>
                <a:gd name="T26" fmla="*/ 198 w 267"/>
                <a:gd name="T27" fmla="*/ 142 h 177"/>
                <a:gd name="T28" fmla="*/ 182 w 267"/>
                <a:gd name="T29" fmla="*/ 155 h 177"/>
                <a:gd name="T30" fmla="*/ 163 w 267"/>
                <a:gd name="T31" fmla="*/ 165 h 177"/>
                <a:gd name="T32" fmla="*/ 143 w 267"/>
                <a:gd name="T33" fmla="*/ 173 h 177"/>
                <a:gd name="T34" fmla="*/ 120 w 267"/>
                <a:gd name="T35" fmla="*/ 177 h 177"/>
                <a:gd name="T36" fmla="*/ 95 w 267"/>
                <a:gd name="T37" fmla="*/ 176 h 177"/>
                <a:gd name="T38" fmla="*/ 69 w 267"/>
                <a:gd name="T39" fmla="*/ 170 h 177"/>
                <a:gd name="T40" fmla="*/ 41 w 267"/>
                <a:gd name="T41" fmla="*/ 159 h 177"/>
                <a:gd name="T42" fmla="*/ 9 w 267"/>
                <a:gd name="T43" fmla="*/ 141 h 177"/>
                <a:gd name="T44" fmla="*/ 12 w 267"/>
                <a:gd name="T45" fmla="*/ 141 h 177"/>
                <a:gd name="T46" fmla="*/ 20 w 267"/>
                <a:gd name="T47" fmla="*/ 143 h 177"/>
                <a:gd name="T48" fmla="*/ 32 w 267"/>
                <a:gd name="T49" fmla="*/ 147 h 177"/>
                <a:gd name="T50" fmla="*/ 47 w 267"/>
                <a:gd name="T51" fmla="*/ 150 h 177"/>
                <a:gd name="T52" fmla="*/ 65 w 267"/>
                <a:gd name="T53" fmla="*/ 151 h 177"/>
                <a:gd name="T54" fmla="*/ 86 w 267"/>
                <a:gd name="T55" fmla="*/ 151 h 177"/>
                <a:gd name="T56" fmla="*/ 108 w 267"/>
                <a:gd name="T57" fmla="*/ 147 h 177"/>
                <a:gd name="T58" fmla="*/ 130 w 267"/>
                <a:gd name="T59" fmla="*/ 139 h 177"/>
                <a:gd name="T60" fmla="*/ 152 w 267"/>
                <a:gd name="T61" fmla="*/ 126 h 177"/>
                <a:gd name="T62" fmla="*/ 150 w 267"/>
                <a:gd name="T63" fmla="*/ 128 h 177"/>
                <a:gd name="T64" fmla="*/ 141 w 267"/>
                <a:gd name="T65" fmla="*/ 130 h 177"/>
                <a:gd name="T66" fmla="*/ 126 w 267"/>
                <a:gd name="T67" fmla="*/ 133 h 177"/>
                <a:gd name="T68" fmla="*/ 108 w 267"/>
                <a:gd name="T69" fmla="*/ 137 h 177"/>
                <a:gd name="T70" fmla="*/ 89 w 267"/>
                <a:gd name="T71" fmla="*/ 138 h 177"/>
                <a:gd name="T72" fmla="*/ 67 w 267"/>
                <a:gd name="T73" fmla="*/ 139 h 177"/>
                <a:gd name="T74" fmla="*/ 43 w 267"/>
                <a:gd name="T75" fmla="*/ 135 h 177"/>
                <a:gd name="T76" fmla="*/ 21 w 267"/>
                <a:gd name="T77" fmla="*/ 129 h 177"/>
                <a:gd name="T78" fmla="*/ 0 w 267"/>
                <a:gd name="T79" fmla="*/ 117 h 177"/>
                <a:gd name="T80" fmla="*/ 0 w 267"/>
                <a:gd name="T81" fmla="*/ 116 h 177"/>
                <a:gd name="T82" fmla="*/ 3 w 267"/>
                <a:gd name="T83" fmla="*/ 111 h 177"/>
                <a:gd name="T84" fmla="*/ 6 w 267"/>
                <a:gd name="T85" fmla="*/ 102 h 177"/>
                <a:gd name="T86" fmla="*/ 11 w 267"/>
                <a:gd name="T87" fmla="*/ 91 h 177"/>
                <a:gd name="T88" fmla="*/ 19 w 267"/>
                <a:gd name="T89" fmla="*/ 80 h 177"/>
                <a:gd name="T90" fmla="*/ 26 w 267"/>
                <a:gd name="T91" fmla="*/ 67 h 177"/>
                <a:gd name="T92" fmla="*/ 37 w 267"/>
                <a:gd name="T93" fmla="*/ 54 h 177"/>
                <a:gd name="T94" fmla="*/ 50 w 267"/>
                <a:gd name="T95" fmla="*/ 41 h 177"/>
                <a:gd name="T96" fmla="*/ 64 w 267"/>
                <a:gd name="T97" fmla="*/ 29 h 177"/>
                <a:gd name="T98" fmla="*/ 81 w 267"/>
                <a:gd name="T99" fmla="*/ 18 h 177"/>
                <a:gd name="T100" fmla="*/ 99 w 267"/>
                <a:gd name="T101" fmla="*/ 9 h 177"/>
                <a:gd name="T102" fmla="*/ 121 w 267"/>
                <a:gd name="T103" fmla="*/ 3 h 177"/>
                <a:gd name="T104" fmla="*/ 145 w 267"/>
                <a:gd name="T10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7">
                  <a:moveTo>
                    <a:pt x="145" y="0"/>
                  </a:moveTo>
                  <a:lnTo>
                    <a:pt x="171" y="3"/>
                  </a:lnTo>
                  <a:lnTo>
                    <a:pt x="200" y="8"/>
                  </a:lnTo>
                  <a:lnTo>
                    <a:pt x="232" y="20"/>
                  </a:lnTo>
                  <a:lnTo>
                    <a:pt x="267" y="37"/>
                  </a:lnTo>
                  <a:lnTo>
                    <a:pt x="265" y="38"/>
                  </a:lnTo>
                  <a:lnTo>
                    <a:pt x="263" y="44"/>
                  </a:lnTo>
                  <a:lnTo>
                    <a:pt x="259" y="54"/>
                  </a:lnTo>
                  <a:lnTo>
                    <a:pt x="254" y="67"/>
                  </a:lnTo>
                  <a:lnTo>
                    <a:pt x="246" y="81"/>
                  </a:lnTo>
                  <a:lnTo>
                    <a:pt x="237" y="95"/>
                  </a:lnTo>
                  <a:lnTo>
                    <a:pt x="226" y="112"/>
                  </a:lnTo>
                  <a:lnTo>
                    <a:pt x="213" y="128"/>
                  </a:lnTo>
                  <a:lnTo>
                    <a:pt x="198" y="142"/>
                  </a:lnTo>
                  <a:lnTo>
                    <a:pt x="182" y="155"/>
                  </a:lnTo>
                  <a:lnTo>
                    <a:pt x="163" y="165"/>
                  </a:lnTo>
                  <a:lnTo>
                    <a:pt x="143" y="173"/>
                  </a:lnTo>
                  <a:lnTo>
                    <a:pt x="120" y="177"/>
                  </a:lnTo>
                  <a:lnTo>
                    <a:pt x="95" y="176"/>
                  </a:lnTo>
                  <a:lnTo>
                    <a:pt x="69" y="170"/>
                  </a:lnTo>
                  <a:lnTo>
                    <a:pt x="41" y="159"/>
                  </a:lnTo>
                  <a:lnTo>
                    <a:pt x="9" y="141"/>
                  </a:lnTo>
                  <a:lnTo>
                    <a:pt x="12" y="141"/>
                  </a:lnTo>
                  <a:lnTo>
                    <a:pt x="20" y="143"/>
                  </a:lnTo>
                  <a:lnTo>
                    <a:pt x="32" y="147"/>
                  </a:lnTo>
                  <a:lnTo>
                    <a:pt x="47" y="150"/>
                  </a:lnTo>
                  <a:lnTo>
                    <a:pt x="65" y="151"/>
                  </a:lnTo>
                  <a:lnTo>
                    <a:pt x="86" y="151"/>
                  </a:lnTo>
                  <a:lnTo>
                    <a:pt x="108" y="147"/>
                  </a:lnTo>
                  <a:lnTo>
                    <a:pt x="130" y="139"/>
                  </a:lnTo>
                  <a:lnTo>
                    <a:pt x="152" y="126"/>
                  </a:lnTo>
                  <a:lnTo>
                    <a:pt x="150" y="128"/>
                  </a:lnTo>
                  <a:lnTo>
                    <a:pt x="141" y="130"/>
                  </a:lnTo>
                  <a:lnTo>
                    <a:pt x="126" y="133"/>
                  </a:lnTo>
                  <a:lnTo>
                    <a:pt x="108" y="137"/>
                  </a:lnTo>
                  <a:lnTo>
                    <a:pt x="89" y="138"/>
                  </a:lnTo>
                  <a:lnTo>
                    <a:pt x="67" y="139"/>
                  </a:lnTo>
                  <a:lnTo>
                    <a:pt x="43" y="135"/>
                  </a:lnTo>
                  <a:lnTo>
                    <a:pt x="21" y="129"/>
                  </a:lnTo>
                  <a:lnTo>
                    <a:pt x="0" y="117"/>
                  </a:lnTo>
                  <a:lnTo>
                    <a:pt x="0" y="116"/>
                  </a:lnTo>
                  <a:lnTo>
                    <a:pt x="3" y="111"/>
                  </a:lnTo>
                  <a:lnTo>
                    <a:pt x="6" y="102"/>
                  </a:lnTo>
                  <a:lnTo>
                    <a:pt x="11" y="91"/>
                  </a:lnTo>
                  <a:lnTo>
                    <a:pt x="19" y="80"/>
                  </a:lnTo>
                  <a:lnTo>
                    <a:pt x="26" y="67"/>
                  </a:lnTo>
                  <a:lnTo>
                    <a:pt x="37" y="54"/>
                  </a:lnTo>
                  <a:lnTo>
                    <a:pt x="50" y="41"/>
                  </a:lnTo>
                  <a:lnTo>
                    <a:pt x="64" y="29"/>
                  </a:lnTo>
                  <a:lnTo>
                    <a:pt x="81" y="18"/>
                  </a:lnTo>
                  <a:lnTo>
                    <a:pt x="99" y="9"/>
                  </a:lnTo>
                  <a:lnTo>
                    <a:pt x="121" y="3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0" name="任意多边形: 形状 39"/>
            <p:cNvSpPr/>
            <p:nvPr/>
          </p:nvSpPr>
          <p:spPr bwMode="auto">
            <a:xfrm>
              <a:off x="5162203" y="2720181"/>
              <a:ext cx="422275" cy="277813"/>
            </a:xfrm>
            <a:custGeom>
              <a:avLst/>
              <a:gdLst>
                <a:gd name="T0" fmla="*/ 145 w 266"/>
                <a:gd name="T1" fmla="*/ 0 h 175"/>
                <a:gd name="T2" fmla="*/ 171 w 266"/>
                <a:gd name="T3" fmla="*/ 1 h 175"/>
                <a:gd name="T4" fmla="*/ 200 w 266"/>
                <a:gd name="T5" fmla="*/ 6 h 175"/>
                <a:gd name="T6" fmla="*/ 232 w 266"/>
                <a:gd name="T7" fmla="*/ 18 h 175"/>
                <a:gd name="T8" fmla="*/ 266 w 266"/>
                <a:gd name="T9" fmla="*/ 35 h 175"/>
                <a:gd name="T10" fmla="*/ 266 w 266"/>
                <a:gd name="T11" fmla="*/ 36 h 175"/>
                <a:gd name="T12" fmla="*/ 263 w 266"/>
                <a:gd name="T13" fmla="*/ 43 h 175"/>
                <a:gd name="T14" fmla="*/ 259 w 266"/>
                <a:gd name="T15" fmla="*/ 52 h 175"/>
                <a:gd name="T16" fmla="*/ 253 w 266"/>
                <a:gd name="T17" fmla="*/ 65 h 175"/>
                <a:gd name="T18" fmla="*/ 246 w 266"/>
                <a:gd name="T19" fmla="*/ 79 h 175"/>
                <a:gd name="T20" fmla="*/ 237 w 266"/>
                <a:gd name="T21" fmla="*/ 93 h 175"/>
                <a:gd name="T22" fmla="*/ 226 w 266"/>
                <a:gd name="T23" fmla="*/ 110 h 175"/>
                <a:gd name="T24" fmla="*/ 213 w 266"/>
                <a:gd name="T25" fmla="*/ 126 h 175"/>
                <a:gd name="T26" fmla="*/ 198 w 266"/>
                <a:gd name="T27" fmla="*/ 140 h 175"/>
                <a:gd name="T28" fmla="*/ 181 w 266"/>
                <a:gd name="T29" fmla="*/ 153 h 175"/>
                <a:gd name="T30" fmla="*/ 163 w 266"/>
                <a:gd name="T31" fmla="*/ 163 h 175"/>
                <a:gd name="T32" fmla="*/ 143 w 266"/>
                <a:gd name="T33" fmla="*/ 171 h 175"/>
                <a:gd name="T34" fmla="*/ 120 w 266"/>
                <a:gd name="T35" fmla="*/ 175 h 175"/>
                <a:gd name="T36" fmla="*/ 96 w 266"/>
                <a:gd name="T37" fmla="*/ 174 h 175"/>
                <a:gd name="T38" fmla="*/ 70 w 266"/>
                <a:gd name="T39" fmla="*/ 169 h 175"/>
                <a:gd name="T40" fmla="*/ 40 w 266"/>
                <a:gd name="T41" fmla="*/ 157 h 175"/>
                <a:gd name="T42" fmla="*/ 9 w 266"/>
                <a:gd name="T43" fmla="*/ 139 h 175"/>
                <a:gd name="T44" fmla="*/ 13 w 266"/>
                <a:gd name="T45" fmla="*/ 140 h 175"/>
                <a:gd name="T46" fmla="*/ 20 w 266"/>
                <a:gd name="T47" fmla="*/ 143 h 175"/>
                <a:gd name="T48" fmla="*/ 32 w 266"/>
                <a:gd name="T49" fmla="*/ 145 h 175"/>
                <a:gd name="T50" fmla="*/ 48 w 266"/>
                <a:gd name="T51" fmla="*/ 148 h 175"/>
                <a:gd name="T52" fmla="*/ 66 w 266"/>
                <a:gd name="T53" fmla="*/ 149 h 175"/>
                <a:gd name="T54" fmla="*/ 87 w 266"/>
                <a:gd name="T55" fmla="*/ 149 h 175"/>
                <a:gd name="T56" fmla="*/ 109 w 266"/>
                <a:gd name="T57" fmla="*/ 145 h 175"/>
                <a:gd name="T58" fmla="*/ 131 w 266"/>
                <a:gd name="T59" fmla="*/ 137 h 175"/>
                <a:gd name="T60" fmla="*/ 153 w 266"/>
                <a:gd name="T61" fmla="*/ 124 h 175"/>
                <a:gd name="T62" fmla="*/ 149 w 266"/>
                <a:gd name="T63" fmla="*/ 126 h 175"/>
                <a:gd name="T64" fmla="*/ 140 w 266"/>
                <a:gd name="T65" fmla="*/ 128 h 175"/>
                <a:gd name="T66" fmla="*/ 127 w 266"/>
                <a:gd name="T67" fmla="*/ 131 h 175"/>
                <a:gd name="T68" fmla="*/ 109 w 266"/>
                <a:gd name="T69" fmla="*/ 135 h 175"/>
                <a:gd name="T70" fmla="*/ 88 w 266"/>
                <a:gd name="T71" fmla="*/ 137 h 175"/>
                <a:gd name="T72" fmla="*/ 66 w 266"/>
                <a:gd name="T73" fmla="*/ 137 h 175"/>
                <a:gd name="T74" fmla="*/ 44 w 266"/>
                <a:gd name="T75" fmla="*/ 134 h 175"/>
                <a:gd name="T76" fmla="*/ 22 w 266"/>
                <a:gd name="T77" fmla="*/ 127 h 175"/>
                <a:gd name="T78" fmla="*/ 0 w 266"/>
                <a:gd name="T79" fmla="*/ 115 h 175"/>
                <a:gd name="T80" fmla="*/ 1 w 266"/>
                <a:gd name="T81" fmla="*/ 114 h 175"/>
                <a:gd name="T82" fmla="*/ 2 w 266"/>
                <a:gd name="T83" fmla="*/ 109 h 175"/>
                <a:gd name="T84" fmla="*/ 6 w 266"/>
                <a:gd name="T85" fmla="*/ 100 h 175"/>
                <a:gd name="T86" fmla="*/ 11 w 266"/>
                <a:gd name="T87" fmla="*/ 89 h 175"/>
                <a:gd name="T88" fmla="*/ 18 w 266"/>
                <a:gd name="T89" fmla="*/ 78 h 175"/>
                <a:gd name="T90" fmla="*/ 27 w 266"/>
                <a:gd name="T91" fmla="*/ 65 h 175"/>
                <a:gd name="T92" fmla="*/ 37 w 266"/>
                <a:gd name="T93" fmla="*/ 52 h 175"/>
                <a:gd name="T94" fmla="*/ 49 w 266"/>
                <a:gd name="T95" fmla="*/ 39 h 175"/>
                <a:gd name="T96" fmla="*/ 65 w 266"/>
                <a:gd name="T97" fmla="*/ 27 h 175"/>
                <a:gd name="T98" fmla="*/ 80 w 266"/>
                <a:gd name="T99" fmla="*/ 17 h 175"/>
                <a:gd name="T100" fmla="*/ 100 w 266"/>
                <a:gd name="T101" fmla="*/ 8 h 175"/>
                <a:gd name="T102" fmla="*/ 120 w 266"/>
                <a:gd name="T103" fmla="*/ 1 h 175"/>
                <a:gd name="T104" fmla="*/ 145 w 266"/>
                <a:gd name="T10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6" h="175">
                  <a:moveTo>
                    <a:pt x="145" y="0"/>
                  </a:moveTo>
                  <a:lnTo>
                    <a:pt x="171" y="1"/>
                  </a:lnTo>
                  <a:lnTo>
                    <a:pt x="200" y="6"/>
                  </a:lnTo>
                  <a:lnTo>
                    <a:pt x="232" y="18"/>
                  </a:lnTo>
                  <a:lnTo>
                    <a:pt x="266" y="35"/>
                  </a:lnTo>
                  <a:lnTo>
                    <a:pt x="266" y="36"/>
                  </a:lnTo>
                  <a:lnTo>
                    <a:pt x="263" y="43"/>
                  </a:lnTo>
                  <a:lnTo>
                    <a:pt x="259" y="52"/>
                  </a:lnTo>
                  <a:lnTo>
                    <a:pt x="253" y="65"/>
                  </a:lnTo>
                  <a:lnTo>
                    <a:pt x="246" y="79"/>
                  </a:lnTo>
                  <a:lnTo>
                    <a:pt x="237" y="93"/>
                  </a:lnTo>
                  <a:lnTo>
                    <a:pt x="226" y="110"/>
                  </a:lnTo>
                  <a:lnTo>
                    <a:pt x="213" y="126"/>
                  </a:lnTo>
                  <a:lnTo>
                    <a:pt x="198" y="140"/>
                  </a:lnTo>
                  <a:lnTo>
                    <a:pt x="181" y="153"/>
                  </a:lnTo>
                  <a:lnTo>
                    <a:pt x="163" y="163"/>
                  </a:lnTo>
                  <a:lnTo>
                    <a:pt x="143" y="171"/>
                  </a:lnTo>
                  <a:lnTo>
                    <a:pt x="120" y="175"/>
                  </a:lnTo>
                  <a:lnTo>
                    <a:pt x="96" y="174"/>
                  </a:lnTo>
                  <a:lnTo>
                    <a:pt x="70" y="169"/>
                  </a:lnTo>
                  <a:lnTo>
                    <a:pt x="40" y="157"/>
                  </a:lnTo>
                  <a:lnTo>
                    <a:pt x="9" y="139"/>
                  </a:lnTo>
                  <a:lnTo>
                    <a:pt x="13" y="140"/>
                  </a:lnTo>
                  <a:lnTo>
                    <a:pt x="20" y="143"/>
                  </a:lnTo>
                  <a:lnTo>
                    <a:pt x="32" y="145"/>
                  </a:lnTo>
                  <a:lnTo>
                    <a:pt x="48" y="148"/>
                  </a:lnTo>
                  <a:lnTo>
                    <a:pt x="66" y="149"/>
                  </a:lnTo>
                  <a:lnTo>
                    <a:pt x="87" y="149"/>
                  </a:lnTo>
                  <a:lnTo>
                    <a:pt x="109" y="145"/>
                  </a:lnTo>
                  <a:lnTo>
                    <a:pt x="131" y="137"/>
                  </a:lnTo>
                  <a:lnTo>
                    <a:pt x="153" y="124"/>
                  </a:lnTo>
                  <a:lnTo>
                    <a:pt x="149" y="126"/>
                  </a:lnTo>
                  <a:lnTo>
                    <a:pt x="140" y="128"/>
                  </a:lnTo>
                  <a:lnTo>
                    <a:pt x="127" y="131"/>
                  </a:lnTo>
                  <a:lnTo>
                    <a:pt x="109" y="135"/>
                  </a:lnTo>
                  <a:lnTo>
                    <a:pt x="88" y="137"/>
                  </a:lnTo>
                  <a:lnTo>
                    <a:pt x="66" y="137"/>
                  </a:lnTo>
                  <a:lnTo>
                    <a:pt x="44" y="134"/>
                  </a:lnTo>
                  <a:lnTo>
                    <a:pt x="22" y="127"/>
                  </a:lnTo>
                  <a:lnTo>
                    <a:pt x="0" y="115"/>
                  </a:lnTo>
                  <a:lnTo>
                    <a:pt x="1" y="114"/>
                  </a:lnTo>
                  <a:lnTo>
                    <a:pt x="2" y="109"/>
                  </a:lnTo>
                  <a:lnTo>
                    <a:pt x="6" y="100"/>
                  </a:lnTo>
                  <a:lnTo>
                    <a:pt x="11" y="89"/>
                  </a:lnTo>
                  <a:lnTo>
                    <a:pt x="18" y="78"/>
                  </a:lnTo>
                  <a:lnTo>
                    <a:pt x="27" y="65"/>
                  </a:lnTo>
                  <a:lnTo>
                    <a:pt x="37" y="52"/>
                  </a:lnTo>
                  <a:lnTo>
                    <a:pt x="49" y="39"/>
                  </a:lnTo>
                  <a:lnTo>
                    <a:pt x="65" y="27"/>
                  </a:lnTo>
                  <a:lnTo>
                    <a:pt x="80" y="17"/>
                  </a:lnTo>
                  <a:lnTo>
                    <a:pt x="100" y="8"/>
                  </a:lnTo>
                  <a:lnTo>
                    <a:pt x="120" y="1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1" name="任意多边形: 形状 40"/>
            <p:cNvSpPr/>
            <p:nvPr/>
          </p:nvSpPr>
          <p:spPr bwMode="auto">
            <a:xfrm>
              <a:off x="4836765" y="3088481"/>
              <a:ext cx="280988" cy="404813"/>
            </a:xfrm>
            <a:custGeom>
              <a:avLst/>
              <a:gdLst>
                <a:gd name="T0" fmla="*/ 151 w 177"/>
                <a:gd name="T1" fmla="*/ 0 h 255"/>
                <a:gd name="T2" fmla="*/ 153 w 177"/>
                <a:gd name="T3" fmla="*/ 2 h 255"/>
                <a:gd name="T4" fmla="*/ 155 w 177"/>
                <a:gd name="T5" fmla="*/ 8 h 255"/>
                <a:gd name="T6" fmla="*/ 159 w 177"/>
                <a:gd name="T7" fmla="*/ 18 h 255"/>
                <a:gd name="T8" fmla="*/ 163 w 177"/>
                <a:gd name="T9" fmla="*/ 30 h 255"/>
                <a:gd name="T10" fmla="*/ 168 w 177"/>
                <a:gd name="T11" fmla="*/ 46 h 255"/>
                <a:gd name="T12" fmla="*/ 172 w 177"/>
                <a:gd name="T13" fmla="*/ 63 h 255"/>
                <a:gd name="T14" fmla="*/ 176 w 177"/>
                <a:gd name="T15" fmla="*/ 82 h 255"/>
                <a:gd name="T16" fmla="*/ 177 w 177"/>
                <a:gd name="T17" fmla="*/ 101 h 255"/>
                <a:gd name="T18" fmla="*/ 177 w 177"/>
                <a:gd name="T19" fmla="*/ 122 h 255"/>
                <a:gd name="T20" fmla="*/ 175 w 177"/>
                <a:gd name="T21" fmla="*/ 143 h 255"/>
                <a:gd name="T22" fmla="*/ 169 w 177"/>
                <a:gd name="T23" fmla="*/ 164 h 255"/>
                <a:gd name="T24" fmla="*/ 160 w 177"/>
                <a:gd name="T25" fmla="*/ 183 h 255"/>
                <a:gd name="T26" fmla="*/ 147 w 177"/>
                <a:gd name="T27" fmla="*/ 203 h 255"/>
                <a:gd name="T28" fmla="*/ 129 w 177"/>
                <a:gd name="T29" fmla="*/ 220 h 255"/>
                <a:gd name="T30" fmla="*/ 107 w 177"/>
                <a:gd name="T31" fmla="*/ 234 h 255"/>
                <a:gd name="T32" fmla="*/ 77 w 177"/>
                <a:gd name="T33" fmla="*/ 246 h 255"/>
                <a:gd name="T34" fmla="*/ 43 w 177"/>
                <a:gd name="T35" fmla="*/ 255 h 255"/>
                <a:gd name="T36" fmla="*/ 46 w 177"/>
                <a:gd name="T37" fmla="*/ 255 h 255"/>
                <a:gd name="T38" fmla="*/ 52 w 177"/>
                <a:gd name="T39" fmla="*/ 251 h 255"/>
                <a:gd name="T40" fmla="*/ 64 w 177"/>
                <a:gd name="T41" fmla="*/ 244 h 255"/>
                <a:gd name="T42" fmla="*/ 77 w 177"/>
                <a:gd name="T43" fmla="*/ 235 h 255"/>
                <a:gd name="T44" fmla="*/ 91 w 177"/>
                <a:gd name="T45" fmla="*/ 224 h 255"/>
                <a:gd name="T46" fmla="*/ 104 w 177"/>
                <a:gd name="T47" fmla="*/ 208 h 255"/>
                <a:gd name="T48" fmla="*/ 117 w 177"/>
                <a:gd name="T49" fmla="*/ 190 h 255"/>
                <a:gd name="T50" fmla="*/ 128 w 177"/>
                <a:gd name="T51" fmla="*/ 169 h 255"/>
                <a:gd name="T52" fmla="*/ 134 w 177"/>
                <a:gd name="T53" fmla="*/ 144 h 255"/>
                <a:gd name="T54" fmla="*/ 133 w 177"/>
                <a:gd name="T55" fmla="*/ 147 h 255"/>
                <a:gd name="T56" fmla="*/ 128 w 177"/>
                <a:gd name="T57" fmla="*/ 155 h 255"/>
                <a:gd name="T58" fmla="*/ 121 w 177"/>
                <a:gd name="T59" fmla="*/ 168 h 255"/>
                <a:gd name="T60" fmla="*/ 111 w 177"/>
                <a:gd name="T61" fmla="*/ 182 h 255"/>
                <a:gd name="T62" fmla="*/ 98 w 177"/>
                <a:gd name="T63" fmla="*/ 198 h 255"/>
                <a:gd name="T64" fmla="*/ 82 w 177"/>
                <a:gd name="T65" fmla="*/ 214 h 255"/>
                <a:gd name="T66" fmla="*/ 64 w 177"/>
                <a:gd name="T67" fmla="*/ 227 h 255"/>
                <a:gd name="T68" fmla="*/ 43 w 177"/>
                <a:gd name="T69" fmla="*/ 239 h 255"/>
                <a:gd name="T70" fmla="*/ 20 w 177"/>
                <a:gd name="T71" fmla="*/ 246 h 255"/>
                <a:gd name="T72" fmla="*/ 19 w 177"/>
                <a:gd name="T73" fmla="*/ 243 h 255"/>
                <a:gd name="T74" fmla="*/ 16 w 177"/>
                <a:gd name="T75" fmla="*/ 238 h 255"/>
                <a:gd name="T76" fmla="*/ 13 w 177"/>
                <a:gd name="T77" fmla="*/ 229 h 255"/>
                <a:gd name="T78" fmla="*/ 10 w 177"/>
                <a:gd name="T79" fmla="*/ 217 h 255"/>
                <a:gd name="T80" fmla="*/ 6 w 177"/>
                <a:gd name="T81" fmla="*/ 201 h 255"/>
                <a:gd name="T82" fmla="*/ 2 w 177"/>
                <a:gd name="T83" fmla="*/ 185 h 255"/>
                <a:gd name="T84" fmla="*/ 0 w 177"/>
                <a:gd name="T85" fmla="*/ 166 h 255"/>
                <a:gd name="T86" fmla="*/ 2 w 177"/>
                <a:gd name="T87" fmla="*/ 147 h 255"/>
                <a:gd name="T88" fmla="*/ 4 w 177"/>
                <a:gd name="T89" fmla="*/ 127 h 255"/>
                <a:gd name="T90" fmla="*/ 11 w 177"/>
                <a:gd name="T91" fmla="*/ 107 h 255"/>
                <a:gd name="T92" fmla="*/ 21 w 177"/>
                <a:gd name="T93" fmla="*/ 86 h 255"/>
                <a:gd name="T94" fmla="*/ 36 w 177"/>
                <a:gd name="T95" fmla="*/ 65 h 255"/>
                <a:gd name="T96" fmla="*/ 55 w 177"/>
                <a:gd name="T97" fmla="*/ 47 h 255"/>
                <a:gd name="T98" fmla="*/ 81 w 177"/>
                <a:gd name="T99" fmla="*/ 29 h 255"/>
                <a:gd name="T100" fmla="*/ 112 w 177"/>
                <a:gd name="T101" fmla="*/ 13 h 255"/>
                <a:gd name="T102" fmla="*/ 151 w 177"/>
                <a:gd name="T10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5">
                  <a:moveTo>
                    <a:pt x="151" y="0"/>
                  </a:moveTo>
                  <a:lnTo>
                    <a:pt x="153" y="2"/>
                  </a:lnTo>
                  <a:lnTo>
                    <a:pt x="155" y="8"/>
                  </a:lnTo>
                  <a:lnTo>
                    <a:pt x="159" y="18"/>
                  </a:lnTo>
                  <a:lnTo>
                    <a:pt x="163" y="30"/>
                  </a:lnTo>
                  <a:lnTo>
                    <a:pt x="168" y="46"/>
                  </a:lnTo>
                  <a:lnTo>
                    <a:pt x="172" y="63"/>
                  </a:lnTo>
                  <a:lnTo>
                    <a:pt x="176" y="82"/>
                  </a:lnTo>
                  <a:lnTo>
                    <a:pt x="177" y="101"/>
                  </a:lnTo>
                  <a:lnTo>
                    <a:pt x="177" y="122"/>
                  </a:lnTo>
                  <a:lnTo>
                    <a:pt x="175" y="143"/>
                  </a:lnTo>
                  <a:lnTo>
                    <a:pt x="169" y="164"/>
                  </a:lnTo>
                  <a:lnTo>
                    <a:pt x="160" y="183"/>
                  </a:lnTo>
                  <a:lnTo>
                    <a:pt x="147" y="203"/>
                  </a:lnTo>
                  <a:lnTo>
                    <a:pt x="129" y="220"/>
                  </a:lnTo>
                  <a:lnTo>
                    <a:pt x="107" y="234"/>
                  </a:lnTo>
                  <a:lnTo>
                    <a:pt x="77" y="246"/>
                  </a:lnTo>
                  <a:lnTo>
                    <a:pt x="43" y="255"/>
                  </a:lnTo>
                  <a:lnTo>
                    <a:pt x="46" y="255"/>
                  </a:lnTo>
                  <a:lnTo>
                    <a:pt x="52" y="251"/>
                  </a:lnTo>
                  <a:lnTo>
                    <a:pt x="64" y="244"/>
                  </a:lnTo>
                  <a:lnTo>
                    <a:pt x="77" y="235"/>
                  </a:lnTo>
                  <a:lnTo>
                    <a:pt x="91" y="224"/>
                  </a:lnTo>
                  <a:lnTo>
                    <a:pt x="104" y="208"/>
                  </a:lnTo>
                  <a:lnTo>
                    <a:pt x="117" y="190"/>
                  </a:lnTo>
                  <a:lnTo>
                    <a:pt x="128" y="169"/>
                  </a:lnTo>
                  <a:lnTo>
                    <a:pt x="134" y="144"/>
                  </a:lnTo>
                  <a:lnTo>
                    <a:pt x="133" y="147"/>
                  </a:lnTo>
                  <a:lnTo>
                    <a:pt x="128" y="155"/>
                  </a:lnTo>
                  <a:lnTo>
                    <a:pt x="121" y="168"/>
                  </a:lnTo>
                  <a:lnTo>
                    <a:pt x="111" y="182"/>
                  </a:lnTo>
                  <a:lnTo>
                    <a:pt x="98" y="198"/>
                  </a:lnTo>
                  <a:lnTo>
                    <a:pt x="82" y="214"/>
                  </a:lnTo>
                  <a:lnTo>
                    <a:pt x="64" y="227"/>
                  </a:lnTo>
                  <a:lnTo>
                    <a:pt x="43" y="239"/>
                  </a:lnTo>
                  <a:lnTo>
                    <a:pt x="20" y="246"/>
                  </a:lnTo>
                  <a:lnTo>
                    <a:pt x="19" y="243"/>
                  </a:lnTo>
                  <a:lnTo>
                    <a:pt x="16" y="238"/>
                  </a:lnTo>
                  <a:lnTo>
                    <a:pt x="13" y="229"/>
                  </a:lnTo>
                  <a:lnTo>
                    <a:pt x="10" y="217"/>
                  </a:lnTo>
                  <a:lnTo>
                    <a:pt x="6" y="201"/>
                  </a:lnTo>
                  <a:lnTo>
                    <a:pt x="2" y="185"/>
                  </a:lnTo>
                  <a:lnTo>
                    <a:pt x="0" y="166"/>
                  </a:lnTo>
                  <a:lnTo>
                    <a:pt x="2" y="147"/>
                  </a:lnTo>
                  <a:lnTo>
                    <a:pt x="4" y="127"/>
                  </a:lnTo>
                  <a:lnTo>
                    <a:pt x="11" y="107"/>
                  </a:lnTo>
                  <a:lnTo>
                    <a:pt x="21" y="86"/>
                  </a:lnTo>
                  <a:lnTo>
                    <a:pt x="36" y="65"/>
                  </a:lnTo>
                  <a:lnTo>
                    <a:pt x="55" y="47"/>
                  </a:lnTo>
                  <a:lnTo>
                    <a:pt x="81" y="29"/>
                  </a:lnTo>
                  <a:lnTo>
                    <a:pt x="112" y="13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2" name="任意多边形: 形状 41"/>
            <p:cNvSpPr/>
            <p:nvPr/>
          </p:nvSpPr>
          <p:spPr bwMode="auto">
            <a:xfrm>
              <a:off x="5373340" y="3369469"/>
              <a:ext cx="423863" cy="279400"/>
            </a:xfrm>
            <a:custGeom>
              <a:avLst/>
              <a:gdLst>
                <a:gd name="T0" fmla="*/ 145 w 267"/>
                <a:gd name="T1" fmla="*/ 0 h 176"/>
                <a:gd name="T2" fmla="*/ 171 w 267"/>
                <a:gd name="T3" fmla="*/ 2 h 176"/>
                <a:gd name="T4" fmla="*/ 201 w 267"/>
                <a:gd name="T5" fmla="*/ 8 h 176"/>
                <a:gd name="T6" fmla="*/ 232 w 267"/>
                <a:gd name="T7" fmla="*/ 19 h 176"/>
                <a:gd name="T8" fmla="*/ 267 w 267"/>
                <a:gd name="T9" fmla="*/ 35 h 176"/>
                <a:gd name="T10" fmla="*/ 266 w 267"/>
                <a:gd name="T11" fmla="*/ 37 h 176"/>
                <a:gd name="T12" fmla="*/ 263 w 267"/>
                <a:gd name="T13" fmla="*/ 44 h 176"/>
                <a:gd name="T14" fmla="*/ 259 w 267"/>
                <a:gd name="T15" fmla="*/ 53 h 176"/>
                <a:gd name="T16" fmla="*/ 254 w 267"/>
                <a:gd name="T17" fmla="*/ 66 h 176"/>
                <a:gd name="T18" fmla="*/ 246 w 267"/>
                <a:gd name="T19" fmla="*/ 80 h 176"/>
                <a:gd name="T20" fmla="*/ 237 w 267"/>
                <a:gd name="T21" fmla="*/ 95 h 176"/>
                <a:gd name="T22" fmla="*/ 227 w 267"/>
                <a:gd name="T23" fmla="*/ 111 h 176"/>
                <a:gd name="T24" fmla="*/ 214 w 267"/>
                <a:gd name="T25" fmla="*/ 127 h 176"/>
                <a:gd name="T26" fmla="*/ 199 w 267"/>
                <a:gd name="T27" fmla="*/ 141 h 176"/>
                <a:gd name="T28" fmla="*/ 182 w 267"/>
                <a:gd name="T29" fmla="*/ 154 h 176"/>
                <a:gd name="T30" fmla="*/ 164 w 267"/>
                <a:gd name="T31" fmla="*/ 165 h 176"/>
                <a:gd name="T32" fmla="*/ 143 w 267"/>
                <a:gd name="T33" fmla="*/ 172 h 176"/>
                <a:gd name="T34" fmla="*/ 121 w 267"/>
                <a:gd name="T35" fmla="*/ 176 h 176"/>
                <a:gd name="T36" fmla="*/ 97 w 267"/>
                <a:gd name="T37" fmla="*/ 175 h 176"/>
                <a:gd name="T38" fmla="*/ 69 w 267"/>
                <a:gd name="T39" fmla="*/ 170 h 176"/>
                <a:gd name="T40" fmla="*/ 41 w 267"/>
                <a:gd name="T41" fmla="*/ 158 h 176"/>
                <a:gd name="T42" fmla="*/ 10 w 267"/>
                <a:gd name="T43" fmla="*/ 140 h 176"/>
                <a:gd name="T44" fmla="*/ 12 w 267"/>
                <a:gd name="T45" fmla="*/ 140 h 176"/>
                <a:gd name="T46" fmla="*/ 20 w 267"/>
                <a:gd name="T47" fmla="*/ 143 h 176"/>
                <a:gd name="T48" fmla="*/ 32 w 267"/>
                <a:gd name="T49" fmla="*/ 146 h 176"/>
                <a:gd name="T50" fmla="*/ 47 w 267"/>
                <a:gd name="T51" fmla="*/ 149 h 176"/>
                <a:gd name="T52" fmla="*/ 67 w 267"/>
                <a:gd name="T53" fmla="*/ 150 h 176"/>
                <a:gd name="T54" fmla="*/ 86 w 267"/>
                <a:gd name="T55" fmla="*/ 150 h 176"/>
                <a:gd name="T56" fmla="*/ 108 w 267"/>
                <a:gd name="T57" fmla="*/ 146 h 176"/>
                <a:gd name="T58" fmla="*/ 130 w 267"/>
                <a:gd name="T59" fmla="*/ 139 h 176"/>
                <a:gd name="T60" fmla="*/ 152 w 267"/>
                <a:gd name="T61" fmla="*/ 126 h 176"/>
                <a:gd name="T62" fmla="*/ 150 w 267"/>
                <a:gd name="T63" fmla="*/ 127 h 176"/>
                <a:gd name="T64" fmla="*/ 141 w 267"/>
                <a:gd name="T65" fmla="*/ 130 h 176"/>
                <a:gd name="T66" fmla="*/ 126 w 267"/>
                <a:gd name="T67" fmla="*/ 132 h 176"/>
                <a:gd name="T68" fmla="*/ 110 w 267"/>
                <a:gd name="T69" fmla="*/ 136 h 176"/>
                <a:gd name="T70" fmla="*/ 89 w 267"/>
                <a:gd name="T71" fmla="*/ 137 h 176"/>
                <a:gd name="T72" fmla="*/ 67 w 267"/>
                <a:gd name="T73" fmla="*/ 137 h 176"/>
                <a:gd name="T74" fmla="*/ 43 w 267"/>
                <a:gd name="T75" fmla="*/ 135 h 176"/>
                <a:gd name="T76" fmla="*/ 21 w 267"/>
                <a:gd name="T77" fmla="*/ 128 h 176"/>
                <a:gd name="T78" fmla="*/ 0 w 267"/>
                <a:gd name="T79" fmla="*/ 117 h 176"/>
                <a:gd name="T80" fmla="*/ 0 w 267"/>
                <a:gd name="T81" fmla="*/ 115 h 176"/>
                <a:gd name="T82" fmla="*/ 3 w 267"/>
                <a:gd name="T83" fmla="*/ 110 h 176"/>
                <a:gd name="T84" fmla="*/ 7 w 267"/>
                <a:gd name="T85" fmla="*/ 101 h 176"/>
                <a:gd name="T86" fmla="*/ 12 w 267"/>
                <a:gd name="T87" fmla="*/ 91 h 176"/>
                <a:gd name="T88" fmla="*/ 19 w 267"/>
                <a:gd name="T89" fmla="*/ 79 h 176"/>
                <a:gd name="T90" fmla="*/ 26 w 267"/>
                <a:gd name="T91" fmla="*/ 66 h 176"/>
                <a:gd name="T92" fmla="*/ 37 w 267"/>
                <a:gd name="T93" fmla="*/ 53 h 176"/>
                <a:gd name="T94" fmla="*/ 50 w 267"/>
                <a:gd name="T95" fmla="*/ 40 h 176"/>
                <a:gd name="T96" fmla="*/ 64 w 267"/>
                <a:gd name="T97" fmla="*/ 28 h 176"/>
                <a:gd name="T98" fmla="*/ 81 w 267"/>
                <a:gd name="T99" fmla="*/ 18 h 176"/>
                <a:gd name="T100" fmla="*/ 99 w 267"/>
                <a:gd name="T101" fmla="*/ 9 h 176"/>
                <a:gd name="T102" fmla="*/ 121 w 267"/>
                <a:gd name="T103" fmla="*/ 2 h 176"/>
                <a:gd name="T104" fmla="*/ 145 w 267"/>
                <a:gd name="T10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6">
                  <a:moveTo>
                    <a:pt x="145" y="0"/>
                  </a:moveTo>
                  <a:lnTo>
                    <a:pt x="171" y="2"/>
                  </a:lnTo>
                  <a:lnTo>
                    <a:pt x="201" y="8"/>
                  </a:lnTo>
                  <a:lnTo>
                    <a:pt x="232" y="19"/>
                  </a:lnTo>
                  <a:lnTo>
                    <a:pt x="267" y="35"/>
                  </a:lnTo>
                  <a:lnTo>
                    <a:pt x="266" y="37"/>
                  </a:lnTo>
                  <a:lnTo>
                    <a:pt x="263" y="44"/>
                  </a:lnTo>
                  <a:lnTo>
                    <a:pt x="259" y="53"/>
                  </a:lnTo>
                  <a:lnTo>
                    <a:pt x="254" y="66"/>
                  </a:lnTo>
                  <a:lnTo>
                    <a:pt x="246" y="80"/>
                  </a:lnTo>
                  <a:lnTo>
                    <a:pt x="237" y="95"/>
                  </a:lnTo>
                  <a:lnTo>
                    <a:pt x="227" y="111"/>
                  </a:lnTo>
                  <a:lnTo>
                    <a:pt x="214" y="127"/>
                  </a:lnTo>
                  <a:lnTo>
                    <a:pt x="199" y="141"/>
                  </a:lnTo>
                  <a:lnTo>
                    <a:pt x="182" y="154"/>
                  </a:lnTo>
                  <a:lnTo>
                    <a:pt x="164" y="165"/>
                  </a:lnTo>
                  <a:lnTo>
                    <a:pt x="143" y="172"/>
                  </a:lnTo>
                  <a:lnTo>
                    <a:pt x="121" y="176"/>
                  </a:lnTo>
                  <a:lnTo>
                    <a:pt x="97" y="175"/>
                  </a:lnTo>
                  <a:lnTo>
                    <a:pt x="69" y="170"/>
                  </a:lnTo>
                  <a:lnTo>
                    <a:pt x="41" y="158"/>
                  </a:lnTo>
                  <a:lnTo>
                    <a:pt x="10" y="140"/>
                  </a:lnTo>
                  <a:lnTo>
                    <a:pt x="12" y="140"/>
                  </a:lnTo>
                  <a:lnTo>
                    <a:pt x="20" y="143"/>
                  </a:lnTo>
                  <a:lnTo>
                    <a:pt x="32" y="146"/>
                  </a:lnTo>
                  <a:lnTo>
                    <a:pt x="47" y="149"/>
                  </a:lnTo>
                  <a:lnTo>
                    <a:pt x="67" y="150"/>
                  </a:lnTo>
                  <a:lnTo>
                    <a:pt x="86" y="150"/>
                  </a:lnTo>
                  <a:lnTo>
                    <a:pt x="108" y="146"/>
                  </a:lnTo>
                  <a:lnTo>
                    <a:pt x="130" y="139"/>
                  </a:lnTo>
                  <a:lnTo>
                    <a:pt x="152" y="126"/>
                  </a:lnTo>
                  <a:lnTo>
                    <a:pt x="150" y="127"/>
                  </a:lnTo>
                  <a:lnTo>
                    <a:pt x="141" y="130"/>
                  </a:lnTo>
                  <a:lnTo>
                    <a:pt x="126" y="132"/>
                  </a:lnTo>
                  <a:lnTo>
                    <a:pt x="110" y="136"/>
                  </a:lnTo>
                  <a:lnTo>
                    <a:pt x="89" y="137"/>
                  </a:lnTo>
                  <a:lnTo>
                    <a:pt x="67" y="137"/>
                  </a:lnTo>
                  <a:lnTo>
                    <a:pt x="43" y="135"/>
                  </a:lnTo>
                  <a:lnTo>
                    <a:pt x="21" y="128"/>
                  </a:lnTo>
                  <a:lnTo>
                    <a:pt x="0" y="117"/>
                  </a:lnTo>
                  <a:lnTo>
                    <a:pt x="0" y="115"/>
                  </a:lnTo>
                  <a:lnTo>
                    <a:pt x="3" y="110"/>
                  </a:lnTo>
                  <a:lnTo>
                    <a:pt x="7" y="101"/>
                  </a:lnTo>
                  <a:lnTo>
                    <a:pt x="12" y="91"/>
                  </a:lnTo>
                  <a:lnTo>
                    <a:pt x="19" y="79"/>
                  </a:lnTo>
                  <a:lnTo>
                    <a:pt x="26" y="66"/>
                  </a:lnTo>
                  <a:lnTo>
                    <a:pt x="37" y="53"/>
                  </a:lnTo>
                  <a:lnTo>
                    <a:pt x="50" y="40"/>
                  </a:lnTo>
                  <a:lnTo>
                    <a:pt x="64" y="28"/>
                  </a:lnTo>
                  <a:lnTo>
                    <a:pt x="81" y="18"/>
                  </a:lnTo>
                  <a:lnTo>
                    <a:pt x="99" y="9"/>
                  </a:lnTo>
                  <a:lnTo>
                    <a:pt x="121" y="2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3" name="任意多边形: 形状 42"/>
            <p:cNvSpPr/>
            <p:nvPr/>
          </p:nvSpPr>
          <p:spPr bwMode="auto">
            <a:xfrm>
              <a:off x="5046315" y="3877469"/>
              <a:ext cx="406400" cy="280988"/>
            </a:xfrm>
            <a:custGeom>
              <a:avLst/>
              <a:gdLst>
                <a:gd name="T0" fmla="*/ 89 w 256"/>
                <a:gd name="T1" fmla="*/ 0 h 177"/>
                <a:gd name="T2" fmla="*/ 109 w 256"/>
                <a:gd name="T3" fmla="*/ 2 h 177"/>
                <a:gd name="T4" fmla="*/ 128 w 256"/>
                <a:gd name="T5" fmla="*/ 4 h 177"/>
                <a:gd name="T6" fmla="*/ 149 w 256"/>
                <a:gd name="T7" fmla="*/ 11 h 177"/>
                <a:gd name="T8" fmla="*/ 170 w 256"/>
                <a:gd name="T9" fmla="*/ 21 h 177"/>
                <a:gd name="T10" fmla="*/ 190 w 256"/>
                <a:gd name="T11" fmla="*/ 35 h 177"/>
                <a:gd name="T12" fmla="*/ 209 w 256"/>
                <a:gd name="T13" fmla="*/ 55 h 177"/>
                <a:gd name="T14" fmla="*/ 227 w 256"/>
                <a:gd name="T15" fmla="*/ 81 h 177"/>
                <a:gd name="T16" fmla="*/ 243 w 256"/>
                <a:gd name="T17" fmla="*/ 112 h 177"/>
                <a:gd name="T18" fmla="*/ 256 w 256"/>
                <a:gd name="T19" fmla="*/ 151 h 177"/>
                <a:gd name="T20" fmla="*/ 253 w 256"/>
                <a:gd name="T21" fmla="*/ 151 h 177"/>
                <a:gd name="T22" fmla="*/ 248 w 256"/>
                <a:gd name="T23" fmla="*/ 155 h 177"/>
                <a:gd name="T24" fmla="*/ 238 w 256"/>
                <a:gd name="T25" fmla="*/ 159 h 177"/>
                <a:gd name="T26" fmla="*/ 226 w 256"/>
                <a:gd name="T27" fmla="*/ 163 h 177"/>
                <a:gd name="T28" fmla="*/ 210 w 256"/>
                <a:gd name="T29" fmla="*/ 168 h 177"/>
                <a:gd name="T30" fmla="*/ 193 w 256"/>
                <a:gd name="T31" fmla="*/ 172 h 177"/>
                <a:gd name="T32" fmla="*/ 174 w 256"/>
                <a:gd name="T33" fmla="*/ 176 h 177"/>
                <a:gd name="T34" fmla="*/ 154 w 256"/>
                <a:gd name="T35" fmla="*/ 177 h 177"/>
                <a:gd name="T36" fmla="*/ 134 w 256"/>
                <a:gd name="T37" fmla="*/ 177 h 177"/>
                <a:gd name="T38" fmla="*/ 113 w 256"/>
                <a:gd name="T39" fmla="*/ 174 h 177"/>
                <a:gd name="T40" fmla="*/ 92 w 256"/>
                <a:gd name="T41" fmla="*/ 169 h 177"/>
                <a:gd name="T42" fmla="*/ 71 w 256"/>
                <a:gd name="T43" fmla="*/ 160 h 177"/>
                <a:gd name="T44" fmla="*/ 53 w 256"/>
                <a:gd name="T45" fmla="*/ 147 h 177"/>
                <a:gd name="T46" fmla="*/ 36 w 256"/>
                <a:gd name="T47" fmla="*/ 129 h 177"/>
                <a:gd name="T48" fmla="*/ 22 w 256"/>
                <a:gd name="T49" fmla="*/ 106 h 177"/>
                <a:gd name="T50" fmla="*/ 9 w 256"/>
                <a:gd name="T51" fmla="*/ 77 h 177"/>
                <a:gd name="T52" fmla="*/ 0 w 256"/>
                <a:gd name="T53" fmla="*/ 42 h 177"/>
                <a:gd name="T54" fmla="*/ 1 w 256"/>
                <a:gd name="T55" fmla="*/ 45 h 177"/>
                <a:gd name="T56" fmla="*/ 5 w 256"/>
                <a:gd name="T57" fmla="*/ 52 h 177"/>
                <a:gd name="T58" fmla="*/ 11 w 256"/>
                <a:gd name="T59" fmla="*/ 63 h 177"/>
                <a:gd name="T60" fmla="*/ 21 w 256"/>
                <a:gd name="T61" fmla="*/ 77 h 177"/>
                <a:gd name="T62" fmla="*/ 32 w 256"/>
                <a:gd name="T63" fmla="*/ 90 h 177"/>
                <a:gd name="T64" fmla="*/ 48 w 256"/>
                <a:gd name="T65" fmla="*/ 104 h 177"/>
                <a:gd name="T66" fmla="*/ 66 w 256"/>
                <a:gd name="T67" fmla="*/ 117 h 177"/>
                <a:gd name="T68" fmla="*/ 87 w 256"/>
                <a:gd name="T69" fmla="*/ 128 h 177"/>
                <a:gd name="T70" fmla="*/ 112 w 256"/>
                <a:gd name="T71" fmla="*/ 134 h 177"/>
                <a:gd name="T72" fmla="*/ 109 w 256"/>
                <a:gd name="T73" fmla="*/ 133 h 177"/>
                <a:gd name="T74" fmla="*/ 100 w 256"/>
                <a:gd name="T75" fmla="*/ 128 h 177"/>
                <a:gd name="T76" fmla="*/ 88 w 256"/>
                <a:gd name="T77" fmla="*/ 120 h 177"/>
                <a:gd name="T78" fmla="*/ 74 w 256"/>
                <a:gd name="T79" fmla="*/ 111 h 177"/>
                <a:gd name="T80" fmla="*/ 57 w 256"/>
                <a:gd name="T81" fmla="*/ 98 h 177"/>
                <a:gd name="T82" fmla="*/ 41 w 256"/>
                <a:gd name="T83" fmla="*/ 82 h 177"/>
                <a:gd name="T84" fmla="*/ 27 w 256"/>
                <a:gd name="T85" fmla="*/ 64 h 177"/>
                <a:gd name="T86" fmla="*/ 17 w 256"/>
                <a:gd name="T87" fmla="*/ 43 h 177"/>
                <a:gd name="T88" fmla="*/ 10 w 256"/>
                <a:gd name="T89" fmla="*/ 20 h 177"/>
                <a:gd name="T90" fmla="*/ 11 w 256"/>
                <a:gd name="T91" fmla="*/ 19 h 177"/>
                <a:gd name="T92" fmla="*/ 18 w 256"/>
                <a:gd name="T93" fmla="*/ 16 h 177"/>
                <a:gd name="T94" fmla="*/ 27 w 256"/>
                <a:gd name="T95" fmla="*/ 12 h 177"/>
                <a:gd name="T96" fmla="*/ 39 w 256"/>
                <a:gd name="T97" fmla="*/ 8 h 177"/>
                <a:gd name="T98" fmla="*/ 54 w 256"/>
                <a:gd name="T99" fmla="*/ 6 h 177"/>
                <a:gd name="T100" fmla="*/ 70 w 256"/>
                <a:gd name="T101" fmla="*/ 2 h 177"/>
                <a:gd name="T102" fmla="*/ 89 w 256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7">
                  <a:moveTo>
                    <a:pt x="89" y="0"/>
                  </a:moveTo>
                  <a:lnTo>
                    <a:pt x="109" y="2"/>
                  </a:lnTo>
                  <a:lnTo>
                    <a:pt x="128" y="4"/>
                  </a:lnTo>
                  <a:lnTo>
                    <a:pt x="149" y="11"/>
                  </a:lnTo>
                  <a:lnTo>
                    <a:pt x="170" y="21"/>
                  </a:lnTo>
                  <a:lnTo>
                    <a:pt x="190" y="35"/>
                  </a:lnTo>
                  <a:lnTo>
                    <a:pt x="209" y="55"/>
                  </a:lnTo>
                  <a:lnTo>
                    <a:pt x="227" y="81"/>
                  </a:lnTo>
                  <a:lnTo>
                    <a:pt x="243" y="112"/>
                  </a:lnTo>
                  <a:lnTo>
                    <a:pt x="256" y="151"/>
                  </a:lnTo>
                  <a:lnTo>
                    <a:pt x="253" y="151"/>
                  </a:lnTo>
                  <a:lnTo>
                    <a:pt x="248" y="155"/>
                  </a:lnTo>
                  <a:lnTo>
                    <a:pt x="238" y="159"/>
                  </a:lnTo>
                  <a:lnTo>
                    <a:pt x="226" y="163"/>
                  </a:lnTo>
                  <a:lnTo>
                    <a:pt x="210" y="168"/>
                  </a:lnTo>
                  <a:lnTo>
                    <a:pt x="193" y="172"/>
                  </a:lnTo>
                  <a:lnTo>
                    <a:pt x="174" y="176"/>
                  </a:lnTo>
                  <a:lnTo>
                    <a:pt x="154" y="177"/>
                  </a:lnTo>
                  <a:lnTo>
                    <a:pt x="134" y="177"/>
                  </a:lnTo>
                  <a:lnTo>
                    <a:pt x="113" y="174"/>
                  </a:lnTo>
                  <a:lnTo>
                    <a:pt x="92" y="169"/>
                  </a:lnTo>
                  <a:lnTo>
                    <a:pt x="71" y="160"/>
                  </a:lnTo>
                  <a:lnTo>
                    <a:pt x="53" y="147"/>
                  </a:lnTo>
                  <a:lnTo>
                    <a:pt x="36" y="129"/>
                  </a:lnTo>
                  <a:lnTo>
                    <a:pt x="22" y="106"/>
                  </a:lnTo>
                  <a:lnTo>
                    <a:pt x="9" y="77"/>
                  </a:lnTo>
                  <a:lnTo>
                    <a:pt x="0" y="42"/>
                  </a:lnTo>
                  <a:lnTo>
                    <a:pt x="1" y="45"/>
                  </a:lnTo>
                  <a:lnTo>
                    <a:pt x="5" y="52"/>
                  </a:lnTo>
                  <a:lnTo>
                    <a:pt x="11" y="63"/>
                  </a:lnTo>
                  <a:lnTo>
                    <a:pt x="21" y="77"/>
                  </a:lnTo>
                  <a:lnTo>
                    <a:pt x="32" y="90"/>
                  </a:lnTo>
                  <a:lnTo>
                    <a:pt x="48" y="104"/>
                  </a:lnTo>
                  <a:lnTo>
                    <a:pt x="66" y="117"/>
                  </a:lnTo>
                  <a:lnTo>
                    <a:pt x="87" y="128"/>
                  </a:lnTo>
                  <a:lnTo>
                    <a:pt x="112" y="134"/>
                  </a:lnTo>
                  <a:lnTo>
                    <a:pt x="109" y="133"/>
                  </a:lnTo>
                  <a:lnTo>
                    <a:pt x="100" y="128"/>
                  </a:lnTo>
                  <a:lnTo>
                    <a:pt x="88" y="120"/>
                  </a:lnTo>
                  <a:lnTo>
                    <a:pt x="74" y="111"/>
                  </a:lnTo>
                  <a:lnTo>
                    <a:pt x="57" y="98"/>
                  </a:lnTo>
                  <a:lnTo>
                    <a:pt x="41" y="82"/>
                  </a:lnTo>
                  <a:lnTo>
                    <a:pt x="27" y="64"/>
                  </a:lnTo>
                  <a:lnTo>
                    <a:pt x="17" y="43"/>
                  </a:lnTo>
                  <a:lnTo>
                    <a:pt x="10" y="20"/>
                  </a:lnTo>
                  <a:lnTo>
                    <a:pt x="11" y="19"/>
                  </a:lnTo>
                  <a:lnTo>
                    <a:pt x="18" y="16"/>
                  </a:lnTo>
                  <a:lnTo>
                    <a:pt x="27" y="12"/>
                  </a:lnTo>
                  <a:lnTo>
                    <a:pt x="39" y="8"/>
                  </a:lnTo>
                  <a:lnTo>
                    <a:pt x="54" y="6"/>
                  </a:lnTo>
                  <a:lnTo>
                    <a:pt x="70" y="2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4" name="任意多边形: 形状 43"/>
            <p:cNvSpPr/>
            <p:nvPr/>
          </p:nvSpPr>
          <p:spPr bwMode="auto">
            <a:xfrm>
              <a:off x="4930428" y="4277519"/>
              <a:ext cx="404813" cy="282575"/>
            </a:xfrm>
            <a:custGeom>
              <a:avLst/>
              <a:gdLst>
                <a:gd name="T0" fmla="*/ 88 w 255"/>
                <a:gd name="T1" fmla="*/ 0 h 178"/>
                <a:gd name="T2" fmla="*/ 108 w 255"/>
                <a:gd name="T3" fmla="*/ 2 h 178"/>
                <a:gd name="T4" fmla="*/ 129 w 255"/>
                <a:gd name="T5" fmla="*/ 4 h 178"/>
                <a:gd name="T6" fmla="*/ 149 w 255"/>
                <a:gd name="T7" fmla="*/ 11 h 178"/>
                <a:gd name="T8" fmla="*/ 169 w 255"/>
                <a:gd name="T9" fmla="*/ 21 h 178"/>
                <a:gd name="T10" fmla="*/ 190 w 255"/>
                <a:gd name="T11" fmla="*/ 35 h 178"/>
                <a:gd name="T12" fmla="*/ 208 w 255"/>
                <a:gd name="T13" fmla="*/ 56 h 178"/>
                <a:gd name="T14" fmla="*/ 226 w 255"/>
                <a:gd name="T15" fmla="*/ 81 h 178"/>
                <a:gd name="T16" fmla="*/ 242 w 255"/>
                <a:gd name="T17" fmla="*/ 112 h 178"/>
                <a:gd name="T18" fmla="*/ 255 w 255"/>
                <a:gd name="T19" fmla="*/ 151 h 178"/>
                <a:gd name="T20" fmla="*/ 253 w 255"/>
                <a:gd name="T21" fmla="*/ 152 h 178"/>
                <a:gd name="T22" fmla="*/ 247 w 255"/>
                <a:gd name="T23" fmla="*/ 155 h 178"/>
                <a:gd name="T24" fmla="*/ 238 w 255"/>
                <a:gd name="T25" fmla="*/ 159 h 178"/>
                <a:gd name="T26" fmla="*/ 225 w 255"/>
                <a:gd name="T27" fmla="*/ 163 h 178"/>
                <a:gd name="T28" fmla="*/ 209 w 255"/>
                <a:gd name="T29" fmla="*/ 168 h 178"/>
                <a:gd name="T30" fmla="*/ 192 w 255"/>
                <a:gd name="T31" fmla="*/ 172 h 178"/>
                <a:gd name="T32" fmla="*/ 173 w 255"/>
                <a:gd name="T33" fmla="*/ 176 h 178"/>
                <a:gd name="T34" fmla="*/ 153 w 255"/>
                <a:gd name="T35" fmla="*/ 178 h 178"/>
                <a:gd name="T36" fmla="*/ 133 w 255"/>
                <a:gd name="T37" fmla="*/ 178 h 178"/>
                <a:gd name="T38" fmla="*/ 112 w 255"/>
                <a:gd name="T39" fmla="*/ 176 h 178"/>
                <a:gd name="T40" fmla="*/ 91 w 255"/>
                <a:gd name="T41" fmla="*/ 169 h 178"/>
                <a:gd name="T42" fmla="*/ 71 w 255"/>
                <a:gd name="T43" fmla="*/ 160 h 178"/>
                <a:gd name="T44" fmla="*/ 52 w 255"/>
                <a:gd name="T45" fmla="*/ 147 h 178"/>
                <a:gd name="T46" fmla="*/ 35 w 255"/>
                <a:gd name="T47" fmla="*/ 129 h 178"/>
                <a:gd name="T48" fmla="*/ 21 w 255"/>
                <a:gd name="T49" fmla="*/ 107 h 178"/>
                <a:gd name="T50" fmla="*/ 9 w 255"/>
                <a:gd name="T51" fmla="*/ 78 h 178"/>
                <a:gd name="T52" fmla="*/ 0 w 255"/>
                <a:gd name="T53" fmla="*/ 43 h 178"/>
                <a:gd name="T54" fmla="*/ 1 w 255"/>
                <a:gd name="T55" fmla="*/ 46 h 178"/>
                <a:gd name="T56" fmla="*/ 5 w 255"/>
                <a:gd name="T57" fmla="*/ 52 h 178"/>
                <a:gd name="T58" fmla="*/ 10 w 255"/>
                <a:gd name="T59" fmla="*/ 64 h 178"/>
                <a:gd name="T60" fmla="*/ 19 w 255"/>
                <a:gd name="T61" fmla="*/ 77 h 178"/>
                <a:gd name="T62" fmla="*/ 32 w 255"/>
                <a:gd name="T63" fmla="*/ 91 h 178"/>
                <a:gd name="T64" fmla="*/ 47 w 255"/>
                <a:gd name="T65" fmla="*/ 105 h 178"/>
                <a:gd name="T66" fmla="*/ 65 w 255"/>
                <a:gd name="T67" fmla="*/ 117 h 178"/>
                <a:gd name="T68" fmla="*/ 87 w 255"/>
                <a:gd name="T69" fmla="*/ 127 h 178"/>
                <a:gd name="T70" fmla="*/ 112 w 255"/>
                <a:gd name="T71" fmla="*/ 134 h 178"/>
                <a:gd name="T72" fmla="*/ 108 w 255"/>
                <a:gd name="T73" fmla="*/ 133 h 178"/>
                <a:gd name="T74" fmla="*/ 100 w 255"/>
                <a:gd name="T75" fmla="*/ 127 h 178"/>
                <a:gd name="T76" fmla="*/ 87 w 255"/>
                <a:gd name="T77" fmla="*/ 121 h 178"/>
                <a:gd name="T78" fmla="*/ 73 w 255"/>
                <a:gd name="T79" fmla="*/ 111 h 178"/>
                <a:gd name="T80" fmla="*/ 57 w 255"/>
                <a:gd name="T81" fmla="*/ 98 h 178"/>
                <a:gd name="T82" fmla="*/ 42 w 255"/>
                <a:gd name="T83" fmla="*/ 82 h 178"/>
                <a:gd name="T84" fmla="*/ 27 w 255"/>
                <a:gd name="T85" fmla="*/ 64 h 178"/>
                <a:gd name="T86" fmla="*/ 16 w 255"/>
                <a:gd name="T87" fmla="*/ 43 h 178"/>
                <a:gd name="T88" fmla="*/ 9 w 255"/>
                <a:gd name="T89" fmla="*/ 20 h 178"/>
                <a:gd name="T90" fmla="*/ 12 w 255"/>
                <a:gd name="T91" fmla="*/ 20 h 178"/>
                <a:gd name="T92" fmla="*/ 17 w 255"/>
                <a:gd name="T93" fmla="*/ 17 h 178"/>
                <a:gd name="T94" fmla="*/ 26 w 255"/>
                <a:gd name="T95" fmla="*/ 13 h 178"/>
                <a:gd name="T96" fmla="*/ 39 w 255"/>
                <a:gd name="T97" fmla="*/ 9 h 178"/>
                <a:gd name="T98" fmla="*/ 53 w 255"/>
                <a:gd name="T99" fmla="*/ 5 h 178"/>
                <a:gd name="T100" fmla="*/ 70 w 255"/>
                <a:gd name="T101" fmla="*/ 3 h 178"/>
                <a:gd name="T102" fmla="*/ 88 w 255"/>
                <a:gd name="T103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5" h="178">
                  <a:moveTo>
                    <a:pt x="88" y="0"/>
                  </a:moveTo>
                  <a:lnTo>
                    <a:pt x="108" y="2"/>
                  </a:lnTo>
                  <a:lnTo>
                    <a:pt x="129" y="4"/>
                  </a:lnTo>
                  <a:lnTo>
                    <a:pt x="149" y="11"/>
                  </a:lnTo>
                  <a:lnTo>
                    <a:pt x="169" y="21"/>
                  </a:lnTo>
                  <a:lnTo>
                    <a:pt x="190" y="35"/>
                  </a:lnTo>
                  <a:lnTo>
                    <a:pt x="208" y="56"/>
                  </a:lnTo>
                  <a:lnTo>
                    <a:pt x="226" y="81"/>
                  </a:lnTo>
                  <a:lnTo>
                    <a:pt x="242" y="112"/>
                  </a:lnTo>
                  <a:lnTo>
                    <a:pt x="255" y="151"/>
                  </a:lnTo>
                  <a:lnTo>
                    <a:pt x="253" y="152"/>
                  </a:lnTo>
                  <a:lnTo>
                    <a:pt x="247" y="155"/>
                  </a:lnTo>
                  <a:lnTo>
                    <a:pt x="238" y="159"/>
                  </a:lnTo>
                  <a:lnTo>
                    <a:pt x="225" y="163"/>
                  </a:lnTo>
                  <a:lnTo>
                    <a:pt x="209" y="168"/>
                  </a:lnTo>
                  <a:lnTo>
                    <a:pt x="192" y="172"/>
                  </a:lnTo>
                  <a:lnTo>
                    <a:pt x="173" y="176"/>
                  </a:lnTo>
                  <a:lnTo>
                    <a:pt x="153" y="178"/>
                  </a:lnTo>
                  <a:lnTo>
                    <a:pt x="133" y="178"/>
                  </a:lnTo>
                  <a:lnTo>
                    <a:pt x="112" y="176"/>
                  </a:lnTo>
                  <a:lnTo>
                    <a:pt x="91" y="169"/>
                  </a:lnTo>
                  <a:lnTo>
                    <a:pt x="71" y="160"/>
                  </a:lnTo>
                  <a:lnTo>
                    <a:pt x="52" y="147"/>
                  </a:lnTo>
                  <a:lnTo>
                    <a:pt x="35" y="129"/>
                  </a:lnTo>
                  <a:lnTo>
                    <a:pt x="21" y="107"/>
                  </a:lnTo>
                  <a:lnTo>
                    <a:pt x="9" y="78"/>
                  </a:lnTo>
                  <a:lnTo>
                    <a:pt x="0" y="43"/>
                  </a:lnTo>
                  <a:lnTo>
                    <a:pt x="1" y="46"/>
                  </a:lnTo>
                  <a:lnTo>
                    <a:pt x="5" y="52"/>
                  </a:lnTo>
                  <a:lnTo>
                    <a:pt x="10" y="64"/>
                  </a:lnTo>
                  <a:lnTo>
                    <a:pt x="19" y="77"/>
                  </a:lnTo>
                  <a:lnTo>
                    <a:pt x="32" y="91"/>
                  </a:lnTo>
                  <a:lnTo>
                    <a:pt x="47" y="105"/>
                  </a:lnTo>
                  <a:lnTo>
                    <a:pt x="65" y="117"/>
                  </a:lnTo>
                  <a:lnTo>
                    <a:pt x="87" y="127"/>
                  </a:lnTo>
                  <a:lnTo>
                    <a:pt x="112" y="134"/>
                  </a:lnTo>
                  <a:lnTo>
                    <a:pt x="108" y="133"/>
                  </a:lnTo>
                  <a:lnTo>
                    <a:pt x="100" y="127"/>
                  </a:lnTo>
                  <a:lnTo>
                    <a:pt x="87" y="121"/>
                  </a:lnTo>
                  <a:lnTo>
                    <a:pt x="73" y="111"/>
                  </a:lnTo>
                  <a:lnTo>
                    <a:pt x="57" y="98"/>
                  </a:lnTo>
                  <a:lnTo>
                    <a:pt x="42" y="82"/>
                  </a:lnTo>
                  <a:lnTo>
                    <a:pt x="27" y="64"/>
                  </a:lnTo>
                  <a:lnTo>
                    <a:pt x="16" y="43"/>
                  </a:lnTo>
                  <a:lnTo>
                    <a:pt x="9" y="20"/>
                  </a:lnTo>
                  <a:lnTo>
                    <a:pt x="12" y="20"/>
                  </a:lnTo>
                  <a:lnTo>
                    <a:pt x="17" y="17"/>
                  </a:lnTo>
                  <a:lnTo>
                    <a:pt x="26" y="13"/>
                  </a:lnTo>
                  <a:lnTo>
                    <a:pt x="39" y="9"/>
                  </a:lnTo>
                  <a:lnTo>
                    <a:pt x="53" y="5"/>
                  </a:lnTo>
                  <a:lnTo>
                    <a:pt x="70" y="3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5" name="任意多边形: 形状 44"/>
            <p:cNvSpPr/>
            <p:nvPr/>
          </p:nvSpPr>
          <p:spPr bwMode="auto">
            <a:xfrm>
              <a:off x="4392265" y="3734594"/>
              <a:ext cx="406400" cy="279400"/>
            </a:xfrm>
            <a:custGeom>
              <a:avLst/>
              <a:gdLst>
                <a:gd name="T0" fmla="*/ 89 w 256"/>
                <a:gd name="T1" fmla="*/ 0 h 176"/>
                <a:gd name="T2" fmla="*/ 109 w 256"/>
                <a:gd name="T3" fmla="*/ 0 h 176"/>
                <a:gd name="T4" fmla="*/ 128 w 256"/>
                <a:gd name="T5" fmla="*/ 3 h 176"/>
                <a:gd name="T6" fmla="*/ 149 w 256"/>
                <a:gd name="T7" fmla="*/ 10 h 176"/>
                <a:gd name="T8" fmla="*/ 170 w 256"/>
                <a:gd name="T9" fmla="*/ 20 h 176"/>
                <a:gd name="T10" fmla="*/ 190 w 256"/>
                <a:gd name="T11" fmla="*/ 35 h 176"/>
                <a:gd name="T12" fmla="*/ 209 w 256"/>
                <a:gd name="T13" fmla="*/ 54 h 176"/>
                <a:gd name="T14" fmla="*/ 226 w 256"/>
                <a:gd name="T15" fmla="*/ 80 h 176"/>
                <a:gd name="T16" fmla="*/ 243 w 256"/>
                <a:gd name="T17" fmla="*/ 111 h 176"/>
                <a:gd name="T18" fmla="*/ 256 w 256"/>
                <a:gd name="T19" fmla="*/ 149 h 176"/>
                <a:gd name="T20" fmla="*/ 253 w 256"/>
                <a:gd name="T21" fmla="*/ 150 h 176"/>
                <a:gd name="T22" fmla="*/ 248 w 256"/>
                <a:gd name="T23" fmla="*/ 153 h 176"/>
                <a:gd name="T24" fmla="*/ 238 w 256"/>
                <a:gd name="T25" fmla="*/ 157 h 176"/>
                <a:gd name="T26" fmla="*/ 225 w 256"/>
                <a:gd name="T27" fmla="*/ 162 h 176"/>
                <a:gd name="T28" fmla="*/ 210 w 256"/>
                <a:gd name="T29" fmla="*/ 167 h 176"/>
                <a:gd name="T30" fmla="*/ 193 w 256"/>
                <a:gd name="T31" fmla="*/ 171 h 176"/>
                <a:gd name="T32" fmla="*/ 174 w 256"/>
                <a:gd name="T33" fmla="*/ 175 h 176"/>
                <a:gd name="T34" fmla="*/ 154 w 256"/>
                <a:gd name="T35" fmla="*/ 176 h 176"/>
                <a:gd name="T36" fmla="*/ 134 w 256"/>
                <a:gd name="T37" fmla="*/ 176 h 176"/>
                <a:gd name="T38" fmla="*/ 113 w 256"/>
                <a:gd name="T39" fmla="*/ 174 h 176"/>
                <a:gd name="T40" fmla="*/ 92 w 256"/>
                <a:gd name="T41" fmla="*/ 168 h 176"/>
                <a:gd name="T42" fmla="*/ 71 w 256"/>
                <a:gd name="T43" fmla="*/ 159 h 176"/>
                <a:gd name="T44" fmla="*/ 53 w 256"/>
                <a:gd name="T45" fmla="*/ 146 h 176"/>
                <a:gd name="T46" fmla="*/ 36 w 256"/>
                <a:gd name="T47" fmla="*/ 128 h 176"/>
                <a:gd name="T48" fmla="*/ 22 w 256"/>
                <a:gd name="T49" fmla="*/ 105 h 176"/>
                <a:gd name="T50" fmla="*/ 9 w 256"/>
                <a:gd name="T51" fmla="*/ 76 h 176"/>
                <a:gd name="T52" fmla="*/ 0 w 256"/>
                <a:gd name="T53" fmla="*/ 41 h 176"/>
                <a:gd name="T54" fmla="*/ 1 w 256"/>
                <a:gd name="T55" fmla="*/ 44 h 176"/>
                <a:gd name="T56" fmla="*/ 5 w 256"/>
                <a:gd name="T57" fmla="*/ 51 h 176"/>
                <a:gd name="T58" fmla="*/ 11 w 256"/>
                <a:gd name="T59" fmla="*/ 62 h 176"/>
                <a:gd name="T60" fmla="*/ 21 w 256"/>
                <a:gd name="T61" fmla="*/ 75 h 176"/>
                <a:gd name="T62" fmla="*/ 32 w 256"/>
                <a:gd name="T63" fmla="*/ 89 h 176"/>
                <a:gd name="T64" fmla="*/ 48 w 256"/>
                <a:gd name="T65" fmla="*/ 103 h 176"/>
                <a:gd name="T66" fmla="*/ 66 w 256"/>
                <a:gd name="T67" fmla="*/ 116 h 176"/>
                <a:gd name="T68" fmla="*/ 87 w 256"/>
                <a:gd name="T69" fmla="*/ 127 h 176"/>
                <a:gd name="T70" fmla="*/ 112 w 256"/>
                <a:gd name="T71" fmla="*/ 133 h 176"/>
                <a:gd name="T72" fmla="*/ 109 w 256"/>
                <a:gd name="T73" fmla="*/ 131 h 176"/>
                <a:gd name="T74" fmla="*/ 100 w 256"/>
                <a:gd name="T75" fmla="*/ 127 h 176"/>
                <a:gd name="T76" fmla="*/ 88 w 256"/>
                <a:gd name="T77" fmla="*/ 119 h 176"/>
                <a:gd name="T78" fmla="*/ 74 w 256"/>
                <a:gd name="T79" fmla="*/ 109 h 176"/>
                <a:gd name="T80" fmla="*/ 57 w 256"/>
                <a:gd name="T81" fmla="*/ 96 h 176"/>
                <a:gd name="T82" fmla="*/ 41 w 256"/>
                <a:gd name="T83" fmla="*/ 80 h 176"/>
                <a:gd name="T84" fmla="*/ 27 w 256"/>
                <a:gd name="T85" fmla="*/ 62 h 176"/>
                <a:gd name="T86" fmla="*/ 17 w 256"/>
                <a:gd name="T87" fmla="*/ 42 h 176"/>
                <a:gd name="T88" fmla="*/ 10 w 256"/>
                <a:gd name="T89" fmla="*/ 19 h 176"/>
                <a:gd name="T90" fmla="*/ 11 w 256"/>
                <a:gd name="T91" fmla="*/ 18 h 176"/>
                <a:gd name="T92" fmla="*/ 18 w 256"/>
                <a:gd name="T93" fmla="*/ 15 h 176"/>
                <a:gd name="T94" fmla="*/ 27 w 256"/>
                <a:gd name="T95" fmla="*/ 11 h 176"/>
                <a:gd name="T96" fmla="*/ 39 w 256"/>
                <a:gd name="T97" fmla="*/ 7 h 176"/>
                <a:gd name="T98" fmla="*/ 54 w 256"/>
                <a:gd name="T99" fmla="*/ 3 h 176"/>
                <a:gd name="T100" fmla="*/ 70 w 256"/>
                <a:gd name="T101" fmla="*/ 1 h 176"/>
                <a:gd name="T102" fmla="*/ 89 w 256"/>
                <a:gd name="T103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6">
                  <a:moveTo>
                    <a:pt x="89" y="0"/>
                  </a:moveTo>
                  <a:lnTo>
                    <a:pt x="109" y="0"/>
                  </a:lnTo>
                  <a:lnTo>
                    <a:pt x="128" y="3"/>
                  </a:lnTo>
                  <a:lnTo>
                    <a:pt x="149" y="10"/>
                  </a:lnTo>
                  <a:lnTo>
                    <a:pt x="170" y="20"/>
                  </a:lnTo>
                  <a:lnTo>
                    <a:pt x="190" y="35"/>
                  </a:lnTo>
                  <a:lnTo>
                    <a:pt x="209" y="54"/>
                  </a:lnTo>
                  <a:lnTo>
                    <a:pt x="226" y="80"/>
                  </a:lnTo>
                  <a:lnTo>
                    <a:pt x="243" y="111"/>
                  </a:lnTo>
                  <a:lnTo>
                    <a:pt x="256" y="149"/>
                  </a:lnTo>
                  <a:lnTo>
                    <a:pt x="253" y="150"/>
                  </a:lnTo>
                  <a:lnTo>
                    <a:pt x="248" y="153"/>
                  </a:lnTo>
                  <a:lnTo>
                    <a:pt x="238" y="157"/>
                  </a:lnTo>
                  <a:lnTo>
                    <a:pt x="225" y="162"/>
                  </a:lnTo>
                  <a:lnTo>
                    <a:pt x="210" y="167"/>
                  </a:lnTo>
                  <a:lnTo>
                    <a:pt x="193" y="171"/>
                  </a:lnTo>
                  <a:lnTo>
                    <a:pt x="174" y="175"/>
                  </a:lnTo>
                  <a:lnTo>
                    <a:pt x="154" y="176"/>
                  </a:lnTo>
                  <a:lnTo>
                    <a:pt x="134" y="176"/>
                  </a:lnTo>
                  <a:lnTo>
                    <a:pt x="113" y="174"/>
                  </a:lnTo>
                  <a:lnTo>
                    <a:pt x="92" y="168"/>
                  </a:lnTo>
                  <a:lnTo>
                    <a:pt x="71" y="159"/>
                  </a:lnTo>
                  <a:lnTo>
                    <a:pt x="53" y="146"/>
                  </a:lnTo>
                  <a:lnTo>
                    <a:pt x="36" y="128"/>
                  </a:lnTo>
                  <a:lnTo>
                    <a:pt x="22" y="105"/>
                  </a:lnTo>
                  <a:lnTo>
                    <a:pt x="9" y="76"/>
                  </a:lnTo>
                  <a:lnTo>
                    <a:pt x="0" y="41"/>
                  </a:lnTo>
                  <a:lnTo>
                    <a:pt x="1" y="44"/>
                  </a:lnTo>
                  <a:lnTo>
                    <a:pt x="5" y="51"/>
                  </a:lnTo>
                  <a:lnTo>
                    <a:pt x="11" y="62"/>
                  </a:lnTo>
                  <a:lnTo>
                    <a:pt x="21" y="75"/>
                  </a:lnTo>
                  <a:lnTo>
                    <a:pt x="32" y="89"/>
                  </a:lnTo>
                  <a:lnTo>
                    <a:pt x="48" y="103"/>
                  </a:lnTo>
                  <a:lnTo>
                    <a:pt x="66" y="116"/>
                  </a:lnTo>
                  <a:lnTo>
                    <a:pt x="87" y="127"/>
                  </a:lnTo>
                  <a:lnTo>
                    <a:pt x="112" y="133"/>
                  </a:lnTo>
                  <a:lnTo>
                    <a:pt x="109" y="131"/>
                  </a:lnTo>
                  <a:lnTo>
                    <a:pt x="100" y="127"/>
                  </a:lnTo>
                  <a:lnTo>
                    <a:pt x="88" y="119"/>
                  </a:lnTo>
                  <a:lnTo>
                    <a:pt x="74" y="109"/>
                  </a:lnTo>
                  <a:lnTo>
                    <a:pt x="57" y="96"/>
                  </a:lnTo>
                  <a:lnTo>
                    <a:pt x="41" y="80"/>
                  </a:lnTo>
                  <a:lnTo>
                    <a:pt x="27" y="62"/>
                  </a:lnTo>
                  <a:lnTo>
                    <a:pt x="17" y="42"/>
                  </a:lnTo>
                  <a:lnTo>
                    <a:pt x="10" y="19"/>
                  </a:lnTo>
                  <a:lnTo>
                    <a:pt x="11" y="18"/>
                  </a:lnTo>
                  <a:lnTo>
                    <a:pt x="18" y="15"/>
                  </a:lnTo>
                  <a:lnTo>
                    <a:pt x="27" y="11"/>
                  </a:lnTo>
                  <a:lnTo>
                    <a:pt x="39" y="7"/>
                  </a:lnTo>
                  <a:lnTo>
                    <a:pt x="54" y="3"/>
                  </a:lnTo>
                  <a:lnTo>
                    <a:pt x="70" y="1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6" name="任意多边形: 形状 45"/>
            <p:cNvSpPr/>
            <p:nvPr/>
          </p:nvSpPr>
          <p:spPr bwMode="auto">
            <a:xfrm>
              <a:off x="3800128" y="3780631"/>
              <a:ext cx="406400" cy="280988"/>
            </a:xfrm>
            <a:custGeom>
              <a:avLst/>
              <a:gdLst>
                <a:gd name="T0" fmla="*/ 101 w 256"/>
                <a:gd name="T1" fmla="*/ 0 h 177"/>
                <a:gd name="T2" fmla="*/ 122 w 256"/>
                <a:gd name="T3" fmla="*/ 0 h 177"/>
                <a:gd name="T4" fmla="*/ 143 w 256"/>
                <a:gd name="T5" fmla="*/ 3 h 177"/>
                <a:gd name="T6" fmla="*/ 163 w 256"/>
                <a:gd name="T7" fmla="*/ 8 h 177"/>
                <a:gd name="T8" fmla="*/ 184 w 256"/>
                <a:gd name="T9" fmla="*/ 17 h 177"/>
                <a:gd name="T10" fmla="*/ 202 w 256"/>
                <a:gd name="T11" fmla="*/ 30 h 177"/>
                <a:gd name="T12" fmla="*/ 219 w 256"/>
                <a:gd name="T13" fmla="*/ 48 h 177"/>
                <a:gd name="T14" fmla="*/ 234 w 256"/>
                <a:gd name="T15" fmla="*/ 72 h 177"/>
                <a:gd name="T16" fmla="*/ 247 w 256"/>
                <a:gd name="T17" fmla="*/ 100 h 177"/>
                <a:gd name="T18" fmla="*/ 256 w 256"/>
                <a:gd name="T19" fmla="*/ 135 h 177"/>
                <a:gd name="T20" fmla="*/ 254 w 256"/>
                <a:gd name="T21" fmla="*/ 133 h 177"/>
                <a:gd name="T22" fmla="*/ 251 w 256"/>
                <a:gd name="T23" fmla="*/ 125 h 177"/>
                <a:gd name="T24" fmla="*/ 244 w 256"/>
                <a:gd name="T25" fmla="*/ 115 h 177"/>
                <a:gd name="T26" fmla="*/ 235 w 256"/>
                <a:gd name="T27" fmla="*/ 102 h 177"/>
                <a:gd name="T28" fmla="*/ 223 w 256"/>
                <a:gd name="T29" fmla="*/ 87 h 177"/>
                <a:gd name="T30" fmla="*/ 208 w 256"/>
                <a:gd name="T31" fmla="*/ 73 h 177"/>
                <a:gd name="T32" fmla="*/ 189 w 256"/>
                <a:gd name="T33" fmla="*/ 60 h 177"/>
                <a:gd name="T34" fmla="*/ 169 w 256"/>
                <a:gd name="T35" fmla="*/ 50 h 177"/>
                <a:gd name="T36" fmla="*/ 144 w 256"/>
                <a:gd name="T37" fmla="*/ 43 h 177"/>
                <a:gd name="T38" fmla="*/ 147 w 256"/>
                <a:gd name="T39" fmla="*/ 46 h 177"/>
                <a:gd name="T40" fmla="*/ 156 w 256"/>
                <a:gd name="T41" fmla="*/ 50 h 177"/>
                <a:gd name="T42" fmla="*/ 167 w 256"/>
                <a:gd name="T43" fmla="*/ 58 h 177"/>
                <a:gd name="T44" fmla="*/ 182 w 256"/>
                <a:gd name="T45" fmla="*/ 68 h 177"/>
                <a:gd name="T46" fmla="*/ 199 w 256"/>
                <a:gd name="T47" fmla="*/ 81 h 177"/>
                <a:gd name="T48" fmla="*/ 214 w 256"/>
                <a:gd name="T49" fmla="*/ 96 h 177"/>
                <a:gd name="T50" fmla="*/ 228 w 256"/>
                <a:gd name="T51" fmla="*/ 115 h 177"/>
                <a:gd name="T52" fmla="*/ 239 w 256"/>
                <a:gd name="T53" fmla="*/ 135 h 177"/>
                <a:gd name="T54" fmla="*/ 245 w 256"/>
                <a:gd name="T55" fmla="*/ 157 h 177"/>
                <a:gd name="T56" fmla="*/ 244 w 256"/>
                <a:gd name="T57" fmla="*/ 159 h 177"/>
                <a:gd name="T58" fmla="*/ 238 w 256"/>
                <a:gd name="T59" fmla="*/ 161 h 177"/>
                <a:gd name="T60" fmla="*/ 228 w 256"/>
                <a:gd name="T61" fmla="*/ 165 h 177"/>
                <a:gd name="T62" fmla="*/ 217 w 256"/>
                <a:gd name="T63" fmla="*/ 169 h 177"/>
                <a:gd name="T64" fmla="*/ 201 w 256"/>
                <a:gd name="T65" fmla="*/ 173 h 177"/>
                <a:gd name="T66" fmla="*/ 186 w 256"/>
                <a:gd name="T67" fmla="*/ 176 h 177"/>
                <a:gd name="T68" fmla="*/ 166 w 256"/>
                <a:gd name="T69" fmla="*/ 177 h 177"/>
                <a:gd name="T70" fmla="*/ 147 w 256"/>
                <a:gd name="T71" fmla="*/ 177 h 177"/>
                <a:gd name="T72" fmla="*/ 127 w 256"/>
                <a:gd name="T73" fmla="*/ 173 h 177"/>
                <a:gd name="T74" fmla="*/ 106 w 256"/>
                <a:gd name="T75" fmla="*/ 167 h 177"/>
                <a:gd name="T76" fmla="*/ 86 w 256"/>
                <a:gd name="T77" fmla="*/ 156 h 177"/>
                <a:gd name="T78" fmla="*/ 66 w 256"/>
                <a:gd name="T79" fmla="*/ 142 h 177"/>
                <a:gd name="T80" fmla="*/ 47 w 256"/>
                <a:gd name="T81" fmla="*/ 122 h 177"/>
                <a:gd name="T82" fmla="*/ 28 w 256"/>
                <a:gd name="T83" fmla="*/ 96 h 177"/>
                <a:gd name="T84" fmla="*/ 13 w 256"/>
                <a:gd name="T85" fmla="*/ 65 h 177"/>
                <a:gd name="T86" fmla="*/ 0 w 256"/>
                <a:gd name="T87" fmla="*/ 28 h 177"/>
                <a:gd name="T88" fmla="*/ 2 w 256"/>
                <a:gd name="T89" fmla="*/ 26 h 177"/>
                <a:gd name="T90" fmla="*/ 8 w 256"/>
                <a:gd name="T91" fmla="*/ 24 h 177"/>
                <a:gd name="T92" fmla="*/ 18 w 256"/>
                <a:gd name="T93" fmla="*/ 20 h 177"/>
                <a:gd name="T94" fmla="*/ 30 w 256"/>
                <a:gd name="T95" fmla="*/ 15 h 177"/>
                <a:gd name="T96" fmla="*/ 45 w 256"/>
                <a:gd name="T97" fmla="*/ 9 h 177"/>
                <a:gd name="T98" fmla="*/ 62 w 256"/>
                <a:gd name="T99" fmla="*/ 6 h 177"/>
                <a:gd name="T100" fmla="*/ 82 w 256"/>
                <a:gd name="T101" fmla="*/ 3 h 177"/>
                <a:gd name="T102" fmla="*/ 101 w 256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7">
                  <a:moveTo>
                    <a:pt x="101" y="0"/>
                  </a:moveTo>
                  <a:lnTo>
                    <a:pt x="122" y="0"/>
                  </a:lnTo>
                  <a:lnTo>
                    <a:pt x="143" y="3"/>
                  </a:lnTo>
                  <a:lnTo>
                    <a:pt x="163" y="8"/>
                  </a:lnTo>
                  <a:lnTo>
                    <a:pt x="184" y="17"/>
                  </a:lnTo>
                  <a:lnTo>
                    <a:pt x="202" y="30"/>
                  </a:lnTo>
                  <a:lnTo>
                    <a:pt x="219" y="48"/>
                  </a:lnTo>
                  <a:lnTo>
                    <a:pt x="234" y="72"/>
                  </a:lnTo>
                  <a:lnTo>
                    <a:pt x="247" y="100"/>
                  </a:lnTo>
                  <a:lnTo>
                    <a:pt x="256" y="135"/>
                  </a:lnTo>
                  <a:lnTo>
                    <a:pt x="254" y="133"/>
                  </a:lnTo>
                  <a:lnTo>
                    <a:pt x="251" y="125"/>
                  </a:lnTo>
                  <a:lnTo>
                    <a:pt x="244" y="115"/>
                  </a:lnTo>
                  <a:lnTo>
                    <a:pt x="235" y="102"/>
                  </a:lnTo>
                  <a:lnTo>
                    <a:pt x="223" y="87"/>
                  </a:lnTo>
                  <a:lnTo>
                    <a:pt x="208" y="73"/>
                  </a:lnTo>
                  <a:lnTo>
                    <a:pt x="189" y="60"/>
                  </a:lnTo>
                  <a:lnTo>
                    <a:pt x="169" y="50"/>
                  </a:lnTo>
                  <a:lnTo>
                    <a:pt x="144" y="43"/>
                  </a:lnTo>
                  <a:lnTo>
                    <a:pt x="147" y="46"/>
                  </a:lnTo>
                  <a:lnTo>
                    <a:pt x="156" y="50"/>
                  </a:lnTo>
                  <a:lnTo>
                    <a:pt x="167" y="58"/>
                  </a:lnTo>
                  <a:lnTo>
                    <a:pt x="182" y="68"/>
                  </a:lnTo>
                  <a:lnTo>
                    <a:pt x="199" y="81"/>
                  </a:lnTo>
                  <a:lnTo>
                    <a:pt x="214" y="96"/>
                  </a:lnTo>
                  <a:lnTo>
                    <a:pt x="228" y="115"/>
                  </a:lnTo>
                  <a:lnTo>
                    <a:pt x="239" y="135"/>
                  </a:lnTo>
                  <a:lnTo>
                    <a:pt x="245" y="157"/>
                  </a:lnTo>
                  <a:lnTo>
                    <a:pt x="244" y="159"/>
                  </a:lnTo>
                  <a:lnTo>
                    <a:pt x="238" y="161"/>
                  </a:lnTo>
                  <a:lnTo>
                    <a:pt x="228" y="165"/>
                  </a:lnTo>
                  <a:lnTo>
                    <a:pt x="217" y="169"/>
                  </a:lnTo>
                  <a:lnTo>
                    <a:pt x="201" y="173"/>
                  </a:lnTo>
                  <a:lnTo>
                    <a:pt x="186" y="176"/>
                  </a:lnTo>
                  <a:lnTo>
                    <a:pt x="166" y="177"/>
                  </a:lnTo>
                  <a:lnTo>
                    <a:pt x="147" y="177"/>
                  </a:lnTo>
                  <a:lnTo>
                    <a:pt x="127" y="173"/>
                  </a:lnTo>
                  <a:lnTo>
                    <a:pt x="106" y="167"/>
                  </a:lnTo>
                  <a:lnTo>
                    <a:pt x="86" y="156"/>
                  </a:lnTo>
                  <a:lnTo>
                    <a:pt x="66" y="142"/>
                  </a:lnTo>
                  <a:lnTo>
                    <a:pt x="47" y="122"/>
                  </a:lnTo>
                  <a:lnTo>
                    <a:pt x="28" y="96"/>
                  </a:lnTo>
                  <a:lnTo>
                    <a:pt x="13" y="65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8" y="24"/>
                  </a:lnTo>
                  <a:lnTo>
                    <a:pt x="18" y="20"/>
                  </a:lnTo>
                  <a:lnTo>
                    <a:pt x="30" y="15"/>
                  </a:lnTo>
                  <a:lnTo>
                    <a:pt x="45" y="9"/>
                  </a:lnTo>
                  <a:lnTo>
                    <a:pt x="62" y="6"/>
                  </a:lnTo>
                  <a:lnTo>
                    <a:pt x="82" y="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7" name="任意多边形: 形状 46"/>
            <p:cNvSpPr/>
            <p:nvPr/>
          </p:nvSpPr>
          <p:spPr bwMode="auto">
            <a:xfrm>
              <a:off x="3441353" y="4302919"/>
              <a:ext cx="277813" cy="422275"/>
            </a:xfrm>
            <a:custGeom>
              <a:avLst/>
              <a:gdLst>
                <a:gd name="T0" fmla="*/ 58 w 175"/>
                <a:gd name="T1" fmla="*/ 0 h 266"/>
                <a:gd name="T2" fmla="*/ 61 w 175"/>
                <a:gd name="T3" fmla="*/ 1 h 266"/>
                <a:gd name="T4" fmla="*/ 66 w 175"/>
                <a:gd name="T5" fmla="*/ 2 h 266"/>
                <a:gd name="T6" fmla="*/ 74 w 175"/>
                <a:gd name="T7" fmla="*/ 6 h 266"/>
                <a:gd name="T8" fmla="*/ 84 w 175"/>
                <a:gd name="T9" fmla="*/ 12 h 266"/>
                <a:gd name="T10" fmla="*/ 96 w 175"/>
                <a:gd name="T11" fmla="*/ 18 h 266"/>
                <a:gd name="T12" fmla="*/ 109 w 175"/>
                <a:gd name="T13" fmla="*/ 27 h 266"/>
                <a:gd name="T14" fmla="*/ 122 w 175"/>
                <a:gd name="T15" fmla="*/ 37 h 266"/>
                <a:gd name="T16" fmla="*/ 135 w 175"/>
                <a:gd name="T17" fmla="*/ 49 h 266"/>
                <a:gd name="T18" fmla="*/ 148 w 175"/>
                <a:gd name="T19" fmla="*/ 65 h 266"/>
                <a:gd name="T20" fmla="*/ 158 w 175"/>
                <a:gd name="T21" fmla="*/ 80 h 266"/>
                <a:gd name="T22" fmla="*/ 166 w 175"/>
                <a:gd name="T23" fmla="*/ 100 h 266"/>
                <a:gd name="T24" fmla="*/ 172 w 175"/>
                <a:gd name="T25" fmla="*/ 121 h 266"/>
                <a:gd name="T26" fmla="*/ 175 w 175"/>
                <a:gd name="T27" fmla="*/ 145 h 266"/>
                <a:gd name="T28" fmla="*/ 174 w 175"/>
                <a:gd name="T29" fmla="*/ 171 h 266"/>
                <a:gd name="T30" fmla="*/ 167 w 175"/>
                <a:gd name="T31" fmla="*/ 200 h 266"/>
                <a:gd name="T32" fmla="*/ 157 w 175"/>
                <a:gd name="T33" fmla="*/ 232 h 266"/>
                <a:gd name="T34" fmla="*/ 140 w 175"/>
                <a:gd name="T35" fmla="*/ 266 h 266"/>
                <a:gd name="T36" fmla="*/ 137 w 175"/>
                <a:gd name="T37" fmla="*/ 266 h 266"/>
                <a:gd name="T38" fmla="*/ 131 w 175"/>
                <a:gd name="T39" fmla="*/ 263 h 266"/>
                <a:gd name="T40" fmla="*/ 122 w 175"/>
                <a:gd name="T41" fmla="*/ 259 h 266"/>
                <a:gd name="T42" fmla="*/ 109 w 175"/>
                <a:gd name="T43" fmla="*/ 253 h 266"/>
                <a:gd name="T44" fmla="*/ 96 w 175"/>
                <a:gd name="T45" fmla="*/ 247 h 266"/>
                <a:gd name="T46" fmla="*/ 80 w 175"/>
                <a:gd name="T47" fmla="*/ 237 h 266"/>
                <a:gd name="T48" fmla="*/ 65 w 175"/>
                <a:gd name="T49" fmla="*/ 226 h 266"/>
                <a:gd name="T50" fmla="*/ 49 w 175"/>
                <a:gd name="T51" fmla="*/ 213 h 266"/>
                <a:gd name="T52" fmla="*/ 35 w 175"/>
                <a:gd name="T53" fmla="*/ 198 h 266"/>
                <a:gd name="T54" fmla="*/ 22 w 175"/>
                <a:gd name="T55" fmla="*/ 182 h 266"/>
                <a:gd name="T56" fmla="*/ 10 w 175"/>
                <a:gd name="T57" fmla="*/ 163 h 266"/>
                <a:gd name="T58" fmla="*/ 3 w 175"/>
                <a:gd name="T59" fmla="*/ 143 h 266"/>
                <a:gd name="T60" fmla="*/ 0 w 175"/>
                <a:gd name="T61" fmla="*/ 121 h 266"/>
                <a:gd name="T62" fmla="*/ 0 w 175"/>
                <a:gd name="T63" fmla="*/ 96 h 266"/>
                <a:gd name="T64" fmla="*/ 6 w 175"/>
                <a:gd name="T65" fmla="*/ 70 h 266"/>
                <a:gd name="T66" fmla="*/ 18 w 175"/>
                <a:gd name="T67" fmla="*/ 40 h 266"/>
                <a:gd name="T68" fmla="*/ 36 w 175"/>
                <a:gd name="T69" fmla="*/ 9 h 266"/>
                <a:gd name="T70" fmla="*/ 35 w 175"/>
                <a:gd name="T71" fmla="*/ 13 h 266"/>
                <a:gd name="T72" fmla="*/ 32 w 175"/>
                <a:gd name="T73" fmla="*/ 21 h 266"/>
                <a:gd name="T74" fmla="*/ 28 w 175"/>
                <a:gd name="T75" fmla="*/ 32 h 266"/>
                <a:gd name="T76" fmla="*/ 26 w 175"/>
                <a:gd name="T77" fmla="*/ 48 h 266"/>
                <a:gd name="T78" fmla="*/ 24 w 175"/>
                <a:gd name="T79" fmla="*/ 66 h 266"/>
                <a:gd name="T80" fmla="*/ 24 w 175"/>
                <a:gd name="T81" fmla="*/ 87 h 266"/>
                <a:gd name="T82" fmla="*/ 28 w 175"/>
                <a:gd name="T83" fmla="*/ 109 h 266"/>
                <a:gd name="T84" fmla="*/ 37 w 175"/>
                <a:gd name="T85" fmla="*/ 131 h 266"/>
                <a:gd name="T86" fmla="*/ 50 w 175"/>
                <a:gd name="T87" fmla="*/ 153 h 266"/>
                <a:gd name="T88" fmla="*/ 49 w 175"/>
                <a:gd name="T89" fmla="*/ 149 h 266"/>
                <a:gd name="T90" fmla="*/ 46 w 175"/>
                <a:gd name="T91" fmla="*/ 140 h 266"/>
                <a:gd name="T92" fmla="*/ 42 w 175"/>
                <a:gd name="T93" fmla="*/ 127 h 266"/>
                <a:gd name="T94" fmla="*/ 39 w 175"/>
                <a:gd name="T95" fmla="*/ 109 h 266"/>
                <a:gd name="T96" fmla="*/ 37 w 175"/>
                <a:gd name="T97" fmla="*/ 88 h 266"/>
                <a:gd name="T98" fmla="*/ 37 w 175"/>
                <a:gd name="T99" fmla="*/ 66 h 266"/>
                <a:gd name="T100" fmla="*/ 40 w 175"/>
                <a:gd name="T101" fmla="*/ 44 h 266"/>
                <a:gd name="T102" fmla="*/ 46 w 175"/>
                <a:gd name="T103" fmla="*/ 21 h 266"/>
                <a:gd name="T104" fmla="*/ 58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58" y="0"/>
                  </a:moveTo>
                  <a:lnTo>
                    <a:pt x="61" y="1"/>
                  </a:lnTo>
                  <a:lnTo>
                    <a:pt x="66" y="2"/>
                  </a:lnTo>
                  <a:lnTo>
                    <a:pt x="74" y="6"/>
                  </a:lnTo>
                  <a:lnTo>
                    <a:pt x="84" y="12"/>
                  </a:lnTo>
                  <a:lnTo>
                    <a:pt x="96" y="18"/>
                  </a:lnTo>
                  <a:lnTo>
                    <a:pt x="109" y="27"/>
                  </a:lnTo>
                  <a:lnTo>
                    <a:pt x="122" y="37"/>
                  </a:lnTo>
                  <a:lnTo>
                    <a:pt x="135" y="49"/>
                  </a:lnTo>
                  <a:lnTo>
                    <a:pt x="148" y="65"/>
                  </a:lnTo>
                  <a:lnTo>
                    <a:pt x="158" y="80"/>
                  </a:lnTo>
                  <a:lnTo>
                    <a:pt x="166" y="100"/>
                  </a:lnTo>
                  <a:lnTo>
                    <a:pt x="172" y="121"/>
                  </a:lnTo>
                  <a:lnTo>
                    <a:pt x="175" y="145"/>
                  </a:lnTo>
                  <a:lnTo>
                    <a:pt x="174" y="171"/>
                  </a:lnTo>
                  <a:lnTo>
                    <a:pt x="167" y="200"/>
                  </a:lnTo>
                  <a:lnTo>
                    <a:pt x="157" y="232"/>
                  </a:lnTo>
                  <a:lnTo>
                    <a:pt x="140" y="266"/>
                  </a:lnTo>
                  <a:lnTo>
                    <a:pt x="137" y="266"/>
                  </a:lnTo>
                  <a:lnTo>
                    <a:pt x="131" y="263"/>
                  </a:lnTo>
                  <a:lnTo>
                    <a:pt x="122" y="259"/>
                  </a:lnTo>
                  <a:lnTo>
                    <a:pt x="109" y="253"/>
                  </a:lnTo>
                  <a:lnTo>
                    <a:pt x="96" y="247"/>
                  </a:lnTo>
                  <a:lnTo>
                    <a:pt x="80" y="237"/>
                  </a:lnTo>
                  <a:lnTo>
                    <a:pt x="65" y="226"/>
                  </a:lnTo>
                  <a:lnTo>
                    <a:pt x="49" y="213"/>
                  </a:lnTo>
                  <a:lnTo>
                    <a:pt x="35" y="198"/>
                  </a:lnTo>
                  <a:lnTo>
                    <a:pt x="22" y="182"/>
                  </a:lnTo>
                  <a:lnTo>
                    <a:pt x="10" y="163"/>
                  </a:lnTo>
                  <a:lnTo>
                    <a:pt x="3" y="143"/>
                  </a:lnTo>
                  <a:lnTo>
                    <a:pt x="0" y="121"/>
                  </a:lnTo>
                  <a:lnTo>
                    <a:pt x="0" y="96"/>
                  </a:lnTo>
                  <a:lnTo>
                    <a:pt x="6" y="70"/>
                  </a:lnTo>
                  <a:lnTo>
                    <a:pt x="18" y="40"/>
                  </a:lnTo>
                  <a:lnTo>
                    <a:pt x="36" y="9"/>
                  </a:lnTo>
                  <a:lnTo>
                    <a:pt x="35" y="13"/>
                  </a:lnTo>
                  <a:lnTo>
                    <a:pt x="32" y="21"/>
                  </a:lnTo>
                  <a:lnTo>
                    <a:pt x="28" y="32"/>
                  </a:lnTo>
                  <a:lnTo>
                    <a:pt x="26" y="48"/>
                  </a:lnTo>
                  <a:lnTo>
                    <a:pt x="24" y="66"/>
                  </a:lnTo>
                  <a:lnTo>
                    <a:pt x="24" y="87"/>
                  </a:lnTo>
                  <a:lnTo>
                    <a:pt x="28" y="109"/>
                  </a:lnTo>
                  <a:lnTo>
                    <a:pt x="37" y="131"/>
                  </a:lnTo>
                  <a:lnTo>
                    <a:pt x="50" y="153"/>
                  </a:lnTo>
                  <a:lnTo>
                    <a:pt x="49" y="149"/>
                  </a:lnTo>
                  <a:lnTo>
                    <a:pt x="46" y="140"/>
                  </a:lnTo>
                  <a:lnTo>
                    <a:pt x="42" y="127"/>
                  </a:lnTo>
                  <a:lnTo>
                    <a:pt x="39" y="109"/>
                  </a:lnTo>
                  <a:lnTo>
                    <a:pt x="37" y="88"/>
                  </a:lnTo>
                  <a:lnTo>
                    <a:pt x="37" y="66"/>
                  </a:lnTo>
                  <a:lnTo>
                    <a:pt x="40" y="44"/>
                  </a:lnTo>
                  <a:lnTo>
                    <a:pt x="46" y="21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8" name="任意多边形: 形状 47"/>
            <p:cNvSpPr/>
            <p:nvPr/>
          </p:nvSpPr>
          <p:spPr bwMode="auto">
            <a:xfrm>
              <a:off x="4566890" y="4553744"/>
              <a:ext cx="406400" cy="280988"/>
            </a:xfrm>
            <a:custGeom>
              <a:avLst/>
              <a:gdLst>
                <a:gd name="T0" fmla="*/ 89 w 256"/>
                <a:gd name="T1" fmla="*/ 0 h 177"/>
                <a:gd name="T2" fmla="*/ 108 w 256"/>
                <a:gd name="T3" fmla="*/ 0 h 177"/>
                <a:gd name="T4" fmla="*/ 129 w 256"/>
                <a:gd name="T5" fmla="*/ 3 h 177"/>
                <a:gd name="T6" fmla="*/ 150 w 256"/>
                <a:gd name="T7" fmla="*/ 9 h 177"/>
                <a:gd name="T8" fmla="*/ 170 w 256"/>
                <a:gd name="T9" fmla="*/ 20 h 177"/>
                <a:gd name="T10" fmla="*/ 190 w 256"/>
                <a:gd name="T11" fmla="*/ 35 h 177"/>
                <a:gd name="T12" fmla="*/ 209 w 256"/>
                <a:gd name="T13" fmla="*/ 55 h 177"/>
                <a:gd name="T14" fmla="*/ 226 w 256"/>
                <a:gd name="T15" fmla="*/ 79 h 177"/>
                <a:gd name="T16" fmla="*/ 242 w 256"/>
                <a:gd name="T17" fmla="*/ 112 h 177"/>
                <a:gd name="T18" fmla="*/ 256 w 256"/>
                <a:gd name="T19" fmla="*/ 150 h 177"/>
                <a:gd name="T20" fmla="*/ 254 w 256"/>
                <a:gd name="T21" fmla="*/ 151 h 177"/>
                <a:gd name="T22" fmla="*/ 247 w 256"/>
                <a:gd name="T23" fmla="*/ 153 h 177"/>
                <a:gd name="T24" fmla="*/ 238 w 256"/>
                <a:gd name="T25" fmla="*/ 157 h 177"/>
                <a:gd name="T26" fmla="*/ 225 w 256"/>
                <a:gd name="T27" fmla="*/ 163 h 177"/>
                <a:gd name="T28" fmla="*/ 211 w 256"/>
                <a:gd name="T29" fmla="*/ 166 h 177"/>
                <a:gd name="T30" fmla="*/ 193 w 256"/>
                <a:gd name="T31" fmla="*/ 172 h 177"/>
                <a:gd name="T32" fmla="*/ 174 w 256"/>
                <a:gd name="T33" fmla="*/ 174 h 177"/>
                <a:gd name="T34" fmla="*/ 154 w 256"/>
                <a:gd name="T35" fmla="*/ 177 h 177"/>
                <a:gd name="T36" fmla="*/ 134 w 256"/>
                <a:gd name="T37" fmla="*/ 177 h 177"/>
                <a:gd name="T38" fmla="*/ 112 w 256"/>
                <a:gd name="T39" fmla="*/ 174 h 177"/>
                <a:gd name="T40" fmla="*/ 92 w 256"/>
                <a:gd name="T41" fmla="*/ 168 h 177"/>
                <a:gd name="T42" fmla="*/ 72 w 256"/>
                <a:gd name="T43" fmla="*/ 159 h 177"/>
                <a:gd name="T44" fmla="*/ 54 w 256"/>
                <a:gd name="T45" fmla="*/ 146 h 177"/>
                <a:gd name="T46" fmla="*/ 37 w 256"/>
                <a:gd name="T47" fmla="*/ 127 h 177"/>
                <a:gd name="T48" fmla="*/ 22 w 256"/>
                <a:gd name="T49" fmla="*/ 105 h 177"/>
                <a:gd name="T50" fmla="*/ 9 w 256"/>
                <a:gd name="T51" fmla="*/ 77 h 177"/>
                <a:gd name="T52" fmla="*/ 0 w 256"/>
                <a:gd name="T53" fmla="*/ 42 h 177"/>
                <a:gd name="T54" fmla="*/ 2 w 256"/>
                <a:gd name="T55" fmla="*/ 44 h 177"/>
                <a:gd name="T56" fmla="*/ 5 w 256"/>
                <a:gd name="T57" fmla="*/ 52 h 177"/>
                <a:gd name="T58" fmla="*/ 12 w 256"/>
                <a:gd name="T59" fmla="*/ 63 h 177"/>
                <a:gd name="T60" fmla="*/ 21 w 256"/>
                <a:gd name="T61" fmla="*/ 76 h 177"/>
                <a:gd name="T62" fmla="*/ 33 w 256"/>
                <a:gd name="T63" fmla="*/ 90 h 177"/>
                <a:gd name="T64" fmla="*/ 48 w 256"/>
                <a:gd name="T65" fmla="*/ 104 h 177"/>
                <a:gd name="T66" fmla="*/ 65 w 256"/>
                <a:gd name="T67" fmla="*/ 117 h 177"/>
                <a:gd name="T68" fmla="*/ 87 w 256"/>
                <a:gd name="T69" fmla="*/ 126 h 177"/>
                <a:gd name="T70" fmla="*/ 112 w 256"/>
                <a:gd name="T71" fmla="*/ 133 h 177"/>
                <a:gd name="T72" fmla="*/ 109 w 256"/>
                <a:gd name="T73" fmla="*/ 131 h 177"/>
                <a:gd name="T74" fmla="*/ 100 w 256"/>
                <a:gd name="T75" fmla="*/ 127 h 177"/>
                <a:gd name="T76" fmla="*/ 89 w 256"/>
                <a:gd name="T77" fmla="*/ 120 h 177"/>
                <a:gd name="T78" fmla="*/ 73 w 256"/>
                <a:gd name="T79" fmla="*/ 109 h 177"/>
                <a:gd name="T80" fmla="*/ 57 w 256"/>
                <a:gd name="T81" fmla="*/ 96 h 177"/>
                <a:gd name="T82" fmla="*/ 42 w 256"/>
                <a:gd name="T83" fmla="*/ 81 h 177"/>
                <a:gd name="T84" fmla="*/ 28 w 256"/>
                <a:gd name="T85" fmla="*/ 63 h 177"/>
                <a:gd name="T86" fmla="*/ 17 w 256"/>
                <a:gd name="T87" fmla="*/ 42 h 177"/>
                <a:gd name="T88" fmla="*/ 11 w 256"/>
                <a:gd name="T89" fmla="*/ 18 h 177"/>
                <a:gd name="T90" fmla="*/ 12 w 256"/>
                <a:gd name="T91" fmla="*/ 18 h 177"/>
                <a:gd name="T92" fmla="*/ 18 w 256"/>
                <a:gd name="T93" fmla="*/ 16 h 177"/>
                <a:gd name="T94" fmla="*/ 28 w 256"/>
                <a:gd name="T95" fmla="*/ 12 h 177"/>
                <a:gd name="T96" fmla="*/ 39 w 256"/>
                <a:gd name="T97" fmla="*/ 8 h 177"/>
                <a:gd name="T98" fmla="*/ 54 w 256"/>
                <a:gd name="T99" fmla="*/ 4 h 177"/>
                <a:gd name="T100" fmla="*/ 70 w 256"/>
                <a:gd name="T101" fmla="*/ 2 h 177"/>
                <a:gd name="T102" fmla="*/ 89 w 256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7">
                  <a:moveTo>
                    <a:pt x="89" y="0"/>
                  </a:moveTo>
                  <a:lnTo>
                    <a:pt x="108" y="0"/>
                  </a:lnTo>
                  <a:lnTo>
                    <a:pt x="129" y="3"/>
                  </a:lnTo>
                  <a:lnTo>
                    <a:pt x="150" y="9"/>
                  </a:lnTo>
                  <a:lnTo>
                    <a:pt x="170" y="20"/>
                  </a:lnTo>
                  <a:lnTo>
                    <a:pt x="190" y="35"/>
                  </a:lnTo>
                  <a:lnTo>
                    <a:pt x="209" y="55"/>
                  </a:lnTo>
                  <a:lnTo>
                    <a:pt x="226" y="79"/>
                  </a:lnTo>
                  <a:lnTo>
                    <a:pt x="242" y="112"/>
                  </a:lnTo>
                  <a:lnTo>
                    <a:pt x="256" y="150"/>
                  </a:lnTo>
                  <a:lnTo>
                    <a:pt x="254" y="151"/>
                  </a:lnTo>
                  <a:lnTo>
                    <a:pt x="247" y="153"/>
                  </a:lnTo>
                  <a:lnTo>
                    <a:pt x="238" y="157"/>
                  </a:lnTo>
                  <a:lnTo>
                    <a:pt x="225" y="163"/>
                  </a:lnTo>
                  <a:lnTo>
                    <a:pt x="211" y="166"/>
                  </a:lnTo>
                  <a:lnTo>
                    <a:pt x="193" y="172"/>
                  </a:lnTo>
                  <a:lnTo>
                    <a:pt x="174" y="174"/>
                  </a:lnTo>
                  <a:lnTo>
                    <a:pt x="154" y="177"/>
                  </a:lnTo>
                  <a:lnTo>
                    <a:pt x="134" y="177"/>
                  </a:lnTo>
                  <a:lnTo>
                    <a:pt x="112" y="174"/>
                  </a:lnTo>
                  <a:lnTo>
                    <a:pt x="92" y="168"/>
                  </a:lnTo>
                  <a:lnTo>
                    <a:pt x="72" y="159"/>
                  </a:lnTo>
                  <a:lnTo>
                    <a:pt x="54" y="146"/>
                  </a:lnTo>
                  <a:lnTo>
                    <a:pt x="37" y="127"/>
                  </a:lnTo>
                  <a:lnTo>
                    <a:pt x="22" y="105"/>
                  </a:lnTo>
                  <a:lnTo>
                    <a:pt x="9" y="77"/>
                  </a:lnTo>
                  <a:lnTo>
                    <a:pt x="0" y="42"/>
                  </a:lnTo>
                  <a:lnTo>
                    <a:pt x="2" y="44"/>
                  </a:lnTo>
                  <a:lnTo>
                    <a:pt x="5" y="52"/>
                  </a:lnTo>
                  <a:lnTo>
                    <a:pt x="12" y="63"/>
                  </a:lnTo>
                  <a:lnTo>
                    <a:pt x="21" y="76"/>
                  </a:lnTo>
                  <a:lnTo>
                    <a:pt x="33" y="90"/>
                  </a:lnTo>
                  <a:lnTo>
                    <a:pt x="48" y="104"/>
                  </a:lnTo>
                  <a:lnTo>
                    <a:pt x="65" y="117"/>
                  </a:lnTo>
                  <a:lnTo>
                    <a:pt x="87" y="126"/>
                  </a:lnTo>
                  <a:lnTo>
                    <a:pt x="112" y="133"/>
                  </a:lnTo>
                  <a:lnTo>
                    <a:pt x="109" y="131"/>
                  </a:lnTo>
                  <a:lnTo>
                    <a:pt x="100" y="127"/>
                  </a:lnTo>
                  <a:lnTo>
                    <a:pt x="89" y="120"/>
                  </a:lnTo>
                  <a:lnTo>
                    <a:pt x="73" y="109"/>
                  </a:lnTo>
                  <a:lnTo>
                    <a:pt x="57" y="96"/>
                  </a:lnTo>
                  <a:lnTo>
                    <a:pt x="42" y="81"/>
                  </a:lnTo>
                  <a:lnTo>
                    <a:pt x="28" y="63"/>
                  </a:lnTo>
                  <a:lnTo>
                    <a:pt x="17" y="42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8" y="16"/>
                  </a:lnTo>
                  <a:lnTo>
                    <a:pt x="28" y="12"/>
                  </a:lnTo>
                  <a:lnTo>
                    <a:pt x="39" y="8"/>
                  </a:lnTo>
                  <a:lnTo>
                    <a:pt x="54" y="4"/>
                  </a:lnTo>
                  <a:lnTo>
                    <a:pt x="70" y="2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9" name="任意多边形: 形状 48"/>
            <p:cNvSpPr/>
            <p:nvPr/>
          </p:nvSpPr>
          <p:spPr bwMode="auto">
            <a:xfrm>
              <a:off x="3925540" y="4442619"/>
              <a:ext cx="280988" cy="422275"/>
            </a:xfrm>
            <a:custGeom>
              <a:avLst/>
              <a:gdLst>
                <a:gd name="T0" fmla="*/ 60 w 177"/>
                <a:gd name="T1" fmla="*/ 0 h 266"/>
                <a:gd name="T2" fmla="*/ 61 w 177"/>
                <a:gd name="T3" fmla="*/ 1 h 266"/>
                <a:gd name="T4" fmla="*/ 66 w 177"/>
                <a:gd name="T5" fmla="*/ 3 h 266"/>
                <a:gd name="T6" fmla="*/ 75 w 177"/>
                <a:gd name="T7" fmla="*/ 7 h 266"/>
                <a:gd name="T8" fmla="*/ 86 w 177"/>
                <a:gd name="T9" fmla="*/ 12 h 266"/>
                <a:gd name="T10" fmla="*/ 97 w 177"/>
                <a:gd name="T11" fmla="*/ 18 h 266"/>
                <a:gd name="T12" fmla="*/ 110 w 177"/>
                <a:gd name="T13" fmla="*/ 27 h 266"/>
                <a:gd name="T14" fmla="*/ 123 w 177"/>
                <a:gd name="T15" fmla="*/ 38 h 266"/>
                <a:gd name="T16" fmla="*/ 136 w 177"/>
                <a:gd name="T17" fmla="*/ 49 h 266"/>
                <a:gd name="T18" fmla="*/ 148 w 177"/>
                <a:gd name="T19" fmla="*/ 64 h 266"/>
                <a:gd name="T20" fmla="*/ 160 w 177"/>
                <a:gd name="T21" fmla="*/ 81 h 266"/>
                <a:gd name="T22" fmla="*/ 168 w 177"/>
                <a:gd name="T23" fmla="*/ 100 h 266"/>
                <a:gd name="T24" fmla="*/ 174 w 177"/>
                <a:gd name="T25" fmla="*/ 121 h 266"/>
                <a:gd name="T26" fmla="*/ 177 w 177"/>
                <a:gd name="T27" fmla="*/ 144 h 266"/>
                <a:gd name="T28" fmla="*/ 175 w 177"/>
                <a:gd name="T29" fmla="*/ 171 h 266"/>
                <a:gd name="T30" fmla="*/ 169 w 177"/>
                <a:gd name="T31" fmla="*/ 200 h 266"/>
                <a:gd name="T32" fmla="*/ 157 w 177"/>
                <a:gd name="T33" fmla="*/ 231 h 266"/>
                <a:gd name="T34" fmla="*/ 142 w 177"/>
                <a:gd name="T35" fmla="*/ 266 h 266"/>
                <a:gd name="T36" fmla="*/ 139 w 177"/>
                <a:gd name="T37" fmla="*/ 265 h 266"/>
                <a:gd name="T38" fmla="*/ 133 w 177"/>
                <a:gd name="T39" fmla="*/ 264 h 266"/>
                <a:gd name="T40" fmla="*/ 123 w 177"/>
                <a:gd name="T41" fmla="*/ 260 h 266"/>
                <a:gd name="T42" fmla="*/ 110 w 177"/>
                <a:gd name="T43" fmla="*/ 253 h 266"/>
                <a:gd name="T44" fmla="*/ 96 w 177"/>
                <a:gd name="T45" fmla="*/ 247 h 266"/>
                <a:gd name="T46" fmla="*/ 82 w 177"/>
                <a:gd name="T47" fmla="*/ 236 h 266"/>
                <a:gd name="T48" fmla="*/ 65 w 177"/>
                <a:gd name="T49" fmla="*/ 226 h 266"/>
                <a:gd name="T50" fmla="*/ 51 w 177"/>
                <a:gd name="T51" fmla="*/ 213 h 266"/>
                <a:gd name="T52" fmla="*/ 35 w 177"/>
                <a:gd name="T53" fmla="*/ 199 h 266"/>
                <a:gd name="T54" fmla="*/ 22 w 177"/>
                <a:gd name="T55" fmla="*/ 182 h 266"/>
                <a:gd name="T56" fmla="*/ 12 w 177"/>
                <a:gd name="T57" fmla="*/ 164 h 266"/>
                <a:gd name="T58" fmla="*/ 4 w 177"/>
                <a:gd name="T59" fmla="*/ 143 h 266"/>
                <a:gd name="T60" fmla="*/ 0 w 177"/>
                <a:gd name="T61" fmla="*/ 121 h 266"/>
                <a:gd name="T62" fmla="*/ 1 w 177"/>
                <a:gd name="T63" fmla="*/ 96 h 266"/>
                <a:gd name="T64" fmla="*/ 7 w 177"/>
                <a:gd name="T65" fmla="*/ 69 h 266"/>
                <a:gd name="T66" fmla="*/ 18 w 177"/>
                <a:gd name="T67" fmla="*/ 40 h 266"/>
                <a:gd name="T68" fmla="*/ 36 w 177"/>
                <a:gd name="T69" fmla="*/ 9 h 266"/>
                <a:gd name="T70" fmla="*/ 36 w 177"/>
                <a:gd name="T71" fmla="*/ 12 h 266"/>
                <a:gd name="T72" fmla="*/ 34 w 177"/>
                <a:gd name="T73" fmla="*/ 20 h 266"/>
                <a:gd name="T74" fmla="*/ 30 w 177"/>
                <a:gd name="T75" fmla="*/ 33 h 266"/>
                <a:gd name="T76" fmla="*/ 27 w 177"/>
                <a:gd name="T77" fmla="*/ 48 h 266"/>
                <a:gd name="T78" fmla="*/ 26 w 177"/>
                <a:gd name="T79" fmla="*/ 66 h 266"/>
                <a:gd name="T80" fmla="*/ 26 w 177"/>
                <a:gd name="T81" fmla="*/ 87 h 266"/>
                <a:gd name="T82" fmla="*/ 30 w 177"/>
                <a:gd name="T83" fmla="*/ 108 h 266"/>
                <a:gd name="T84" fmla="*/ 38 w 177"/>
                <a:gd name="T85" fmla="*/ 131 h 266"/>
                <a:gd name="T86" fmla="*/ 51 w 177"/>
                <a:gd name="T87" fmla="*/ 153 h 266"/>
                <a:gd name="T88" fmla="*/ 49 w 177"/>
                <a:gd name="T89" fmla="*/ 149 h 266"/>
                <a:gd name="T90" fmla="*/ 47 w 177"/>
                <a:gd name="T91" fmla="*/ 140 h 266"/>
                <a:gd name="T92" fmla="*/ 44 w 177"/>
                <a:gd name="T93" fmla="*/ 126 h 266"/>
                <a:gd name="T94" fmla="*/ 40 w 177"/>
                <a:gd name="T95" fmla="*/ 109 h 266"/>
                <a:gd name="T96" fmla="*/ 39 w 177"/>
                <a:gd name="T97" fmla="*/ 88 h 266"/>
                <a:gd name="T98" fmla="*/ 39 w 177"/>
                <a:gd name="T99" fmla="*/ 66 h 266"/>
                <a:gd name="T100" fmla="*/ 42 w 177"/>
                <a:gd name="T101" fmla="*/ 44 h 266"/>
                <a:gd name="T102" fmla="*/ 48 w 177"/>
                <a:gd name="T103" fmla="*/ 21 h 266"/>
                <a:gd name="T104" fmla="*/ 60 w 177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7" h="266">
                  <a:moveTo>
                    <a:pt x="60" y="0"/>
                  </a:moveTo>
                  <a:lnTo>
                    <a:pt x="61" y="1"/>
                  </a:lnTo>
                  <a:lnTo>
                    <a:pt x="66" y="3"/>
                  </a:lnTo>
                  <a:lnTo>
                    <a:pt x="75" y="7"/>
                  </a:lnTo>
                  <a:lnTo>
                    <a:pt x="86" y="12"/>
                  </a:lnTo>
                  <a:lnTo>
                    <a:pt x="97" y="18"/>
                  </a:lnTo>
                  <a:lnTo>
                    <a:pt x="110" y="27"/>
                  </a:lnTo>
                  <a:lnTo>
                    <a:pt x="123" y="38"/>
                  </a:lnTo>
                  <a:lnTo>
                    <a:pt x="136" y="49"/>
                  </a:lnTo>
                  <a:lnTo>
                    <a:pt x="148" y="64"/>
                  </a:lnTo>
                  <a:lnTo>
                    <a:pt x="160" y="81"/>
                  </a:lnTo>
                  <a:lnTo>
                    <a:pt x="168" y="100"/>
                  </a:lnTo>
                  <a:lnTo>
                    <a:pt x="174" y="121"/>
                  </a:lnTo>
                  <a:lnTo>
                    <a:pt x="177" y="144"/>
                  </a:lnTo>
                  <a:lnTo>
                    <a:pt x="175" y="171"/>
                  </a:lnTo>
                  <a:lnTo>
                    <a:pt x="169" y="200"/>
                  </a:lnTo>
                  <a:lnTo>
                    <a:pt x="157" y="231"/>
                  </a:lnTo>
                  <a:lnTo>
                    <a:pt x="142" y="266"/>
                  </a:lnTo>
                  <a:lnTo>
                    <a:pt x="139" y="265"/>
                  </a:lnTo>
                  <a:lnTo>
                    <a:pt x="133" y="264"/>
                  </a:lnTo>
                  <a:lnTo>
                    <a:pt x="123" y="260"/>
                  </a:lnTo>
                  <a:lnTo>
                    <a:pt x="110" y="253"/>
                  </a:lnTo>
                  <a:lnTo>
                    <a:pt x="96" y="247"/>
                  </a:lnTo>
                  <a:lnTo>
                    <a:pt x="82" y="236"/>
                  </a:lnTo>
                  <a:lnTo>
                    <a:pt x="65" y="226"/>
                  </a:lnTo>
                  <a:lnTo>
                    <a:pt x="51" y="213"/>
                  </a:lnTo>
                  <a:lnTo>
                    <a:pt x="35" y="199"/>
                  </a:lnTo>
                  <a:lnTo>
                    <a:pt x="22" y="182"/>
                  </a:lnTo>
                  <a:lnTo>
                    <a:pt x="12" y="164"/>
                  </a:lnTo>
                  <a:lnTo>
                    <a:pt x="4" y="143"/>
                  </a:lnTo>
                  <a:lnTo>
                    <a:pt x="0" y="121"/>
                  </a:lnTo>
                  <a:lnTo>
                    <a:pt x="1" y="96"/>
                  </a:lnTo>
                  <a:lnTo>
                    <a:pt x="7" y="69"/>
                  </a:lnTo>
                  <a:lnTo>
                    <a:pt x="18" y="40"/>
                  </a:lnTo>
                  <a:lnTo>
                    <a:pt x="36" y="9"/>
                  </a:lnTo>
                  <a:lnTo>
                    <a:pt x="36" y="12"/>
                  </a:lnTo>
                  <a:lnTo>
                    <a:pt x="34" y="20"/>
                  </a:lnTo>
                  <a:lnTo>
                    <a:pt x="30" y="33"/>
                  </a:lnTo>
                  <a:lnTo>
                    <a:pt x="27" y="48"/>
                  </a:lnTo>
                  <a:lnTo>
                    <a:pt x="26" y="66"/>
                  </a:lnTo>
                  <a:lnTo>
                    <a:pt x="26" y="87"/>
                  </a:lnTo>
                  <a:lnTo>
                    <a:pt x="30" y="108"/>
                  </a:lnTo>
                  <a:lnTo>
                    <a:pt x="38" y="131"/>
                  </a:lnTo>
                  <a:lnTo>
                    <a:pt x="51" y="153"/>
                  </a:lnTo>
                  <a:lnTo>
                    <a:pt x="49" y="149"/>
                  </a:lnTo>
                  <a:lnTo>
                    <a:pt x="47" y="140"/>
                  </a:lnTo>
                  <a:lnTo>
                    <a:pt x="44" y="126"/>
                  </a:lnTo>
                  <a:lnTo>
                    <a:pt x="40" y="109"/>
                  </a:lnTo>
                  <a:lnTo>
                    <a:pt x="39" y="88"/>
                  </a:lnTo>
                  <a:lnTo>
                    <a:pt x="39" y="66"/>
                  </a:lnTo>
                  <a:lnTo>
                    <a:pt x="42" y="44"/>
                  </a:lnTo>
                  <a:lnTo>
                    <a:pt x="48" y="21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0" name="任意多边形: 形状 49"/>
            <p:cNvSpPr/>
            <p:nvPr/>
          </p:nvSpPr>
          <p:spPr bwMode="auto">
            <a:xfrm>
              <a:off x="3334990" y="2942431"/>
              <a:ext cx="280988" cy="406400"/>
            </a:xfrm>
            <a:custGeom>
              <a:avLst/>
              <a:gdLst>
                <a:gd name="T0" fmla="*/ 135 w 177"/>
                <a:gd name="T1" fmla="*/ 0 h 256"/>
                <a:gd name="T2" fmla="*/ 133 w 177"/>
                <a:gd name="T3" fmla="*/ 1 h 256"/>
                <a:gd name="T4" fmla="*/ 125 w 177"/>
                <a:gd name="T5" fmla="*/ 5 h 256"/>
                <a:gd name="T6" fmla="*/ 115 w 177"/>
                <a:gd name="T7" fmla="*/ 12 h 256"/>
                <a:gd name="T8" fmla="*/ 102 w 177"/>
                <a:gd name="T9" fmla="*/ 21 h 256"/>
                <a:gd name="T10" fmla="*/ 87 w 177"/>
                <a:gd name="T11" fmla="*/ 33 h 256"/>
                <a:gd name="T12" fmla="*/ 73 w 177"/>
                <a:gd name="T13" fmla="*/ 47 h 256"/>
                <a:gd name="T14" fmla="*/ 60 w 177"/>
                <a:gd name="T15" fmla="*/ 65 h 256"/>
                <a:gd name="T16" fmla="*/ 51 w 177"/>
                <a:gd name="T17" fmla="*/ 87 h 256"/>
                <a:gd name="T18" fmla="*/ 44 w 177"/>
                <a:gd name="T19" fmla="*/ 112 h 256"/>
                <a:gd name="T20" fmla="*/ 46 w 177"/>
                <a:gd name="T21" fmla="*/ 108 h 256"/>
                <a:gd name="T22" fmla="*/ 50 w 177"/>
                <a:gd name="T23" fmla="*/ 100 h 256"/>
                <a:gd name="T24" fmla="*/ 57 w 177"/>
                <a:gd name="T25" fmla="*/ 88 h 256"/>
                <a:gd name="T26" fmla="*/ 68 w 177"/>
                <a:gd name="T27" fmla="*/ 73 h 256"/>
                <a:gd name="T28" fmla="*/ 81 w 177"/>
                <a:gd name="T29" fmla="*/ 57 h 256"/>
                <a:gd name="T30" fmla="*/ 96 w 177"/>
                <a:gd name="T31" fmla="*/ 42 h 256"/>
                <a:gd name="T32" fmla="*/ 115 w 177"/>
                <a:gd name="T33" fmla="*/ 27 h 256"/>
                <a:gd name="T34" fmla="*/ 135 w 177"/>
                <a:gd name="T35" fmla="*/ 17 h 256"/>
                <a:gd name="T36" fmla="*/ 158 w 177"/>
                <a:gd name="T37" fmla="*/ 9 h 256"/>
                <a:gd name="T38" fmla="*/ 159 w 177"/>
                <a:gd name="T39" fmla="*/ 12 h 256"/>
                <a:gd name="T40" fmla="*/ 161 w 177"/>
                <a:gd name="T41" fmla="*/ 17 h 256"/>
                <a:gd name="T42" fmla="*/ 165 w 177"/>
                <a:gd name="T43" fmla="*/ 27 h 256"/>
                <a:gd name="T44" fmla="*/ 169 w 177"/>
                <a:gd name="T45" fmla="*/ 39 h 256"/>
                <a:gd name="T46" fmla="*/ 173 w 177"/>
                <a:gd name="T47" fmla="*/ 53 h 256"/>
                <a:gd name="T48" fmla="*/ 176 w 177"/>
                <a:gd name="T49" fmla="*/ 70 h 256"/>
                <a:gd name="T50" fmla="*/ 177 w 177"/>
                <a:gd name="T51" fmla="*/ 88 h 256"/>
                <a:gd name="T52" fmla="*/ 177 w 177"/>
                <a:gd name="T53" fmla="*/ 108 h 256"/>
                <a:gd name="T54" fmla="*/ 173 w 177"/>
                <a:gd name="T55" fmla="*/ 129 h 256"/>
                <a:gd name="T56" fmla="*/ 167 w 177"/>
                <a:gd name="T57" fmla="*/ 149 h 256"/>
                <a:gd name="T58" fmla="*/ 158 w 177"/>
                <a:gd name="T59" fmla="*/ 170 h 256"/>
                <a:gd name="T60" fmla="*/ 142 w 177"/>
                <a:gd name="T61" fmla="*/ 190 h 256"/>
                <a:gd name="T62" fmla="*/ 122 w 177"/>
                <a:gd name="T63" fmla="*/ 209 h 256"/>
                <a:gd name="T64" fmla="*/ 98 w 177"/>
                <a:gd name="T65" fmla="*/ 226 h 256"/>
                <a:gd name="T66" fmla="*/ 65 w 177"/>
                <a:gd name="T67" fmla="*/ 242 h 256"/>
                <a:gd name="T68" fmla="*/ 28 w 177"/>
                <a:gd name="T69" fmla="*/ 256 h 256"/>
                <a:gd name="T70" fmla="*/ 26 w 177"/>
                <a:gd name="T71" fmla="*/ 253 h 256"/>
                <a:gd name="T72" fmla="*/ 24 w 177"/>
                <a:gd name="T73" fmla="*/ 247 h 256"/>
                <a:gd name="T74" fmla="*/ 20 w 177"/>
                <a:gd name="T75" fmla="*/ 238 h 256"/>
                <a:gd name="T76" fmla="*/ 15 w 177"/>
                <a:gd name="T77" fmla="*/ 225 h 256"/>
                <a:gd name="T78" fmla="*/ 11 w 177"/>
                <a:gd name="T79" fmla="*/ 209 h 256"/>
                <a:gd name="T80" fmla="*/ 5 w 177"/>
                <a:gd name="T81" fmla="*/ 192 h 256"/>
                <a:gd name="T82" fmla="*/ 3 w 177"/>
                <a:gd name="T83" fmla="*/ 174 h 256"/>
                <a:gd name="T84" fmla="*/ 0 w 177"/>
                <a:gd name="T85" fmla="*/ 153 h 256"/>
                <a:gd name="T86" fmla="*/ 0 w 177"/>
                <a:gd name="T87" fmla="*/ 132 h 256"/>
                <a:gd name="T88" fmla="*/ 3 w 177"/>
                <a:gd name="T89" fmla="*/ 112 h 256"/>
                <a:gd name="T90" fmla="*/ 8 w 177"/>
                <a:gd name="T91" fmla="*/ 91 h 256"/>
                <a:gd name="T92" fmla="*/ 17 w 177"/>
                <a:gd name="T93" fmla="*/ 71 h 256"/>
                <a:gd name="T94" fmla="*/ 31 w 177"/>
                <a:gd name="T95" fmla="*/ 53 h 256"/>
                <a:gd name="T96" fmla="*/ 48 w 177"/>
                <a:gd name="T97" fmla="*/ 36 h 256"/>
                <a:gd name="T98" fmla="*/ 72 w 177"/>
                <a:gd name="T99" fmla="*/ 21 h 256"/>
                <a:gd name="T100" fmla="*/ 100 w 177"/>
                <a:gd name="T101" fmla="*/ 9 h 256"/>
                <a:gd name="T102" fmla="*/ 135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35" y="0"/>
                  </a:moveTo>
                  <a:lnTo>
                    <a:pt x="133" y="1"/>
                  </a:lnTo>
                  <a:lnTo>
                    <a:pt x="125" y="5"/>
                  </a:lnTo>
                  <a:lnTo>
                    <a:pt x="115" y="12"/>
                  </a:lnTo>
                  <a:lnTo>
                    <a:pt x="102" y="21"/>
                  </a:lnTo>
                  <a:lnTo>
                    <a:pt x="87" y="33"/>
                  </a:lnTo>
                  <a:lnTo>
                    <a:pt x="73" y="47"/>
                  </a:lnTo>
                  <a:lnTo>
                    <a:pt x="60" y="65"/>
                  </a:lnTo>
                  <a:lnTo>
                    <a:pt x="51" y="87"/>
                  </a:lnTo>
                  <a:lnTo>
                    <a:pt x="44" y="112"/>
                  </a:lnTo>
                  <a:lnTo>
                    <a:pt x="46" y="108"/>
                  </a:lnTo>
                  <a:lnTo>
                    <a:pt x="50" y="100"/>
                  </a:lnTo>
                  <a:lnTo>
                    <a:pt x="57" y="88"/>
                  </a:lnTo>
                  <a:lnTo>
                    <a:pt x="68" y="73"/>
                  </a:lnTo>
                  <a:lnTo>
                    <a:pt x="81" y="57"/>
                  </a:lnTo>
                  <a:lnTo>
                    <a:pt x="96" y="42"/>
                  </a:lnTo>
                  <a:lnTo>
                    <a:pt x="115" y="27"/>
                  </a:lnTo>
                  <a:lnTo>
                    <a:pt x="135" y="17"/>
                  </a:lnTo>
                  <a:lnTo>
                    <a:pt x="158" y="9"/>
                  </a:lnTo>
                  <a:lnTo>
                    <a:pt x="159" y="12"/>
                  </a:lnTo>
                  <a:lnTo>
                    <a:pt x="161" y="17"/>
                  </a:lnTo>
                  <a:lnTo>
                    <a:pt x="165" y="27"/>
                  </a:lnTo>
                  <a:lnTo>
                    <a:pt x="169" y="39"/>
                  </a:lnTo>
                  <a:lnTo>
                    <a:pt x="173" y="53"/>
                  </a:lnTo>
                  <a:lnTo>
                    <a:pt x="176" y="70"/>
                  </a:lnTo>
                  <a:lnTo>
                    <a:pt x="177" y="88"/>
                  </a:lnTo>
                  <a:lnTo>
                    <a:pt x="177" y="108"/>
                  </a:lnTo>
                  <a:lnTo>
                    <a:pt x="173" y="129"/>
                  </a:lnTo>
                  <a:lnTo>
                    <a:pt x="167" y="149"/>
                  </a:lnTo>
                  <a:lnTo>
                    <a:pt x="158" y="170"/>
                  </a:lnTo>
                  <a:lnTo>
                    <a:pt x="142" y="190"/>
                  </a:lnTo>
                  <a:lnTo>
                    <a:pt x="122" y="209"/>
                  </a:lnTo>
                  <a:lnTo>
                    <a:pt x="98" y="226"/>
                  </a:lnTo>
                  <a:lnTo>
                    <a:pt x="65" y="242"/>
                  </a:lnTo>
                  <a:lnTo>
                    <a:pt x="28" y="256"/>
                  </a:lnTo>
                  <a:lnTo>
                    <a:pt x="26" y="253"/>
                  </a:lnTo>
                  <a:lnTo>
                    <a:pt x="24" y="247"/>
                  </a:lnTo>
                  <a:lnTo>
                    <a:pt x="20" y="238"/>
                  </a:lnTo>
                  <a:lnTo>
                    <a:pt x="15" y="225"/>
                  </a:lnTo>
                  <a:lnTo>
                    <a:pt x="11" y="209"/>
                  </a:lnTo>
                  <a:lnTo>
                    <a:pt x="5" y="192"/>
                  </a:lnTo>
                  <a:lnTo>
                    <a:pt x="3" y="174"/>
                  </a:lnTo>
                  <a:lnTo>
                    <a:pt x="0" y="153"/>
                  </a:lnTo>
                  <a:lnTo>
                    <a:pt x="0" y="132"/>
                  </a:lnTo>
                  <a:lnTo>
                    <a:pt x="3" y="112"/>
                  </a:lnTo>
                  <a:lnTo>
                    <a:pt x="8" y="91"/>
                  </a:lnTo>
                  <a:lnTo>
                    <a:pt x="17" y="71"/>
                  </a:lnTo>
                  <a:lnTo>
                    <a:pt x="31" y="53"/>
                  </a:lnTo>
                  <a:lnTo>
                    <a:pt x="48" y="36"/>
                  </a:lnTo>
                  <a:lnTo>
                    <a:pt x="72" y="21"/>
                  </a:lnTo>
                  <a:lnTo>
                    <a:pt x="100" y="9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1" name="任意多边形: 形状 50"/>
            <p:cNvSpPr/>
            <p:nvPr/>
          </p:nvSpPr>
          <p:spPr bwMode="auto">
            <a:xfrm>
              <a:off x="2347565" y="2512219"/>
              <a:ext cx="277813" cy="422275"/>
            </a:xfrm>
            <a:custGeom>
              <a:avLst/>
              <a:gdLst>
                <a:gd name="T0" fmla="*/ 60 w 175"/>
                <a:gd name="T1" fmla="*/ 0 h 266"/>
                <a:gd name="T2" fmla="*/ 61 w 175"/>
                <a:gd name="T3" fmla="*/ 1 h 266"/>
                <a:gd name="T4" fmla="*/ 66 w 175"/>
                <a:gd name="T5" fmla="*/ 2 h 266"/>
                <a:gd name="T6" fmla="*/ 75 w 175"/>
                <a:gd name="T7" fmla="*/ 6 h 266"/>
                <a:gd name="T8" fmla="*/ 84 w 175"/>
                <a:gd name="T9" fmla="*/ 11 h 266"/>
                <a:gd name="T10" fmla="*/ 97 w 175"/>
                <a:gd name="T11" fmla="*/ 18 h 266"/>
                <a:gd name="T12" fmla="*/ 110 w 175"/>
                <a:gd name="T13" fmla="*/ 27 h 266"/>
                <a:gd name="T14" fmla="*/ 123 w 175"/>
                <a:gd name="T15" fmla="*/ 37 h 266"/>
                <a:gd name="T16" fmla="*/ 136 w 175"/>
                <a:gd name="T17" fmla="*/ 49 h 266"/>
                <a:gd name="T18" fmla="*/ 148 w 175"/>
                <a:gd name="T19" fmla="*/ 65 h 266"/>
                <a:gd name="T20" fmla="*/ 158 w 175"/>
                <a:gd name="T21" fmla="*/ 80 h 266"/>
                <a:gd name="T22" fmla="*/ 167 w 175"/>
                <a:gd name="T23" fmla="*/ 100 h 266"/>
                <a:gd name="T24" fmla="*/ 173 w 175"/>
                <a:gd name="T25" fmla="*/ 120 h 266"/>
                <a:gd name="T26" fmla="*/ 175 w 175"/>
                <a:gd name="T27" fmla="*/ 145 h 266"/>
                <a:gd name="T28" fmla="*/ 174 w 175"/>
                <a:gd name="T29" fmla="*/ 171 h 266"/>
                <a:gd name="T30" fmla="*/ 169 w 175"/>
                <a:gd name="T31" fmla="*/ 200 h 266"/>
                <a:gd name="T32" fmla="*/ 157 w 175"/>
                <a:gd name="T33" fmla="*/ 232 h 266"/>
                <a:gd name="T34" fmla="*/ 140 w 175"/>
                <a:gd name="T35" fmla="*/ 266 h 266"/>
                <a:gd name="T36" fmla="*/ 139 w 175"/>
                <a:gd name="T37" fmla="*/ 266 h 266"/>
                <a:gd name="T38" fmla="*/ 132 w 175"/>
                <a:gd name="T39" fmla="*/ 263 h 266"/>
                <a:gd name="T40" fmla="*/ 122 w 175"/>
                <a:gd name="T41" fmla="*/ 259 h 266"/>
                <a:gd name="T42" fmla="*/ 110 w 175"/>
                <a:gd name="T43" fmla="*/ 253 h 266"/>
                <a:gd name="T44" fmla="*/ 96 w 175"/>
                <a:gd name="T45" fmla="*/ 246 h 266"/>
                <a:gd name="T46" fmla="*/ 80 w 175"/>
                <a:gd name="T47" fmla="*/ 237 h 266"/>
                <a:gd name="T48" fmla="*/ 65 w 175"/>
                <a:gd name="T49" fmla="*/ 226 h 266"/>
                <a:gd name="T50" fmla="*/ 49 w 175"/>
                <a:gd name="T51" fmla="*/ 213 h 266"/>
                <a:gd name="T52" fmla="*/ 35 w 175"/>
                <a:gd name="T53" fmla="*/ 198 h 266"/>
                <a:gd name="T54" fmla="*/ 22 w 175"/>
                <a:gd name="T55" fmla="*/ 181 h 266"/>
                <a:gd name="T56" fmla="*/ 11 w 175"/>
                <a:gd name="T57" fmla="*/ 163 h 266"/>
                <a:gd name="T58" fmla="*/ 4 w 175"/>
                <a:gd name="T59" fmla="*/ 143 h 266"/>
                <a:gd name="T60" fmla="*/ 0 w 175"/>
                <a:gd name="T61" fmla="*/ 120 h 266"/>
                <a:gd name="T62" fmla="*/ 1 w 175"/>
                <a:gd name="T63" fmla="*/ 96 h 266"/>
                <a:gd name="T64" fmla="*/ 6 w 175"/>
                <a:gd name="T65" fmla="*/ 70 h 266"/>
                <a:gd name="T66" fmla="*/ 18 w 175"/>
                <a:gd name="T67" fmla="*/ 40 h 266"/>
                <a:gd name="T68" fmla="*/ 36 w 175"/>
                <a:gd name="T69" fmla="*/ 9 h 266"/>
                <a:gd name="T70" fmla="*/ 35 w 175"/>
                <a:gd name="T71" fmla="*/ 11 h 266"/>
                <a:gd name="T72" fmla="*/ 32 w 175"/>
                <a:gd name="T73" fmla="*/ 21 h 266"/>
                <a:gd name="T74" fmla="*/ 30 w 175"/>
                <a:gd name="T75" fmla="*/ 32 h 266"/>
                <a:gd name="T76" fmla="*/ 27 w 175"/>
                <a:gd name="T77" fmla="*/ 48 h 266"/>
                <a:gd name="T78" fmla="*/ 24 w 175"/>
                <a:gd name="T79" fmla="*/ 66 h 266"/>
                <a:gd name="T80" fmla="*/ 26 w 175"/>
                <a:gd name="T81" fmla="*/ 87 h 266"/>
                <a:gd name="T82" fmla="*/ 30 w 175"/>
                <a:gd name="T83" fmla="*/ 109 h 266"/>
                <a:gd name="T84" fmla="*/ 37 w 175"/>
                <a:gd name="T85" fmla="*/ 131 h 266"/>
                <a:gd name="T86" fmla="*/ 50 w 175"/>
                <a:gd name="T87" fmla="*/ 153 h 266"/>
                <a:gd name="T88" fmla="*/ 49 w 175"/>
                <a:gd name="T89" fmla="*/ 149 h 266"/>
                <a:gd name="T90" fmla="*/ 47 w 175"/>
                <a:gd name="T91" fmla="*/ 140 h 266"/>
                <a:gd name="T92" fmla="*/ 43 w 175"/>
                <a:gd name="T93" fmla="*/ 127 h 266"/>
                <a:gd name="T94" fmla="*/ 40 w 175"/>
                <a:gd name="T95" fmla="*/ 109 h 266"/>
                <a:gd name="T96" fmla="*/ 37 w 175"/>
                <a:gd name="T97" fmla="*/ 88 h 266"/>
                <a:gd name="T98" fmla="*/ 37 w 175"/>
                <a:gd name="T99" fmla="*/ 66 h 266"/>
                <a:gd name="T100" fmla="*/ 41 w 175"/>
                <a:gd name="T101" fmla="*/ 44 h 266"/>
                <a:gd name="T102" fmla="*/ 48 w 175"/>
                <a:gd name="T103" fmla="*/ 22 h 266"/>
                <a:gd name="T104" fmla="*/ 60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60" y="0"/>
                  </a:moveTo>
                  <a:lnTo>
                    <a:pt x="61" y="1"/>
                  </a:lnTo>
                  <a:lnTo>
                    <a:pt x="66" y="2"/>
                  </a:lnTo>
                  <a:lnTo>
                    <a:pt x="75" y="6"/>
                  </a:lnTo>
                  <a:lnTo>
                    <a:pt x="84" y="11"/>
                  </a:lnTo>
                  <a:lnTo>
                    <a:pt x="97" y="18"/>
                  </a:lnTo>
                  <a:lnTo>
                    <a:pt x="110" y="27"/>
                  </a:lnTo>
                  <a:lnTo>
                    <a:pt x="123" y="37"/>
                  </a:lnTo>
                  <a:lnTo>
                    <a:pt x="136" y="49"/>
                  </a:lnTo>
                  <a:lnTo>
                    <a:pt x="148" y="65"/>
                  </a:lnTo>
                  <a:lnTo>
                    <a:pt x="158" y="80"/>
                  </a:lnTo>
                  <a:lnTo>
                    <a:pt x="167" y="100"/>
                  </a:lnTo>
                  <a:lnTo>
                    <a:pt x="173" y="120"/>
                  </a:lnTo>
                  <a:lnTo>
                    <a:pt x="175" y="145"/>
                  </a:lnTo>
                  <a:lnTo>
                    <a:pt x="174" y="171"/>
                  </a:lnTo>
                  <a:lnTo>
                    <a:pt x="169" y="200"/>
                  </a:lnTo>
                  <a:lnTo>
                    <a:pt x="157" y="232"/>
                  </a:lnTo>
                  <a:lnTo>
                    <a:pt x="140" y="266"/>
                  </a:lnTo>
                  <a:lnTo>
                    <a:pt x="139" y="266"/>
                  </a:lnTo>
                  <a:lnTo>
                    <a:pt x="132" y="263"/>
                  </a:lnTo>
                  <a:lnTo>
                    <a:pt x="122" y="259"/>
                  </a:lnTo>
                  <a:lnTo>
                    <a:pt x="110" y="253"/>
                  </a:lnTo>
                  <a:lnTo>
                    <a:pt x="96" y="246"/>
                  </a:lnTo>
                  <a:lnTo>
                    <a:pt x="80" y="237"/>
                  </a:lnTo>
                  <a:lnTo>
                    <a:pt x="65" y="226"/>
                  </a:lnTo>
                  <a:lnTo>
                    <a:pt x="49" y="213"/>
                  </a:lnTo>
                  <a:lnTo>
                    <a:pt x="35" y="198"/>
                  </a:lnTo>
                  <a:lnTo>
                    <a:pt x="22" y="181"/>
                  </a:lnTo>
                  <a:lnTo>
                    <a:pt x="11" y="163"/>
                  </a:lnTo>
                  <a:lnTo>
                    <a:pt x="4" y="143"/>
                  </a:lnTo>
                  <a:lnTo>
                    <a:pt x="0" y="120"/>
                  </a:lnTo>
                  <a:lnTo>
                    <a:pt x="1" y="96"/>
                  </a:lnTo>
                  <a:lnTo>
                    <a:pt x="6" y="70"/>
                  </a:lnTo>
                  <a:lnTo>
                    <a:pt x="18" y="40"/>
                  </a:lnTo>
                  <a:lnTo>
                    <a:pt x="36" y="9"/>
                  </a:lnTo>
                  <a:lnTo>
                    <a:pt x="35" y="11"/>
                  </a:lnTo>
                  <a:lnTo>
                    <a:pt x="32" y="21"/>
                  </a:lnTo>
                  <a:lnTo>
                    <a:pt x="30" y="32"/>
                  </a:lnTo>
                  <a:lnTo>
                    <a:pt x="27" y="48"/>
                  </a:lnTo>
                  <a:lnTo>
                    <a:pt x="24" y="66"/>
                  </a:lnTo>
                  <a:lnTo>
                    <a:pt x="26" y="87"/>
                  </a:lnTo>
                  <a:lnTo>
                    <a:pt x="30" y="109"/>
                  </a:lnTo>
                  <a:lnTo>
                    <a:pt x="37" y="131"/>
                  </a:lnTo>
                  <a:lnTo>
                    <a:pt x="50" y="153"/>
                  </a:lnTo>
                  <a:lnTo>
                    <a:pt x="49" y="149"/>
                  </a:lnTo>
                  <a:lnTo>
                    <a:pt x="47" y="140"/>
                  </a:lnTo>
                  <a:lnTo>
                    <a:pt x="43" y="127"/>
                  </a:lnTo>
                  <a:lnTo>
                    <a:pt x="40" y="109"/>
                  </a:lnTo>
                  <a:lnTo>
                    <a:pt x="37" y="88"/>
                  </a:lnTo>
                  <a:lnTo>
                    <a:pt x="37" y="66"/>
                  </a:lnTo>
                  <a:lnTo>
                    <a:pt x="41" y="44"/>
                  </a:lnTo>
                  <a:lnTo>
                    <a:pt x="48" y="22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2" name="任意多边形: 形状 51"/>
            <p:cNvSpPr/>
            <p:nvPr/>
          </p:nvSpPr>
          <p:spPr bwMode="auto">
            <a:xfrm>
              <a:off x="2658715" y="2934494"/>
              <a:ext cx="280988" cy="406400"/>
            </a:xfrm>
            <a:custGeom>
              <a:avLst/>
              <a:gdLst>
                <a:gd name="T0" fmla="*/ 135 w 177"/>
                <a:gd name="T1" fmla="*/ 0 h 256"/>
                <a:gd name="T2" fmla="*/ 133 w 177"/>
                <a:gd name="T3" fmla="*/ 1 h 256"/>
                <a:gd name="T4" fmla="*/ 125 w 177"/>
                <a:gd name="T5" fmla="*/ 5 h 256"/>
                <a:gd name="T6" fmla="*/ 114 w 177"/>
                <a:gd name="T7" fmla="*/ 12 h 256"/>
                <a:gd name="T8" fmla="*/ 101 w 177"/>
                <a:gd name="T9" fmla="*/ 21 h 256"/>
                <a:gd name="T10" fmla="*/ 87 w 177"/>
                <a:gd name="T11" fmla="*/ 32 h 256"/>
                <a:gd name="T12" fmla="*/ 73 w 177"/>
                <a:gd name="T13" fmla="*/ 48 h 256"/>
                <a:gd name="T14" fmla="*/ 61 w 177"/>
                <a:gd name="T15" fmla="*/ 66 h 256"/>
                <a:gd name="T16" fmla="*/ 51 w 177"/>
                <a:gd name="T17" fmla="*/ 87 h 256"/>
                <a:gd name="T18" fmla="*/ 44 w 177"/>
                <a:gd name="T19" fmla="*/ 112 h 256"/>
                <a:gd name="T20" fmla="*/ 45 w 177"/>
                <a:gd name="T21" fmla="*/ 109 h 256"/>
                <a:gd name="T22" fmla="*/ 49 w 177"/>
                <a:gd name="T23" fmla="*/ 100 h 256"/>
                <a:gd name="T24" fmla="*/ 57 w 177"/>
                <a:gd name="T25" fmla="*/ 88 h 256"/>
                <a:gd name="T26" fmla="*/ 68 w 177"/>
                <a:gd name="T27" fmla="*/ 74 h 256"/>
                <a:gd name="T28" fmla="*/ 81 w 177"/>
                <a:gd name="T29" fmla="*/ 57 h 256"/>
                <a:gd name="T30" fmla="*/ 96 w 177"/>
                <a:gd name="T31" fmla="*/ 41 h 256"/>
                <a:gd name="T32" fmla="*/ 114 w 177"/>
                <a:gd name="T33" fmla="*/ 27 h 256"/>
                <a:gd name="T34" fmla="*/ 135 w 177"/>
                <a:gd name="T35" fmla="*/ 17 h 256"/>
                <a:gd name="T36" fmla="*/ 159 w 177"/>
                <a:gd name="T37" fmla="*/ 10 h 256"/>
                <a:gd name="T38" fmla="*/ 159 w 177"/>
                <a:gd name="T39" fmla="*/ 12 h 256"/>
                <a:gd name="T40" fmla="*/ 161 w 177"/>
                <a:gd name="T41" fmla="*/ 18 h 256"/>
                <a:gd name="T42" fmla="*/ 165 w 177"/>
                <a:gd name="T43" fmla="*/ 27 h 256"/>
                <a:gd name="T44" fmla="*/ 169 w 177"/>
                <a:gd name="T45" fmla="*/ 39 h 256"/>
                <a:gd name="T46" fmla="*/ 173 w 177"/>
                <a:gd name="T47" fmla="*/ 54 h 256"/>
                <a:gd name="T48" fmla="*/ 175 w 177"/>
                <a:gd name="T49" fmla="*/ 70 h 256"/>
                <a:gd name="T50" fmla="*/ 177 w 177"/>
                <a:gd name="T51" fmla="*/ 89 h 256"/>
                <a:gd name="T52" fmla="*/ 177 w 177"/>
                <a:gd name="T53" fmla="*/ 109 h 256"/>
                <a:gd name="T54" fmla="*/ 174 w 177"/>
                <a:gd name="T55" fmla="*/ 128 h 256"/>
                <a:gd name="T56" fmla="*/ 168 w 177"/>
                <a:gd name="T57" fmla="*/ 149 h 256"/>
                <a:gd name="T58" fmla="*/ 157 w 177"/>
                <a:gd name="T59" fmla="*/ 170 h 256"/>
                <a:gd name="T60" fmla="*/ 143 w 177"/>
                <a:gd name="T61" fmla="*/ 189 h 256"/>
                <a:gd name="T62" fmla="*/ 122 w 177"/>
                <a:gd name="T63" fmla="*/ 209 h 256"/>
                <a:gd name="T64" fmla="*/ 97 w 177"/>
                <a:gd name="T65" fmla="*/ 226 h 256"/>
                <a:gd name="T66" fmla="*/ 66 w 177"/>
                <a:gd name="T67" fmla="*/ 243 h 256"/>
                <a:gd name="T68" fmla="*/ 27 w 177"/>
                <a:gd name="T69" fmla="*/ 256 h 256"/>
                <a:gd name="T70" fmla="*/ 26 w 177"/>
                <a:gd name="T71" fmla="*/ 253 h 256"/>
                <a:gd name="T72" fmla="*/ 23 w 177"/>
                <a:gd name="T73" fmla="*/ 248 h 256"/>
                <a:gd name="T74" fmla="*/ 19 w 177"/>
                <a:gd name="T75" fmla="*/ 237 h 256"/>
                <a:gd name="T76" fmla="*/ 14 w 177"/>
                <a:gd name="T77" fmla="*/ 224 h 256"/>
                <a:gd name="T78" fmla="*/ 10 w 177"/>
                <a:gd name="T79" fmla="*/ 210 h 256"/>
                <a:gd name="T80" fmla="*/ 5 w 177"/>
                <a:gd name="T81" fmla="*/ 192 h 256"/>
                <a:gd name="T82" fmla="*/ 3 w 177"/>
                <a:gd name="T83" fmla="*/ 174 h 256"/>
                <a:gd name="T84" fmla="*/ 0 w 177"/>
                <a:gd name="T85" fmla="*/ 154 h 256"/>
                <a:gd name="T86" fmla="*/ 0 w 177"/>
                <a:gd name="T87" fmla="*/ 134 h 256"/>
                <a:gd name="T88" fmla="*/ 3 w 177"/>
                <a:gd name="T89" fmla="*/ 113 h 256"/>
                <a:gd name="T90" fmla="*/ 9 w 177"/>
                <a:gd name="T91" fmla="*/ 92 h 256"/>
                <a:gd name="T92" fmla="*/ 18 w 177"/>
                <a:gd name="T93" fmla="*/ 71 h 256"/>
                <a:gd name="T94" fmla="*/ 31 w 177"/>
                <a:gd name="T95" fmla="*/ 53 h 256"/>
                <a:gd name="T96" fmla="*/ 49 w 177"/>
                <a:gd name="T97" fmla="*/ 36 h 256"/>
                <a:gd name="T98" fmla="*/ 71 w 177"/>
                <a:gd name="T99" fmla="*/ 22 h 256"/>
                <a:gd name="T100" fmla="*/ 100 w 177"/>
                <a:gd name="T101" fmla="*/ 9 h 256"/>
                <a:gd name="T102" fmla="*/ 135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35" y="0"/>
                  </a:moveTo>
                  <a:lnTo>
                    <a:pt x="133" y="1"/>
                  </a:lnTo>
                  <a:lnTo>
                    <a:pt x="125" y="5"/>
                  </a:lnTo>
                  <a:lnTo>
                    <a:pt x="114" y="12"/>
                  </a:lnTo>
                  <a:lnTo>
                    <a:pt x="101" y="21"/>
                  </a:lnTo>
                  <a:lnTo>
                    <a:pt x="87" y="32"/>
                  </a:lnTo>
                  <a:lnTo>
                    <a:pt x="73" y="48"/>
                  </a:lnTo>
                  <a:lnTo>
                    <a:pt x="61" y="66"/>
                  </a:lnTo>
                  <a:lnTo>
                    <a:pt x="51" y="87"/>
                  </a:lnTo>
                  <a:lnTo>
                    <a:pt x="44" y="112"/>
                  </a:lnTo>
                  <a:lnTo>
                    <a:pt x="45" y="109"/>
                  </a:lnTo>
                  <a:lnTo>
                    <a:pt x="49" y="100"/>
                  </a:lnTo>
                  <a:lnTo>
                    <a:pt x="57" y="88"/>
                  </a:lnTo>
                  <a:lnTo>
                    <a:pt x="68" y="74"/>
                  </a:lnTo>
                  <a:lnTo>
                    <a:pt x="81" y="57"/>
                  </a:lnTo>
                  <a:lnTo>
                    <a:pt x="96" y="41"/>
                  </a:lnTo>
                  <a:lnTo>
                    <a:pt x="114" y="27"/>
                  </a:lnTo>
                  <a:lnTo>
                    <a:pt x="135" y="17"/>
                  </a:lnTo>
                  <a:lnTo>
                    <a:pt x="159" y="10"/>
                  </a:lnTo>
                  <a:lnTo>
                    <a:pt x="159" y="12"/>
                  </a:lnTo>
                  <a:lnTo>
                    <a:pt x="161" y="18"/>
                  </a:lnTo>
                  <a:lnTo>
                    <a:pt x="165" y="27"/>
                  </a:lnTo>
                  <a:lnTo>
                    <a:pt x="169" y="39"/>
                  </a:lnTo>
                  <a:lnTo>
                    <a:pt x="173" y="54"/>
                  </a:lnTo>
                  <a:lnTo>
                    <a:pt x="175" y="70"/>
                  </a:lnTo>
                  <a:lnTo>
                    <a:pt x="177" y="89"/>
                  </a:lnTo>
                  <a:lnTo>
                    <a:pt x="177" y="109"/>
                  </a:lnTo>
                  <a:lnTo>
                    <a:pt x="174" y="128"/>
                  </a:lnTo>
                  <a:lnTo>
                    <a:pt x="168" y="149"/>
                  </a:lnTo>
                  <a:lnTo>
                    <a:pt x="157" y="170"/>
                  </a:lnTo>
                  <a:lnTo>
                    <a:pt x="143" y="189"/>
                  </a:lnTo>
                  <a:lnTo>
                    <a:pt x="122" y="209"/>
                  </a:lnTo>
                  <a:lnTo>
                    <a:pt x="97" y="226"/>
                  </a:lnTo>
                  <a:lnTo>
                    <a:pt x="66" y="243"/>
                  </a:lnTo>
                  <a:lnTo>
                    <a:pt x="27" y="256"/>
                  </a:lnTo>
                  <a:lnTo>
                    <a:pt x="26" y="253"/>
                  </a:lnTo>
                  <a:lnTo>
                    <a:pt x="23" y="248"/>
                  </a:lnTo>
                  <a:lnTo>
                    <a:pt x="19" y="237"/>
                  </a:lnTo>
                  <a:lnTo>
                    <a:pt x="14" y="224"/>
                  </a:lnTo>
                  <a:lnTo>
                    <a:pt x="10" y="210"/>
                  </a:lnTo>
                  <a:lnTo>
                    <a:pt x="5" y="192"/>
                  </a:lnTo>
                  <a:lnTo>
                    <a:pt x="3" y="174"/>
                  </a:lnTo>
                  <a:lnTo>
                    <a:pt x="0" y="154"/>
                  </a:lnTo>
                  <a:lnTo>
                    <a:pt x="0" y="134"/>
                  </a:lnTo>
                  <a:lnTo>
                    <a:pt x="3" y="113"/>
                  </a:lnTo>
                  <a:lnTo>
                    <a:pt x="9" y="92"/>
                  </a:lnTo>
                  <a:lnTo>
                    <a:pt x="18" y="71"/>
                  </a:lnTo>
                  <a:lnTo>
                    <a:pt x="31" y="53"/>
                  </a:lnTo>
                  <a:lnTo>
                    <a:pt x="49" y="36"/>
                  </a:lnTo>
                  <a:lnTo>
                    <a:pt x="71" y="22"/>
                  </a:lnTo>
                  <a:lnTo>
                    <a:pt x="100" y="9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3" name="任意多边形: 形状 52"/>
            <p:cNvSpPr/>
            <p:nvPr/>
          </p:nvSpPr>
          <p:spPr bwMode="auto">
            <a:xfrm>
              <a:off x="582265" y="1702594"/>
              <a:ext cx="4622800" cy="3960813"/>
            </a:xfrm>
            <a:custGeom>
              <a:avLst/>
              <a:gdLst>
                <a:gd name="T0" fmla="*/ 1771 w 2912"/>
                <a:gd name="T1" fmla="*/ 212 h 2495"/>
                <a:gd name="T2" fmla="*/ 1821 w 2912"/>
                <a:gd name="T3" fmla="*/ 523 h 2495"/>
                <a:gd name="T4" fmla="*/ 2166 w 2912"/>
                <a:gd name="T5" fmla="*/ 719 h 2495"/>
                <a:gd name="T6" fmla="*/ 2127 w 2912"/>
                <a:gd name="T7" fmla="*/ 721 h 2495"/>
                <a:gd name="T8" fmla="*/ 1993 w 2912"/>
                <a:gd name="T9" fmla="*/ 734 h 2495"/>
                <a:gd name="T10" fmla="*/ 1970 w 2912"/>
                <a:gd name="T11" fmla="*/ 668 h 2495"/>
                <a:gd name="T12" fmla="*/ 1784 w 2912"/>
                <a:gd name="T13" fmla="*/ 579 h 2495"/>
                <a:gd name="T14" fmla="*/ 1693 w 2912"/>
                <a:gd name="T15" fmla="*/ 823 h 2495"/>
                <a:gd name="T16" fmla="*/ 1672 w 2912"/>
                <a:gd name="T17" fmla="*/ 1263 h 2495"/>
                <a:gd name="T18" fmla="*/ 2279 w 2912"/>
                <a:gd name="T19" fmla="*/ 1043 h 2495"/>
                <a:gd name="T20" fmla="*/ 2512 w 2912"/>
                <a:gd name="T21" fmla="*/ 751 h 2495"/>
                <a:gd name="T22" fmla="*/ 2531 w 2912"/>
                <a:gd name="T23" fmla="*/ 416 h 2495"/>
                <a:gd name="T24" fmla="*/ 2540 w 2912"/>
                <a:gd name="T25" fmla="*/ 680 h 2495"/>
                <a:gd name="T26" fmla="*/ 2714 w 2912"/>
                <a:gd name="T27" fmla="*/ 610 h 2495"/>
                <a:gd name="T28" fmla="*/ 2812 w 2912"/>
                <a:gd name="T29" fmla="*/ 553 h 2495"/>
                <a:gd name="T30" fmla="*/ 2414 w 2912"/>
                <a:gd name="T31" fmla="*/ 1060 h 2495"/>
                <a:gd name="T32" fmla="*/ 2656 w 2912"/>
                <a:gd name="T33" fmla="*/ 1202 h 2495"/>
                <a:gd name="T34" fmla="*/ 2899 w 2912"/>
                <a:gd name="T35" fmla="*/ 1204 h 2495"/>
                <a:gd name="T36" fmla="*/ 2652 w 2912"/>
                <a:gd name="T37" fmla="*/ 1277 h 2495"/>
                <a:gd name="T38" fmla="*/ 2305 w 2912"/>
                <a:gd name="T39" fmla="*/ 1129 h 2495"/>
                <a:gd name="T40" fmla="*/ 1921 w 2912"/>
                <a:gd name="T41" fmla="*/ 1342 h 2495"/>
                <a:gd name="T42" fmla="*/ 1916 w 2912"/>
                <a:gd name="T43" fmla="*/ 1456 h 2495"/>
                <a:gd name="T44" fmla="*/ 2436 w 2912"/>
                <a:gd name="T45" fmla="*/ 1563 h 2495"/>
                <a:gd name="T46" fmla="*/ 2652 w 2912"/>
                <a:gd name="T47" fmla="*/ 1526 h 2495"/>
                <a:gd name="T48" fmla="*/ 2372 w 2912"/>
                <a:gd name="T49" fmla="*/ 1620 h 2495"/>
                <a:gd name="T50" fmla="*/ 2395 w 2912"/>
                <a:gd name="T51" fmla="*/ 1808 h 2495"/>
                <a:gd name="T52" fmla="*/ 2223 w 2912"/>
                <a:gd name="T53" fmla="*/ 1608 h 2495"/>
                <a:gd name="T54" fmla="*/ 1763 w 2912"/>
                <a:gd name="T55" fmla="*/ 1592 h 2495"/>
                <a:gd name="T56" fmla="*/ 1711 w 2912"/>
                <a:gd name="T57" fmla="*/ 2043 h 2495"/>
                <a:gd name="T58" fmla="*/ 1944 w 2912"/>
                <a:gd name="T59" fmla="*/ 2432 h 2495"/>
                <a:gd name="T60" fmla="*/ 1675 w 2912"/>
                <a:gd name="T61" fmla="*/ 2448 h 2495"/>
                <a:gd name="T62" fmla="*/ 1097 w 2912"/>
                <a:gd name="T63" fmla="*/ 2487 h 2495"/>
                <a:gd name="T64" fmla="*/ 1415 w 2912"/>
                <a:gd name="T65" fmla="*/ 2369 h 2495"/>
                <a:gd name="T66" fmla="*/ 1296 w 2912"/>
                <a:gd name="T67" fmla="*/ 1765 h 2495"/>
                <a:gd name="T68" fmla="*/ 867 w 2912"/>
                <a:gd name="T69" fmla="*/ 1553 h 2495"/>
                <a:gd name="T70" fmla="*/ 596 w 2912"/>
                <a:gd name="T71" fmla="*/ 1669 h 2495"/>
                <a:gd name="T72" fmla="*/ 372 w 2912"/>
                <a:gd name="T73" fmla="*/ 1769 h 2495"/>
                <a:gd name="T74" fmla="*/ 574 w 2912"/>
                <a:gd name="T75" fmla="*/ 1595 h 2495"/>
                <a:gd name="T76" fmla="*/ 281 w 2912"/>
                <a:gd name="T77" fmla="*/ 1443 h 2495"/>
                <a:gd name="T78" fmla="*/ 2 w 2912"/>
                <a:gd name="T79" fmla="*/ 1182 h 2495"/>
                <a:gd name="T80" fmla="*/ 232 w 2912"/>
                <a:gd name="T81" fmla="*/ 1374 h 2495"/>
                <a:gd name="T82" fmla="*/ 367 w 2912"/>
                <a:gd name="T83" fmla="*/ 1342 h 2495"/>
                <a:gd name="T84" fmla="*/ 420 w 2912"/>
                <a:gd name="T85" fmla="*/ 1194 h 2495"/>
                <a:gd name="T86" fmla="*/ 488 w 2912"/>
                <a:gd name="T87" fmla="*/ 1417 h 2495"/>
                <a:gd name="T88" fmla="*/ 984 w 2912"/>
                <a:gd name="T89" fmla="*/ 1443 h 2495"/>
                <a:gd name="T90" fmla="*/ 1199 w 2912"/>
                <a:gd name="T91" fmla="*/ 1196 h 2495"/>
                <a:gd name="T92" fmla="*/ 926 w 2912"/>
                <a:gd name="T93" fmla="*/ 678 h 2495"/>
                <a:gd name="T94" fmla="*/ 648 w 2912"/>
                <a:gd name="T95" fmla="*/ 566 h 2495"/>
                <a:gd name="T96" fmla="*/ 849 w 2912"/>
                <a:gd name="T97" fmla="*/ 630 h 2495"/>
                <a:gd name="T98" fmla="*/ 837 w 2912"/>
                <a:gd name="T99" fmla="*/ 342 h 2495"/>
                <a:gd name="T100" fmla="*/ 912 w 2912"/>
                <a:gd name="T101" fmla="*/ 194 h 2495"/>
                <a:gd name="T102" fmla="*/ 940 w 2912"/>
                <a:gd name="T103" fmla="*/ 460 h 2495"/>
                <a:gd name="T104" fmla="*/ 1181 w 2912"/>
                <a:gd name="T105" fmla="*/ 331 h 2495"/>
                <a:gd name="T106" fmla="*/ 947 w 2912"/>
                <a:gd name="T107" fmla="*/ 528 h 2495"/>
                <a:gd name="T108" fmla="*/ 1166 w 2912"/>
                <a:gd name="T109" fmla="*/ 904 h 2495"/>
                <a:gd name="T110" fmla="*/ 1496 w 2912"/>
                <a:gd name="T111" fmla="*/ 1139 h 2495"/>
                <a:gd name="T112" fmla="*/ 1564 w 2912"/>
                <a:gd name="T113" fmla="*/ 746 h 2495"/>
                <a:gd name="T114" fmla="*/ 1334 w 2912"/>
                <a:gd name="T115" fmla="*/ 449 h 2495"/>
                <a:gd name="T116" fmla="*/ 1517 w 2912"/>
                <a:gd name="T117" fmla="*/ 654 h 2495"/>
                <a:gd name="T118" fmla="*/ 1701 w 2912"/>
                <a:gd name="T119" fmla="*/ 386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2" h="2495">
                  <a:moveTo>
                    <a:pt x="1750" y="0"/>
                  </a:moveTo>
                  <a:lnTo>
                    <a:pt x="1750" y="2"/>
                  </a:lnTo>
                  <a:lnTo>
                    <a:pt x="1752" y="7"/>
                  </a:lnTo>
                  <a:lnTo>
                    <a:pt x="1755" y="16"/>
                  </a:lnTo>
                  <a:lnTo>
                    <a:pt x="1759" y="31"/>
                  </a:lnTo>
                  <a:lnTo>
                    <a:pt x="1763" y="49"/>
                  </a:lnTo>
                  <a:lnTo>
                    <a:pt x="1765" y="72"/>
                  </a:lnTo>
                  <a:lnTo>
                    <a:pt x="1768" y="100"/>
                  </a:lnTo>
                  <a:lnTo>
                    <a:pt x="1771" y="132"/>
                  </a:lnTo>
                  <a:lnTo>
                    <a:pt x="1772" y="170"/>
                  </a:lnTo>
                  <a:lnTo>
                    <a:pt x="1771" y="212"/>
                  </a:lnTo>
                  <a:lnTo>
                    <a:pt x="1768" y="262"/>
                  </a:lnTo>
                  <a:lnTo>
                    <a:pt x="1763" y="315"/>
                  </a:lnTo>
                  <a:lnTo>
                    <a:pt x="1756" y="376"/>
                  </a:lnTo>
                  <a:lnTo>
                    <a:pt x="1746" y="442"/>
                  </a:lnTo>
                  <a:lnTo>
                    <a:pt x="1732" y="515"/>
                  </a:lnTo>
                  <a:lnTo>
                    <a:pt x="1734" y="515"/>
                  </a:lnTo>
                  <a:lnTo>
                    <a:pt x="1743" y="515"/>
                  </a:lnTo>
                  <a:lnTo>
                    <a:pt x="1756" y="516"/>
                  </a:lnTo>
                  <a:lnTo>
                    <a:pt x="1775" y="518"/>
                  </a:lnTo>
                  <a:lnTo>
                    <a:pt x="1797" y="519"/>
                  </a:lnTo>
                  <a:lnTo>
                    <a:pt x="1821" y="523"/>
                  </a:lnTo>
                  <a:lnTo>
                    <a:pt x="1850" y="528"/>
                  </a:lnTo>
                  <a:lnTo>
                    <a:pt x="1880" y="534"/>
                  </a:lnTo>
                  <a:lnTo>
                    <a:pt x="1912" y="543"/>
                  </a:lnTo>
                  <a:lnTo>
                    <a:pt x="1946" y="555"/>
                  </a:lnTo>
                  <a:lnTo>
                    <a:pt x="1980" y="568"/>
                  </a:lnTo>
                  <a:lnTo>
                    <a:pt x="2014" y="585"/>
                  </a:lnTo>
                  <a:lnTo>
                    <a:pt x="2048" y="604"/>
                  </a:lnTo>
                  <a:lnTo>
                    <a:pt x="2080" y="628"/>
                  </a:lnTo>
                  <a:lnTo>
                    <a:pt x="2111" y="654"/>
                  </a:lnTo>
                  <a:lnTo>
                    <a:pt x="2140" y="685"/>
                  </a:lnTo>
                  <a:lnTo>
                    <a:pt x="2166" y="719"/>
                  </a:lnTo>
                  <a:lnTo>
                    <a:pt x="2189" y="758"/>
                  </a:lnTo>
                  <a:lnTo>
                    <a:pt x="2207" y="802"/>
                  </a:lnTo>
                  <a:lnTo>
                    <a:pt x="2223" y="850"/>
                  </a:lnTo>
                  <a:lnTo>
                    <a:pt x="2222" y="847"/>
                  </a:lnTo>
                  <a:lnTo>
                    <a:pt x="2216" y="838"/>
                  </a:lnTo>
                  <a:lnTo>
                    <a:pt x="2209" y="825"/>
                  </a:lnTo>
                  <a:lnTo>
                    <a:pt x="2197" y="807"/>
                  </a:lnTo>
                  <a:lnTo>
                    <a:pt x="2183" y="788"/>
                  </a:lnTo>
                  <a:lnTo>
                    <a:pt x="2167" y="765"/>
                  </a:lnTo>
                  <a:lnTo>
                    <a:pt x="2148" y="743"/>
                  </a:lnTo>
                  <a:lnTo>
                    <a:pt x="2127" y="721"/>
                  </a:lnTo>
                  <a:lnTo>
                    <a:pt x="2103" y="699"/>
                  </a:lnTo>
                  <a:lnTo>
                    <a:pt x="2077" y="681"/>
                  </a:lnTo>
                  <a:lnTo>
                    <a:pt x="2051" y="666"/>
                  </a:lnTo>
                  <a:lnTo>
                    <a:pt x="2022" y="654"/>
                  </a:lnTo>
                  <a:lnTo>
                    <a:pt x="1992" y="647"/>
                  </a:lnTo>
                  <a:lnTo>
                    <a:pt x="1993" y="650"/>
                  </a:lnTo>
                  <a:lnTo>
                    <a:pt x="1996" y="659"/>
                  </a:lnTo>
                  <a:lnTo>
                    <a:pt x="1997" y="672"/>
                  </a:lnTo>
                  <a:lnTo>
                    <a:pt x="1998" y="690"/>
                  </a:lnTo>
                  <a:lnTo>
                    <a:pt x="1997" y="711"/>
                  </a:lnTo>
                  <a:lnTo>
                    <a:pt x="1993" y="734"/>
                  </a:lnTo>
                  <a:lnTo>
                    <a:pt x="1984" y="759"/>
                  </a:lnTo>
                  <a:lnTo>
                    <a:pt x="1968" y="785"/>
                  </a:lnTo>
                  <a:lnTo>
                    <a:pt x="1946" y="812"/>
                  </a:lnTo>
                  <a:lnTo>
                    <a:pt x="1949" y="810"/>
                  </a:lnTo>
                  <a:lnTo>
                    <a:pt x="1953" y="802"/>
                  </a:lnTo>
                  <a:lnTo>
                    <a:pt x="1960" y="790"/>
                  </a:lnTo>
                  <a:lnTo>
                    <a:pt x="1967" y="773"/>
                  </a:lnTo>
                  <a:lnTo>
                    <a:pt x="1972" y="751"/>
                  </a:lnTo>
                  <a:lnTo>
                    <a:pt x="1976" y="727"/>
                  </a:lnTo>
                  <a:lnTo>
                    <a:pt x="1976" y="699"/>
                  </a:lnTo>
                  <a:lnTo>
                    <a:pt x="1970" y="668"/>
                  </a:lnTo>
                  <a:lnTo>
                    <a:pt x="1958" y="633"/>
                  </a:lnTo>
                  <a:lnTo>
                    <a:pt x="1955" y="632"/>
                  </a:lnTo>
                  <a:lnTo>
                    <a:pt x="1947" y="628"/>
                  </a:lnTo>
                  <a:lnTo>
                    <a:pt x="1934" y="623"/>
                  </a:lnTo>
                  <a:lnTo>
                    <a:pt x="1919" y="615"/>
                  </a:lnTo>
                  <a:lnTo>
                    <a:pt x="1899" y="607"/>
                  </a:lnTo>
                  <a:lnTo>
                    <a:pt x="1877" y="599"/>
                  </a:lnTo>
                  <a:lnTo>
                    <a:pt x="1855" y="592"/>
                  </a:lnTo>
                  <a:lnTo>
                    <a:pt x="1830" y="585"/>
                  </a:lnTo>
                  <a:lnTo>
                    <a:pt x="1807" y="581"/>
                  </a:lnTo>
                  <a:lnTo>
                    <a:pt x="1784" y="579"/>
                  </a:lnTo>
                  <a:lnTo>
                    <a:pt x="1763" y="580"/>
                  </a:lnTo>
                  <a:lnTo>
                    <a:pt x="1742" y="584"/>
                  </a:lnTo>
                  <a:lnTo>
                    <a:pt x="1725" y="593"/>
                  </a:lnTo>
                  <a:lnTo>
                    <a:pt x="1725" y="597"/>
                  </a:lnTo>
                  <a:lnTo>
                    <a:pt x="1724" y="610"/>
                  </a:lnTo>
                  <a:lnTo>
                    <a:pt x="1721" y="629"/>
                  </a:lnTo>
                  <a:lnTo>
                    <a:pt x="1717" y="655"/>
                  </a:lnTo>
                  <a:lnTo>
                    <a:pt x="1712" y="689"/>
                  </a:lnTo>
                  <a:lnTo>
                    <a:pt x="1707" y="728"/>
                  </a:lnTo>
                  <a:lnTo>
                    <a:pt x="1701" y="773"/>
                  </a:lnTo>
                  <a:lnTo>
                    <a:pt x="1693" y="823"/>
                  </a:lnTo>
                  <a:lnTo>
                    <a:pt x="1684" y="877"/>
                  </a:lnTo>
                  <a:lnTo>
                    <a:pt x="1673" y="936"/>
                  </a:lnTo>
                  <a:lnTo>
                    <a:pt x="1662" y="998"/>
                  </a:lnTo>
                  <a:lnTo>
                    <a:pt x="1650" y="1063"/>
                  </a:lnTo>
                  <a:lnTo>
                    <a:pt x="1636" y="1130"/>
                  </a:lnTo>
                  <a:lnTo>
                    <a:pt x="1621" y="1199"/>
                  </a:lnTo>
                  <a:lnTo>
                    <a:pt x="1606" y="1269"/>
                  </a:lnTo>
                  <a:lnTo>
                    <a:pt x="1611" y="1269"/>
                  </a:lnTo>
                  <a:lnTo>
                    <a:pt x="1623" y="1268"/>
                  </a:lnTo>
                  <a:lnTo>
                    <a:pt x="1643" y="1267"/>
                  </a:lnTo>
                  <a:lnTo>
                    <a:pt x="1672" y="1263"/>
                  </a:lnTo>
                  <a:lnTo>
                    <a:pt x="1706" y="1257"/>
                  </a:lnTo>
                  <a:lnTo>
                    <a:pt x="1746" y="1250"/>
                  </a:lnTo>
                  <a:lnTo>
                    <a:pt x="1791" y="1241"/>
                  </a:lnTo>
                  <a:lnTo>
                    <a:pt x="1842" y="1228"/>
                  </a:lnTo>
                  <a:lnTo>
                    <a:pt x="1897" y="1213"/>
                  </a:lnTo>
                  <a:lnTo>
                    <a:pt x="1955" y="1195"/>
                  </a:lnTo>
                  <a:lnTo>
                    <a:pt x="2016" y="1173"/>
                  </a:lnTo>
                  <a:lnTo>
                    <a:pt x="2080" y="1147"/>
                  </a:lnTo>
                  <a:lnTo>
                    <a:pt x="2146" y="1117"/>
                  </a:lnTo>
                  <a:lnTo>
                    <a:pt x="2213" y="1082"/>
                  </a:lnTo>
                  <a:lnTo>
                    <a:pt x="2279" y="1043"/>
                  </a:lnTo>
                  <a:lnTo>
                    <a:pt x="2346" y="999"/>
                  </a:lnTo>
                  <a:lnTo>
                    <a:pt x="2413" y="950"/>
                  </a:lnTo>
                  <a:lnTo>
                    <a:pt x="2478" y="895"/>
                  </a:lnTo>
                  <a:lnTo>
                    <a:pt x="2541" y="833"/>
                  </a:lnTo>
                  <a:lnTo>
                    <a:pt x="2543" y="830"/>
                  </a:lnTo>
                  <a:lnTo>
                    <a:pt x="2540" y="824"/>
                  </a:lnTo>
                  <a:lnTo>
                    <a:pt x="2538" y="815"/>
                  </a:lnTo>
                  <a:lnTo>
                    <a:pt x="2531" y="803"/>
                  </a:lnTo>
                  <a:lnTo>
                    <a:pt x="2526" y="789"/>
                  </a:lnTo>
                  <a:lnTo>
                    <a:pt x="2518" y="772"/>
                  </a:lnTo>
                  <a:lnTo>
                    <a:pt x="2512" y="751"/>
                  </a:lnTo>
                  <a:lnTo>
                    <a:pt x="2505" y="728"/>
                  </a:lnTo>
                  <a:lnTo>
                    <a:pt x="2500" y="701"/>
                  </a:lnTo>
                  <a:lnTo>
                    <a:pt x="2496" y="671"/>
                  </a:lnTo>
                  <a:lnTo>
                    <a:pt x="2493" y="636"/>
                  </a:lnTo>
                  <a:lnTo>
                    <a:pt x="2495" y="598"/>
                  </a:lnTo>
                  <a:lnTo>
                    <a:pt x="2499" y="555"/>
                  </a:lnTo>
                  <a:lnTo>
                    <a:pt x="2505" y="510"/>
                  </a:lnTo>
                  <a:lnTo>
                    <a:pt x="2517" y="459"/>
                  </a:lnTo>
                  <a:lnTo>
                    <a:pt x="2532" y="405"/>
                  </a:lnTo>
                  <a:lnTo>
                    <a:pt x="2532" y="407"/>
                  </a:lnTo>
                  <a:lnTo>
                    <a:pt x="2531" y="416"/>
                  </a:lnTo>
                  <a:lnTo>
                    <a:pt x="2531" y="429"/>
                  </a:lnTo>
                  <a:lnTo>
                    <a:pt x="2531" y="446"/>
                  </a:lnTo>
                  <a:lnTo>
                    <a:pt x="2530" y="467"/>
                  </a:lnTo>
                  <a:lnTo>
                    <a:pt x="2530" y="490"/>
                  </a:lnTo>
                  <a:lnTo>
                    <a:pt x="2530" y="515"/>
                  </a:lnTo>
                  <a:lnTo>
                    <a:pt x="2530" y="542"/>
                  </a:lnTo>
                  <a:lnTo>
                    <a:pt x="2531" y="571"/>
                  </a:lnTo>
                  <a:lnTo>
                    <a:pt x="2532" y="599"/>
                  </a:lnTo>
                  <a:lnTo>
                    <a:pt x="2534" y="627"/>
                  </a:lnTo>
                  <a:lnTo>
                    <a:pt x="2536" y="654"/>
                  </a:lnTo>
                  <a:lnTo>
                    <a:pt x="2540" y="680"/>
                  </a:lnTo>
                  <a:lnTo>
                    <a:pt x="2544" y="703"/>
                  </a:lnTo>
                  <a:lnTo>
                    <a:pt x="2551" y="724"/>
                  </a:lnTo>
                  <a:lnTo>
                    <a:pt x="2557" y="742"/>
                  </a:lnTo>
                  <a:lnTo>
                    <a:pt x="2565" y="755"/>
                  </a:lnTo>
                  <a:lnTo>
                    <a:pt x="2573" y="763"/>
                  </a:lnTo>
                  <a:lnTo>
                    <a:pt x="2583" y="767"/>
                  </a:lnTo>
                  <a:lnTo>
                    <a:pt x="2596" y="764"/>
                  </a:lnTo>
                  <a:lnTo>
                    <a:pt x="2609" y="755"/>
                  </a:lnTo>
                  <a:lnTo>
                    <a:pt x="2625" y="740"/>
                  </a:lnTo>
                  <a:lnTo>
                    <a:pt x="2671" y="677"/>
                  </a:lnTo>
                  <a:lnTo>
                    <a:pt x="2714" y="610"/>
                  </a:lnTo>
                  <a:lnTo>
                    <a:pt x="2756" y="538"/>
                  </a:lnTo>
                  <a:lnTo>
                    <a:pt x="2794" y="462"/>
                  </a:lnTo>
                  <a:lnTo>
                    <a:pt x="2827" y="380"/>
                  </a:lnTo>
                  <a:lnTo>
                    <a:pt x="2829" y="384"/>
                  </a:lnTo>
                  <a:lnTo>
                    <a:pt x="2829" y="393"/>
                  </a:lnTo>
                  <a:lnTo>
                    <a:pt x="2830" y="407"/>
                  </a:lnTo>
                  <a:lnTo>
                    <a:pt x="2829" y="428"/>
                  </a:lnTo>
                  <a:lnTo>
                    <a:pt x="2827" y="453"/>
                  </a:lnTo>
                  <a:lnTo>
                    <a:pt x="2825" y="482"/>
                  </a:lnTo>
                  <a:lnTo>
                    <a:pt x="2820" y="515"/>
                  </a:lnTo>
                  <a:lnTo>
                    <a:pt x="2812" y="553"/>
                  </a:lnTo>
                  <a:lnTo>
                    <a:pt x="2801" y="592"/>
                  </a:lnTo>
                  <a:lnTo>
                    <a:pt x="2787" y="634"/>
                  </a:lnTo>
                  <a:lnTo>
                    <a:pt x="2768" y="678"/>
                  </a:lnTo>
                  <a:lnTo>
                    <a:pt x="2745" y="725"/>
                  </a:lnTo>
                  <a:lnTo>
                    <a:pt x="2717" y="773"/>
                  </a:lnTo>
                  <a:lnTo>
                    <a:pt x="2683" y="821"/>
                  </a:lnTo>
                  <a:lnTo>
                    <a:pt x="2643" y="869"/>
                  </a:lnTo>
                  <a:lnTo>
                    <a:pt x="2597" y="919"/>
                  </a:lnTo>
                  <a:lnTo>
                    <a:pt x="2544" y="967"/>
                  </a:lnTo>
                  <a:lnTo>
                    <a:pt x="2483" y="1015"/>
                  </a:lnTo>
                  <a:lnTo>
                    <a:pt x="2414" y="1060"/>
                  </a:lnTo>
                  <a:lnTo>
                    <a:pt x="2418" y="1063"/>
                  </a:lnTo>
                  <a:lnTo>
                    <a:pt x="2426" y="1068"/>
                  </a:lnTo>
                  <a:lnTo>
                    <a:pt x="2437" y="1078"/>
                  </a:lnTo>
                  <a:lnTo>
                    <a:pt x="2456" y="1090"/>
                  </a:lnTo>
                  <a:lnTo>
                    <a:pt x="2476" y="1104"/>
                  </a:lnTo>
                  <a:lnTo>
                    <a:pt x="2500" y="1121"/>
                  </a:lnTo>
                  <a:lnTo>
                    <a:pt x="2527" y="1138"/>
                  </a:lnTo>
                  <a:lnTo>
                    <a:pt x="2557" y="1155"/>
                  </a:lnTo>
                  <a:lnTo>
                    <a:pt x="2588" y="1172"/>
                  </a:lnTo>
                  <a:lnTo>
                    <a:pt x="2622" y="1187"/>
                  </a:lnTo>
                  <a:lnTo>
                    <a:pt x="2656" y="1202"/>
                  </a:lnTo>
                  <a:lnTo>
                    <a:pt x="2691" y="1215"/>
                  </a:lnTo>
                  <a:lnTo>
                    <a:pt x="2725" y="1225"/>
                  </a:lnTo>
                  <a:lnTo>
                    <a:pt x="2760" y="1230"/>
                  </a:lnTo>
                  <a:lnTo>
                    <a:pt x="2794" y="1233"/>
                  </a:lnTo>
                  <a:lnTo>
                    <a:pt x="2826" y="1232"/>
                  </a:lnTo>
                  <a:lnTo>
                    <a:pt x="2857" y="1224"/>
                  </a:lnTo>
                  <a:lnTo>
                    <a:pt x="2886" y="1211"/>
                  </a:lnTo>
                  <a:lnTo>
                    <a:pt x="2912" y="1191"/>
                  </a:lnTo>
                  <a:lnTo>
                    <a:pt x="2911" y="1194"/>
                  </a:lnTo>
                  <a:lnTo>
                    <a:pt x="2907" y="1198"/>
                  </a:lnTo>
                  <a:lnTo>
                    <a:pt x="2899" y="1204"/>
                  </a:lnTo>
                  <a:lnTo>
                    <a:pt x="2890" y="1213"/>
                  </a:lnTo>
                  <a:lnTo>
                    <a:pt x="2877" y="1224"/>
                  </a:lnTo>
                  <a:lnTo>
                    <a:pt x="2862" y="1234"/>
                  </a:lnTo>
                  <a:lnTo>
                    <a:pt x="2844" y="1245"/>
                  </a:lnTo>
                  <a:lnTo>
                    <a:pt x="2825" y="1255"/>
                  </a:lnTo>
                  <a:lnTo>
                    <a:pt x="2801" y="1264"/>
                  </a:lnTo>
                  <a:lnTo>
                    <a:pt x="2777" y="1272"/>
                  </a:lnTo>
                  <a:lnTo>
                    <a:pt x="2748" y="1277"/>
                  </a:lnTo>
                  <a:lnTo>
                    <a:pt x="2718" y="1281"/>
                  </a:lnTo>
                  <a:lnTo>
                    <a:pt x="2687" y="1281"/>
                  </a:lnTo>
                  <a:lnTo>
                    <a:pt x="2652" y="1277"/>
                  </a:lnTo>
                  <a:lnTo>
                    <a:pt x="2615" y="1269"/>
                  </a:lnTo>
                  <a:lnTo>
                    <a:pt x="2575" y="1256"/>
                  </a:lnTo>
                  <a:lnTo>
                    <a:pt x="2535" y="1238"/>
                  </a:lnTo>
                  <a:lnTo>
                    <a:pt x="2491" y="1215"/>
                  </a:lnTo>
                  <a:lnTo>
                    <a:pt x="2445" y="1185"/>
                  </a:lnTo>
                  <a:lnTo>
                    <a:pt x="2398" y="1147"/>
                  </a:lnTo>
                  <a:lnTo>
                    <a:pt x="2349" y="1102"/>
                  </a:lnTo>
                  <a:lnTo>
                    <a:pt x="2345" y="1104"/>
                  </a:lnTo>
                  <a:lnTo>
                    <a:pt x="2337" y="1109"/>
                  </a:lnTo>
                  <a:lnTo>
                    <a:pt x="2323" y="1117"/>
                  </a:lnTo>
                  <a:lnTo>
                    <a:pt x="2305" y="1129"/>
                  </a:lnTo>
                  <a:lnTo>
                    <a:pt x="2283" y="1143"/>
                  </a:lnTo>
                  <a:lnTo>
                    <a:pt x="2257" y="1159"/>
                  </a:lnTo>
                  <a:lnTo>
                    <a:pt x="2227" y="1176"/>
                  </a:lnTo>
                  <a:lnTo>
                    <a:pt x="2194" y="1195"/>
                  </a:lnTo>
                  <a:lnTo>
                    <a:pt x="2159" y="1216"/>
                  </a:lnTo>
                  <a:lnTo>
                    <a:pt x="2122" y="1237"/>
                  </a:lnTo>
                  <a:lnTo>
                    <a:pt x="2083" y="1257"/>
                  </a:lnTo>
                  <a:lnTo>
                    <a:pt x="2044" y="1280"/>
                  </a:lnTo>
                  <a:lnTo>
                    <a:pt x="2002" y="1300"/>
                  </a:lnTo>
                  <a:lnTo>
                    <a:pt x="1962" y="1321"/>
                  </a:lnTo>
                  <a:lnTo>
                    <a:pt x="1921" y="1342"/>
                  </a:lnTo>
                  <a:lnTo>
                    <a:pt x="1881" y="1360"/>
                  </a:lnTo>
                  <a:lnTo>
                    <a:pt x="1842" y="1378"/>
                  </a:lnTo>
                  <a:lnTo>
                    <a:pt x="1804" y="1392"/>
                  </a:lnTo>
                  <a:lnTo>
                    <a:pt x="1769" y="1405"/>
                  </a:lnTo>
                  <a:lnTo>
                    <a:pt x="1773" y="1407"/>
                  </a:lnTo>
                  <a:lnTo>
                    <a:pt x="1782" y="1411"/>
                  </a:lnTo>
                  <a:lnTo>
                    <a:pt x="1799" y="1417"/>
                  </a:lnTo>
                  <a:lnTo>
                    <a:pt x="1821" y="1425"/>
                  </a:lnTo>
                  <a:lnTo>
                    <a:pt x="1849" y="1434"/>
                  </a:lnTo>
                  <a:lnTo>
                    <a:pt x="1880" y="1444"/>
                  </a:lnTo>
                  <a:lnTo>
                    <a:pt x="1916" y="1456"/>
                  </a:lnTo>
                  <a:lnTo>
                    <a:pt x="1955" y="1468"/>
                  </a:lnTo>
                  <a:lnTo>
                    <a:pt x="1998" y="1481"/>
                  </a:lnTo>
                  <a:lnTo>
                    <a:pt x="2042" y="1494"/>
                  </a:lnTo>
                  <a:lnTo>
                    <a:pt x="2090" y="1505"/>
                  </a:lnTo>
                  <a:lnTo>
                    <a:pt x="2139" y="1518"/>
                  </a:lnTo>
                  <a:lnTo>
                    <a:pt x="2188" y="1529"/>
                  </a:lnTo>
                  <a:lnTo>
                    <a:pt x="2239" y="1539"/>
                  </a:lnTo>
                  <a:lnTo>
                    <a:pt x="2289" y="1548"/>
                  </a:lnTo>
                  <a:lnTo>
                    <a:pt x="2339" y="1555"/>
                  </a:lnTo>
                  <a:lnTo>
                    <a:pt x="2388" y="1560"/>
                  </a:lnTo>
                  <a:lnTo>
                    <a:pt x="2436" y="1563"/>
                  </a:lnTo>
                  <a:lnTo>
                    <a:pt x="2482" y="1564"/>
                  </a:lnTo>
                  <a:lnTo>
                    <a:pt x="2525" y="1561"/>
                  </a:lnTo>
                  <a:lnTo>
                    <a:pt x="2564" y="1556"/>
                  </a:lnTo>
                  <a:lnTo>
                    <a:pt x="2601" y="1547"/>
                  </a:lnTo>
                  <a:lnTo>
                    <a:pt x="2634" y="1534"/>
                  </a:lnTo>
                  <a:lnTo>
                    <a:pt x="2661" y="1518"/>
                  </a:lnTo>
                  <a:lnTo>
                    <a:pt x="2684" y="1498"/>
                  </a:lnTo>
                  <a:lnTo>
                    <a:pt x="2682" y="1499"/>
                  </a:lnTo>
                  <a:lnTo>
                    <a:pt x="2677" y="1505"/>
                  </a:lnTo>
                  <a:lnTo>
                    <a:pt x="2666" y="1515"/>
                  </a:lnTo>
                  <a:lnTo>
                    <a:pt x="2652" y="1526"/>
                  </a:lnTo>
                  <a:lnTo>
                    <a:pt x="2635" y="1540"/>
                  </a:lnTo>
                  <a:lnTo>
                    <a:pt x="2613" y="1555"/>
                  </a:lnTo>
                  <a:lnTo>
                    <a:pt x="2588" y="1569"/>
                  </a:lnTo>
                  <a:lnTo>
                    <a:pt x="2560" y="1582"/>
                  </a:lnTo>
                  <a:lnTo>
                    <a:pt x="2527" y="1594"/>
                  </a:lnTo>
                  <a:lnTo>
                    <a:pt x="2492" y="1603"/>
                  </a:lnTo>
                  <a:lnTo>
                    <a:pt x="2453" y="1609"/>
                  </a:lnTo>
                  <a:lnTo>
                    <a:pt x="2411" y="1612"/>
                  </a:lnTo>
                  <a:lnTo>
                    <a:pt x="2366" y="1609"/>
                  </a:lnTo>
                  <a:lnTo>
                    <a:pt x="2369" y="1612"/>
                  </a:lnTo>
                  <a:lnTo>
                    <a:pt x="2372" y="1620"/>
                  </a:lnTo>
                  <a:lnTo>
                    <a:pt x="2379" y="1633"/>
                  </a:lnTo>
                  <a:lnTo>
                    <a:pt x="2387" y="1650"/>
                  </a:lnTo>
                  <a:lnTo>
                    <a:pt x="2393" y="1670"/>
                  </a:lnTo>
                  <a:lnTo>
                    <a:pt x="2400" y="1696"/>
                  </a:lnTo>
                  <a:lnTo>
                    <a:pt x="2405" y="1726"/>
                  </a:lnTo>
                  <a:lnTo>
                    <a:pt x="2408" y="1760"/>
                  </a:lnTo>
                  <a:lnTo>
                    <a:pt x="2406" y="1798"/>
                  </a:lnTo>
                  <a:lnTo>
                    <a:pt x="2400" y="1838"/>
                  </a:lnTo>
                  <a:lnTo>
                    <a:pt x="2400" y="1835"/>
                  </a:lnTo>
                  <a:lnTo>
                    <a:pt x="2397" y="1825"/>
                  </a:lnTo>
                  <a:lnTo>
                    <a:pt x="2395" y="1808"/>
                  </a:lnTo>
                  <a:lnTo>
                    <a:pt x="2391" y="1788"/>
                  </a:lnTo>
                  <a:lnTo>
                    <a:pt x="2384" y="1765"/>
                  </a:lnTo>
                  <a:lnTo>
                    <a:pt x="2378" y="1740"/>
                  </a:lnTo>
                  <a:lnTo>
                    <a:pt x="2367" y="1714"/>
                  </a:lnTo>
                  <a:lnTo>
                    <a:pt x="2357" y="1688"/>
                  </a:lnTo>
                  <a:lnTo>
                    <a:pt x="2344" y="1665"/>
                  </a:lnTo>
                  <a:lnTo>
                    <a:pt x="2328" y="1644"/>
                  </a:lnTo>
                  <a:lnTo>
                    <a:pt x="2310" y="1627"/>
                  </a:lnTo>
                  <a:lnTo>
                    <a:pt x="2291" y="1616"/>
                  </a:lnTo>
                  <a:lnTo>
                    <a:pt x="2268" y="1611"/>
                  </a:lnTo>
                  <a:lnTo>
                    <a:pt x="2223" y="1608"/>
                  </a:lnTo>
                  <a:lnTo>
                    <a:pt x="2172" y="1604"/>
                  </a:lnTo>
                  <a:lnTo>
                    <a:pt x="2118" y="1600"/>
                  </a:lnTo>
                  <a:lnTo>
                    <a:pt x="2059" y="1594"/>
                  </a:lnTo>
                  <a:lnTo>
                    <a:pt x="1999" y="1586"/>
                  </a:lnTo>
                  <a:lnTo>
                    <a:pt x="1940" y="1576"/>
                  </a:lnTo>
                  <a:lnTo>
                    <a:pt x="1881" y="1563"/>
                  </a:lnTo>
                  <a:lnTo>
                    <a:pt x="1851" y="1557"/>
                  </a:lnTo>
                  <a:lnTo>
                    <a:pt x="1824" y="1559"/>
                  </a:lnTo>
                  <a:lnTo>
                    <a:pt x="1801" y="1565"/>
                  </a:lnTo>
                  <a:lnTo>
                    <a:pt x="1780" y="1576"/>
                  </a:lnTo>
                  <a:lnTo>
                    <a:pt x="1763" y="1592"/>
                  </a:lnTo>
                  <a:lnTo>
                    <a:pt x="1749" y="1613"/>
                  </a:lnTo>
                  <a:lnTo>
                    <a:pt x="1737" y="1639"/>
                  </a:lnTo>
                  <a:lnTo>
                    <a:pt x="1726" y="1669"/>
                  </a:lnTo>
                  <a:lnTo>
                    <a:pt x="1719" y="1704"/>
                  </a:lnTo>
                  <a:lnTo>
                    <a:pt x="1713" y="1742"/>
                  </a:lnTo>
                  <a:lnTo>
                    <a:pt x="1710" y="1785"/>
                  </a:lnTo>
                  <a:lnTo>
                    <a:pt x="1708" y="1830"/>
                  </a:lnTo>
                  <a:lnTo>
                    <a:pt x="1707" y="1879"/>
                  </a:lnTo>
                  <a:lnTo>
                    <a:pt x="1707" y="1931"/>
                  </a:lnTo>
                  <a:lnTo>
                    <a:pt x="1708" y="1986"/>
                  </a:lnTo>
                  <a:lnTo>
                    <a:pt x="1711" y="2043"/>
                  </a:lnTo>
                  <a:lnTo>
                    <a:pt x="1713" y="2104"/>
                  </a:lnTo>
                  <a:lnTo>
                    <a:pt x="1716" y="2166"/>
                  </a:lnTo>
                  <a:lnTo>
                    <a:pt x="1719" y="2231"/>
                  </a:lnTo>
                  <a:lnTo>
                    <a:pt x="1721" y="2297"/>
                  </a:lnTo>
                  <a:lnTo>
                    <a:pt x="1724" y="2365"/>
                  </a:lnTo>
                  <a:lnTo>
                    <a:pt x="1764" y="2371"/>
                  </a:lnTo>
                  <a:lnTo>
                    <a:pt x="1803" y="2382"/>
                  </a:lnTo>
                  <a:lnTo>
                    <a:pt x="1841" y="2392"/>
                  </a:lnTo>
                  <a:lnTo>
                    <a:pt x="1877" y="2405"/>
                  </a:lnTo>
                  <a:lnTo>
                    <a:pt x="1912" y="2418"/>
                  </a:lnTo>
                  <a:lnTo>
                    <a:pt x="1944" y="2432"/>
                  </a:lnTo>
                  <a:lnTo>
                    <a:pt x="1972" y="2445"/>
                  </a:lnTo>
                  <a:lnTo>
                    <a:pt x="1997" y="2458"/>
                  </a:lnTo>
                  <a:lnTo>
                    <a:pt x="2019" y="2470"/>
                  </a:lnTo>
                  <a:lnTo>
                    <a:pt x="2036" y="2480"/>
                  </a:lnTo>
                  <a:lnTo>
                    <a:pt x="2049" y="2487"/>
                  </a:lnTo>
                  <a:lnTo>
                    <a:pt x="2057" y="2492"/>
                  </a:lnTo>
                  <a:lnTo>
                    <a:pt x="2059" y="2495"/>
                  </a:lnTo>
                  <a:lnTo>
                    <a:pt x="1955" y="2478"/>
                  </a:lnTo>
                  <a:lnTo>
                    <a:pt x="1855" y="2465"/>
                  </a:lnTo>
                  <a:lnTo>
                    <a:pt x="1763" y="2454"/>
                  </a:lnTo>
                  <a:lnTo>
                    <a:pt x="1675" y="2448"/>
                  </a:lnTo>
                  <a:lnTo>
                    <a:pt x="1593" y="2445"/>
                  </a:lnTo>
                  <a:lnTo>
                    <a:pt x="1516" y="2444"/>
                  </a:lnTo>
                  <a:lnTo>
                    <a:pt x="1446" y="2445"/>
                  </a:lnTo>
                  <a:lnTo>
                    <a:pt x="1381" y="2448"/>
                  </a:lnTo>
                  <a:lnTo>
                    <a:pt x="1322" y="2452"/>
                  </a:lnTo>
                  <a:lnTo>
                    <a:pt x="1270" y="2457"/>
                  </a:lnTo>
                  <a:lnTo>
                    <a:pt x="1224" y="2462"/>
                  </a:lnTo>
                  <a:lnTo>
                    <a:pt x="1183" y="2469"/>
                  </a:lnTo>
                  <a:lnTo>
                    <a:pt x="1148" y="2475"/>
                  </a:lnTo>
                  <a:lnTo>
                    <a:pt x="1120" y="2482"/>
                  </a:lnTo>
                  <a:lnTo>
                    <a:pt x="1097" y="2487"/>
                  </a:lnTo>
                  <a:lnTo>
                    <a:pt x="1082" y="2491"/>
                  </a:lnTo>
                  <a:lnTo>
                    <a:pt x="1073" y="2493"/>
                  </a:lnTo>
                  <a:lnTo>
                    <a:pt x="1069" y="2495"/>
                  </a:lnTo>
                  <a:lnTo>
                    <a:pt x="1127" y="2463"/>
                  </a:lnTo>
                  <a:lnTo>
                    <a:pt x="1182" y="2439"/>
                  </a:lnTo>
                  <a:lnTo>
                    <a:pt x="1233" y="2419"/>
                  </a:lnTo>
                  <a:lnTo>
                    <a:pt x="1279" y="2402"/>
                  </a:lnTo>
                  <a:lnTo>
                    <a:pt x="1321" y="2391"/>
                  </a:lnTo>
                  <a:lnTo>
                    <a:pt x="1357" y="2382"/>
                  </a:lnTo>
                  <a:lnTo>
                    <a:pt x="1390" y="2374"/>
                  </a:lnTo>
                  <a:lnTo>
                    <a:pt x="1415" y="2369"/>
                  </a:lnTo>
                  <a:lnTo>
                    <a:pt x="1434" y="2365"/>
                  </a:lnTo>
                  <a:lnTo>
                    <a:pt x="1433" y="2280"/>
                  </a:lnTo>
                  <a:lnTo>
                    <a:pt x="1429" y="2204"/>
                  </a:lnTo>
                  <a:lnTo>
                    <a:pt x="1422" y="2134"/>
                  </a:lnTo>
                  <a:lnTo>
                    <a:pt x="1413" y="2069"/>
                  </a:lnTo>
                  <a:lnTo>
                    <a:pt x="1402" y="2009"/>
                  </a:lnTo>
                  <a:lnTo>
                    <a:pt x="1387" y="1953"/>
                  </a:lnTo>
                  <a:lnTo>
                    <a:pt x="1370" y="1903"/>
                  </a:lnTo>
                  <a:lnTo>
                    <a:pt x="1350" y="1855"/>
                  </a:lnTo>
                  <a:lnTo>
                    <a:pt x="1325" y="1809"/>
                  </a:lnTo>
                  <a:lnTo>
                    <a:pt x="1296" y="1765"/>
                  </a:lnTo>
                  <a:lnTo>
                    <a:pt x="1264" y="1724"/>
                  </a:lnTo>
                  <a:lnTo>
                    <a:pt x="1227" y="1682"/>
                  </a:lnTo>
                  <a:lnTo>
                    <a:pt x="1187" y="1640"/>
                  </a:lnTo>
                  <a:lnTo>
                    <a:pt x="1161" y="1621"/>
                  </a:lnTo>
                  <a:lnTo>
                    <a:pt x="1130" y="1604"/>
                  </a:lnTo>
                  <a:lnTo>
                    <a:pt x="1095" y="1590"/>
                  </a:lnTo>
                  <a:lnTo>
                    <a:pt x="1056" y="1579"/>
                  </a:lnTo>
                  <a:lnTo>
                    <a:pt x="1013" y="1570"/>
                  </a:lnTo>
                  <a:lnTo>
                    <a:pt x="967" y="1564"/>
                  </a:lnTo>
                  <a:lnTo>
                    <a:pt x="918" y="1559"/>
                  </a:lnTo>
                  <a:lnTo>
                    <a:pt x="867" y="1553"/>
                  </a:lnTo>
                  <a:lnTo>
                    <a:pt x="814" y="1550"/>
                  </a:lnTo>
                  <a:lnTo>
                    <a:pt x="760" y="1546"/>
                  </a:lnTo>
                  <a:lnTo>
                    <a:pt x="704" y="1542"/>
                  </a:lnTo>
                  <a:lnTo>
                    <a:pt x="702" y="1544"/>
                  </a:lnTo>
                  <a:lnTo>
                    <a:pt x="697" y="1552"/>
                  </a:lnTo>
                  <a:lnTo>
                    <a:pt x="691" y="1565"/>
                  </a:lnTo>
                  <a:lnTo>
                    <a:pt x="679" y="1581"/>
                  </a:lnTo>
                  <a:lnTo>
                    <a:pt x="665" y="1600"/>
                  </a:lnTo>
                  <a:lnTo>
                    <a:pt x="646" y="1622"/>
                  </a:lnTo>
                  <a:lnTo>
                    <a:pt x="623" y="1646"/>
                  </a:lnTo>
                  <a:lnTo>
                    <a:pt x="596" y="1669"/>
                  </a:lnTo>
                  <a:lnTo>
                    <a:pt x="563" y="1694"/>
                  </a:lnTo>
                  <a:lnTo>
                    <a:pt x="526" y="1718"/>
                  </a:lnTo>
                  <a:lnTo>
                    <a:pt x="483" y="1742"/>
                  </a:lnTo>
                  <a:lnTo>
                    <a:pt x="435" y="1764"/>
                  </a:lnTo>
                  <a:lnTo>
                    <a:pt x="380" y="1783"/>
                  </a:lnTo>
                  <a:lnTo>
                    <a:pt x="319" y="1799"/>
                  </a:lnTo>
                  <a:lnTo>
                    <a:pt x="322" y="1798"/>
                  </a:lnTo>
                  <a:lnTo>
                    <a:pt x="329" y="1794"/>
                  </a:lnTo>
                  <a:lnTo>
                    <a:pt x="340" y="1787"/>
                  </a:lnTo>
                  <a:lnTo>
                    <a:pt x="355" y="1779"/>
                  </a:lnTo>
                  <a:lnTo>
                    <a:pt x="372" y="1769"/>
                  </a:lnTo>
                  <a:lnTo>
                    <a:pt x="392" y="1757"/>
                  </a:lnTo>
                  <a:lnTo>
                    <a:pt x="414" y="1744"/>
                  </a:lnTo>
                  <a:lnTo>
                    <a:pt x="436" y="1730"/>
                  </a:lnTo>
                  <a:lnTo>
                    <a:pt x="458" y="1714"/>
                  </a:lnTo>
                  <a:lnTo>
                    <a:pt x="480" y="1698"/>
                  </a:lnTo>
                  <a:lnTo>
                    <a:pt x="502" y="1681"/>
                  </a:lnTo>
                  <a:lnTo>
                    <a:pt x="522" y="1664"/>
                  </a:lnTo>
                  <a:lnTo>
                    <a:pt x="540" y="1647"/>
                  </a:lnTo>
                  <a:lnTo>
                    <a:pt x="554" y="1629"/>
                  </a:lnTo>
                  <a:lnTo>
                    <a:pt x="566" y="1612"/>
                  </a:lnTo>
                  <a:lnTo>
                    <a:pt x="574" y="1595"/>
                  </a:lnTo>
                  <a:lnTo>
                    <a:pt x="576" y="1579"/>
                  </a:lnTo>
                  <a:lnTo>
                    <a:pt x="574" y="1565"/>
                  </a:lnTo>
                  <a:lnTo>
                    <a:pt x="566" y="1551"/>
                  </a:lnTo>
                  <a:lnTo>
                    <a:pt x="550" y="1538"/>
                  </a:lnTo>
                  <a:lnTo>
                    <a:pt x="528" y="1528"/>
                  </a:lnTo>
                  <a:lnTo>
                    <a:pt x="487" y="1511"/>
                  </a:lnTo>
                  <a:lnTo>
                    <a:pt x="445" y="1496"/>
                  </a:lnTo>
                  <a:lnTo>
                    <a:pt x="403" y="1483"/>
                  </a:lnTo>
                  <a:lnTo>
                    <a:pt x="362" y="1470"/>
                  </a:lnTo>
                  <a:lnTo>
                    <a:pt x="322" y="1456"/>
                  </a:lnTo>
                  <a:lnTo>
                    <a:pt x="281" y="1443"/>
                  </a:lnTo>
                  <a:lnTo>
                    <a:pt x="244" y="1429"/>
                  </a:lnTo>
                  <a:lnTo>
                    <a:pt x="207" y="1412"/>
                  </a:lnTo>
                  <a:lnTo>
                    <a:pt x="172" y="1395"/>
                  </a:lnTo>
                  <a:lnTo>
                    <a:pt x="140" y="1374"/>
                  </a:lnTo>
                  <a:lnTo>
                    <a:pt x="108" y="1351"/>
                  </a:lnTo>
                  <a:lnTo>
                    <a:pt x="81" y="1325"/>
                  </a:lnTo>
                  <a:lnTo>
                    <a:pt x="55" y="1295"/>
                  </a:lnTo>
                  <a:lnTo>
                    <a:pt x="33" y="1261"/>
                  </a:lnTo>
                  <a:lnTo>
                    <a:pt x="15" y="1224"/>
                  </a:lnTo>
                  <a:lnTo>
                    <a:pt x="0" y="1180"/>
                  </a:lnTo>
                  <a:lnTo>
                    <a:pt x="2" y="1182"/>
                  </a:lnTo>
                  <a:lnTo>
                    <a:pt x="8" y="1191"/>
                  </a:lnTo>
                  <a:lnTo>
                    <a:pt x="16" y="1204"/>
                  </a:lnTo>
                  <a:lnTo>
                    <a:pt x="29" y="1220"/>
                  </a:lnTo>
                  <a:lnTo>
                    <a:pt x="45" y="1239"/>
                  </a:lnTo>
                  <a:lnTo>
                    <a:pt x="63" y="1260"/>
                  </a:lnTo>
                  <a:lnTo>
                    <a:pt x="85" y="1281"/>
                  </a:lnTo>
                  <a:lnTo>
                    <a:pt x="108" y="1303"/>
                  </a:lnTo>
                  <a:lnTo>
                    <a:pt x="136" y="1324"/>
                  </a:lnTo>
                  <a:lnTo>
                    <a:pt x="166" y="1343"/>
                  </a:lnTo>
                  <a:lnTo>
                    <a:pt x="198" y="1360"/>
                  </a:lnTo>
                  <a:lnTo>
                    <a:pt x="232" y="1374"/>
                  </a:lnTo>
                  <a:lnTo>
                    <a:pt x="268" y="1383"/>
                  </a:lnTo>
                  <a:lnTo>
                    <a:pt x="307" y="1387"/>
                  </a:lnTo>
                  <a:lnTo>
                    <a:pt x="309" y="1387"/>
                  </a:lnTo>
                  <a:lnTo>
                    <a:pt x="312" y="1387"/>
                  </a:lnTo>
                  <a:lnTo>
                    <a:pt x="316" y="1387"/>
                  </a:lnTo>
                  <a:lnTo>
                    <a:pt x="323" y="1386"/>
                  </a:lnTo>
                  <a:lnTo>
                    <a:pt x="331" y="1382"/>
                  </a:lnTo>
                  <a:lnTo>
                    <a:pt x="340" y="1377"/>
                  </a:lnTo>
                  <a:lnTo>
                    <a:pt x="349" y="1369"/>
                  </a:lnTo>
                  <a:lnTo>
                    <a:pt x="358" y="1357"/>
                  </a:lnTo>
                  <a:lnTo>
                    <a:pt x="367" y="1342"/>
                  </a:lnTo>
                  <a:lnTo>
                    <a:pt x="376" y="1322"/>
                  </a:lnTo>
                  <a:lnTo>
                    <a:pt x="384" y="1298"/>
                  </a:lnTo>
                  <a:lnTo>
                    <a:pt x="392" y="1268"/>
                  </a:lnTo>
                  <a:lnTo>
                    <a:pt x="398" y="1232"/>
                  </a:lnTo>
                  <a:lnTo>
                    <a:pt x="403" y="1189"/>
                  </a:lnTo>
                  <a:lnTo>
                    <a:pt x="406" y="1138"/>
                  </a:lnTo>
                  <a:lnTo>
                    <a:pt x="407" y="1141"/>
                  </a:lnTo>
                  <a:lnTo>
                    <a:pt x="410" y="1147"/>
                  </a:lnTo>
                  <a:lnTo>
                    <a:pt x="414" y="1159"/>
                  </a:lnTo>
                  <a:lnTo>
                    <a:pt x="418" y="1174"/>
                  </a:lnTo>
                  <a:lnTo>
                    <a:pt x="420" y="1194"/>
                  </a:lnTo>
                  <a:lnTo>
                    <a:pt x="423" y="1219"/>
                  </a:lnTo>
                  <a:lnTo>
                    <a:pt x="424" y="1247"/>
                  </a:lnTo>
                  <a:lnTo>
                    <a:pt x="422" y="1281"/>
                  </a:lnTo>
                  <a:lnTo>
                    <a:pt x="418" y="1318"/>
                  </a:lnTo>
                  <a:lnTo>
                    <a:pt x="409" y="1361"/>
                  </a:lnTo>
                  <a:lnTo>
                    <a:pt x="396" y="1407"/>
                  </a:lnTo>
                  <a:lnTo>
                    <a:pt x="399" y="1408"/>
                  </a:lnTo>
                  <a:lnTo>
                    <a:pt x="412" y="1409"/>
                  </a:lnTo>
                  <a:lnTo>
                    <a:pt x="431" y="1411"/>
                  </a:lnTo>
                  <a:lnTo>
                    <a:pt x="457" y="1413"/>
                  </a:lnTo>
                  <a:lnTo>
                    <a:pt x="488" y="1417"/>
                  </a:lnTo>
                  <a:lnTo>
                    <a:pt x="524" y="1420"/>
                  </a:lnTo>
                  <a:lnTo>
                    <a:pt x="563" y="1424"/>
                  </a:lnTo>
                  <a:lnTo>
                    <a:pt x="607" y="1428"/>
                  </a:lnTo>
                  <a:lnTo>
                    <a:pt x="653" y="1430"/>
                  </a:lnTo>
                  <a:lnTo>
                    <a:pt x="701" y="1434"/>
                  </a:lnTo>
                  <a:lnTo>
                    <a:pt x="750" y="1437"/>
                  </a:lnTo>
                  <a:lnTo>
                    <a:pt x="800" y="1439"/>
                  </a:lnTo>
                  <a:lnTo>
                    <a:pt x="848" y="1442"/>
                  </a:lnTo>
                  <a:lnTo>
                    <a:pt x="896" y="1443"/>
                  </a:lnTo>
                  <a:lnTo>
                    <a:pt x="941" y="1443"/>
                  </a:lnTo>
                  <a:lnTo>
                    <a:pt x="984" y="1443"/>
                  </a:lnTo>
                  <a:lnTo>
                    <a:pt x="1025" y="1442"/>
                  </a:lnTo>
                  <a:lnTo>
                    <a:pt x="1060" y="1439"/>
                  </a:lnTo>
                  <a:lnTo>
                    <a:pt x="1090" y="1435"/>
                  </a:lnTo>
                  <a:lnTo>
                    <a:pt x="1116" y="1429"/>
                  </a:lnTo>
                  <a:lnTo>
                    <a:pt x="1134" y="1422"/>
                  </a:lnTo>
                  <a:lnTo>
                    <a:pt x="1144" y="1413"/>
                  </a:lnTo>
                  <a:lnTo>
                    <a:pt x="1172" y="1370"/>
                  </a:lnTo>
                  <a:lnTo>
                    <a:pt x="1190" y="1328"/>
                  </a:lnTo>
                  <a:lnTo>
                    <a:pt x="1200" y="1285"/>
                  </a:lnTo>
                  <a:lnTo>
                    <a:pt x="1203" y="1241"/>
                  </a:lnTo>
                  <a:lnTo>
                    <a:pt x="1199" y="1196"/>
                  </a:lnTo>
                  <a:lnTo>
                    <a:pt x="1188" y="1152"/>
                  </a:lnTo>
                  <a:lnTo>
                    <a:pt x="1173" y="1108"/>
                  </a:lnTo>
                  <a:lnTo>
                    <a:pt x="1153" y="1063"/>
                  </a:lnTo>
                  <a:lnTo>
                    <a:pt x="1130" y="1017"/>
                  </a:lnTo>
                  <a:lnTo>
                    <a:pt x="1104" y="971"/>
                  </a:lnTo>
                  <a:lnTo>
                    <a:pt x="1075" y="924"/>
                  </a:lnTo>
                  <a:lnTo>
                    <a:pt x="1044" y="876"/>
                  </a:lnTo>
                  <a:lnTo>
                    <a:pt x="1014" y="828"/>
                  </a:lnTo>
                  <a:lnTo>
                    <a:pt x="983" y="780"/>
                  </a:lnTo>
                  <a:lnTo>
                    <a:pt x="954" y="729"/>
                  </a:lnTo>
                  <a:lnTo>
                    <a:pt x="926" y="678"/>
                  </a:lnTo>
                  <a:lnTo>
                    <a:pt x="923" y="678"/>
                  </a:lnTo>
                  <a:lnTo>
                    <a:pt x="915" y="678"/>
                  </a:lnTo>
                  <a:lnTo>
                    <a:pt x="904" y="677"/>
                  </a:lnTo>
                  <a:lnTo>
                    <a:pt x="887" y="675"/>
                  </a:lnTo>
                  <a:lnTo>
                    <a:pt x="865" y="669"/>
                  </a:lnTo>
                  <a:lnTo>
                    <a:pt x="839" y="662"/>
                  </a:lnTo>
                  <a:lnTo>
                    <a:pt x="809" y="651"/>
                  </a:lnTo>
                  <a:lnTo>
                    <a:pt x="775" y="637"/>
                  </a:lnTo>
                  <a:lnTo>
                    <a:pt x="736" y="619"/>
                  </a:lnTo>
                  <a:lnTo>
                    <a:pt x="693" y="595"/>
                  </a:lnTo>
                  <a:lnTo>
                    <a:pt x="648" y="566"/>
                  </a:lnTo>
                  <a:lnTo>
                    <a:pt x="650" y="567"/>
                  </a:lnTo>
                  <a:lnTo>
                    <a:pt x="658" y="571"/>
                  </a:lnTo>
                  <a:lnTo>
                    <a:pt x="672" y="575"/>
                  </a:lnTo>
                  <a:lnTo>
                    <a:pt x="689" y="581"/>
                  </a:lnTo>
                  <a:lnTo>
                    <a:pt x="709" y="588"/>
                  </a:lnTo>
                  <a:lnTo>
                    <a:pt x="732" y="595"/>
                  </a:lnTo>
                  <a:lnTo>
                    <a:pt x="756" y="603"/>
                  </a:lnTo>
                  <a:lnTo>
                    <a:pt x="780" y="611"/>
                  </a:lnTo>
                  <a:lnTo>
                    <a:pt x="805" y="619"/>
                  </a:lnTo>
                  <a:lnTo>
                    <a:pt x="828" y="625"/>
                  </a:lnTo>
                  <a:lnTo>
                    <a:pt x="849" y="630"/>
                  </a:lnTo>
                  <a:lnTo>
                    <a:pt x="869" y="634"/>
                  </a:lnTo>
                  <a:lnTo>
                    <a:pt x="884" y="637"/>
                  </a:lnTo>
                  <a:lnTo>
                    <a:pt x="896" y="638"/>
                  </a:lnTo>
                  <a:lnTo>
                    <a:pt x="901" y="636"/>
                  </a:lnTo>
                  <a:lnTo>
                    <a:pt x="902" y="632"/>
                  </a:lnTo>
                  <a:lnTo>
                    <a:pt x="883" y="585"/>
                  </a:lnTo>
                  <a:lnTo>
                    <a:pt x="866" y="538"/>
                  </a:lnTo>
                  <a:lnTo>
                    <a:pt x="853" y="490"/>
                  </a:lnTo>
                  <a:lnTo>
                    <a:pt x="843" y="442"/>
                  </a:lnTo>
                  <a:lnTo>
                    <a:pt x="837" y="393"/>
                  </a:lnTo>
                  <a:lnTo>
                    <a:pt x="837" y="342"/>
                  </a:lnTo>
                  <a:lnTo>
                    <a:pt x="843" y="292"/>
                  </a:lnTo>
                  <a:lnTo>
                    <a:pt x="853" y="240"/>
                  </a:lnTo>
                  <a:lnTo>
                    <a:pt x="871" y="188"/>
                  </a:lnTo>
                  <a:lnTo>
                    <a:pt x="896" y="133"/>
                  </a:lnTo>
                  <a:lnTo>
                    <a:pt x="928" y="79"/>
                  </a:lnTo>
                  <a:lnTo>
                    <a:pt x="928" y="83"/>
                  </a:lnTo>
                  <a:lnTo>
                    <a:pt x="926" y="94"/>
                  </a:lnTo>
                  <a:lnTo>
                    <a:pt x="923" y="112"/>
                  </a:lnTo>
                  <a:lnTo>
                    <a:pt x="919" y="136"/>
                  </a:lnTo>
                  <a:lnTo>
                    <a:pt x="915" y="163"/>
                  </a:lnTo>
                  <a:lnTo>
                    <a:pt x="912" y="194"/>
                  </a:lnTo>
                  <a:lnTo>
                    <a:pt x="909" y="228"/>
                  </a:lnTo>
                  <a:lnTo>
                    <a:pt x="906" y="263"/>
                  </a:lnTo>
                  <a:lnTo>
                    <a:pt x="904" y="298"/>
                  </a:lnTo>
                  <a:lnTo>
                    <a:pt x="904" y="332"/>
                  </a:lnTo>
                  <a:lnTo>
                    <a:pt x="905" y="366"/>
                  </a:lnTo>
                  <a:lnTo>
                    <a:pt x="909" y="395"/>
                  </a:lnTo>
                  <a:lnTo>
                    <a:pt x="915" y="421"/>
                  </a:lnTo>
                  <a:lnTo>
                    <a:pt x="923" y="444"/>
                  </a:lnTo>
                  <a:lnTo>
                    <a:pt x="935" y="459"/>
                  </a:lnTo>
                  <a:lnTo>
                    <a:pt x="936" y="459"/>
                  </a:lnTo>
                  <a:lnTo>
                    <a:pt x="940" y="460"/>
                  </a:lnTo>
                  <a:lnTo>
                    <a:pt x="947" y="460"/>
                  </a:lnTo>
                  <a:lnTo>
                    <a:pt x="957" y="460"/>
                  </a:lnTo>
                  <a:lnTo>
                    <a:pt x="969" y="459"/>
                  </a:lnTo>
                  <a:lnTo>
                    <a:pt x="984" y="457"/>
                  </a:lnTo>
                  <a:lnTo>
                    <a:pt x="1003" y="450"/>
                  </a:lnTo>
                  <a:lnTo>
                    <a:pt x="1025" y="441"/>
                  </a:lnTo>
                  <a:lnTo>
                    <a:pt x="1049" y="429"/>
                  </a:lnTo>
                  <a:lnTo>
                    <a:pt x="1077" y="412"/>
                  </a:lnTo>
                  <a:lnTo>
                    <a:pt x="1108" y="390"/>
                  </a:lnTo>
                  <a:lnTo>
                    <a:pt x="1143" y="363"/>
                  </a:lnTo>
                  <a:lnTo>
                    <a:pt x="1181" y="331"/>
                  </a:lnTo>
                  <a:lnTo>
                    <a:pt x="1179" y="334"/>
                  </a:lnTo>
                  <a:lnTo>
                    <a:pt x="1175" y="342"/>
                  </a:lnTo>
                  <a:lnTo>
                    <a:pt x="1168" y="357"/>
                  </a:lnTo>
                  <a:lnTo>
                    <a:pt x="1156" y="375"/>
                  </a:lnTo>
                  <a:lnTo>
                    <a:pt x="1140" y="395"/>
                  </a:lnTo>
                  <a:lnTo>
                    <a:pt x="1121" y="418"/>
                  </a:lnTo>
                  <a:lnTo>
                    <a:pt x="1096" y="441"/>
                  </a:lnTo>
                  <a:lnTo>
                    <a:pt x="1066" y="466"/>
                  </a:lnTo>
                  <a:lnTo>
                    <a:pt x="1032" y="488"/>
                  </a:lnTo>
                  <a:lnTo>
                    <a:pt x="992" y="510"/>
                  </a:lnTo>
                  <a:lnTo>
                    <a:pt x="947" y="528"/>
                  </a:lnTo>
                  <a:lnTo>
                    <a:pt x="948" y="532"/>
                  </a:lnTo>
                  <a:lnTo>
                    <a:pt x="953" y="542"/>
                  </a:lnTo>
                  <a:lnTo>
                    <a:pt x="961" y="560"/>
                  </a:lnTo>
                  <a:lnTo>
                    <a:pt x="971" y="584"/>
                  </a:lnTo>
                  <a:lnTo>
                    <a:pt x="987" y="614"/>
                  </a:lnTo>
                  <a:lnTo>
                    <a:pt x="1005" y="649"/>
                  </a:lnTo>
                  <a:lnTo>
                    <a:pt x="1029" y="690"/>
                  </a:lnTo>
                  <a:lnTo>
                    <a:pt x="1056" y="737"/>
                  </a:lnTo>
                  <a:lnTo>
                    <a:pt x="1087" y="788"/>
                  </a:lnTo>
                  <a:lnTo>
                    <a:pt x="1125" y="843"/>
                  </a:lnTo>
                  <a:lnTo>
                    <a:pt x="1166" y="904"/>
                  </a:lnTo>
                  <a:lnTo>
                    <a:pt x="1213" y="968"/>
                  </a:lnTo>
                  <a:lnTo>
                    <a:pt x="1265" y="1035"/>
                  </a:lnTo>
                  <a:lnTo>
                    <a:pt x="1322" y="1107"/>
                  </a:lnTo>
                  <a:lnTo>
                    <a:pt x="1386" y="1181"/>
                  </a:lnTo>
                  <a:lnTo>
                    <a:pt x="1456" y="1257"/>
                  </a:lnTo>
                  <a:lnTo>
                    <a:pt x="1457" y="1254"/>
                  </a:lnTo>
                  <a:lnTo>
                    <a:pt x="1461" y="1243"/>
                  </a:lnTo>
                  <a:lnTo>
                    <a:pt x="1467" y="1226"/>
                  </a:lnTo>
                  <a:lnTo>
                    <a:pt x="1476" y="1203"/>
                  </a:lnTo>
                  <a:lnTo>
                    <a:pt x="1485" y="1174"/>
                  </a:lnTo>
                  <a:lnTo>
                    <a:pt x="1496" y="1139"/>
                  </a:lnTo>
                  <a:lnTo>
                    <a:pt x="1509" y="1100"/>
                  </a:lnTo>
                  <a:lnTo>
                    <a:pt x="1524" y="1056"/>
                  </a:lnTo>
                  <a:lnTo>
                    <a:pt x="1539" y="1008"/>
                  </a:lnTo>
                  <a:lnTo>
                    <a:pt x="1555" y="956"/>
                  </a:lnTo>
                  <a:lnTo>
                    <a:pt x="1572" y="900"/>
                  </a:lnTo>
                  <a:lnTo>
                    <a:pt x="1589" y="842"/>
                  </a:lnTo>
                  <a:lnTo>
                    <a:pt x="1606" y="781"/>
                  </a:lnTo>
                  <a:lnTo>
                    <a:pt x="1603" y="776"/>
                  </a:lnTo>
                  <a:lnTo>
                    <a:pt x="1595" y="768"/>
                  </a:lnTo>
                  <a:lnTo>
                    <a:pt x="1582" y="759"/>
                  </a:lnTo>
                  <a:lnTo>
                    <a:pt x="1564" y="746"/>
                  </a:lnTo>
                  <a:lnTo>
                    <a:pt x="1542" y="730"/>
                  </a:lnTo>
                  <a:lnTo>
                    <a:pt x="1519" y="711"/>
                  </a:lnTo>
                  <a:lnTo>
                    <a:pt x="1491" y="688"/>
                  </a:lnTo>
                  <a:lnTo>
                    <a:pt x="1464" y="660"/>
                  </a:lnTo>
                  <a:lnTo>
                    <a:pt x="1434" y="628"/>
                  </a:lnTo>
                  <a:lnTo>
                    <a:pt x="1405" y="590"/>
                  </a:lnTo>
                  <a:lnTo>
                    <a:pt x="1378" y="547"/>
                  </a:lnTo>
                  <a:lnTo>
                    <a:pt x="1352" y="498"/>
                  </a:lnTo>
                  <a:lnTo>
                    <a:pt x="1329" y="444"/>
                  </a:lnTo>
                  <a:lnTo>
                    <a:pt x="1329" y="444"/>
                  </a:lnTo>
                  <a:lnTo>
                    <a:pt x="1334" y="449"/>
                  </a:lnTo>
                  <a:lnTo>
                    <a:pt x="1342" y="459"/>
                  </a:lnTo>
                  <a:lnTo>
                    <a:pt x="1352" y="472"/>
                  </a:lnTo>
                  <a:lnTo>
                    <a:pt x="1365" y="488"/>
                  </a:lnTo>
                  <a:lnTo>
                    <a:pt x="1381" y="506"/>
                  </a:lnTo>
                  <a:lnTo>
                    <a:pt x="1398" y="527"/>
                  </a:lnTo>
                  <a:lnTo>
                    <a:pt x="1416" y="547"/>
                  </a:lnTo>
                  <a:lnTo>
                    <a:pt x="1435" y="569"/>
                  </a:lnTo>
                  <a:lnTo>
                    <a:pt x="1455" y="592"/>
                  </a:lnTo>
                  <a:lnTo>
                    <a:pt x="1476" y="614"/>
                  </a:lnTo>
                  <a:lnTo>
                    <a:pt x="1496" y="634"/>
                  </a:lnTo>
                  <a:lnTo>
                    <a:pt x="1517" y="654"/>
                  </a:lnTo>
                  <a:lnTo>
                    <a:pt x="1537" y="671"/>
                  </a:lnTo>
                  <a:lnTo>
                    <a:pt x="1556" y="685"/>
                  </a:lnTo>
                  <a:lnTo>
                    <a:pt x="1574" y="695"/>
                  </a:lnTo>
                  <a:lnTo>
                    <a:pt x="1590" y="703"/>
                  </a:lnTo>
                  <a:lnTo>
                    <a:pt x="1604" y="706"/>
                  </a:lnTo>
                  <a:lnTo>
                    <a:pt x="1616" y="703"/>
                  </a:lnTo>
                  <a:lnTo>
                    <a:pt x="1626" y="694"/>
                  </a:lnTo>
                  <a:lnTo>
                    <a:pt x="1632" y="680"/>
                  </a:lnTo>
                  <a:lnTo>
                    <a:pt x="1656" y="584"/>
                  </a:lnTo>
                  <a:lnTo>
                    <a:pt x="1680" y="486"/>
                  </a:lnTo>
                  <a:lnTo>
                    <a:pt x="1701" y="386"/>
                  </a:lnTo>
                  <a:lnTo>
                    <a:pt x="1717" y="286"/>
                  </a:lnTo>
                  <a:lnTo>
                    <a:pt x="1733" y="188"/>
                  </a:lnTo>
                  <a:lnTo>
                    <a:pt x="1743" y="92"/>
                  </a:lnTo>
                  <a:lnTo>
                    <a:pt x="1750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645052" y="2180884"/>
            <a:ext cx="4676355" cy="2823984"/>
            <a:chOff x="4983789" y="1635663"/>
            <a:chExt cx="3507266" cy="2117988"/>
          </a:xfrm>
        </p:grpSpPr>
        <p:grpSp>
          <p:nvGrpSpPr>
            <p:cNvPr id="5" name="组合 4"/>
            <p:cNvGrpSpPr/>
            <p:nvPr/>
          </p:nvGrpSpPr>
          <p:grpSpPr>
            <a:xfrm>
              <a:off x="4983789" y="1635663"/>
              <a:ext cx="3507266" cy="2117988"/>
              <a:chOff x="7252121" y="2352118"/>
              <a:chExt cx="4676354" cy="2823984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7252121" y="2352118"/>
                <a:ext cx="4676354" cy="616730"/>
                <a:chOff x="7252121" y="2352118"/>
                <a:chExt cx="4676354" cy="616730"/>
              </a:xfrm>
            </p:grpSpPr>
            <p:sp>
              <p:nvSpPr>
                <p:cNvPr id="15" name="任意多边形: 形状 14"/>
                <p:cNvSpPr/>
                <p:nvPr/>
              </p:nvSpPr>
              <p:spPr bwMode="auto">
                <a:xfrm>
                  <a:off x="7252121" y="2458077"/>
                  <a:ext cx="280988" cy="404813"/>
                </a:xfrm>
                <a:custGeom>
                  <a:avLst/>
                  <a:gdLst>
                    <a:gd name="T0" fmla="*/ 149 w 177"/>
                    <a:gd name="T1" fmla="*/ 0 h 255"/>
                    <a:gd name="T2" fmla="*/ 151 w 177"/>
                    <a:gd name="T3" fmla="*/ 2 h 255"/>
                    <a:gd name="T4" fmla="*/ 153 w 177"/>
                    <a:gd name="T5" fmla="*/ 8 h 255"/>
                    <a:gd name="T6" fmla="*/ 157 w 177"/>
                    <a:gd name="T7" fmla="*/ 17 h 255"/>
                    <a:gd name="T8" fmla="*/ 162 w 177"/>
                    <a:gd name="T9" fmla="*/ 30 h 255"/>
                    <a:gd name="T10" fmla="*/ 166 w 177"/>
                    <a:gd name="T11" fmla="*/ 46 h 255"/>
                    <a:gd name="T12" fmla="*/ 170 w 177"/>
                    <a:gd name="T13" fmla="*/ 63 h 255"/>
                    <a:gd name="T14" fmla="*/ 174 w 177"/>
                    <a:gd name="T15" fmla="*/ 82 h 255"/>
                    <a:gd name="T16" fmla="*/ 177 w 177"/>
                    <a:gd name="T17" fmla="*/ 102 h 255"/>
                    <a:gd name="T18" fmla="*/ 177 w 177"/>
                    <a:gd name="T19" fmla="*/ 122 h 255"/>
                    <a:gd name="T20" fmla="*/ 174 w 177"/>
                    <a:gd name="T21" fmla="*/ 143 h 255"/>
                    <a:gd name="T22" fmla="*/ 168 w 177"/>
                    <a:gd name="T23" fmla="*/ 164 h 255"/>
                    <a:gd name="T24" fmla="*/ 159 w 177"/>
                    <a:gd name="T25" fmla="*/ 183 h 255"/>
                    <a:gd name="T26" fmla="*/ 146 w 177"/>
                    <a:gd name="T27" fmla="*/ 203 h 255"/>
                    <a:gd name="T28" fmla="*/ 127 w 177"/>
                    <a:gd name="T29" fmla="*/ 220 h 255"/>
                    <a:gd name="T30" fmla="*/ 105 w 177"/>
                    <a:gd name="T31" fmla="*/ 234 h 255"/>
                    <a:gd name="T32" fmla="*/ 77 w 177"/>
                    <a:gd name="T33" fmla="*/ 246 h 255"/>
                    <a:gd name="T34" fmla="*/ 42 w 177"/>
                    <a:gd name="T35" fmla="*/ 255 h 255"/>
                    <a:gd name="T36" fmla="*/ 44 w 177"/>
                    <a:gd name="T37" fmla="*/ 253 h 255"/>
                    <a:gd name="T38" fmla="*/ 51 w 177"/>
                    <a:gd name="T39" fmla="*/ 250 h 255"/>
                    <a:gd name="T40" fmla="*/ 62 w 177"/>
                    <a:gd name="T41" fmla="*/ 244 h 255"/>
                    <a:gd name="T42" fmla="*/ 75 w 177"/>
                    <a:gd name="T43" fmla="*/ 235 h 255"/>
                    <a:gd name="T44" fmla="*/ 90 w 177"/>
                    <a:gd name="T45" fmla="*/ 222 h 255"/>
                    <a:gd name="T46" fmla="*/ 104 w 177"/>
                    <a:gd name="T47" fmla="*/ 208 h 255"/>
                    <a:gd name="T48" fmla="*/ 116 w 177"/>
                    <a:gd name="T49" fmla="*/ 190 h 255"/>
                    <a:gd name="T50" fmla="*/ 126 w 177"/>
                    <a:gd name="T51" fmla="*/ 169 h 255"/>
                    <a:gd name="T52" fmla="*/ 133 w 177"/>
                    <a:gd name="T53" fmla="*/ 143 h 255"/>
                    <a:gd name="T54" fmla="*/ 131 w 177"/>
                    <a:gd name="T55" fmla="*/ 147 h 255"/>
                    <a:gd name="T56" fmla="*/ 127 w 177"/>
                    <a:gd name="T57" fmla="*/ 155 h 255"/>
                    <a:gd name="T58" fmla="*/ 120 w 177"/>
                    <a:gd name="T59" fmla="*/ 168 h 255"/>
                    <a:gd name="T60" fmla="*/ 109 w 177"/>
                    <a:gd name="T61" fmla="*/ 182 h 255"/>
                    <a:gd name="T62" fmla="*/ 96 w 177"/>
                    <a:gd name="T63" fmla="*/ 198 h 255"/>
                    <a:gd name="T64" fmla="*/ 81 w 177"/>
                    <a:gd name="T65" fmla="*/ 213 h 255"/>
                    <a:gd name="T66" fmla="*/ 62 w 177"/>
                    <a:gd name="T67" fmla="*/ 227 h 255"/>
                    <a:gd name="T68" fmla="*/ 42 w 177"/>
                    <a:gd name="T69" fmla="*/ 239 h 255"/>
                    <a:gd name="T70" fmla="*/ 18 w 177"/>
                    <a:gd name="T71" fmla="*/ 246 h 255"/>
                    <a:gd name="T72" fmla="*/ 18 w 177"/>
                    <a:gd name="T73" fmla="*/ 243 h 255"/>
                    <a:gd name="T74" fmla="*/ 16 w 177"/>
                    <a:gd name="T75" fmla="*/ 238 h 255"/>
                    <a:gd name="T76" fmla="*/ 12 w 177"/>
                    <a:gd name="T77" fmla="*/ 229 h 255"/>
                    <a:gd name="T78" fmla="*/ 8 w 177"/>
                    <a:gd name="T79" fmla="*/ 216 h 255"/>
                    <a:gd name="T80" fmla="*/ 4 w 177"/>
                    <a:gd name="T81" fmla="*/ 201 h 255"/>
                    <a:gd name="T82" fmla="*/ 1 w 177"/>
                    <a:gd name="T83" fmla="*/ 185 h 255"/>
                    <a:gd name="T84" fmla="*/ 0 w 177"/>
                    <a:gd name="T85" fmla="*/ 166 h 255"/>
                    <a:gd name="T86" fmla="*/ 0 w 177"/>
                    <a:gd name="T87" fmla="*/ 147 h 255"/>
                    <a:gd name="T88" fmla="*/ 3 w 177"/>
                    <a:gd name="T89" fmla="*/ 126 h 255"/>
                    <a:gd name="T90" fmla="*/ 9 w 177"/>
                    <a:gd name="T91" fmla="*/ 105 h 255"/>
                    <a:gd name="T92" fmla="*/ 19 w 177"/>
                    <a:gd name="T93" fmla="*/ 86 h 255"/>
                    <a:gd name="T94" fmla="*/ 34 w 177"/>
                    <a:gd name="T95" fmla="*/ 65 h 255"/>
                    <a:gd name="T96" fmla="*/ 55 w 177"/>
                    <a:gd name="T97" fmla="*/ 47 h 255"/>
                    <a:gd name="T98" fmla="*/ 79 w 177"/>
                    <a:gd name="T99" fmla="*/ 29 h 255"/>
                    <a:gd name="T100" fmla="*/ 110 w 177"/>
                    <a:gd name="T101" fmla="*/ 13 h 255"/>
                    <a:gd name="T102" fmla="*/ 149 w 177"/>
                    <a:gd name="T103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77" h="255">
                      <a:moveTo>
                        <a:pt x="149" y="0"/>
                      </a:moveTo>
                      <a:lnTo>
                        <a:pt x="151" y="2"/>
                      </a:lnTo>
                      <a:lnTo>
                        <a:pt x="153" y="8"/>
                      </a:lnTo>
                      <a:lnTo>
                        <a:pt x="157" y="17"/>
                      </a:lnTo>
                      <a:lnTo>
                        <a:pt x="162" y="30"/>
                      </a:lnTo>
                      <a:lnTo>
                        <a:pt x="166" y="46"/>
                      </a:lnTo>
                      <a:lnTo>
                        <a:pt x="170" y="63"/>
                      </a:lnTo>
                      <a:lnTo>
                        <a:pt x="174" y="82"/>
                      </a:lnTo>
                      <a:lnTo>
                        <a:pt x="177" y="102"/>
                      </a:lnTo>
                      <a:lnTo>
                        <a:pt x="177" y="122"/>
                      </a:lnTo>
                      <a:lnTo>
                        <a:pt x="174" y="143"/>
                      </a:lnTo>
                      <a:lnTo>
                        <a:pt x="168" y="164"/>
                      </a:lnTo>
                      <a:lnTo>
                        <a:pt x="159" y="183"/>
                      </a:lnTo>
                      <a:lnTo>
                        <a:pt x="146" y="203"/>
                      </a:lnTo>
                      <a:lnTo>
                        <a:pt x="127" y="220"/>
                      </a:lnTo>
                      <a:lnTo>
                        <a:pt x="105" y="234"/>
                      </a:lnTo>
                      <a:lnTo>
                        <a:pt x="77" y="246"/>
                      </a:lnTo>
                      <a:lnTo>
                        <a:pt x="42" y="255"/>
                      </a:lnTo>
                      <a:lnTo>
                        <a:pt x="44" y="253"/>
                      </a:lnTo>
                      <a:lnTo>
                        <a:pt x="51" y="250"/>
                      </a:lnTo>
                      <a:lnTo>
                        <a:pt x="62" y="244"/>
                      </a:lnTo>
                      <a:lnTo>
                        <a:pt x="75" y="235"/>
                      </a:lnTo>
                      <a:lnTo>
                        <a:pt x="90" y="222"/>
                      </a:lnTo>
                      <a:lnTo>
                        <a:pt x="104" y="208"/>
                      </a:lnTo>
                      <a:lnTo>
                        <a:pt x="116" y="190"/>
                      </a:lnTo>
                      <a:lnTo>
                        <a:pt x="126" y="169"/>
                      </a:lnTo>
                      <a:lnTo>
                        <a:pt x="133" y="143"/>
                      </a:lnTo>
                      <a:lnTo>
                        <a:pt x="131" y="147"/>
                      </a:lnTo>
                      <a:lnTo>
                        <a:pt x="127" y="155"/>
                      </a:lnTo>
                      <a:lnTo>
                        <a:pt x="120" y="168"/>
                      </a:lnTo>
                      <a:lnTo>
                        <a:pt x="109" y="182"/>
                      </a:lnTo>
                      <a:lnTo>
                        <a:pt x="96" y="198"/>
                      </a:lnTo>
                      <a:lnTo>
                        <a:pt x="81" y="213"/>
                      </a:lnTo>
                      <a:lnTo>
                        <a:pt x="62" y="227"/>
                      </a:lnTo>
                      <a:lnTo>
                        <a:pt x="42" y="239"/>
                      </a:lnTo>
                      <a:lnTo>
                        <a:pt x="18" y="246"/>
                      </a:lnTo>
                      <a:lnTo>
                        <a:pt x="18" y="243"/>
                      </a:lnTo>
                      <a:lnTo>
                        <a:pt x="16" y="238"/>
                      </a:lnTo>
                      <a:lnTo>
                        <a:pt x="12" y="229"/>
                      </a:lnTo>
                      <a:lnTo>
                        <a:pt x="8" y="216"/>
                      </a:lnTo>
                      <a:lnTo>
                        <a:pt x="4" y="201"/>
                      </a:lnTo>
                      <a:lnTo>
                        <a:pt x="1" y="185"/>
                      </a:lnTo>
                      <a:lnTo>
                        <a:pt x="0" y="166"/>
                      </a:lnTo>
                      <a:lnTo>
                        <a:pt x="0" y="147"/>
                      </a:lnTo>
                      <a:lnTo>
                        <a:pt x="3" y="126"/>
                      </a:lnTo>
                      <a:lnTo>
                        <a:pt x="9" y="105"/>
                      </a:lnTo>
                      <a:lnTo>
                        <a:pt x="19" y="86"/>
                      </a:lnTo>
                      <a:lnTo>
                        <a:pt x="34" y="65"/>
                      </a:lnTo>
                      <a:lnTo>
                        <a:pt x="55" y="47"/>
                      </a:lnTo>
                      <a:lnTo>
                        <a:pt x="79" y="29"/>
                      </a:lnTo>
                      <a:lnTo>
                        <a:pt x="110" y="13"/>
                      </a:lnTo>
                      <a:lnTo>
                        <a:pt x="149" y="0"/>
                      </a:lnTo>
                      <a:close/>
                    </a:path>
                  </a:pathLst>
                </a:custGeom>
                <a:solidFill>
                  <a:schemeClr val="accent1">
                    <a:lumMod val="100000"/>
                  </a:schemeClr>
                </a:solidFill>
                <a:ln w="0">
                  <a:noFill/>
                  <a:prstDash val="solid"/>
                  <a:round/>
                </a:ln>
              </p:spPr>
              <p:txBody>
                <a:bodyPr anchor="ctr"/>
                <a:lstStyle/>
                <a:p>
                  <a:pPr algn="ctr"/>
                  <a:endParaRPr sz="21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6" name="文本框 12"/>
                <p:cNvSpPr txBox="1"/>
                <p:nvPr/>
              </p:nvSpPr>
              <p:spPr>
                <a:xfrm>
                  <a:off x="7613322" y="2352118"/>
                  <a:ext cx="4315153" cy="616730"/>
                </a:xfrm>
                <a:prstGeom prst="rect">
                  <a:avLst/>
                </a:prstGeom>
              </p:spPr>
              <p:txBody>
                <a:bodyPr vert="horz" wrap="square" lIns="146304" tIns="73152" rIns="146304" bIns="73152" anchor="ctr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2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此部分内容作为文字排版占位显示（建议使用主题字体）</a:t>
                  </a:r>
                  <a:br>
                    <a:rPr lang="zh-CN" altLang="en-US" sz="12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</a:br>
                  <a:r>
                    <a:rPr lang="zh-CN" altLang="en-US" sz="12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如需更改请在（设置形状格式）菜单下（文本选项）中调整</a:t>
                  </a:r>
                  <a:endPara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9" name="组合 8"/>
              <p:cNvGrpSpPr/>
              <p:nvPr/>
            </p:nvGrpSpPr>
            <p:grpSpPr>
              <a:xfrm>
                <a:off x="7252121" y="3455745"/>
                <a:ext cx="4676354" cy="616730"/>
                <a:chOff x="7252121" y="3455745"/>
                <a:chExt cx="4676354" cy="616730"/>
              </a:xfrm>
            </p:grpSpPr>
            <p:sp>
              <p:nvSpPr>
                <p:cNvPr id="13" name="任意多边形: 形状 12"/>
                <p:cNvSpPr/>
                <p:nvPr/>
              </p:nvSpPr>
              <p:spPr bwMode="auto">
                <a:xfrm>
                  <a:off x="7252121" y="3561704"/>
                  <a:ext cx="280988" cy="404813"/>
                </a:xfrm>
                <a:custGeom>
                  <a:avLst/>
                  <a:gdLst>
                    <a:gd name="T0" fmla="*/ 149 w 177"/>
                    <a:gd name="T1" fmla="*/ 0 h 255"/>
                    <a:gd name="T2" fmla="*/ 151 w 177"/>
                    <a:gd name="T3" fmla="*/ 2 h 255"/>
                    <a:gd name="T4" fmla="*/ 153 w 177"/>
                    <a:gd name="T5" fmla="*/ 8 h 255"/>
                    <a:gd name="T6" fmla="*/ 157 w 177"/>
                    <a:gd name="T7" fmla="*/ 17 h 255"/>
                    <a:gd name="T8" fmla="*/ 162 w 177"/>
                    <a:gd name="T9" fmla="*/ 30 h 255"/>
                    <a:gd name="T10" fmla="*/ 166 w 177"/>
                    <a:gd name="T11" fmla="*/ 46 h 255"/>
                    <a:gd name="T12" fmla="*/ 170 w 177"/>
                    <a:gd name="T13" fmla="*/ 63 h 255"/>
                    <a:gd name="T14" fmla="*/ 174 w 177"/>
                    <a:gd name="T15" fmla="*/ 82 h 255"/>
                    <a:gd name="T16" fmla="*/ 177 w 177"/>
                    <a:gd name="T17" fmla="*/ 102 h 255"/>
                    <a:gd name="T18" fmla="*/ 177 w 177"/>
                    <a:gd name="T19" fmla="*/ 122 h 255"/>
                    <a:gd name="T20" fmla="*/ 174 w 177"/>
                    <a:gd name="T21" fmla="*/ 143 h 255"/>
                    <a:gd name="T22" fmla="*/ 168 w 177"/>
                    <a:gd name="T23" fmla="*/ 164 h 255"/>
                    <a:gd name="T24" fmla="*/ 159 w 177"/>
                    <a:gd name="T25" fmla="*/ 183 h 255"/>
                    <a:gd name="T26" fmla="*/ 146 w 177"/>
                    <a:gd name="T27" fmla="*/ 203 h 255"/>
                    <a:gd name="T28" fmla="*/ 127 w 177"/>
                    <a:gd name="T29" fmla="*/ 220 h 255"/>
                    <a:gd name="T30" fmla="*/ 105 w 177"/>
                    <a:gd name="T31" fmla="*/ 234 h 255"/>
                    <a:gd name="T32" fmla="*/ 77 w 177"/>
                    <a:gd name="T33" fmla="*/ 246 h 255"/>
                    <a:gd name="T34" fmla="*/ 42 w 177"/>
                    <a:gd name="T35" fmla="*/ 255 h 255"/>
                    <a:gd name="T36" fmla="*/ 44 w 177"/>
                    <a:gd name="T37" fmla="*/ 253 h 255"/>
                    <a:gd name="T38" fmla="*/ 51 w 177"/>
                    <a:gd name="T39" fmla="*/ 250 h 255"/>
                    <a:gd name="T40" fmla="*/ 62 w 177"/>
                    <a:gd name="T41" fmla="*/ 244 h 255"/>
                    <a:gd name="T42" fmla="*/ 75 w 177"/>
                    <a:gd name="T43" fmla="*/ 235 h 255"/>
                    <a:gd name="T44" fmla="*/ 90 w 177"/>
                    <a:gd name="T45" fmla="*/ 222 h 255"/>
                    <a:gd name="T46" fmla="*/ 104 w 177"/>
                    <a:gd name="T47" fmla="*/ 208 h 255"/>
                    <a:gd name="T48" fmla="*/ 116 w 177"/>
                    <a:gd name="T49" fmla="*/ 190 h 255"/>
                    <a:gd name="T50" fmla="*/ 126 w 177"/>
                    <a:gd name="T51" fmla="*/ 169 h 255"/>
                    <a:gd name="T52" fmla="*/ 133 w 177"/>
                    <a:gd name="T53" fmla="*/ 143 h 255"/>
                    <a:gd name="T54" fmla="*/ 131 w 177"/>
                    <a:gd name="T55" fmla="*/ 147 h 255"/>
                    <a:gd name="T56" fmla="*/ 127 w 177"/>
                    <a:gd name="T57" fmla="*/ 155 h 255"/>
                    <a:gd name="T58" fmla="*/ 120 w 177"/>
                    <a:gd name="T59" fmla="*/ 168 h 255"/>
                    <a:gd name="T60" fmla="*/ 109 w 177"/>
                    <a:gd name="T61" fmla="*/ 182 h 255"/>
                    <a:gd name="T62" fmla="*/ 96 w 177"/>
                    <a:gd name="T63" fmla="*/ 198 h 255"/>
                    <a:gd name="T64" fmla="*/ 81 w 177"/>
                    <a:gd name="T65" fmla="*/ 213 h 255"/>
                    <a:gd name="T66" fmla="*/ 62 w 177"/>
                    <a:gd name="T67" fmla="*/ 227 h 255"/>
                    <a:gd name="T68" fmla="*/ 42 w 177"/>
                    <a:gd name="T69" fmla="*/ 239 h 255"/>
                    <a:gd name="T70" fmla="*/ 18 w 177"/>
                    <a:gd name="T71" fmla="*/ 246 h 255"/>
                    <a:gd name="T72" fmla="*/ 18 w 177"/>
                    <a:gd name="T73" fmla="*/ 243 h 255"/>
                    <a:gd name="T74" fmla="*/ 16 w 177"/>
                    <a:gd name="T75" fmla="*/ 238 h 255"/>
                    <a:gd name="T76" fmla="*/ 12 w 177"/>
                    <a:gd name="T77" fmla="*/ 229 h 255"/>
                    <a:gd name="T78" fmla="*/ 8 w 177"/>
                    <a:gd name="T79" fmla="*/ 216 h 255"/>
                    <a:gd name="T80" fmla="*/ 4 w 177"/>
                    <a:gd name="T81" fmla="*/ 201 h 255"/>
                    <a:gd name="T82" fmla="*/ 1 w 177"/>
                    <a:gd name="T83" fmla="*/ 185 h 255"/>
                    <a:gd name="T84" fmla="*/ 0 w 177"/>
                    <a:gd name="T85" fmla="*/ 166 h 255"/>
                    <a:gd name="T86" fmla="*/ 0 w 177"/>
                    <a:gd name="T87" fmla="*/ 147 h 255"/>
                    <a:gd name="T88" fmla="*/ 3 w 177"/>
                    <a:gd name="T89" fmla="*/ 126 h 255"/>
                    <a:gd name="T90" fmla="*/ 9 w 177"/>
                    <a:gd name="T91" fmla="*/ 105 h 255"/>
                    <a:gd name="T92" fmla="*/ 19 w 177"/>
                    <a:gd name="T93" fmla="*/ 86 h 255"/>
                    <a:gd name="T94" fmla="*/ 34 w 177"/>
                    <a:gd name="T95" fmla="*/ 65 h 255"/>
                    <a:gd name="T96" fmla="*/ 55 w 177"/>
                    <a:gd name="T97" fmla="*/ 47 h 255"/>
                    <a:gd name="T98" fmla="*/ 79 w 177"/>
                    <a:gd name="T99" fmla="*/ 29 h 255"/>
                    <a:gd name="T100" fmla="*/ 110 w 177"/>
                    <a:gd name="T101" fmla="*/ 13 h 255"/>
                    <a:gd name="T102" fmla="*/ 149 w 177"/>
                    <a:gd name="T103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77" h="255">
                      <a:moveTo>
                        <a:pt x="149" y="0"/>
                      </a:moveTo>
                      <a:lnTo>
                        <a:pt x="151" y="2"/>
                      </a:lnTo>
                      <a:lnTo>
                        <a:pt x="153" y="8"/>
                      </a:lnTo>
                      <a:lnTo>
                        <a:pt x="157" y="17"/>
                      </a:lnTo>
                      <a:lnTo>
                        <a:pt x="162" y="30"/>
                      </a:lnTo>
                      <a:lnTo>
                        <a:pt x="166" y="46"/>
                      </a:lnTo>
                      <a:lnTo>
                        <a:pt x="170" y="63"/>
                      </a:lnTo>
                      <a:lnTo>
                        <a:pt x="174" y="82"/>
                      </a:lnTo>
                      <a:lnTo>
                        <a:pt x="177" y="102"/>
                      </a:lnTo>
                      <a:lnTo>
                        <a:pt x="177" y="122"/>
                      </a:lnTo>
                      <a:lnTo>
                        <a:pt x="174" y="143"/>
                      </a:lnTo>
                      <a:lnTo>
                        <a:pt x="168" y="164"/>
                      </a:lnTo>
                      <a:lnTo>
                        <a:pt x="159" y="183"/>
                      </a:lnTo>
                      <a:lnTo>
                        <a:pt x="146" y="203"/>
                      </a:lnTo>
                      <a:lnTo>
                        <a:pt x="127" y="220"/>
                      </a:lnTo>
                      <a:lnTo>
                        <a:pt x="105" y="234"/>
                      </a:lnTo>
                      <a:lnTo>
                        <a:pt x="77" y="246"/>
                      </a:lnTo>
                      <a:lnTo>
                        <a:pt x="42" y="255"/>
                      </a:lnTo>
                      <a:lnTo>
                        <a:pt x="44" y="253"/>
                      </a:lnTo>
                      <a:lnTo>
                        <a:pt x="51" y="250"/>
                      </a:lnTo>
                      <a:lnTo>
                        <a:pt x="62" y="244"/>
                      </a:lnTo>
                      <a:lnTo>
                        <a:pt x="75" y="235"/>
                      </a:lnTo>
                      <a:lnTo>
                        <a:pt x="90" y="222"/>
                      </a:lnTo>
                      <a:lnTo>
                        <a:pt x="104" y="208"/>
                      </a:lnTo>
                      <a:lnTo>
                        <a:pt x="116" y="190"/>
                      </a:lnTo>
                      <a:lnTo>
                        <a:pt x="126" y="169"/>
                      </a:lnTo>
                      <a:lnTo>
                        <a:pt x="133" y="143"/>
                      </a:lnTo>
                      <a:lnTo>
                        <a:pt x="131" y="147"/>
                      </a:lnTo>
                      <a:lnTo>
                        <a:pt x="127" y="155"/>
                      </a:lnTo>
                      <a:lnTo>
                        <a:pt x="120" y="168"/>
                      </a:lnTo>
                      <a:lnTo>
                        <a:pt x="109" y="182"/>
                      </a:lnTo>
                      <a:lnTo>
                        <a:pt x="96" y="198"/>
                      </a:lnTo>
                      <a:lnTo>
                        <a:pt x="81" y="213"/>
                      </a:lnTo>
                      <a:lnTo>
                        <a:pt x="62" y="227"/>
                      </a:lnTo>
                      <a:lnTo>
                        <a:pt x="42" y="239"/>
                      </a:lnTo>
                      <a:lnTo>
                        <a:pt x="18" y="246"/>
                      </a:lnTo>
                      <a:lnTo>
                        <a:pt x="18" y="243"/>
                      </a:lnTo>
                      <a:lnTo>
                        <a:pt x="16" y="238"/>
                      </a:lnTo>
                      <a:lnTo>
                        <a:pt x="12" y="229"/>
                      </a:lnTo>
                      <a:lnTo>
                        <a:pt x="8" y="216"/>
                      </a:lnTo>
                      <a:lnTo>
                        <a:pt x="4" y="201"/>
                      </a:lnTo>
                      <a:lnTo>
                        <a:pt x="1" y="185"/>
                      </a:lnTo>
                      <a:lnTo>
                        <a:pt x="0" y="166"/>
                      </a:lnTo>
                      <a:lnTo>
                        <a:pt x="0" y="147"/>
                      </a:lnTo>
                      <a:lnTo>
                        <a:pt x="3" y="126"/>
                      </a:lnTo>
                      <a:lnTo>
                        <a:pt x="9" y="105"/>
                      </a:lnTo>
                      <a:lnTo>
                        <a:pt x="19" y="86"/>
                      </a:lnTo>
                      <a:lnTo>
                        <a:pt x="34" y="65"/>
                      </a:lnTo>
                      <a:lnTo>
                        <a:pt x="55" y="47"/>
                      </a:lnTo>
                      <a:lnTo>
                        <a:pt x="79" y="29"/>
                      </a:lnTo>
                      <a:lnTo>
                        <a:pt x="110" y="13"/>
                      </a:lnTo>
                      <a:lnTo>
                        <a:pt x="149" y="0"/>
                      </a:lnTo>
                      <a:close/>
                    </a:path>
                  </a:pathLst>
                </a:custGeom>
                <a:solidFill>
                  <a:schemeClr val="accent2">
                    <a:lumMod val="100000"/>
                  </a:schemeClr>
                </a:solidFill>
                <a:ln w="0">
                  <a:noFill/>
                  <a:prstDash val="solid"/>
                  <a:round/>
                </a:ln>
              </p:spPr>
              <p:txBody>
                <a:bodyPr anchor="ctr"/>
                <a:lstStyle/>
                <a:p>
                  <a:pPr algn="ctr"/>
                  <a:endParaRPr sz="21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4" name="文本框 10"/>
                <p:cNvSpPr txBox="1"/>
                <p:nvPr/>
              </p:nvSpPr>
              <p:spPr>
                <a:xfrm>
                  <a:off x="7613322" y="3455745"/>
                  <a:ext cx="4315153" cy="616730"/>
                </a:xfrm>
                <a:prstGeom prst="rect">
                  <a:avLst/>
                </a:prstGeom>
              </p:spPr>
              <p:txBody>
                <a:bodyPr vert="horz" wrap="square" lIns="146304" tIns="73152" rIns="146304" bIns="73152" anchor="ctr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2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此部分内容作为文字排版占位显示（建议使用主题字体）</a:t>
                  </a:r>
                  <a:br>
                    <a:rPr lang="zh-CN" altLang="en-US" sz="12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</a:br>
                  <a:r>
                    <a:rPr lang="zh-CN" altLang="en-US" sz="12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如需更改请在（设置形状格式）菜单下（文本选项）中调整</a:t>
                  </a:r>
                  <a:endPara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10" name="组合 9"/>
              <p:cNvGrpSpPr/>
              <p:nvPr/>
            </p:nvGrpSpPr>
            <p:grpSpPr>
              <a:xfrm>
                <a:off x="7252121" y="4559372"/>
                <a:ext cx="4676354" cy="616730"/>
                <a:chOff x="7252121" y="4559372"/>
                <a:chExt cx="4676354" cy="616730"/>
              </a:xfrm>
            </p:grpSpPr>
            <p:sp>
              <p:nvSpPr>
                <p:cNvPr id="11" name="任意多边形: 形状 10"/>
                <p:cNvSpPr/>
                <p:nvPr/>
              </p:nvSpPr>
              <p:spPr bwMode="auto">
                <a:xfrm>
                  <a:off x="7252121" y="4665331"/>
                  <a:ext cx="280988" cy="404813"/>
                </a:xfrm>
                <a:custGeom>
                  <a:avLst/>
                  <a:gdLst>
                    <a:gd name="T0" fmla="*/ 149 w 177"/>
                    <a:gd name="T1" fmla="*/ 0 h 255"/>
                    <a:gd name="T2" fmla="*/ 151 w 177"/>
                    <a:gd name="T3" fmla="*/ 2 h 255"/>
                    <a:gd name="T4" fmla="*/ 153 w 177"/>
                    <a:gd name="T5" fmla="*/ 8 h 255"/>
                    <a:gd name="T6" fmla="*/ 157 w 177"/>
                    <a:gd name="T7" fmla="*/ 17 h 255"/>
                    <a:gd name="T8" fmla="*/ 162 w 177"/>
                    <a:gd name="T9" fmla="*/ 30 h 255"/>
                    <a:gd name="T10" fmla="*/ 166 w 177"/>
                    <a:gd name="T11" fmla="*/ 46 h 255"/>
                    <a:gd name="T12" fmla="*/ 170 w 177"/>
                    <a:gd name="T13" fmla="*/ 63 h 255"/>
                    <a:gd name="T14" fmla="*/ 174 w 177"/>
                    <a:gd name="T15" fmla="*/ 82 h 255"/>
                    <a:gd name="T16" fmla="*/ 177 w 177"/>
                    <a:gd name="T17" fmla="*/ 102 h 255"/>
                    <a:gd name="T18" fmla="*/ 177 w 177"/>
                    <a:gd name="T19" fmla="*/ 122 h 255"/>
                    <a:gd name="T20" fmla="*/ 174 w 177"/>
                    <a:gd name="T21" fmla="*/ 143 h 255"/>
                    <a:gd name="T22" fmla="*/ 168 w 177"/>
                    <a:gd name="T23" fmla="*/ 164 h 255"/>
                    <a:gd name="T24" fmla="*/ 159 w 177"/>
                    <a:gd name="T25" fmla="*/ 183 h 255"/>
                    <a:gd name="T26" fmla="*/ 146 w 177"/>
                    <a:gd name="T27" fmla="*/ 203 h 255"/>
                    <a:gd name="T28" fmla="*/ 127 w 177"/>
                    <a:gd name="T29" fmla="*/ 220 h 255"/>
                    <a:gd name="T30" fmla="*/ 105 w 177"/>
                    <a:gd name="T31" fmla="*/ 234 h 255"/>
                    <a:gd name="T32" fmla="*/ 77 w 177"/>
                    <a:gd name="T33" fmla="*/ 246 h 255"/>
                    <a:gd name="T34" fmla="*/ 42 w 177"/>
                    <a:gd name="T35" fmla="*/ 255 h 255"/>
                    <a:gd name="T36" fmla="*/ 44 w 177"/>
                    <a:gd name="T37" fmla="*/ 253 h 255"/>
                    <a:gd name="T38" fmla="*/ 51 w 177"/>
                    <a:gd name="T39" fmla="*/ 250 h 255"/>
                    <a:gd name="T40" fmla="*/ 62 w 177"/>
                    <a:gd name="T41" fmla="*/ 244 h 255"/>
                    <a:gd name="T42" fmla="*/ 75 w 177"/>
                    <a:gd name="T43" fmla="*/ 235 h 255"/>
                    <a:gd name="T44" fmla="*/ 90 w 177"/>
                    <a:gd name="T45" fmla="*/ 222 h 255"/>
                    <a:gd name="T46" fmla="*/ 104 w 177"/>
                    <a:gd name="T47" fmla="*/ 208 h 255"/>
                    <a:gd name="T48" fmla="*/ 116 w 177"/>
                    <a:gd name="T49" fmla="*/ 190 h 255"/>
                    <a:gd name="T50" fmla="*/ 126 w 177"/>
                    <a:gd name="T51" fmla="*/ 169 h 255"/>
                    <a:gd name="T52" fmla="*/ 133 w 177"/>
                    <a:gd name="T53" fmla="*/ 143 h 255"/>
                    <a:gd name="T54" fmla="*/ 131 w 177"/>
                    <a:gd name="T55" fmla="*/ 147 h 255"/>
                    <a:gd name="T56" fmla="*/ 127 w 177"/>
                    <a:gd name="T57" fmla="*/ 155 h 255"/>
                    <a:gd name="T58" fmla="*/ 120 w 177"/>
                    <a:gd name="T59" fmla="*/ 168 h 255"/>
                    <a:gd name="T60" fmla="*/ 109 w 177"/>
                    <a:gd name="T61" fmla="*/ 182 h 255"/>
                    <a:gd name="T62" fmla="*/ 96 w 177"/>
                    <a:gd name="T63" fmla="*/ 198 h 255"/>
                    <a:gd name="T64" fmla="*/ 81 w 177"/>
                    <a:gd name="T65" fmla="*/ 213 h 255"/>
                    <a:gd name="T66" fmla="*/ 62 w 177"/>
                    <a:gd name="T67" fmla="*/ 227 h 255"/>
                    <a:gd name="T68" fmla="*/ 42 w 177"/>
                    <a:gd name="T69" fmla="*/ 239 h 255"/>
                    <a:gd name="T70" fmla="*/ 18 w 177"/>
                    <a:gd name="T71" fmla="*/ 246 h 255"/>
                    <a:gd name="T72" fmla="*/ 18 w 177"/>
                    <a:gd name="T73" fmla="*/ 243 h 255"/>
                    <a:gd name="T74" fmla="*/ 16 w 177"/>
                    <a:gd name="T75" fmla="*/ 238 h 255"/>
                    <a:gd name="T76" fmla="*/ 12 w 177"/>
                    <a:gd name="T77" fmla="*/ 229 h 255"/>
                    <a:gd name="T78" fmla="*/ 8 w 177"/>
                    <a:gd name="T79" fmla="*/ 216 h 255"/>
                    <a:gd name="T80" fmla="*/ 4 w 177"/>
                    <a:gd name="T81" fmla="*/ 201 h 255"/>
                    <a:gd name="T82" fmla="*/ 1 w 177"/>
                    <a:gd name="T83" fmla="*/ 185 h 255"/>
                    <a:gd name="T84" fmla="*/ 0 w 177"/>
                    <a:gd name="T85" fmla="*/ 166 h 255"/>
                    <a:gd name="T86" fmla="*/ 0 w 177"/>
                    <a:gd name="T87" fmla="*/ 147 h 255"/>
                    <a:gd name="T88" fmla="*/ 3 w 177"/>
                    <a:gd name="T89" fmla="*/ 126 h 255"/>
                    <a:gd name="T90" fmla="*/ 9 w 177"/>
                    <a:gd name="T91" fmla="*/ 105 h 255"/>
                    <a:gd name="T92" fmla="*/ 19 w 177"/>
                    <a:gd name="T93" fmla="*/ 86 h 255"/>
                    <a:gd name="T94" fmla="*/ 34 w 177"/>
                    <a:gd name="T95" fmla="*/ 65 h 255"/>
                    <a:gd name="T96" fmla="*/ 55 w 177"/>
                    <a:gd name="T97" fmla="*/ 47 h 255"/>
                    <a:gd name="T98" fmla="*/ 79 w 177"/>
                    <a:gd name="T99" fmla="*/ 29 h 255"/>
                    <a:gd name="T100" fmla="*/ 110 w 177"/>
                    <a:gd name="T101" fmla="*/ 13 h 255"/>
                    <a:gd name="T102" fmla="*/ 149 w 177"/>
                    <a:gd name="T103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77" h="255">
                      <a:moveTo>
                        <a:pt x="149" y="0"/>
                      </a:moveTo>
                      <a:lnTo>
                        <a:pt x="151" y="2"/>
                      </a:lnTo>
                      <a:lnTo>
                        <a:pt x="153" y="8"/>
                      </a:lnTo>
                      <a:lnTo>
                        <a:pt x="157" y="17"/>
                      </a:lnTo>
                      <a:lnTo>
                        <a:pt x="162" y="30"/>
                      </a:lnTo>
                      <a:lnTo>
                        <a:pt x="166" y="46"/>
                      </a:lnTo>
                      <a:lnTo>
                        <a:pt x="170" y="63"/>
                      </a:lnTo>
                      <a:lnTo>
                        <a:pt x="174" y="82"/>
                      </a:lnTo>
                      <a:lnTo>
                        <a:pt x="177" y="102"/>
                      </a:lnTo>
                      <a:lnTo>
                        <a:pt x="177" y="122"/>
                      </a:lnTo>
                      <a:lnTo>
                        <a:pt x="174" y="143"/>
                      </a:lnTo>
                      <a:lnTo>
                        <a:pt x="168" y="164"/>
                      </a:lnTo>
                      <a:lnTo>
                        <a:pt x="159" y="183"/>
                      </a:lnTo>
                      <a:lnTo>
                        <a:pt x="146" y="203"/>
                      </a:lnTo>
                      <a:lnTo>
                        <a:pt x="127" y="220"/>
                      </a:lnTo>
                      <a:lnTo>
                        <a:pt x="105" y="234"/>
                      </a:lnTo>
                      <a:lnTo>
                        <a:pt x="77" y="246"/>
                      </a:lnTo>
                      <a:lnTo>
                        <a:pt x="42" y="255"/>
                      </a:lnTo>
                      <a:lnTo>
                        <a:pt x="44" y="253"/>
                      </a:lnTo>
                      <a:lnTo>
                        <a:pt x="51" y="250"/>
                      </a:lnTo>
                      <a:lnTo>
                        <a:pt x="62" y="244"/>
                      </a:lnTo>
                      <a:lnTo>
                        <a:pt x="75" y="235"/>
                      </a:lnTo>
                      <a:lnTo>
                        <a:pt x="90" y="222"/>
                      </a:lnTo>
                      <a:lnTo>
                        <a:pt x="104" y="208"/>
                      </a:lnTo>
                      <a:lnTo>
                        <a:pt x="116" y="190"/>
                      </a:lnTo>
                      <a:lnTo>
                        <a:pt x="126" y="169"/>
                      </a:lnTo>
                      <a:lnTo>
                        <a:pt x="133" y="143"/>
                      </a:lnTo>
                      <a:lnTo>
                        <a:pt x="131" y="147"/>
                      </a:lnTo>
                      <a:lnTo>
                        <a:pt x="127" y="155"/>
                      </a:lnTo>
                      <a:lnTo>
                        <a:pt x="120" y="168"/>
                      </a:lnTo>
                      <a:lnTo>
                        <a:pt x="109" y="182"/>
                      </a:lnTo>
                      <a:lnTo>
                        <a:pt x="96" y="198"/>
                      </a:lnTo>
                      <a:lnTo>
                        <a:pt x="81" y="213"/>
                      </a:lnTo>
                      <a:lnTo>
                        <a:pt x="62" y="227"/>
                      </a:lnTo>
                      <a:lnTo>
                        <a:pt x="42" y="239"/>
                      </a:lnTo>
                      <a:lnTo>
                        <a:pt x="18" y="246"/>
                      </a:lnTo>
                      <a:lnTo>
                        <a:pt x="18" y="243"/>
                      </a:lnTo>
                      <a:lnTo>
                        <a:pt x="16" y="238"/>
                      </a:lnTo>
                      <a:lnTo>
                        <a:pt x="12" y="229"/>
                      </a:lnTo>
                      <a:lnTo>
                        <a:pt x="8" y="216"/>
                      </a:lnTo>
                      <a:lnTo>
                        <a:pt x="4" y="201"/>
                      </a:lnTo>
                      <a:lnTo>
                        <a:pt x="1" y="185"/>
                      </a:lnTo>
                      <a:lnTo>
                        <a:pt x="0" y="166"/>
                      </a:lnTo>
                      <a:lnTo>
                        <a:pt x="0" y="147"/>
                      </a:lnTo>
                      <a:lnTo>
                        <a:pt x="3" y="126"/>
                      </a:lnTo>
                      <a:lnTo>
                        <a:pt x="9" y="105"/>
                      </a:lnTo>
                      <a:lnTo>
                        <a:pt x="19" y="86"/>
                      </a:lnTo>
                      <a:lnTo>
                        <a:pt x="34" y="65"/>
                      </a:lnTo>
                      <a:lnTo>
                        <a:pt x="55" y="47"/>
                      </a:lnTo>
                      <a:lnTo>
                        <a:pt x="79" y="29"/>
                      </a:lnTo>
                      <a:lnTo>
                        <a:pt x="110" y="13"/>
                      </a:lnTo>
                      <a:lnTo>
                        <a:pt x="149" y="0"/>
                      </a:lnTo>
                      <a:close/>
                    </a:path>
                  </a:pathLst>
                </a:custGeom>
                <a:solidFill>
                  <a:schemeClr val="accent3">
                    <a:lumMod val="100000"/>
                  </a:schemeClr>
                </a:solidFill>
                <a:ln w="0">
                  <a:noFill/>
                  <a:prstDash val="solid"/>
                  <a:round/>
                </a:ln>
              </p:spPr>
              <p:txBody>
                <a:bodyPr anchor="ctr"/>
                <a:lstStyle/>
                <a:p>
                  <a:pPr algn="ctr"/>
                  <a:endParaRPr sz="21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2" name="文本框 8"/>
                <p:cNvSpPr txBox="1"/>
                <p:nvPr/>
              </p:nvSpPr>
              <p:spPr>
                <a:xfrm>
                  <a:off x="7613322" y="4559372"/>
                  <a:ext cx="4315153" cy="616730"/>
                </a:xfrm>
                <a:prstGeom prst="rect">
                  <a:avLst/>
                </a:prstGeom>
              </p:spPr>
              <p:txBody>
                <a:bodyPr vert="horz" wrap="square" lIns="146304" tIns="73152" rIns="146304" bIns="73152" anchor="ctr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2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此部分内容作为文字排版占位显示（建议使用主题字体）</a:t>
                  </a:r>
                  <a:br>
                    <a:rPr lang="zh-CN" altLang="en-US" sz="12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</a:br>
                  <a:r>
                    <a:rPr lang="zh-CN" altLang="en-US" sz="12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如需更改请在（设置形状格式）菜单下（文本选项）中调整</a:t>
                  </a:r>
                  <a:endPara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cxnSp>
          <p:nvCxnSpPr>
            <p:cNvPr id="6" name="直接连接符 5"/>
            <p:cNvCxnSpPr/>
            <p:nvPr/>
          </p:nvCxnSpPr>
          <p:spPr>
            <a:xfrm>
              <a:off x="4983789" y="2269268"/>
              <a:ext cx="3236257" cy="0"/>
            </a:xfrm>
            <a:prstGeom prst="line">
              <a:avLst/>
            </a:prstGeom>
            <a:ln w="3175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4983789" y="3112230"/>
              <a:ext cx="3236257" cy="0"/>
            </a:xfrm>
            <a:prstGeom prst="line">
              <a:avLst/>
            </a:prstGeom>
            <a:ln w="3175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1"/>
          <p:cNvSpPr txBox="1"/>
          <p:nvPr/>
        </p:nvSpPr>
        <p:spPr>
          <a:xfrm>
            <a:off x="4310914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添加标题内容</a:t>
            </a:r>
            <a:endParaRPr lang="en-US" altLang="zh-CN" sz="4400" b="1" dirty="0">
              <a:solidFill>
                <a:schemeClr val="bg1"/>
              </a:solidFill>
            </a:endParaRPr>
          </a:p>
        </p:txBody>
      </p:sp>
      <p:sp>
        <p:nvSpPr>
          <p:cNvPr id="57" name="TextBox 2"/>
          <p:cNvSpPr txBox="1"/>
          <p:nvPr/>
        </p:nvSpPr>
        <p:spPr>
          <a:xfrm>
            <a:off x="4673658" y="1033454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Put Your Awesome Subtitle</a:t>
            </a:r>
            <a:endParaRPr 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199342" y="1966242"/>
            <a:ext cx="3764132" cy="3762597"/>
            <a:chOff x="4199342" y="1966245"/>
            <a:chExt cx="3764132" cy="3762597"/>
          </a:xfrm>
        </p:grpSpPr>
        <p:sp>
          <p:nvSpPr>
            <p:cNvPr id="53" name="椭圆 52"/>
            <p:cNvSpPr/>
            <p:nvPr/>
          </p:nvSpPr>
          <p:spPr bwMode="auto">
            <a:xfrm>
              <a:off x="4199342" y="1966245"/>
              <a:ext cx="3764132" cy="3762597"/>
            </a:xfrm>
            <a:prstGeom prst="ellipse">
              <a:avLst/>
            </a:prstGeom>
            <a:noFill/>
            <a:ln w="9525" cap="rnd">
              <a:solidFill>
                <a:schemeClr val="tx2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椭圆 53"/>
            <p:cNvSpPr/>
            <p:nvPr/>
          </p:nvSpPr>
          <p:spPr bwMode="auto">
            <a:xfrm>
              <a:off x="4480441" y="2247346"/>
              <a:ext cx="3201165" cy="3199628"/>
            </a:xfrm>
            <a:prstGeom prst="ellipse">
              <a:avLst/>
            </a:prstGeom>
            <a:noFill/>
            <a:ln w="9525" cap="rnd">
              <a:solidFill>
                <a:schemeClr val="tx2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125593" y="2852555"/>
            <a:ext cx="1954647" cy="4096692"/>
            <a:chOff x="3844194" y="2139416"/>
            <a:chExt cx="1465985" cy="3072519"/>
          </a:xfrm>
        </p:grpSpPr>
        <p:grpSp>
          <p:nvGrpSpPr>
            <p:cNvPr id="5" name="组合 4"/>
            <p:cNvGrpSpPr/>
            <p:nvPr/>
          </p:nvGrpSpPr>
          <p:grpSpPr>
            <a:xfrm>
              <a:off x="3844194" y="2139416"/>
              <a:ext cx="1465985" cy="3072519"/>
              <a:chOff x="5101641" y="2822878"/>
              <a:chExt cx="1925269" cy="4035122"/>
            </a:xfrm>
          </p:grpSpPr>
          <p:sp>
            <p:nvSpPr>
              <p:cNvPr id="37" name="矩形 36"/>
              <p:cNvSpPr/>
              <p:nvPr/>
            </p:nvSpPr>
            <p:spPr bwMode="auto">
              <a:xfrm>
                <a:off x="5928485" y="4683089"/>
                <a:ext cx="264772" cy="27158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任意多边形: 形状 37"/>
              <p:cNvSpPr/>
              <p:nvPr/>
            </p:nvSpPr>
            <p:spPr bwMode="auto">
              <a:xfrm>
                <a:off x="6057088" y="5957776"/>
                <a:ext cx="685381" cy="621079"/>
              </a:xfrm>
              <a:custGeom>
                <a:avLst/>
                <a:gdLst>
                  <a:gd name="T0" fmla="*/ 383 w 383"/>
                  <a:gd name="T1" fmla="*/ 0 h 347"/>
                  <a:gd name="T2" fmla="*/ 200 w 383"/>
                  <a:gd name="T3" fmla="*/ 198 h 347"/>
                  <a:gd name="T4" fmla="*/ 200 w 383"/>
                  <a:gd name="T5" fmla="*/ 347 h 347"/>
                  <a:gd name="T6" fmla="*/ 0 w 383"/>
                  <a:gd name="T7" fmla="*/ 347 h 347"/>
                  <a:gd name="T8" fmla="*/ 0 w 383"/>
                  <a:gd name="T9" fmla="*/ 90 h 347"/>
                  <a:gd name="T10" fmla="*/ 383 w 383"/>
                  <a:gd name="T11" fmla="*/ 0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3" h="347">
                    <a:moveTo>
                      <a:pt x="383" y="0"/>
                    </a:moveTo>
                    <a:cubicBezTo>
                      <a:pt x="383" y="0"/>
                      <a:pt x="352" y="89"/>
                      <a:pt x="200" y="198"/>
                    </a:cubicBezTo>
                    <a:cubicBezTo>
                      <a:pt x="200" y="347"/>
                      <a:pt x="200" y="347"/>
                      <a:pt x="200" y="347"/>
                    </a:cubicBezTo>
                    <a:cubicBezTo>
                      <a:pt x="0" y="347"/>
                      <a:pt x="0" y="347"/>
                      <a:pt x="0" y="347"/>
                    </a:cubicBezTo>
                    <a:cubicBezTo>
                      <a:pt x="0" y="90"/>
                      <a:pt x="0" y="90"/>
                      <a:pt x="0" y="90"/>
                    </a:cubicBezTo>
                    <a:lnTo>
                      <a:pt x="383" y="0"/>
                    </a:lnTo>
                    <a:close/>
                  </a:path>
                </a:pathLst>
              </a:custGeom>
              <a:solidFill>
                <a:srgbClr val="F4B289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矩形 38"/>
              <p:cNvSpPr/>
              <p:nvPr/>
            </p:nvSpPr>
            <p:spPr bwMode="auto">
              <a:xfrm>
                <a:off x="5792317" y="4919114"/>
                <a:ext cx="543917" cy="1165752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任意多边形: 形状 39"/>
              <p:cNvSpPr/>
              <p:nvPr/>
            </p:nvSpPr>
            <p:spPr bwMode="auto">
              <a:xfrm>
                <a:off x="6039689" y="4904741"/>
                <a:ext cx="731527" cy="482641"/>
              </a:xfrm>
              <a:custGeom>
                <a:avLst/>
                <a:gdLst>
                  <a:gd name="T0" fmla="*/ 395 w 409"/>
                  <a:gd name="T1" fmla="*/ 56 h 270"/>
                  <a:gd name="T2" fmla="*/ 353 w 409"/>
                  <a:gd name="T3" fmla="*/ 150 h 270"/>
                  <a:gd name="T4" fmla="*/ 108 w 409"/>
                  <a:gd name="T5" fmla="*/ 256 h 270"/>
                  <a:gd name="T6" fmla="*/ 15 w 409"/>
                  <a:gd name="T7" fmla="*/ 213 h 270"/>
                  <a:gd name="T8" fmla="*/ 15 w 409"/>
                  <a:gd name="T9" fmla="*/ 213 h 270"/>
                  <a:gd name="T10" fmla="*/ 57 w 409"/>
                  <a:gd name="T11" fmla="*/ 119 h 270"/>
                  <a:gd name="T12" fmla="*/ 302 w 409"/>
                  <a:gd name="T13" fmla="*/ 14 h 270"/>
                  <a:gd name="T14" fmla="*/ 395 w 409"/>
                  <a:gd name="T15" fmla="*/ 5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9" h="270">
                    <a:moveTo>
                      <a:pt x="395" y="56"/>
                    </a:moveTo>
                    <a:cubicBezTo>
                      <a:pt x="409" y="94"/>
                      <a:pt x="390" y="136"/>
                      <a:pt x="353" y="150"/>
                    </a:cubicBezTo>
                    <a:cubicBezTo>
                      <a:pt x="108" y="256"/>
                      <a:pt x="108" y="256"/>
                      <a:pt x="108" y="256"/>
                    </a:cubicBezTo>
                    <a:cubicBezTo>
                      <a:pt x="71" y="270"/>
                      <a:pt x="29" y="250"/>
                      <a:pt x="15" y="213"/>
                    </a:cubicBezTo>
                    <a:cubicBezTo>
                      <a:pt x="15" y="213"/>
                      <a:pt x="15" y="213"/>
                      <a:pt x="15" y="213"/>
                    </a:cubicBezTo>
                    <a:cubicBezTo>
                      <a:pt x="0" y="175"/>
                      <a:pt x="20" y="133"/>
                      <a:pt x="57" y="119"/>
                    </a:cubicBezTo>
                    <a:cubicBezTo>
                      <a:pt x="302" y="14"/>
                      <a:pt x="302" y="14"/>
                      <a:pt x="302" y="14"/>
                    </a:cubicBezTo>
                    <a:cubicBezTo>
                      <a:pt x="339" y="0"/>
                      <a:pt x="381" y="19"/>
                      <a:pt x="395" y="56"/>
                    </a:cubicBezTo>
                    <a:close/>
                  </a:path>
                </a:pathLst>
              </a:custGeom>
              <a:solidFill>
                <a:srgbClr val="F4B289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任意多边形: 形状 40"/>
              <p:cNvSpPr/>
              <p:nvPr/>
            </p:nvSpPr>
            <p:spPr bwMode="auto">
              <a:xfrm>
                <a:off x="6079027" y="5136983"/>
                <a:ext cx="161133" cy="225434"/>
              </a:xfrm>
              <a:custGeom>
                <a:avLst/>
                <a:gdLst>
                  <a:gd name="T0" fmla="*/ 12 w 90"/>
                  <a:gd name="T1" fmla="*/ 78 h 126"/>
                  <a:gd name="T2" fmla="*/ 47 w 90"/>
                  <a:gd name="T3" fmla="*/ 0 h 126"/>
                  <a:gd name="T4" fmla="*/ 90 w 90"/>
                  <a:gd name="T5" fmla="*/ 114 h 126"/>
                  <a:gd name="T6" fmla="*/ 12 w 90"/>
                  <a:gd name="T7" fmla="*/ 78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126">
                    <a:moveTo>
                      <a:pt x="12" y="78"/>
                    </a:moveTo>
                    <a:cubicBezTo>
                      <a:pt x="0" y="47"/>
                      <a:pt x="16" y="12"/>
                      <a:pt x="47" y="0"/>
                    </a:cubicBezTo>
                    <a:cubicBezTo>
                      <a:pt x="90" y="114"/>
                      <a:pt x="90" y="114"/>
                      <a:pt x="90" y="114"/>
                    </a:cubicBezTo>
                    <a:cubicBezTo>
                      <a:pt x="58" y="126"/>
                      <a:pt x="23" y="110"/>
                      <a:pt x="12" y="78"/>
                    </a:cubicBezTo>
                    <a:close/>
                  </a:path>
                </a:pathLst>
              </a:custGeom>
              <a:solidFill>
                <a:srgbClr val="FFE1B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任意多边形: 形状 41"/>
              <p:cNvSpPr/>
              <p:nvPr/>
            </p:nvSpPr>
            <p:spPr bwMode="auto">
              <a:xfrm>
                <a:off x="6057088" y="5180103"/>
                <a:ext cx="732283" cy="484911"/>
              </a:xfrm>
              <a:custGeom>
                <a:avLst/>
                <a:gdLst>
                  <a:gd name="T0" fmla="*/ 395 w 409"/>
                  <a:gd name="T1" fmla="*/ 57 h 271"/>
                  <a:gd name="T2" fmla="*/ 352 w 409"/>
                  <a:gd name="T3" fmla="*/ 151 h 271"/>
                  <a:gd name="T4" fmla="*/ 108 w 409"/>
                  <a:gd name="T5" fmla="*/ 256 h 271"/>
                  <a:gd name="T6" fmla="*/ 14 w 409"/>
                  <a:gd name="T7" fmla="*/ 214 h 271"/>
                  <a:gd name="T8" fmla="*/ 14 w 409"/>
                  <a:gd name="T9" fmla="*/ 214 h 271"/>
                  <a:gd name="T10" fmla="*/ 57 w 409"/>
                  <a:gd name="T11" fmla="*/ 120 h 271"/>
                  <a:gd name="T12" fmla="*/ 301 w 409"/>
                  <a:gd name="T13" fmla="*/ 15 h 271"/>
                  <a:gd name="T14" fmla="*/ 395 w 409"/>
                  <a:gd name="T15" fmla="*/ 5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9" h="271">
                    <a:moveTo>
                      <a:pt x="395" y="57"/>
                    </a:moveTo>
                    <a:cubicBezTo>
                      <a:pt x="409" y="95"/>
                      <a:pt x="390" y="137"/>
                      <a:pt x="352" y="151"/>
                    </a:cubicBezTo>
                    <a:cubicBezTo>
                      <a:pt x="108" y="256"/>
                      <a:pt x="108" y="256"/>
                      <a:pt x="108" y="256"/>
                    </a:cubicBezTo>
                    <a:cubicBezTo>
                      <a:pt x="70" y="271"/>
                      <a:pt x="28" y="251"/>
                      <a:pt x="14" y="214"/>
                    </a:cubicBezTo>
                    <a:cubicBezTo>
                      <a:pt x="14" y="214"/>
                      <a:pt x="14" y="214"/>
                      <a:pt x="14" y="214"/>
                    </a:cubicBezTo>
                    <a:cubicBezTo>
                      <a:pt x="0" y="176"/>
                      <a:pt x="19" y="134"/>
                      <a:pt x="57" y="120"/>
                    </a:cubicBezTo>
                    <a:cubicBezTo>
                      <a:pt x="301" y="15"/>
                      <a:pt x="301" y="15"/>
                      <a:pt x="301" y="15"/>
                    </a:cubicBezTo>
                    <a:cubicBezTo>
                      <a:pt x="339" y="0"/>
                      <a:pt x="381" y="20"/>
                      <a:pt x="395" y="57"/>
                    </a:cubicBezTo>
                    <a:close/>
                  </a:path>
                </a:pathLst>
              </a:custGeom>
              <a:solidFill>
                <a:srgbClr val="F4B289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任意多边形: 形状 42"/>
              <p:cNvSpPr/>
              <p:nvPr/>
            </p:nvSpPr>
            <p:spPr bwMode="auto">
              <a:xfrm>
                <a:off x="6094913" y="5405537"/>
                <a:ext cx="161133" cy="225434"/>
              </a:xfrm>
              <a:custGeom>
                <a:avLst/>
                <a:gdLst>
                  <a:gd name="T0" fmla="*/ 12 w 90"/>
                  <a:gd name="T1" fmla="*/ 79 h 126"/>
                  <a:gd name="T2" fmla="*/ 48 w 90"/>
                  <a:gd name="T3" fmla="*/ 0 h 126"/>
                  <a:gd name="T4" fmla="*/ 90 w 90"/>
                  <a:gd name="T5" fmla="*/ 114 h 126"/>
                  <a:gd name="T6" fmla="*/ 12 w 90"/>
                  <a:gd name="T7" fmla="*/ 7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126">
                    <a:moveTo>
                      <a:pt x="12" y="79"/>
                    </a:moveTo>
                    <a:cubicBezTo>
                      <a:pt x="0" y="47"/>
                      <a:pt x="16" y="12"/>
                      <a:pt x="48" y="0"/>
                    </a:cubicBezTo>
                    <a:cubicBezTo>
                      <a:pt x="90" y="114"/>
                      <a:pt x="90" y="114"/>
                      <a:pt x="90" y="114"/>
                    </a:cubicBezTo>
                    <a:cubicBezTo>
                      <a:pt x="59" y="126"/>
                      <a:pt x="24" y="110"/>
                      <a:pt x="12" y="79"/>
                    </a:cubicBezTo>
                    <a:close/>
                  </a:path>
                </a:pathLst>
              </a:custGeom>
              <a:solidFill>
                <a:srgbClr val="FFE1B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任意多边形: 形状 43"/>
              <p:cNvSpPr/>
              <p:nvPr/>
            </p:nvSpPr>
            <p:spPr bwMode="auto">
              <a:xfrm>
                <a:off x="5463243" y="5195990"/>
                <a:ext cx="963013" cy="1382865"/>
              </a:xfrm>
              <a:custGeom>
                <a:avLst/>
                <a:gdLst>
                  <a:gd name="T0" fmla="*/ 485 w 538"/>
                  <a:gd name="T1" fmla="*/ 66 h 773"/>
                  <a:gd name="T2" fmla="*/ 357 w 538"/>
                  <a:gd name="T3" fmla="*/ 9 h 773"/>
                  <a:gd name="T4" fmla="*/ 275 w 538"/>
                  <a:gd name="T5" fmla="*/ 5 h 773"/>
                  <a:gd name="T6" fmla="*/ 140 w 538"/>
                  <a:gd name="T7" fmla="*/ 5 h 773"/>
                  <a:gd name="T8" fmla="*/ 85 w 538"/>
                  <a:gd name="T9" fmla="*/ 5 h 773"/>
                  <a:gd name="T10" fmla="*/ 0 w 538"/>
                  <a:gd name="T11" fmla="*/ 80 h 773"/>
                  <a:gd name="T12" fmla="*/ 0 w 538"/>
                  <a:gd name="T13" fmla="*/ 136 h 773"/>
                  <a:gd name="T14" fmla="*/ 0 w 538"/>
                  <a:gd name="T15" fmla="*/ 540 h 773"/>
                  <a:gd name="T16" fmla="*/ 124 w 538"/>
                  <a:gd name="T17" fmla="*/ 675 h 773"/>
                  <a:gd name="T18" fmla="*/ 124 w 538"/>
                  <a:gd name="T19" fmla="*/ 773 h 773"/>
                  <a:gd name="T20" fmla="*/ 344 w 538"/>
                  <a:gd name="T21" fmla="*/ 773 h 773"/>
                  <a:gd name="T22" fmla="*/ 344 w 538"/>
                  <a:gd name="T23" fmla="*/ 596 h 773"/>
                  <a:gd name="T24" fmla="*/ 344 w 538"/>
                  <a:gd name="T25" fmla="*/ 552 h 773"/>
                  <a:gd name="T26" fmla="*/ 188 w 538"/>
                  <a:gd name="T27" fmla="*/ 148 h 773"/>
                  <a:gd name="T28" fmla="*/ 315 w 538"/>
                  <a:gd name="T29" fmla="*/ 151 h 773"/>
                  <a:gd name="T30" fmla="*/ 424 w 538"/>
                  <a:gd name="T31" fmla="*/ 198 h 773"/>
                  <a:gd name="T32" fmla="*/ 521 w 538"/>
                  <a:gd name="T33" fmla="*/ 162 h 773"/>
                  <a:gd name="T34" fmla="*/ 485 w 538"/>
                  <a:gd name="T35" fmla="*/ 66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38" h="773">
                    <a:moveTo>
                      <a:pt x="485" y="66"/>
                    </a:moveTo>
                    <a:cubicBezTo>
                      <a:pt x="357" y="9"/>
                      <a:pt x="357" y="9"/>
                      <a:pt x="357" y="9"/>
                    </a:cubicBezTo>
                    <a:cubicBezTo>
                      <a:pt x="338" y="0"/>
                      <a:pt x="284" y="5"/>
                      <a:pt x="275" y="5"/>
                    </a:cubicBezTo>
                    <a:cubicBezTo>
                      <a:pt x="140" y="5"/>
                      <a:pt x="140" y="5"/>
                      <a:pt x="140" y="5"/>
                    </a:cubicBezTo>
                    <a:cubicBezTo>
                      <a:pt x="85" y="5"/>
                      <a:pt x="85" y="5"/>
                      <a:pt x="85" y="5"/>
                    </a:cubicBezTo>
                    <a:cubicBezTo>
                      <a:pt x="41" y="5"/>
                      <a:pt x="0" y="35"/>
                      <a:pt x="0" y="8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0" y="540"/>
                      <a:pt x="0" y="540"/>
                      <a:pt x="0" y="540"/>
                    </a:cubicBezTo>
                    <a:cubicBezTo>
                      <a:pt x="0" y="610"/>
                      <a:pt x="56" y="669"/>
                      <a:pt x="124" y="675"/>
                    </a:cubicBezTo>
                    <a:cubicBezTo>
                      <a:pt x="124" y="773"/>
                      <a:pt x="124" y="773"/>
                      <a:pt x="124" y="773"/>
                    </a:cubicBezTo>
                    <a:cubicBezTo>
                      <a:pt x="344" y="773"/>
                      <a:pt x="344" y="773"/>
                      <a:pt x="344" y="773"/>
                    </a:cubicBezTo>
                    <a:cubicBezTo>
                      <a:pt x="344" y="596"/>
                      <a:pt x="344" y="596"/>
                      <a:pt x="344" y="596"/>
                    </a:cubicBezTo>
                    <a:cubicBezTo>
                      <a:pt x="344" y="552"/>
                      <a:pt x="344" y="552"/>
                      <a:pt x="344" y="552"/>
                    </a:cubicBezTo>
                    <a:cubicBezTo>
                      <a:pt x="344" y="303"/>
                      <a:pt x="188" y="148"/>
                      <a:pt x="188" y="148"/>
                    </a:cubicBezTo>
                    <a:cubicBezTo>
                      <a:pt x="188" y="148"/>
                      <a:pt x="283" y="147"/>
                      <a:pt x="315" y="151"/>
                    </a:cubicBezTo>
                    <a:cubicBezTo>
                      <a:pt x="349" y="155"/>
                      <a:pt x="424" y="198"/>
                      <a:pt x="424" y="198"/>
                    </a:cubicBezTo>
                    <a:cubicBezTo>
                      <a:pt x="461" y="215"/>
                      <a:pt x="504" y="199"/>
                      <a:pt x="521" y="162"/>
                    </a:cubicBezTo>
                    <a:cubicBezTo>
                      <a:pt x="538" y="126"/>
                      <a:pt x="522" y="83"/>
                      <a:pt x="485" y="66"/>
                    </a:cubicBezTo>
                    <a:close/>
                  </a:path>
                </a:pathLst>
              </a:custGeom>
              <a:solidFill>
                <a:srgbClr val="FCC397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任意多边形: 形状 44"/>
              <p:cNvSpPr/>
              <p:nvPr/>
            </p:nvSpPr>
            <p:spPr bwMode="auto">
              <a:xfrm>
                <a:off x="6228812" y="5329888"/>
                <a:ext cx="164915" cy="218626"/>
              </a:xfrm>
              <a:custGeom>
                <a:avLst/>
                <a:gdLst>
                  <a:gd name="T0" fmla="*/ 78 w 92"/>
                  <a:gd name="T1" fmla="*/ 79 h 122"/>
                  <a:gd name="T2" fmla="*/ 0 w 92"/>
                  <a:gd name="T3" fmla="*/ 108 h 122"/>
                  <a:gd name="T4" fmla="*/ 49 w 92"/>
                  <a:gd name="T5" fmla="*/ 0 h 122"/>
                  <a:gd name="T6" fmla="*/ 78 w 92"/>
                  <a:gd name="T7" fmla="*/ 7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2" h="122">
                    <a:moveTo>
                      <a:pt x="78" y="79"/>
                    </a:moveTo>
                    <a:cubicBezTo>
                      <a:pt x="65" y="109"/>
                      <a:pt x="30" y="122"/>
                      <a:pt x="0" y="108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79" y="14"/>
                      <a:pt x="92" y="49"/>
                      <a:pt x="78" y="79"/>
                    </a:cubicBezTo>
                    <a:close/>
                  </a:path>
                </a:pathLst>
              </a:custGeom>
              <a:solidFill>
                <a:srgbClr val="FFE1B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矩形 45"/>
              <p:cNvSpPr/>
              <p:nvPr/>
            </p:nvSpPr>
            <p:spPr bwMode="auto">
              <a:xfrm>
                <a:off x="5628158" y="6556917"/>
                <a:ext cx="865425" cy="301083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矩形 46"/>
              <p:cNvSpPr/>
              <p:nvPr/>
            </p:nvSpPr>
            <p:spPr bwMode="auto">
              <a:xfrm>
                <a:off x="6079027" y="6556917"/>
                <a:ext cx="414557" cy="301083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任意多边形: 形状 47"/>
              <p:cNvSpPr/>
              <p:nvPr/>
            </p:nvSpPr>
            <p:spPr bwMode="auto">
              <a:xfrm>
                <a:off x="6066166" y="5456979"/>
                <a:ext cx="732283" cy="483398"/>
              </a:xfrm>
              <a:custGeom>
                <a:avLst/>
                <a:gdLst>
                  <a:gd name="T0" fmla="*/ 395 w 409"/>
                  <a:gd name="T1" fmla="*/ 57 h 270"/>
                  <a:gd name="T2" fmla="*/ 352 w 409"/>
                  <a:gd name="T3" fmla="*/ 151 h 270"/>
                  <a:gd name="T4" fmla="*/ 107 w 409"/>
                  <a:gd name="T5" fmla="*/ 256 h 270"/>
                  <a:gd name="T6" fmla="*/ 14 w 409"/>
                  <a:gd name="T7" fmla="*/ 214 h 270"/>
                  <a:gd name="T8" fmla="*/ 14 w 409"/>
                  <a:gd name="T9" fmla="*/ 214 h 270"/>
                  <a:gd name="T10" fmla="*/ 56 w 409"/>
                  <a:gd name="T11" fmla="*/ 120 h 270"/>
                  <a:gd name="T12" fmla="*/ 301 w 409"/>
                  <a:gd name="T13" fmla="*/ 14 h 270"/>
                  <a:gd name="T14" fmla="*/ 395 w 409"/>
                  <a:gd name="T15" fmla="*/ 57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9" h="270">
                    <a:moveTo>
                      <a:pt x="395" y="57"/>
                    </a:moveTo>
                    <a:cubicBezTo>
                      <a:pt x="409" y="95"/>
                      <a:pt x="389" y="137"/>
                      <a:pt x="352" y="151"/>
                    </a:cubicBezTo>
                    <a:cubicBezTo>
                      <a:pt x="107" y="256"/>
                      <a:pt x="107" y="256"/>
                      <a:pt x="107" y="256"/>
                    </a:cubicBezTo>
                    <a:cubicBezTo>
                      <a:pt x="70" y="270"/>
                      <a:pt x="28" y="251"/>
                      <a:pt x="14" y="214"/>
                    </a:cubicBezTo>
                    <a:cubicBezTo>
                      <a:pt x="14" y="214"/>
                      <a:pt x="14" y="214"/>
                      <a:pt x="14" y="214"/>
                    </a:cubicBezTo>
                    <a:cubicBezTo>
                      <a:pt x="0" y="176"/>
                      <a:pt x="19" y="134"/>
                      <a:pt x="56" y="120"/>
                    </a:cubicBezTo>
                    <a:cubicBezTo>
                      <a:pt x="301" y="14"/>
                      <a:pt x="301" y="14"/>
                      <a:pt x="301" y="14"/>
                    </a:cubicBezTo>
                    <a:cubicBezTo>
                      <a:pt x="339" y="0"/>
                      <a:pt x="380" y="19"/>
                      <a:pt x="395" y="57"/>
                    </a:cubicBezTo>
                    <a:close/>
                  </a:path>
                </a:pathLst>
              </a:custGeom>
              <a:solidFill>
                <a:srgbClr val="F4B289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任意多边形: 形状 48"/>
              <p:cNvSpPr/>
              <p:nvPr/>
            </p:nvSpPr>
            <p:spPr bwMode="auto">
              <a:xfrm>
                <a:off x="6096426" y="5691491"/>
                <a:ext cx="155837" cy="216356"/>
              </a:xfrm>
              <a:custGeom>
                <a:avLst/>
                <a:gdLst>
                  <a:gd name="T0" fmla="*/ 12 w 87"/>
                  <a:gd name="T1" fmla="*/ 76 h 121"/>
                  <a:gd name="T2" fmla="*/ 46 w 87"/>
                  <a:gd name="T3" fmla="*/ 0 h 121"/>
                  <a:gd name="T4" fmla="*/ 87 w 87"/>
                  <a:gd name="T5" fmla="*/ 110 h 121"/>
                  <a:gd name="T6" fmla="*/ 12 w 87"/>
                  <a:gd name="T7" fmla="*/ 76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121">
                    <a:moveTo>
                      <a:pt x="12" y="76"/>
                    </a:moveTo>
                    <a:cubicBezTo>
                      <a:pt x="0" y="45"/>
                      <a:pt x="16" y="11"/>
                      <a:pt x="46" y="0"/>
                    </a:cubicBezTo>
                    <a:cubicBezTo>
                      <a:pt x="87" y="110"/>
                      <a:pt x="87" y="110"/>
                      <a:pt x="87" y="110"/>
                    </a:cubicBezTo>
                    <a:cubicBezTo>
                      <a:pt x="57" y="121"/>
                      <a:pt x="23" y="106"/>
                      <a:pt x="12" y="76"/>
                    </a:cubicBezTo>
                    <a:close/>
                  </a:path>
                </a:pathLst>
              </a:custGeom>
              <a:solidFill>
                <a:srgbClr val="FFE1B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任意多边形: 形状 49"/>
              <p:cNvSpPr/>
              <p:nvPr/>
            </p:nvSpPr>
            <p:spPr bwMode="auto">
              <a:xfrm>
                <a:off x="6057088" y="5743689"/>
                <a:ext cx="732283" cy="482641"/>
              </a:xfrm>
              <a:custGeom>
                <a:avLst/>
                <a:gdLst>
                  <a:gd name="T0" fmla="*/ 395 w 409"/>
                  <a:gd name="T1" fmla="*/ 57 h 270"/>
                  <a:gd name="T2" fmla="*/ 352 w 409"/>
                  <a:gd name="T3" fmla="*/ 150 h 270"/>
                  <a:gd name="T4" fmla="*/ 108 w 409"/>
                  <a:gd name="T5" fmla="*/ 256 h 270"/>
                  <a:gd name="T6" fmla="*/ 14 w 409"/>
                  <a:gd name="T7" fmla="*/ 213 h 270"/>
                  <a:gd name="T8" fmla="*/ 14 w 409"/>
                  <a:gd name="T9" fmla="*/ 213 h 270"/>
                  <a:gd name="T10" fmla="*/ 57 w 409"/>
                  <a:gd name="T11" fmla="*/ 120 h 270"/>
                  <a:gd name="T12" fmla="*/ 301 w 409"/>
                  <a:gd name="T13" fmla="*/ 14 h 270"/>
                  <a:gd name="T14" fmla="*/ 395 w 409"/>
                  <a:gd name="T15" fmla="*/ 57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9" h="270">
                    <a:moveTo>
                      <a:pt x="395" y="57"/>
                    </a:moveTo>
                    <a:cubicBezTo>
                      <a:pt x="409" y="94"/>
                      <a:pt x="390" y="136"/>
                      <a:pt x="352" y="150"/>
                    </a:cubicBezTo>
                    <a:cubicBezTo>
                      <a:pt x="108" y="256"/>
                      <a:pt x="108" y="256"/>
                      <a:pt x="108" y="256"/>
                    </a:cubicBezTo>
                    <a:cubicBezTo>
                      <a:pt x="70" y="270"/>
                      <a:pt x="28" y="251"/>
                      <a:pt x="14" y="213"/>
                    </a:cubicBezTo>
                    <a:cubicBezTo>
                      <a:pt x="14" y="213"/>
                      <a:pt x="14" y="213"/>
                      <a:pt x="14" y="213"/>
                    </a:cubicBezTo>
                    <a:cubicBezTo>
                      <a:pt x="0" y="176"/>
                      <a:pt x="19" y="134"/>
                      <a:pt x="57" y="120"/>
                    </a:cubicBezTo>
                    <a:cubicBezTo>
                      <a:pt x="301" y="14"/>
                      <a:pt x="301" y="14"/>
                      <a:pt x="301" y="14"/>
                    </a:cubicBezTo>
                    <a:cubicBezTo>
                      <a:pt x="339" y="0"/>
                      <a:pt x="381" y="19"/>
                      <a:pt x="395" y="57"/>
                    </a:cubicBezTo>
                    <a:close/>
                  </a:path>
                </a:pathLst>
              </a:custGeom>
              <a:solidFill>
                <a:srgbClr val="F4B289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任意多边形: 形状 50"/>
              <p:cNvSpPr/>
              <p:nvPr/>
            </p:nvSpPr>
            <p:spPr bwMode="auto">
              <a:xfrm>
                <a:off x="6096426" y="5977445"/>
                <a:ext cx="155837" cy="216356"/>
              </a:xfrm>
              <a:custGeom>
                <a:avLst/>
                <a:gdLst>
                  <a:gd name="T0" fmla="*/ 12 w 87"/>
                  <a:gd name="T1" fmla="*/ 75 h 121"/>
                  <a:gd name="T2" fmla="*/ 46 w 87"/>
                  <a:gd name="T3" fmla="*/ 0 h 121"/>
                  <a:gd name="T4" fmla="*/ 87 w 87"/>
                  <a:gd name="T5" fmla="*/ 110 h 121"/>
                  <a:gd name="T6" fmla="*/ 12 w 87"/>
                  <a:gd name="T7" fmla="*/ 75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121">
                    <a:moveTo>
                      <a:pt x="12" y="75"/>
                    </a:moveTo>
                    <a:cubicBezTo>
                      <a:pt x="0" y="45"/>
                      <a:pt x="16" y="11"/>
                      <a:pt x="46" y="0"/>
                    </a:cubicBezTo>
                    <a:cubicBezTo>
                      <a:pt x="87" y="110"/>
                      <a:pt x="87" y="110"/>
                      <a:pt x="87" y="110"/>
                    </a:cubicBezTo>
                    <a:cubicBezTo>
                      <a:pt x="57" y="121"/>
                      <a:pt x="23" y="106"/>
                      <a:pt x="12" y="75"/>
                    </a:cubicBezTo>
                    <a:close/>
                  </a:path>
                </a:pathLst>
              </a:custGeom>
              <a:solidFill>
                <a:srgbClr val="FFE1B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任意多边形: 形状 51"/>
              <p:cNvSpPr/>
              <p:nvPr/>
            </p:nvSpPr>
            <p:spPr bwMode="auto">
              <a:xfrm>
                <a:off x="5101641" y="2822878"/>
                <a:ext cx="1925269" cy="1924513"/>
              </a:xfrm>
              <a:custGeom>
                <a:avLst/>
                <a:gdLst>
                  <a:gd name="T0" fmla="*/ 538 w 1076"/>
                  <a:gd name="T1" fmla="*/ 1076 h 1076"/>
                  <a:gd name="T2" fmla="*/ 0 w 1076"/>
                  <a:gd name="T3" fmla="*/ 538 h 1076"/>
                  <a:gd name="T4" fmla="*/ 538 w 1076"/>
                  <a:gd name="T5" fmla="*/ 0 h 1076"/>
                  <a:gd name="T6" fmla="*/ 1076 w 1076"/>
                  <a:gd name="T7" fmla="*/ 538 h 1076"/>
                  <a:gd name="T8" fmla="*/ 538 w 1076"/>
                  <a:gd name="T9" fmla="*/ 1076 h 1076"/>
                  <a:gd name="T10" fmla="*/ 538 w 1076"/>
                  <a:gd name="T11" fmla="*/ 80 h 1076"/>
                  <a:gd name="T12" fmla="*/ 80 w 1076"/>
                  <a:gd name="T13" fmla="*/ 538 h 1076"/>
                  <a:gd name="T14" fmla="*/ 538 w 1076"/>
                  <a:gd name="T15" fmla="*/ 996 h 1076"/>
                  <a:gd name="T16" fmla="*/ 996 w 1076"/>
                  <a:gd name="T17" fmla="*/ 538 h 1076"/>
                  <a:gd name="T18" fmla="*/ 538 w 1076"/>
                  <a:gd name="T19" fmla="*/ 80 h 10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76" h="1076">
                    <a:moveTo>
                      <a:pt x="538" y="1076"/>
                    </a:moveTo>
                    <a:cubicBezTo>
                      <a:pt x="241" y="1076"/>
                      <a:pt x="0" y="835"/>
                      <a:pt x="0" y="538"/>
                    </a:cubicBezTo>
                    <a:cubicBezTo>
                      <a:pt x="0" y="242"/>
                      <a:pt x="241" y="0"/>
                      <a:pt x="538" y="0"/>
                    </a:cubicBezTo>
                    <a:cubicBezTo>
                      <a:pt x="835" y="0"/>
                      <a:pt x="1076" y="242"/>
                      <a:pt x="1076" y="538"/>
                    </a:cubicBezTo>
                    <a:cubicBezTo>
                      <a:pt x="1076" y="835"/>
                      <a:pt x="835" y="1076"/>
                      <a:pt x="538" y="1076"/>
                    </a:cubicBezTo>
                    <a:close/>
                    <a:moveTo>
                      <a:pt x="538" y="80"/>
                    </a:moveTo>
                    <a:cubicBezTo>
                      <a:pt x="286" y="80"/>
                      <a:pt x="80" y="286"/>
                      <a:pt x="80" y="538"/>
                    </a:cubicBezTo>
                    <a:cubicBezTo>
                      <a:pt x="80" y="791"/>
                      <a:pt x="286" y="996"/>
                      <a:pt x="538" y="996"/>
                    </a:cubicBezTo>
                    <a:cubicBezTo>
                      <a:pt x="791" y="996"/>
                      <a:pt x="996" y="791"/>
                      <a:pt x="996" y="538"/>
                    </a:cubicBezTo>
                    <a:cubicBezTo>
                      <a:pt x="996" y="286"/>
                      <a:pt x="791" y="80"/>
                      <a:pt x="538" y="8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" name="文本框 40"/>
            <p:cNvSpPr txBox="1"/>
            <p:nvPr/>
          </p:nvSpPr>
          <p:spPr>
            <a:xfrm>
              <a:off x="4156502" y="2622206"/>
              <a:ext cx="830997" cy="484748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zh-CN" altLang="en-US" sz="2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br>
                <a:rPr lang="zh-CN" altLang="en-US" sz="2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2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文本预设</a:t>
              </a:r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1" name="组合 180"/>
          <p:cNvGrpSpPr/>
          <p:nvPr/>
        </p:nvGrpSpPr>
        <p:grpSpPr>
          <a:xfrm>
            <a:off x="505914" y="2171123"/>
            <a:ext cx="11218273" cy="3353984"/>
            <a:chOff x="379435" y="1628342"/>
            <a:chExt cx="8413705" cy="2515488"/>
          </a:xfrm>
        </p:grpSpPr>
        <p:sp>
          <p:nvSpPr>
            <p:cNvPr id="182" name="矩形 181"/>
            <p:cNvSpPr/>
            <p:nvPr/>
          </p:nvSpPr>
          <p:spPr>
            <a:xfrm>
              <a:off x="6673797" y="1836331"/>
              <a:ext cx="1805675" cy="373949"/>
            </a:xfrm>
            <a:prstGeom prst="rect">
              <a:avLst/>
            </a:prstGeom>
          </p:spPr>
          <p:txBody>
            <a:bodyPr wrap="square">
              <a:normAutofit fontScale="850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6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此部分内容作为文字排版占位显示（建议使用主题字体）。</a:t>
              </a:r>
              <a:endParaRPr lang="zh-CN" altLang="en-US" sz="14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3" name="文本框 22"/>
            <p:cNvSpPr txBox="1"/>
            <p:nvPr/>
          </p:nvSpPr>
          <p:spPr>
            <a:xfrm>
              <a:off x="6673797" y="1628342"/>
              <a:ext cx="1061829" cy="253916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135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2135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4" name="矩形 183"/>
            <p:cNvSpPr/>
            <p:nvPr/>
          </p:nvSpPr>
          <p:spPr>
            <a:xfrm>
              <a:off x="6985878" y="2782923"/>
              <a:ext cx="1807262" cy="373949"/>
            </a:xfrm>
            <a:prstGeom prst="rect">
              <a:avLst/>
            </a:prstGeom>
          </p:spPr>
          <p:txBody>
            <a:bodyPr wrap="square">
              <a:normAutofit fontScale="850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6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此部分内容作为文字排版占位显示（建议使用主题字体）。</a:t>
              </a:r>
              <a:endParaRPr lang="zh-CN" altLang="en-US" sz="14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5" name="文本框 24"/>
            <p:cNvSpPr txBox="1"/>
            <p:nvPr/>
          </p:nvSpPr>
          <p:spPr>
            <a:xfrm>
              <a:off x="6985879" y="2574933"/>
              <a:ext cx="1061829" cy="253916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135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2135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6" name="矩形 185"/>
            <p:cNvSpPr/>
            <p:nvPr/>
          </p:nvSpPr>
          <p:spPr>
            <a:xfrm>
              <a:off x="6673796" y="3769881"/>
              <a:ext cx="1807262" cy="373949"/>
            </a:xfrm>
            <a:prstGeom prst="rect">
              <a:avLst/>
            </a:prstGeom>
          </p:spPr>
          <p:txBody>
            <a:bodyPr wrap="square">
              <a:normAutofit fontScale="850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6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此部分内容作为文字排版占位显示（建议使用主题字体）。</a:t>
              </a:r>
              <a:endParaRPr lang="zh-CN" altLang="en-US" sz="14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7" name="文本框 26"/>
            <p:cNvSpPr txBox="1"/>
            <p:nvPr/>
          </p:nvSpPr>
          <p:spPr>
            <a:xfrm>
              <a:off x="6673797" y="3561892"/>
              <a:ext cx="1061829" cy="253916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135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2135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8" name="矩形 187"/>
            <p:cNvSpPr/>
            <p:nvPr/>
          </p:nvSpPr>
          <p:spPr>
            <a:xfrm flipH="1">
              <a:off x="733515" y="1836331"/>
              <a:ext cx="1748199" cy="373949"/>
            </a:xfrm>
            <a:prstGeom prst="rect">
              <a:avLst/>
            </a:prstGeom>
          </p:spPr>
          <p:txBody>
            <a:bodyPr wrap="square">
              <a:normAutofit fontScale="850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zh-CN" altLang="en-US" sz="146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此部分内容作为文字排版占位显示（建议使用主题字体）。</a:t>
              </a:r>
              <a:endParaRPr lang="zh-CN" altLang="en-US" sz="14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9" name="文本框 28"/>
            <p:cNvSpPr txBox="1"/>
            <p:nvPr/>
          </p:nvSpPr>
          <p:spPr>
            <a:xfrm flipH="1">
              <a:off x="1419884" y="1628342"/>
              <a:ext cx="1061829" cy="253916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2135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2135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0" name="矩形 189"/>
            <p:cNvSpPr/>
            <p:nvPr/>
          </p:nvSpPr>
          <p:spPr>
            <a:xfrm flipH="1">
              <a:off x="379435" y="2782923"/>
              <a:ext cx="1748199" cy="360821"/>
            </a:xfrm>
            <a:prstGeom prst="rect">
              <a:avLst/>
            </a:prstGeom>
          </p:spPr>
          <p:txBody>
            <a:bodyPr wrap="square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zh-CN" altLang="en-US" sz="146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此部分内容作为文字排版占位显示（建议使用主题字体）。</a:t>
              </a:r>
              <a:endParaRPr lang="zh-CN" altLang="en-US" sz="14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1" name="文本框 30"/>
            <p:cNvSpPr txBox="1"/>
            <p:nvPr/>
          </p:nvSpPr>
          <p:spPr>
            <a:xfrm flipH="1">
              <a:off x="1065804" y="2574933"/>
              <a:ext cx="1061829" cy="253916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2135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2135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2" name="矩形 191"/>
            <p:cNvSpPr/>
            <p:nvPr/>
          </p:nvSpPr>
          <p:spPr>
            <a:xfrm flipH="1">
              <a:off x="733515" y="3769881"/>
              <a:ext cx="1748199" cy="360821"/>
            </a:xfrm>
            <a:prstGeom prst="rect">
              <a:avLst/>
            </a:prstGeom>
          </p:spPr>
          <p:txBody>
            <a:bodyPr wrap="square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zh-CN" altLang="en-US" sz="146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此部分内容作为文字排版占位显示（建议使用主题字体）。</a:t>
              </a:r>
              <a:endParaRPr lang="zh-CN" altLang="en-US" sz="14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3" name="文本框 32"/>
            <p:cNvSpPr txBox="1"/>
            <p:nvPr/>
          </p:nvSpPr>
          <p:spPr>
            <a:xfrm flipH="1">
              <a:off x="1419884" y="3561892"/>
              <a:ext cx="1061829" cy="253916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2135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2135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94" name="直接连接符 193"/>
            <p:cNvCxnSpPr/>
            <p:nvPr/>
          </p:nvCxnSpPr>
          <p:spPr>
            <a:xfrm flipH="1">
              <a:off x="2309862" y="2821885"/>
              <a:ext cx="43519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接连接符 194"/>
            <p:cNvCxnSpPr/>
            <p:nvPr/>
          </p:nvCxnSpPr>
          <p:spPr>
            <a:xfrm flipH="1">
              <a:off x="2677030" y="3813843"/>
              <a:ext cx="43519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接连接符 195"/>
            <p:cNvCxnSpPr/>
            <p:nvPr/>
          </p:nvCxnSpPr>
          <p:spPr>
            <a:xfrm flipH="1">
              <a:off x="2677030" y="1885104"/>
              <a:ext cx="43519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接连接符 196"/>
            <p:cNvCxnSpPr/>
            <p:nvPr/>
          </p:nvCxnSpPr>
          <p:spPr>
            <a:xfrm>
              <a:off x="6398940" y="2821885"/>
              <a:ext cx="43519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接连接符 197"/>
            <p:cNvCxnSpPr/>
            <p:nvPr/>
          </p:nvCxnSpPr>
          <p:spPr>
            <a:xfrm>
              <a:off x="6031772" y="3813843"/>
              <a:ext cx="43519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接连接符 198"/>
            <p:cNvCxnSpPr/>
            <p:nvPr/>
          </p:nvCxnSpPr>
          <p:spPr>
            <a:xfrm>
              <a:off x="6031772" y="1885104"/>
              <a:ext cx="43519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任意多边形: 形状 199"/>
            <p:cNvSpPr/>
            <p:nvPr/>
          </p:nvSpPr>
          <p:spPr bwMode="auto">
            <a:xfrm>
              <a:off x="5188380" y="1709404"/>
              <a:ext cx="554648" cy="554152"/>
            </a:xfrm>
            <a:custGeom>
              <a:avLst/>
              <a:gdLst>
                <a:gd name="T0" fmla="*/ 390 w 474"/>
                <a:gd name="T1" fmla="*/ 390 h 474"/>
                <a:gd name="T2" fmla="*/ 84 w 474"/>
                <a:gd name="T3" fmla="*/ 390 h 474"/>
                <a:gd name="T4" fmla="*/ 84 w 474"/>
                <a:gd name="T5" fmla="*/ 84 h 474"/>
                <a:gd name="T6" fmla="*/ 390 w 474"/>
                <a:gd name="T7" fmla="*/ 84 h 474"/>
                <a:gd name="T8" fmla="*/ 390 w 474"/>
                <a:gd name="T9" fmla="*/ 39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474">
                  <a:moveTo>
                    <a:pt x="390" y="390"/>
                  </a:moveTo>
                  <a:cubicBezTo>
                    <a:pt x="306" y="474"/>
                    <a:pt x="169" y="474"/>
                    <a:pt x="84" y="390"/>
                  </a:cubicBezTo>
                  <a:cubicBezTo>
                    <a:pt x="0" y="305"/>
                    <a:pt x="0" y="168"/>
                    <a:pt x="84" y="84"/>
                  </a:cubicBezTo>
                  <a:cubicBezTo>
                    <a:pt x="169" y="0"/>
                    <a:pt x="306" y="0"/>
                    <a:pt x="390" y="84"/>
                  </a:cubicBezTo>
                  <a:cubicBezTo>
                    <a:pt x="474" y="168"/>
                    <a:pt x="474" y="305"/>
                    <a:pt x="390" y="390"/>
                  </a:cubicBezTo>
                  <a:close/>
                </a:path>
              </a:pathLst>
            </a:custGeom>
            <a:solidFill>
              <a:schemeClr val="accent4"/>
            </a:solidFill>
            <a:ln w="58738" cap="flat">
              <a:solidFill>
                <a:schemeClr val="accent5">
                  <a:lumMod val="20000"/>
                  <a:lumOff val="80000"/>
                </a:schemeClr>
              </a:solidFill>
              <a:prstDash val="solid"/>
              <a:miter lim="800000"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1" name="任意多边形: 形状 200"/>
            <p:cNvSpPr/>
            <p:nvPr/>
          </p:nvSpPr>
          <p:spPr bwMode="auto">
            <a:xfrm>
              <a:off x="5370357" y="1897224"/>
              <a:ext cx="190692" cy="178511"/>
            </a:xfrm>
            <a:custGeom>
              <a:avLst/>
              <a:gdLst>
                <a:gd name="connsiteX0" fmla="*/ 241311 w 331352"/>
                <a:gd name="connsiteY0" fmla="*/ 265737 h 310187"/>
                <a:gd name="connsiteX1" fmla="*/ 227023 w 331352"/>
                <a:gd name="connsiteY1" fmla="*/ 280025 h 310187"/>
                <a:gd name="connsiteX2" fmla="*/ 241311 w 331352"/>
                <a:gd name="connsiteY2" fmla="*/ 294313 h 310187"/>
                <a:gd name="connsiteX3" fmla="*/ 255599 w 331352"/>
                <a:gd name="connsiteY3" fmla="*/ 280025 h 310187"/>
                <a:gd name="connsiteX4" fmla="*/ 241311 w 331352"/>
                <a:gd name="connsiteY4" fmla="*/ 265737 h 310187"/>
                <a:gd name="connsiteX5" fmla="*/ 125424 w 331352"/>
                <a:gd name="connsiteY5" fmla="*/ 265737 h 310187"/>
                <a:gd name="connsiteX6" fmla="*/ 111136 w 331352"/>
                <a:gd name="connsiteY6" fmla="*/ 280025 h 310187"/>
                <a:gd name="connsiteX7" fmla="*/ 125424 w 331352"/>
                <a:gd name="connsiteY7" fmla="*/ 294313 h 310187"/>
                <a:gd name="connsiteX8" fmla="*/ 139712 w 331352"/>
                <a:gd name="connsiteY8" fmla="*/ 280025 h 310187"/>
                <a:gd name="connsiteX9" fmla="*/ 125424 w 331352"/>
                <a:gd name="connsiteY9" fmla="*/ 265737 h 310187"/>
                <a:gd name="connsiteX10" fmla="*/ 242898 w 331352"/>
                <a:gd name="connsiteY10" fmla="*/ 168899 h 310187"/>
                <a:gd name="connsiteX11" fmla="*/ 242898 w 331352"/>
                <a:gd name="connsiteY11" fmla="*/ 192712 h 310187"/>
                <a:gd name="connsiteX12" fmla="*/ 268298 w 331352"/>
                <a:gd name="connsiteY12" fmla="*/ 192712 h 310187"/>
                <a:gd name="connsiteX13" fmla="*/ 276236 w 331352"/>
                <a:gd name="connsiteY13" fmla="*/ 168899 h 310187"/>
                <a:gd name="connsiteX14" fmla="*/ 173048 w 331352"/>
                <a:gd name="connsiteY14" fmla="*/ 168899 h 310187"/>
                <a:gd name="connsiteX15" fmla="*/ 173048 w 331352"/>
                <a:gd name="connsiteY15" fmla="*/ 192712 h 310187"/>
                <a:gd name="connsiteX16" fmla="*/ 222261 w 331352"/>
                <a:gd name="connsiteY16" fmla="*/ 192712 h 310187"/>
                <a:gd name="connsiteX17" fmla="*/ 222261 w 331352"/>
                <a:gd name="connsiteY17" fmla="*/ 168899 h 310187"/>
                <a:gd name="connsiteX18" fmla="*/ 120661 w 331352"/>
                <a:gd name="connsiteY18" fmla="*/ 168899 h 310187"/>
                <a:gd name="connsiteX19" fmla="*/ 128598 w 331352"/>
                <a:gd name="connsiteY19" fmla="*/ 192712 h 310187"/>
                <a:gd name="connsiteX20" fmla="*/ 152411 w 331352"/>
                <a:gd name="connsiteY20" fmla="*/ 192712 h 310187"/>
                <a:gd name="connsiteX21" fmla="*/ 152411 w 331352"/>
                <a:gd name="connsiteY21" fmla="*/ 168899 h 310187"/>
                <a:gd name="connsiteX22" fmla="*/ 242898 w 331352"/>
                <a:gd name="connsiteY22" fmla="*/ 119687 h 310187"/>
                <a:gd name="connsiteX23" fmla="*/ 242898 w 331352"/>
                <a:gd name="connsiteY23" fmla="*/ 148262 h 310187"/>
                <a:gd name="connsiteX24" fmla="*/ 282586 w 331352"/>
                <a:gd name="connsiteY24" fmla="*/ 148262 h 310187"/>
                <a:gd name="connsiteX25" fmla="*/ 290523 w 331352"/>
                <a:gd name="connsiteY25" fmla="*/ 119687 h 310187"/>
                <a:gd name="connsiteX26" fmla="*/ 173048 w 331352"/>
                <a:gd name="connsiteY26" fmla="*/ 119687 h 310187"/>
                <a:gd name="connsiteX27" fmla="*/ 173048 w 331352"/>
                <a:gd name="connsiteY27" fmla="*/ 148262 h 310187"/>
                <a:gd name="connsiteX28" fmla="*/ 222261 w 331352"/>
                <a:gd name="connsiteY28" fmla="*/ 148262 h 310187"/>
                <a:gd name="connsiteX29" fmla="*/ 222261 w 331352"/>
                <a:gd name="connsiteY29" fmla="*/ 119687 h 310187"/>
                <a:gd name="connsiteX30" fmla="*/ 103198 w 331352"/>
                <a:gd name="connsiteY30" fmla="*/ 119687 h 310187"/>
                <a:gd name="connsiteX31" fmla="*/ 112723 w 331352"/>
                <a:gd name="connsiteY31" fmla="*/ 148262 h 310187"/>
                <a:gd name="connsiteX32" fmla="*/ 152411 w 331352"/>
                <a:gd name="connsiteY32" fmla="*/ 148262 h 310187"/>
                <a:gd name="connsiteX33" fmla="*/ 152411 w 331352"/>
                <a:gd name="connsiteY33" fmla="*/ 119687 h 310187"/>
                <a:gd name="connsiteX34" fmla="*/ 242898 w 331352"/>
                <a:gd name="connsiteY34" fmla="*/ 75237 h 310187"/>
                <a:gd name="connsiteX35" fmla="*/ 242898 w 331352"/>
                <a:gd name="connsiteY35" fmla="*/ 99050 h 310187"/>
                <a:gd name="connsiteX36" fmla="*/ 296873 w 331352"/>
                <a:gd name="connsiteY36" fmla="*/ 99050 h 310187"/>
                <a:gd name="connsiteX37" fmla="*/ 304811 w 331352"/>
                <a:gd name="connsiteY37" fmla="*/ 75237 h 310187"/>
                <a:gd name="connsiteX38" fmla="*/ 173048 w 331352"/>
                <a:gd name="connsiteY38" fmla="*/ 75237 h 310187"/>
                <a:gd name="connsiteX39" fmla="*/ 173048 w 331352"/>
                <a:gd name="connsiteY39" fmla="*/ 99050 h 310187"/>
                <a:gd name="connsiteX40" fmla="*/ 222261 w 331352"/>
                <a:gd name="connsiteY40" fmla="*/ 99050 h 310187"/>
                <a:gd name="connsiteX41" fmla="*/ 222261 w 331352"/>
                <a:gd name="connsiteY41" fmla="*/ 75237 h 310187"/>
                <a:gd name="connsiteX42" fmla="*/ 87323 w 331352"/>
                <a:gd name="connsiteY42" fmla="*/ 75237 h 310187"/>
                <a:gd name="connsiteX43" fmla="*/ 95261 w 331352"/>
                <a:gd name="connsiteY43" fmla="*/ 99050 h 310187"/>
                <a:gd name="connsiteX44" fmla="*/ 152411 w 331352"/>
                <a:gd name="connsiteY44" fmla="*/ 99050 h 310187"/>
                <a:gd name="connsiteX45" fmla="*/ 152411 w 331352"/>
                <a:gd name="connsiteY45" fmla="*/ 75237 h 310187"/>
                <a:gd name="connsiteX46" fmla="*/ 13989 w 331352"/>
                <a:gd name="connsiteY46" fmla="*/ 328 h 310187"/>
                <a:gd name="connsiteX47" fmla="*/ 64579 w 331352"/>
                <a:gd name="connsiteY47" fmla="*/ 19694 h 310187"/>
                <a:gd name="connsiteX48" fmla="*/ 69768 w 331352"/>
                <a:gd name="connsiteY48" fmla="*/ 26149 h 310187"/>
                <a:gd name="connsiteX49" fmla="*/ 80145 w 331352"/>
                <a:gd name="connsiteY49" fmla="*/ 54553 h 310187"/>
                <a:gd name="connsiteX50" fmla="*/ 81442 w 331352"/>
                <a:gd name="connsiteY50" fmla="*/ 54553 h 310187"/>
                <a:gd name="connsiteX51" fmla="*/ 321421 w 331352"/>
                <a:gd name="connsiteY51" fmla="*/ 54553 h 310187"/>
                <a:gd name="connsiteX52" fmla="*/ 329204 w 331352"/>
                <a:gd name="connsiteY52" fmla="*/ 58426 h 310187"/>
                <a:gd name="connsiteX53" fmla="*/ 330501 w 331352"/>
                <a:gd name="connsiteY53" fmla="*/ 68755 h 310187"/>
                <a:gd name="connsiteX54" fmla="*/ 286397 w 331352"/>
                <a:gd name="connsiteY54" fmla="*/ 205610 h 310187"/>
                <a:gd name="connsiteX55" fmla="*/ 276019 w 331352"/>
                <a:gd name="connsiteY55" fmla="*/ 213356 h 310187"/>
                <a:gd name="connsiteX56" fmla="*/ 120358 w 331352"/>
                <a:gd name="connsiteY56" fmla="*/ 213356 h 310187"/>
                <a:gd name="connsiteX57" fmla="*/ 116466 w 331352"/>
                <a:gd name="connsiteY57" fmla="*/ 212065 h 310187"/>
                <a:gd name="connsiteX58" fmla="*/ 106089 w 331352"/>
                <a:gd name="connsiteY58" fmla="*/ 240469 h 310187"/>
                <a:gd name="connsiteX59" fmla="*/ 276019 w 331352"/>
                <a:gd name="connsiteY59" fmla="*/ 240469 h 310187"/>
                <a:gd name="connsiteX60" fmla="*/ 285100 w 331352"/>
                <a:gd name="connsiteY60" fmla="*/ 248215 h 310187"/>
                <a:gd name="connsiteX61" fmla="*/ 276019 w 331352"/>
                <a:gd name="connsiteY61" fmla="*/ 257253 h 310187"/>
                <a:gd name="connsiteX62" fmla="*/ 266939 w 331352"/>
                <a:gd name="connsiteY62" fmla="*/ 257253 h 310187"/>
                <a:gd name="connsiteX63" fmla="*/ 274722 w 331352"/>
                <a:gd name="connsiteY63" fmla="*/ 279201 h 310187"/>
                <a:gd name="connsiteX64" fmla="*/ 242293 w 331352"/>
                <a:gd name="connsiteY64" fmla="*/ 310187 h 310187"/>
                <a:gd name="connsiteX65" fmla="*/ 211160 w 331352"/>
                <a:gd name="connsiteY65" fmla="*/ 279201 h 310187"/>
                <a:gd name="connsiteX66" fmla="*/ 218943 w 331352"/>
                <a:gd name="connsiteY66" fmla="*/ 257253 h 310187"/>
                <a:gd name="connsiteX67" fmla="*/ 148896 w 331352"/>
                <a:gd name="connsiteY67" fmla="*/ 257253 h 310187"/>
                <a:gd name="connsiteX68" fmla="*/ 157976 w 331352"/>
                <a:gd name="connsiteY68" fmla="*/ 279201 h 310187"/>
                <a:gd name="connsiteX69" fmla="*/ 125547 w 331352"/>
                <a:gd name="connsiteY69" fmla="*/ 310187 h 310187"/>
                <a:gd name="connsiteX70" fmla="*/ 93117 w 331352"/>
                <a:gd name="connsiteY70" fmla="*/ 279201 h 310187"/>
                <a:gd name="connsiteX71" fmla="*/ 102197 w 331352"/>
                <a:gd name="connsiteY71" fmla="*/ 257253 h 310187"/>
                <a:gd name="connsiteX72" fmla="*/ 93117 w 331352"/>
                <a:gd name="connsiteY72" fmla="*/ 257253 h 310187"/>
                <a:gd name="connsiteX73" fmla="*/ 86631 w 331352"/>
                <a:gd name="connsiteY73" fmla="*/ 253380 h 310187"/>
                <a:gd name="connsiteX74" fmla="*/ 85334 w 331352"/>
                <a:gd name="connsiteY74" fmla="*/ 245633 h 310187"/>
                <a:gd name="connsiteX75" fmla="*/ 100900 w 331352"/>
                <a:gd name="connsiteY75" fmla="*/ 201737 h 310187"/>
                <a:gd name="connsiteX76" fmla="*/ 107386 w 331352"/>
                <a:gd name="connsiteY76" fmla="*/ 196572 h 310187"/>
                <a:gd name="connsiteX77" fmla="*/ 51607 w 331352"/>
                <a:gd name="connsiteY77" fmla="*/ 37769 h 310187"/>
                <a:gd name="connsiteX78" fmla="*/ 6206 w 331352"/>
                <a:gd name="connsiteY78" fmla="*/ 19694 h 310187"/>
                <a:gd name="connsiteX79" fmla="*/ 1017 w 331352"/>
                <a:gd name="connsiteY79" fmla="*/ 6783 h 310187"/>
                <a:gd name="connsiteX80" fmla="*/ 13989 w 331352"/>
                <a:gd name="connsiteY80" fmla="*/ 328 h 31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331352" h="310187">
                  <a:moveTo>
                    <a:pt x="241311" y="265737"/>
                  </a:moveTo>
                  <a:cubicBezTo>
                    <a:pt x="233420" y="265737"/>
                    <a:pt x="227023" y="272134"/>
                    <a:pt x="227023" y="280025"/>
                  </a:cubicBezTo>
                  <a:cubicBezTo>
                    <a:pt x="227023" y="287916"/>
                    <a:pt x="233420" y="294313"/>
                    <a:pt x="241311" y="294313"/>
                  </a:cubicBezTo>
                  <a:cubicBezTo>
                    <a:pt x="249202" y="294313"/>
                    <a:pt x="255599" y="287916"/>
                    <a:pt x="255599" y="280025"/>
                  </a:cubicBezTo>
                  <a:cubicBezTo>
                    <a:pt x="255599" y="272134"/>
                    <a:pt x="249202" y="265737"/>
                    <a:pt x="241311" y="265737"/>
                  </a:cubicBezTo>
                  <a:close/>
                  <a:moveTo>
                    <a:pt x="125424" y="265737"/>
                  </a:moveTo>
                  <a:cubicBezTo>
                    <a:pt x="117533" y="265737"/>
                    <a:pt x="111136" y="272134"/>
                    <a:pt x="111136" y="280025"/>
                  </a:cubicBezTo>
                  <a:cubicBezTo>
                    <a:pt x="111136" y="287916"/>
                    <a:pt x="117533" y="294313"/>
                    <a:pt x="125424" y="294313"/>
                  </a:cubicBezTo>
                  <a:cubicBezTo>
                    <a:pt x="133315" y="294313"/>
                    <a:pt x="139712" y="287916"/>
                    <a:pt x="139712" y="280025"/>
                  </a:cubicBezTo>
                  <a:cubicBezTo>
                    <a:pt x="139712" y="272134"/>
                    <a:pt x="133315" y="265737"/>
                    <a:pt x="125424" y="265737"/>
                  </a:cubicBezTo>
                  <a:close/>
                  <a:moveTo>
                    <a:pt x="242898" y="168899"/>
                  </a:moveTo>
                  <a:lnTo>
                    <a:pt x="242898" y="192712"/>
                  </a:lnTo>
                  <a:lnTo>
                    <a:pt x="268298" y="192712"/>
                  </a:lnTo>
                  <a:lnTo>
                    <a:pt x="276236" y="168899"/>
                  </a:lnTo>
                  <a:close/>
                  <a:moveTo>
                    <a:pt x="173048" y="168899"/>
                  </a:moveTo>
                  <a:lnTo>
                    <a:pt x="173048" y="192712"/>
                  </a:lnTo>
                  <a:lnTo>
                    <a:pt x="222261" y="192712"/>
                  </a:lnTo>
                  <a:lnTo>
                    <a:pt x="222261" y="168899"/>
                  </a:lnTo>
                  <a:close/>
                  <a:moveTo>
                    <a:pt x="120661" y="168899"/>
                  </a:moveTo>
                  <a:lnTo>
                    <a:pt x="128598" y="192712"/>
                  </a:lnTo>
                  <a:lnTo>
                    <a:pt x="152411" y="192712"/>
                  </a:lnTo>
                  <a:lnTo>
                    <a:pt x="152411" y="168899"/>
                  </a:lnTo>
                  <a:close/>
                  <a:moveTo>
                    <a:pt x="242898" y="119687"/>
                  </a:moveTo>
                  <a:lnTo>
                    <a:pt x="242898" y="148262"/>
                  </a:lnTo>
                  <a:lnTo>
                    <a:pt x="282586" y="148262"/>
                  </a:lnTo>
                  <a:lnTo>
                    <a:pt x="290523" y="119687"/>
                  </a:lnTo>
                  <a:close/>
                  <a:moveTo>
                    <a:pt x="173048" y="119687"/>
                  </a:moveTo>
                  <a:lnTo>
                    <a:pt x="173048" y="148262"/>
                  </a:lnTo>
                  <a:lnTo>
                    <a:pt x="222261" y="148262"/>
                  </a:lnTo>
                  <a:lnTo>
                    <a:pt x="222261" y="119687"/>
                  </a:lnTo>
                  <a:close/>
                  <a:moveTo>
                    <a:pt x="103198" y="119687"/>
                  </a:moveTo>
                  <a:lnTo>
                    <a:pt x="112723" y="148262"/>
                  </a:lnTo>
                  <a:lnTo>
                    <a:pt x="152411" y="148262"/>
                  </a:lnTo>
                  <a:lnTo>
                    <a:pt x="152411" y="119687"/>
                  </a:lnTo>
                  <a:close/>
                  <a:moveTo>
                    <a:pt x="242898" y="75237"/>
                  </a:moveTo>
                  <a:lnTo>
                    <a:pt x="242898" y="99050"/>
                  </a:lnTo>
                  <a:lnTo>
                    <a:pt x="296873" y="99050"/>
                  </a:lnTo>
                  <a:lnTo>
                    <a:pt x="304811" y="75237"/>
                  </a:lnTo>
                  <a:close/>
                  <a:moveTo>
                    <a:pt x="173048" y="75237"/>
                  </a:moveTo>
                  <a:lnTo>
                    <a:pt x="173048" y="99050"/>
                  </a:lnTo>
                  <a:lnTo>
                    <a:pt x="222261" y="99050"/>
                  </a:lnTo>
                  <a:lnTo>
                    <a:pt x="222261" y="75237"/>
                  </a:lnTo>
                  <a:close/>
                  <a:moveTo>
                    <a:pt x="87323" y="75237"/>
                  </a:moveTo>
                  <a:lnTo>
                    <a:pt x="95261" y="99050"/>
                  </a:lnTo>
                  <a:lnTo>
                    <a:pt x="152411" y="99050"/>
                  </a:lnTo>
                  <a:lnTo>
                    <a:pt x="152411" y="75237"/>
                  </a:lnTo>
                  <a:close/>
                  <a:moveTo>
                    <a:pt x="13989" y="328"/>
                  </a:moveTo>
                  <a:cubicBezTo>
                    <a:pt x="13989" y="328"/>
                    <a:pt x="13989" y="328"/>
                    <a:pt x="64579" y="19694"/>
                  </a:cubicBezTo>
                  <a:cubicBezTo>
                    <a:pt x="67173" y="20985"/>
                    <a:pt x="68471" y="23567"/>
                    <a:pt x="69768" y="26149"/>
                  </a:cubicBezTo>
                  <a:cubicBezTo>
                    <a:pt x="69768" y="26149"/>
                    <a:pt x="69768" y="26149"/>
                    <a:pt x="80145" y="54553"/>
                  </a:cubicBezTo>
                  <a:cubicBezTo>
                    <a:pt x="80145" y="54553"/>
                    <a:pt x="81442" y="54553"/>
                    <a:pt x="81442" y="54553"/>
                  </a:cubicBezTo>
                  <a:cubicBezTo>
                    <a:pt x="81442" y="54553"/>
                    <a:pt x="81442" y="54553"/>
                    <a:pt x="321421" y="54553"/>
                  </a:cubicBezTo>
                  <a:cubicBezTo>
                    <a:pt x="324015" y="54553"/>
                    <a:pt x="327907" y="55844"/>
                    <a:pt x="329204" y="58426"/>
                  </a:cubicBezTo>
                  <a:cubicBezTo>
                    <a:pt x="331798" y="62300"/>
                    <a:pt x="331798" y="64882"/>
                    <a:pt x="330501" y="68755"/>
                  </a:cubicBezTo>
                  <a:cubicBezTo>
                    <a:pt x="330501" y="68755"/>
                    <a:pt x="330501" y="68755"/>
                    <a:pt x="286397" y="205610"/>
                  </a:cubicBezTo>
                  <a:cubicBezTo>
                    <a:pt x="285100" y="210774"/>
                    <a:pt x="281208" y="213356"/>
                    <a:pt x="276019" y="213356"/>
                  </a:cubicBezTo>
                  <a:cubicBezTo>
                    <a:pt x="276019" y="213356"/>
                    <a:pt x="276019" y="213356"/>
                    <a:pt x="120358" y="213356"/>
                  </a:cubicBezTo>
                  <a:cubicBezTo>
                    <a:pt x="119061" y="213356"/>
                    <a:pt x="117763" y="213356"/>
                    <a:pt x="116466" y="212065"/>
                  </a:cubicBezTo>
                  <a:cubicBezTo>
                    <a:pt x="116466" y="212065"/>
                    <a:pt x="116466" y="212065"/>
                    <a:pt x="106089" y="240469"/>
                  </a:cubicBezTo>
                  <a:cubicBezTo>
                    <a:pt x="106089" y="240469"/>
                    <a:pt x="106089" y="240469"/>
                    <a:pt x="276019" y="240469"/>
                  </a:cubicBezTo>
                  <a:cubicBezTo>
                    <a:pt x="281208" y="240469"/>
                    <a:pt x="285100" y="244342"/>
                    <a:pt x="285100" y="248215"/>
                  </a:cubicBezTo>
                  <a:cubicBezTo>
                    <a:pt x="285100" y="253380"/>
                    <a:pt x="281208" y="257253"/>
                    <a:pt x="276019" y="257253"/>
                  </a:cubicBezTo>
                  <a:cubicBezTo>
                    <a:pt x="276019" y="257253"/>
                    <a:pt x="276019" y="257253"/>
                    <a:pt x="266939" y="257253"/>
                  </a:cubicBezTo>
                  <a:cubicBezTo>
                    <a:pt x="272128" y="263708"/>
                    <a:pt x="274722" y="270164"/>
                    <a:pt x="274722" y="279201"/>
                  </a:cubicBezTo>
                  <a:cubicBezTo>
                    <a:pt x="274722" y="295985"/>
                    <a:pt x="260453" y="310187"/>
                    <a:pt x="242293" y="310187"/>
                  </a:cubicBezTo>
                  <a:cubicBezTo>
                    <a:pt x="225429" y="310187"/>
                    <a:pt x="211160" y="295985"/>
                    <a:pt x="211160" y="279201"/>
                  </a:cubicBezTo>
                  <a:cubicBezTo>
                    <a:pt x="211160" y="270164"/>
                    <a:pt x="213755" y="263708"/>
                    <a:pt x="218943" y="257253"/>
                  </a:cubicBezTo>
                  <a:cubicBezTo>
                    <a:pt x="218943" y="257253"/>
                    <a:pt x="218943" y="257253"/>
                    <a:pt x="148896" y="257253"/>
                  </a:cubicBezTo>
                  <a:cubicBezTo>
                    <a:pt x="154084" y="263708"/>
                    <a:pt x="157976" y="270164"/>
                    <a:pt x="157976" y="279201"/>
                  </a:cubicBezTo>
                  <a:cubicBezTo>
                    <a:pt x="157976" y="295985"/>
                    <a:pt x="143707" y="310187"/>
                    <a:pt x="125547" y="310187"/>
                  </a:cubicBezTo>
                  <a:cubicBezTo>
                    <a:pt x="108683" y="310187"/>
                    <a:pt x="93117" y="295985"/>
                    <a:pt x="93117" y="279201"/>
                  </a:cubicBezTo>
                  <a:cubicBezTo>
                    <a:pt x="93117" y="270164"/>
                    <a:pt x="97009" y="263708"/>
                    <a:pt x="102197" y="257253"/>
                  </a:cubicBezTo>
                  <a:cubicBezTo>
                    <a:pt x="102197" y="257253"/>
                    <a:pt x="102197" y="257253"/>
                    <a:pt x="93117" y="257253"/>
                  </a:cubicBezTo>
                  <a:cubicBezTo>
                    <a:pt x="90523" y="257253"/>
                    <a:pt x="87928" y="255962"/>
                    <a:pt x="86631" y="253380"/>
                  </a:cubicBezTo>
                  <a:cubicBezTo>
                    <a:pt x="85334" y="252089"/>
                    <a:pt x="84037" y="248215"/>
                    <a:pt x="85334" y="245633"/>
                  </a:cubicBezTo>
                  <a:cubicBezTo>
                    <a:pt x="85334" y="245633"/>
                    <a:pt x="85334" y="245633"/>
                    <a:pt x="100900" y="201737"/>
                  </a:cubicBezTo>
                  <a:cubicBezTo>
                    <a:pt x="102197" y="199154"/>
                    <a:pt x="104792" y="196572"/>
                    <a:pt x="107386" y="196572"/>
                  </a:cubicBezTo>
                  <a:cubicBezTo>
                    <a:pt x="107386" y="196572"/>
                    <a:pt x="107386" y="196572"/>
                    <a:pt x="51607" y="37769"/>
                  </a:cubicBezTo>
                  <a:cubicBezTo>
                    <a:pt x="51607" y="37769"/>
                    <a:pt x="51607" y="37769"/>
                    <a:pt x="6206" y="19694"/>
                  </a:cubicBezTo>
                  <a:cubicBezTo>
                    <a:pt x="1017" y="18403"/>
                    <a:pt x="-1577" y="11948"/>
                    <a:pt x="1017" y="6783"/>
                  </a:cubicBezTo>
                  <a:cubicBezTo>
                    <a:pt x="2315" y="1619"/>
                    <a:pt x="8800" y="-963"/>
                    <a:pt x="13989" y="3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2" name="任意多边形: 形状 201"/>
            <p:cNvSpPr/>
            <p:nvPr/>
          </p:nvSpPr>
          <p:spPr bwMode="auto">
            <a:xfrm>
              <a:off x="3400932" y="3496234"/>
              <a:ext cx="554153" cy="554152"/>
            </a:xfrm>
            <a:custGeom>
              <a:avLst/>
              <a:gdLst>
                <a:gd name="T0" fmla="*/ 84 w 474"/>
                <a:gd name="T1" fmla="*/ 84 h 474"/>
                <a:gd name="T2" fmla="*/ 390 w 474"/>
                <a:gd name="T3" fmla="*/ 84 h 474"/>
                <a:gd name="T4" fmla="*/ 390 w 474"/>
                <a:gd name="T5" fmla="*/ 390 h 474"/>
                <a:gd name="T6" fmla="*/ 84 w 474"/>
                <a:gd name="T7" fmla="*/ 390 h 474"/>
                <a:gd name="T8" fmla="*/ 84 w 474"/>
                <a:gd name="T9" fmla="*/ 84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474">
                  <a:moveTo>
                    <a:pt x="84" y="84"/>
                  </a:moveTo>
                  <a:cubicBezTo>
                    <a:pt x="168" y="0"/>
                    <a:pt x="305" y="0"/>
                    <a:pt x="390" y="84"/>
                  </a:cubicBezTo>
                  <a:cubicBezTo>
                    <a:pt x="474" y="169"/>
                    <a:pt x="474" y="306"/>
                    <a:pt x="390" y="390"/>
                  </a:cubicBezTo>
                  <a:cubicBezTo>
                    <a:pt x="305" y="474"/>
                    <a:pt x="168" y="474"/>
                    <a:pt x="84" y="390"/>
                  </a:cubicBezTo>
                  <a:cubicBezTo>
                    <a:pt x="0" y="306"/>
                    <a:pt x="0" y="169"/>
                    <a:pt x="84" y="84"/>
                  </a:cubicBezTo>
                  <a:close/>
                </a:path>
              </a:pathLst>
            </a:custGeom>
            <a:solidFill>
              <a:schemeClr val="accent3"/>
            </a:solidFill>
            <a:ln w="58738" cap="flat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 lim="800000"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3" name="椭圆 202"/>
            <p:cNvSpPr/>
            <p:nvPr/>
          </p:nvSpPr>
          <p:spPr bwMode="auto">
            <a:xfrm>
              <a:off x="5584056" y="2627535"/>
              <a:ext cx="505214" cy="504719"/>
            </a:xfrm>
            <a:prstGeom prst="ellipse">
              <a:avLst/>
            </a:prstGeom>
            <a:solidFill>
              <a:schemeClr val="accent6"/>
            </a:solidFill>
            <a:ln w="58738" cap="flat">
              <a:solidFill>
                <a:schemeClr val="accent6">
                  <a:lumMod val="20000"/>
                  <a:lumOff val="80000"/>
                </a:schemeClr>
              </a:solidFill>
              <a:prstDash val="solid"/>
              <a:miter lim="800000"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4" name="任意多边形: 形状 203"/>
            <p:cNvSpPr/>
            <p:nvPr/>
          </p:nvSpPr>
          <p:spPr bwMode="auto">
            <a:xfrm>
              <a:off x="3620005" y="3677964"/>
              <a:ext cx="116008" cy="190692"/>
            </a:xfrm>
            <a:custGeom>
              <a:avLst/>
              <a:gdLst>
                <a:gd name="connsiteX0" fmla="*/ 77917 w 205125"/>
                <a:gd name="connsiteY0" fmla="*/ 23813 h 337179"/>
                <a:gd name="connsiteX1" fmla="*/ 46037 w 205125"/>
                <a:gd name="connsiteY1" fmla="*/ 57327 h 337179"/>
                <a:gd name="connsiteX2" fmla="*/ 59321 w 205125"/>
                <a:gd name="connsiteY2" fmla="*/ 82798 h 337179"/>
                <a:gd name="connsiteX3" fmla="*/ 59321 w 205125"/>
                <a:gd name="connsiteY3" fmla="*/ 60008 h 337179"/>
                <a:gd name="connsiteX4" fmla="*/ 77917 w 205125"/>
                <a:gd name="connsiteY4" fmla="*/ 41240 h 337179"/>
                <a:gd name="connsiteX5" fmla="*/ 95185 w 205125"/>
                <a:gd name="connsiteY5" fmla="*/ 64030 h 337179"/>
                <a:gd name="connsiteX6" fmla="*/ 95185 w 205125"/>
                <a:gd name="connsiteY6" fmla="*/ 84138 h 337179"/>
                <a:gd name="connsiteX7" fmla="*/ 111125 w 205125"/>
                <a:gd name="connsiteY7" fmla="*/ 57327 h 337179"/>
                <a:gd name="connsiteX8" fmla="*/ 77917 w 205125"/>
                <a:gd name="connsiteY8" fmla="*/ 23813 h 337179"/>
                <a:gd name="connsiteX9" fmla="*/ 77555 w 205125"/>
                <a:gd name="connsiteY9" fmla="*/ 0 h 337179"/>
                <a:gd name="connsiteX10" fmla="*/ 134078 w 205125"/>
                <a:gd name="connsiteY10" fmla="*/ 56621 h 337179"/>
                <a:gd name="connsiteX11" fmla="*/ 94644 w 205125"/>
                <a:gd name="connsiteY11" fmla="*/ 109292 h 337179"/>
                <a:gd name="connsiteX12" fmla="*/ 94644 w 205125"/>
                <a:gd name="connsiteY12" fmla="*/ 168546 h 337179"/>
                <a:gd name="connsiteX13" fmla="*/ 101216 w 205125"/>
                <a:gd name="connsiteY13" fmla="*/ 168546 h 337179"/>
                <a:gd name="connsiteX14" fmla="*/ 102531 w 205125"/>
                <a:gd name="connsiteY14" fmla="*/ 135627 h 337179"/>
                <a:gd name="connsiteX15" fmla="*/ 115675 w 205125"/>
                <a:gd name="connsiteY15" fmla="*/ 131677 h 337179"/>
                <a:gd name="connsiteX16" fmla="*/ 132764 w 205125"/>
                <a:gd name="connsiteY16" fmla="*/ 140894 h 337179"/>
                <a:gd name="connsiteX17" fmla="*/ 132764 w 205125"/>
                <a:gd name="connsiteY17" fmla="*/ 177763 h 337179"/>
                <a:gd name="connsiteX18" fmla="*/ 140651 w 205125"/>
                <a:gd name="connsiteY18" fmla="*/ 177763 h 337179"/>
                <a:gd name="connsiteX19" fmla="*/ 140651 w 205125"/>
                <a:gd name="connsiteY19" fmla="*/ 144844 h 337179"/>
                <a:gd name="connsiteX20" fmla="*/ 157739 w 205125"/>
                <a:gd name="connsiteY20" fmla="*/ 146161 h 337179"/>
                <a:gd name="connsiteX21" fmla="*/ 170884 w 205125"/>
                <a:gd name="connsiteY21" fmla="*/ 159329 h 337179"/>
                <a:gd name="connsiteX22" fmla="*/ 170884 w 205125"/>
                <a:gd name="connsiteY22" fmla="*/ 192248 h 337179"/>
                <a:gd name="connsiteX23" fmla="*/ 177456 w 205125"/>
                <a:gd name="connsiteY23" fmla="*/ 192248 h 337179"/>
                <a:gd name="connsiteX24" fmla="*/ 177456 w 205125"/>
                <a:gd name="connsiteY24" fmla="*/ 163279 h 337179"/>
                <a:gd name="connsiteX25" fmla="*/ 193230 w 205125"/>
                <a:gd name="connsiteY25" fmla="*/ 168546 h 337179"/>
                <a:gd name="connsiteX26" fmla="*/ 205061 w 205125"/>
                <a:gd name="connsiteY26" fmla="*/ 192248 h 337179"/>
                <a:gd name="connsiteX27" fmla="*/ 197174 w 205125"/>
                <a:gd name="connsiteY27" fmla="*/ 316023 h 337179"/>
                <a:gd name="connsiteX28" fmla="*/ 119619 w 205125"/>
                <a:gd name="connsiteY28" fmla="*/ 337092 h 337179"/>
                <a:gd name="connsiteX29" fmla="*/ 48636 w 205125"/>
                <a:gd name="connsiteY29" fmla="*/ 298906 h 337179"/>
                <a:gd name="connsiteX30" fmla="*/ 30233 w 205125"/>
                <a:gd name="connsiteY30" fmla="*/ 235701 h 337179"/>
                <a:gd name="connsiteX31" fmla="*/ 0 w 205125"/>
                <a:gd name="connsiteY31" fmla="*/ 167229 h 337179"/>
                <a:gd name="connsiteX32" fmla="*/ 24975 w 205125"/>
                <a:gd name="connsiteY32" fmla="*/ 163279 h 337179"/>
                <a:gd name="connsiteX33" fmla="*/ 59152 w 205125"/>
                <a:gd name="connsiteY33" fmla="*/ 208049 h 337179"/>
                <a:gd name="connsiteX34" fmla="*/ 59152 w 205125"/>
                <a:gd name="connsiteY34" fmla="*/ 109292 h 337179"/>
                <a:gd name="connsiteX35" fmla="*/ 22346 w 205125"/>
                <a:gd name="connsiteY35" fmla="*/ 56621 h 337179"/>
                <a:gd name="connsiteX36" fmla="*/ 77555 w 205125"/>
                <a:gd name="connsiteY36" fmla="*/ 0 h 337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5125" h="337179">
                  <a:moveTo>
                    <a:pt x="77917" y="23813"/>
                  </a:moveTo>
                  <a:cubicBezTo>
                    <a:pt x="60649" y="23813"/>
                    <a:pt x="46037" y="38559"/>
                    <a:pt x="46037" y="57327"/>
                  </a:cubicBezTo>
                  <a:cubicBezTo>
                    <a:pt x="46037" y="68052"/>
                    <a:pt x="51351" y="77435"/>
                    <a:pt x="59321" y="82798"/>
                  </a:cubicBezTo>
                  <a:cubicBezTo>
                    <a:pt x="59321" y="82798"/>
                    <a:pt x="59321" y="82798"/>
                    <a:pt x="59321" y="60008"/>
                  </a:cubicBezTo>
                  <a:cubicBezTo>
                    <a:pt x="59321" y="60008"/>
                    <a:pt x="64634" y="41240"/>
                    <a:pt x="77917" y="41240"/>
                  </a:cubicBezTo>
                  <a:cubicBezTo>
                    <a:pt x="91200" y="41240"/>
                    <a:pt x="95185" y="64030"/>
                    <a:pt x="95185" y="64030"/>
                  </a:cubicBezTo>
                  <a:cubicBezTo>
                    <a:pt x="95185" y="64030"/>
                    <a:pt x="95185" y="64030"/>
                    <a:pt x="95185" y="84138"/>
                  </a:cubicBezTo>
                  <a:cubicBezTo>
                    <a:pt x="104484" y="78776"/>
                    <a:pt x="111125" y="68052"/>
                    <a:pt x="111125" y="57327"/>
                  </a:cubicBezTo>
                  <a:cubicBezTo>
                    <a:pt x="111125" y="38559"/>
                    <a:pt x="96514" y="23813"/>
                    <a:pt x="77917" y="23813"/>
                  </a:cubicBezTo>
                  <a:close/>
                  <a:moveTo>
                    <a:pt x="77555" y="0"/>
                  </a:moveTo>
                  <a:cubicBezTo>
                    <a:pt x="109103" y="0"/>
                    <a:pt x="134078" y="25019"/>
                    <a:pt x="134078" y="56621"/>
                  </a:cubicBezTo>
                  <a:cubicBezTo>
                    <a:pt x="134078" y="81640"/>
                    <a:pt x="116990" y="102708"/>
                    <a:pt x="94644" y="109292"/>
                  </a:cubicBezTo>
                  <a:cubicBezTo>
                    <a:pt x="94644" y="109292"/>
                    <a:pt x="94644" y="109292"/>
                    <a:pt x="94644" y="168546"/>
                  </a:cubicBezTo>
                  <a:cubicBezTo>
                    <a:pt x="94644" y="168546"/>
                    <a:pt x="94644" y="168546"/>
                    <a:pt x="101216" y="168546"/>
                  </a:cubicBezTo>
                  <a:cubicBezTo>
                    <a:pt x="101216" y="168546"/>
                    <a:pt x="101216" y="168546"/>
                    <a:pt x="102531" y="135627"/>
                  </a:cubicBezTo>
                  <a:cubicBezTo>
                    <a:pt x="105159" y="132993"/>
                    <a:pt x="110417" y="131677"/>
                    <a:pt x="115675" y="131677"/>
                  </a:cubicBezTo>
                  <a:cubicBezTo>
                    <a:pt x="124877" y="132993"/>
                    <a:pt x="130135" y="136944"/>
                    <a:pt x="132764" y="140894"/>
                  </a:cubicBezTo>
                  <a:cubicBezTo>
                    <a:pt x="132764" y="140894"/>
                    <a:pt x="132764" y="140894"/>
                    <a:pt x="132764" y="177763"/>
                  </a:cubicBezTo>
                  <a:cubicBezTo>
                    <a:pt x="132764" y="177763"/>
                    <a:pt x="132764" y="177763"/>
                    <a:pt x="140651" y="177763"/>
                  </a:cubicBezTo>
                  <a:cubicBezTo>
                    <a:pt x="140651" y="177763"/>
                    <a:pt x="140651" y="177763"/>
                    <a:pt x="140651" y="144844"/>
                  </a:cubicBezTo>
                  <a:cubicBezTo>
                    <a:pt x="144594" y="143527"/>
                    <a:pt x="151167" y="143527"/>
                    <a:pt x="157739" y="146161"/>
                  </a:cubicBezTo>
                  <a:cubicBezTo>
                    <a:pt x="164312" y="148795"/>
                    <a:pt x="168255" y="155378"/>
                    <a:pt x="170884" y="159329"/>
                  </a:cubicBezTo>
                  <a:cubicBezTo>
                    <a:pt x="170884" y="159329"/>
                    <a:pt x="170884" y="159329"/>
                    <a:pt x="170884" y="192248"/>
                  </a:cubicBezTo>
                  <a:cubicBezTo>
                    <a:pt x="170884" y="192248"/>
                    <a:pt x="170884" y="192248"/>
                    <a:pt x="177456" y="192248"/>
                  </a:cubicBezTo>
                  <a:cubicBezTo>
                    <a:pt x="177456" y="192248"/>
                    <a:pt x="177456" y="192248"/>
                    <a:pt x="177456" y="163279"/>
                  </a:cubicBezTo>
                  <a:cubicBezTo>
                    <a:pt x="181400" y="161962"/>
                    <a:pt x="187972" y="163279"/>
                    <a:pt x="193230" y="168546"/>
                  </a:cubicBezTo>
                  <a:cubicBezTo>
                    <a:pt x="203746" y="176447"/>
                    <a:pt x="205061" y="192248"/>
                    <a:pt x="205061" y="192248"/>
                  </a:cubicBezTo>
                  <a:cubicBezTo>
                    <a:pt x="205061" y="192248"/>
                    <a:pt x="206375" y="292322"/>
                    <a:pt x="197174" y="316023"/>
                  </a:cubicBezTo>
                  <a:cubicBezTo>
                    <a:pt x="186658" y="339725"/>
                    <a:pt x="147223" y="337092"/>
                    <a:pt x="119619" y="337092"/>
                  </a:cubicBezTo>
                  <a:cubicBezTo>
                    <a:pt x="90700" y="337092"/>
                    <a:pt x="67039" y="333141"/>
                    <a:pt x="48636" y="298906"/>
                  </a:cubicBezTo>
                  <a:cubicBezTo>
                    <a:pt x="40749" y="285738"/>
                    <a:pt x="38120" y="259403"/>
                    <a:pt x="30233" y="235701"/>
                  </a:cubicBezTo>
                  <a:cubicBezTo>
                    <a:pt x="17088" y="200148"/>
                    <a:pt x="0" y="167229"/>
                    <a:pt x="0" y="167229"/>
                  </a:cubicBezTo>
                  <a:cubicBezTo>
                    <a:pt x="0" y="167229"/>
                    <a:pt x="9201" y="158012"/>
                    <a:pt x="24975" y="163279"/>
                  </a:cubicBezTo>
                  <a:cubicBezTo>
                    <a:pt x="40749" y="168546"/>
                    <a:pt x="59152" y="208049"/>
                    <a:pt x="59152" y="208049"/>
                  </a:cubicBezTo>
                  <a:cubicBezTo>
                    <a:pt x="59152" y="208049"/>
                    <a:pt x="59152" y="208049"/>
                    <a:pt x="59152" y="109292"/>
                  </a:cubicBezTo>
                  <a:cubicBezTo>
                    <a:pt x="36805" y="101391"/>
                    <a:pt x="22346" y="80323"/>
                    <a:pt x="22346" y="56621"/>
                  </a:cubicBezTo>
                  <a:cubicBezTo>
                    <a:pt x="22346" y="25019"/>
                    <a:pt x="47322" y="0"/>
                    <a:pt x="775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5" name="任意多边形: 形状 204"/>
            <p:cNvSpPr/>
            <p:nvPr/>
          </p:nvSpPr>
          <p:spPr bwMode="auto">
            <a:xfrm>
              <a:off x="5741317" y="2802797"/>
              <a:ext cx="190692" cy="154195"/>
            </a:xfrm>
            <a:custGeom>
              <a:avLst/>
              <a:gdLst>
                <a:gd name="connsiteX0" fmla="*/ 0 w 331788"/>
                <a:gd name="connsiteY0" fmla="*/ 255587 h 268287"/>
                <a:gd name="connsiteX1" fmla="*/ 331788 w 331788"/>
                <a:gd name="connsiteY1" fmla="*/ 255587 h 268287"/>
                <a:gd name="connsiteX2" fmla="*/ 331788 w 331788"/>
                <a:gd name="connsiteY2" fmla="*/ 268287 h 268287"/>
                <a:gd name="connsiteX3" fmla="*/ 0 w 331788"/>
                <a:gd name="connsiteY3" fmla="*/ 268287 h 268287"/>
                <a:gd name="connsiteX4" fmla="*/ 76201 w 331788"/>
                <a:gd name="connsiteY4" fmla="*/ 207962 h 268287"/>
                <a:gd name="connsiteX5" fmla="*/ 82551 w 331788"/>
                <a:gd name="connsiteY5" fmla="*/ 207962 h 268287"/>
                <a:gd name="connsiteX6" fmla="*/ 82551 w 331788"/>
                <a:gd name="connsiteY6" fmla="*/ 247650 h 268287"/>
                <a:gd name="connsiteX7" fmla="*/ 55563 w 331788"/>
                <a:gd name="connsiteY7" fmla="*/ 247650 h 268287"/>
                <a:gd name="connsiteX8" fmla="*/ 55563 w 331788"/>
                <a:gd name="connsiteY8" fmla="*/ 227012 h 268287"/>
                <a:gd name="connsiteX9" fmla="*/ 115888 w 331788"/>
                <a:gd name="connsiteY9" fmla="*/ 168275 h 268287"/>
                <a:gd name="connsiteX10" fmla="*/ 127168 w 331788"/>
                <a:gd name="connsiteY10" fmla="*/ 168275 h 268287"/>
                <a:gd name="connsiteX11" fmla="*/ 139701 w 331788"/>
                <a:gd name="connsiteY11" fmla="*/ 170835 h 268287"/>
                <a:gd name="connsiteX12" fmla="*/ 139701 w 331788"/>
                <a:gd name="connsiteY12" fmla="*/ 247650 h 268287"/>
                <a:gd name="connsiteX13" fmla="*/ 115888 w 331788"/>
                <a:gd name="connsiteY13" fmla="*/ 247650 h 268287"/>
                <a:gd name="connsiteX14" fmla="*/ 198438 w 331788"/>
                <a:gd name="connsiteY14" fmla="*/ 155575 h 268287"/>
                <a:gd name="connsiteX15" fmla="*/ 198438 w 331788"/>
                <a:gd name="connsiteY15" fmla="*/ 247650 h 268287"/>
                <a:gd name="connsiteX16" fmla="*/ 173038 w 331788"/>
                <a:gd name="connsiteY16" fmla="*/ 247650 h 268287"/>
                <a:gd name="connsiteX17" fmla="*/ 173038 w 331788"/>
                <a:gd name="connsiteY17" fmla="*/ 168363 h 268287"/>
                <a:gd name="connsiteX18" fmla="*/ 198438 w 331788"/>
                <a:gd name="connsiteY18" fmla="*/ 155575 h 268287"/>
                <a:gd name="connsiteX19" fmla="*/ 149226 w 331788"/>
                <a:gd name="connsiteY19" fmla="*/ 41376 h 268287"/>
                <a:gd name="connsiteX20" fmla="*/ 114947 w 331788"/>
                <a:gd name="connsiteY20" fmla="*/ 55968 h 268287"/>
                <a:gd name="connsiteX21" fmla="*/ 114947 w 331788"/>
                <a:gd name="connsiteY21" fmla="*/ 123418 h 268287"/>
                <a:gd name="connsiteX22" fmla="*/ 183504 w 331788"/>
                <a:gd name="connsiteY22" fmla="*/ 123418 h 268287"/>
                <a:gd name="connsiteX23" fmla="*/ 183504 w 331788"/>
                <a:gd name="connsiteY23" fmla="*/ 55968 h 268287"/>
                <a:gd name="connsiteX24" fmla="*/ 149226 w 331788"/>
                <a:gd name="connsiteY24" fmla="*/ 41376 h 268287"/>
                <a:gd name="connsiteX25" fmla="*/ 228600 w 331788"/>
                <a:gd name="connsiteY25" fmla="*/ 39687 h 268287"/>
                <a:gd name="connsiteX26" fmla="*/ 254000 w 331788"/>
                <a:gd name="connsiteY26" fmla="*/ 39687 h 268287"/>
                <a:gd name="connsiteX27" fmla="*/ 254000 w 331788"/>
                <a:gd name="connsiteY27" fmla="*/ 247650 h 268287"/>
                <a:gd name="connsiteX28" fmla="*/ 228600 w 331788"/>
                <a:gd name="connsiteY28" fmla="*/ 247650 h 268287"/>
                <a:gd name="connsiteX29" fmla="*/ 228600 w 331788"/>
                <a:gd name="connsiteY29" fmla="*/ 110730 h 268287"/>
                <a:gd name="connsiteX30" fmla="*/ 231140 w 331788"/>
                <a:gd name="connsiteY30" fmla="*/ 90063 h 268287"/>
                <a:gd name="connsiteX31" fmla="*/ 228600 w 331788"/>
                <a:gd name="connsiteY31" fmla="*/ 69396 h 268287"/>
                <a:gd name="connsiteX32" fmla="*/ 228600 w 331788"/>
                <a:gd name="connsiteY32" fmla="*/ 39687 h 268287"/>
                <a:gd name="connsiteX33" fmla="*/ 149707 w 331788"/>
                <a:gd name="connsiteY33" fmla="*/ 22312 h 268287"/>
                <a:gd name="connsiteX34" fmla="*/ 196764 w 331788"/>
                <a:gd name="connsiteY34" fmla="*/ 41623 h 268287"/>
                <a:gd name="connsiteX35" fmla="*/ 196764 w 331788"/>
                <a:gd name="connsiteY35" fmla="*/ 136893 h 268287"/>
                <a:gd name="connsiteX36" fmla="*/ 109096 w 331788"/>
                <a:gd name="connsiteY36" fmla="*/ 143330 h 268287"/>
                <a:gd name="connsiteX37" fmla="*/ 97492 w 331788"/>
                <a:gd name="connsiteY37" fmla="*/ 154917 h 268287"/>
                <a:gd name="connsiteX38" fmla="*/ 93625 w 331788"/>
                <a:gd name="connsiteY38" fmla="*/ 170366 h 268287"/>
                <a:gd name="connsiteX39" fmla="*/ 43344 w 331788"/>
                <a:gd name="connsiteY39" fmla="*/ 220576 h 268287"/>
                <a:gd name="connsiteX40" fmla="*/ 18848 w 331788"/>
                <a:gd name="connsiteY40" fmla="*/ 220576 h 268287"/>
                <a:gd name="connsiteX41" fmla="*/ 18848 w 331788"/>
                <a:gd name="connsiteY41" fmla="*/ 196115 h 268287"/>
                <a:gd name="connsiteX42" fmla="*/ 67840 w 331788"/>
                <a:gd name="connsiteY42" fmla="*/ 145905 h 268287"/>
                <a:gd name="connsiteX43" fmla="*/ 84600 w 331788"/>
                <a:gd name="connsiteY43" fmla="*/ 140755 h 268287"/>
                <a:gd name="connsiteX44" fmla="*/ 96203 w 331788"/>
                <a:gd name="connsiteY44" fmla="*/ 129168 h 268287"/>
                <a:gd name="connsiteX45" fmla="*/ 102649 w 331788"/>
                <a:gd name="connsiteY45" fmla="*/ 41623 h 268287"/>
                <a:gd name="connsiteX46" fmla="*/ 149707 w 331788"/>
                <a:gd name="connsiteY46" fmla="*/ 22312 h 268287"/>
                <a:gd name="connsiteX47" fmla="*/ 280988 w 331788"/>
                <a:gd name="connsiteY47" fmla="*/ 0 h 268287"/>
                <a:gd name="connsiteX48" fmla="*/ 306388 w 331788"/>
                <a:gd name="connsiteY48" fmla="*/ 0 h 268287"/>
                <a:gd name="connsiteX49" fmla="*/ 306388 w 331788"/>
                <a:gd name="connsiteY49" fmla="*/ 247650 h 268287"/>
                <a:gd name="connsiteX50" fmla="*/ 280988 w 331788"/>
                <a:gd name="connsiteY50" fmla="*/ 247650 h 268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331788" h="268287">
                  <a:moveTo>
                    <a:pt x="0" y="255587"/>
                  </a:moveTo>
                  <a:lnTo>
                    <a:pt x="331788" y="255587"/>
                  </a:lnTo>
                  <a:lnTo>
                    <a:pt x="331788" y="268287"/>
                  </a:lnTo>
                  <a:lnTo>
                    <a:pt x="0" y="268287"/>
                  </a:lnTo>
                  <a:close/>
                  <a:moveTo>
                    <a:pt x="76201" y="207962"/>
                  </a:moveTo>
                  <a:lnTo>
                    <a:pt x="82551" y="207962"/>
                  </a:lnTo>
                  <a:lnTo>
                    <a:pt x="82551" y="247650"/>
                  </a:lnTo>
                  <a:lnTo>
                    <a:pt x="55563" y="247650"/>
                  </a:lnTo>
                  <a:lnTo>
                    <a:pt x="55563" y="227012"/>
                  </a:lnTo>
                  <a:close/>
                  <a:moveTo>
                    <a:pt x="115888" y="168275"/>
                  </a:moveTo>
                  <a:cubicBezTo>
                    <a:pt x="115888" y="168275"/>
                    <a:pt x="115888" y="168275"/>
                    <a:pt x="127168" y="168275"/>
                  </a:cubicBezTo>
                  <a:cubicBezTo>
                    <a:pt x="130928" y="169555"/>
                    <a:pt x="135941" y="170835"/>
                    <a:pt x="139701" y="170835"/>
                  </a:cubicBezTo>
                  <a:cubicBezTo>
                    <a:pt x="139701" y="170835"/>
                    <a:pt x="139701" y="170835"/>
                    <a:pt x="139701" y="247650"/>
                  </a:cubicBezTo>
                  <a:cubicBezTo>
                    <a:pt x="139701" y="247650"/>
                    <a:pt x="139701" y="247650"/>
                    <a:pt x="115888" y="247650"/>
                  </a:cubicBezTo>
                  <a:close/>
                  <a:moveTo>
                    <a:pt x="198438" y="155575"/>
                  </a:moveTo>
                  <a:cubicBezTo>
                    <a:pt x="198438" y="155575"/>
                    <a:pt x="198438" y="155575"/>
                    <a:pt x="198438" y="247650"/>
                  </a:cubicBezTo>
                  <a:cubicBezTo>
                    <a:pt x="198438" y="247650"/>
                    <a:pt x="198438" y="247650"/>
                    <a:pt x="173038" y="247650"/>
                  </a:cubicBezTo>
                  <a:lnTo>
                    <a:pt x="173038" y="168363"/>
                  </a:lnTo>
                  <a:cubicBezTo>
                    <a:pt x="181928" y="165805"/>
                    <a:pt x="190818" y="161969"/>
                    <a:pt x="198438" y="155575"/>
                  </a:cubicBezTo>
                  <a:close/>
                  <a:moveTo>
                    <a:pt x="149226" y="41376"/>
                  </a:moveTo>
                  <a:cubicBezTo>
                    <a:pt x="136937" y="41376"/>
                    <a:pt x="124649" y="46240"/>
                    <a:pt x="114947" y="55968"/>
                  </a:cubicBezTo>
                  <a:cubicBezTo>
                    <a:pt x="96838" y="74128"/>
                    <a:pt x="96838" y="105259"/>
                    <a:pt x="114947" y="123418"/>
                  </a:cubicBezTo>
                  <a:cubicBezTo>
                    <a:pt x="134350" y="142875"/>
                    <a:pt x="164101" y="142875"/>
                    <a:pt x="183504" y="123418"/>
                  </a:cubicBezTo>
                  <a:cubicBezTo>
                    <a:pt x="201613" y="105259"/>
                    <a:pt x="201613" y="74128"/>
                    <a:pt x="183504" y="55968"/>
                  </a:cubicBezTo>
                  <a:cubicBezTo>
                    <a:pt x="173803" y="46240"/>
                    <a:pt x="161514" y="41376"/>
                    <a:pt x="149226" y="41376"/>
                  </a:cubicBezTo>
                  <a:close/>
                  <a:moveTo>
                    <a:pt x="228600" y="39687"/>
                  </a:moveTo>
                  <a:cubicBezTo>
                    <a:pt x="228600" y="39687"/>
                    <a:pt x="228600" y="39687"/>
                    <a:pt x="254000" y="39687"/>
                  </a:cubicBezTo>
                  <a:lnTo>
                    <a:pt x="254000" y="247650"/>
                  </a:lnTo>
                  <a:cubicBezTo>
                    <a:pt x="254000" y="247650"/>
                    <a:pt x="254000" y="247650"/>
                    <a:pt x="228600" y="247650"/>
                  </a:cubicBezTo>
                  <a:cubicBezTo>
                    <a:pt x="228600" y="247650"/>
                    <a:pt x="228600" y="247650"/>
                    <a:pt x="228600" y="110730"/>
                  </a:cubicBezTo>
                  <a:cubicBezTo>
                    <a:pt x="231140" y="104272"/>
                    <a:pt x="231140" y="96521"/>
                    <a:pt x="231140" y="90063"/>
                  </a:cubicBezTo>
                  <a:cubicBezTo>
                    <a:pt x="231140" y="83604"/>
                    <a:pt x="231140" y="75854"/>
                    <a:pt x="228600" y="69396"/>
                  </a:cubicBezTo>
                  <a:cubicBezTo>
                    <a:pt x="228600" y="69396"/>
                    <a:pt x="228600" y="69396"/>
                    <a:pt x="228600" y="39687"/>
                  </a:cubicBezTo>
                  <a:close/>
                  <a:moveTo>
                    <a:pt x="149707" y="22312"/>
                  </a:moveTo>
                  <a:cubicBezTo>
                    <a:pt x="166789" y="22312"/>
                    <a:pt x="183872" y="28749"/>
                    <a:pt x="196764" y="41623"/>
                  </a:cubicBezTo>
                  <a:cubicBezTo>
                    <a:pt x="223838" y="68659"/>
                    <a:pt x="223838" y="111144"/>
                    <a:pt x="196764" y="136893"/>
                  </a:cubicBezTo>
                  <a:cubicBezTo>
                    <a:pt x="173558" y="161354"/>
                    <a:pt x="136170" y="162641"/>
                    <a:pt x="109096" y="143330"/>
                  </a:cubicBezTo>
                  <a:cubicBezTo>
                    <a:pt x="109096" y="143330"/>
                    <a:pt x="109096" y="143330"/>
                    <a:pt x="97492" y="154917"/>
                  </a:cubicBezTo>
                  <a:cubicBezTo>
                    <a:pt x="98782" y="160067"/>
                    <a:pt x="97492" y="166504"/>
                    <a:pt x="93625" y="170366"/>
                  </a:cubicBezTo>
                  <a:cubicBezTo>
                    <a:pt x="93625" y="170366"/>
                    <a:pt x="93625" y="170366"/>
                    <a:pt x="43344" y="220576"/>
                  </a:cubicBezTo>
                  <a:cubicBezTo>
                    <a:pt x="35608" y="227013"/>
                    <a:pt x="25295" y="227013"/>
                    <a:pt x="18848" y="220576"/>
                  </a:cubicBezTo>
                  <a:cubicBezTo>
                    <a:pt x="11113" y="214139"/>
                    <a:pt x="11113" y="202552"/>
                    <a:pt x="18848" y="196115"/>
                  </a:cubicBezTo>
                  <a:cubicBezTo>
                    <a:pt x="18848" y="196115"/>
                    <a:pt x="18848" y="196115"/>
                    <a:pt x="67840" y="145905"/>
                  </a:cubicBezTo>
                  <a:cubicBezTo>
                    <a:pt x="72997" y="142043"/>
                    <a:pt x="78154" y="140755"/>
                    <a:pt x="84600" y="140755"/>
                  </a:cubicBezTo>
                  <a:cubicBezTo>
                    <a:pt x="84600" y="140755"/>
                    <a:pt x="84600" y="140755"/>
                    <a:pt x="96203" y="129168"/>
                  </a:cubicBezTo>
                  <a:cubicBezTo>
                    <a:pt x="75575" y="103420"/>
                    <a:pt x="78154" y="66084"/>
                    <a:pt x="102649" y="41623"/>
                  </a:cubicBezTo>
                  <a:cubicBezTo>
                    <a:pt x="115542" y="28749"/>
                    <a:pt x="132624" y="22312"/>
                    <a:pt x="149707" y="22312"/>
                  </a:cubicBezTo>
                  <a:close/>
                  <a:moveTo>
                    <a:pt x="280988" y="0"/>
                  </a:moveTo>
                  <a:lnTo>
                    <a:pt x="306388" y="0"/>
                  </a:lnTo>
                  <a:lnTo>
                    <a:pt x="306388" y="247650"/>
                  </a:lnTo>
                  <a:lnTo>
                    <a:pt x="280988" y="2476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6" name="任意多边形: 形状 205"/>
            <p:cNvSpPr/>
            <p:nvPr/>
          </p:nvSpPr>
          <p:spPr bwMode="auto">
            <a:xfrm>
              <a:off x="3400932" y="1709404"/>
              <a:ext cx="554153" cy="554152"/>
            </a:xfrm>
            <a:custGeom>
              <a:avLst/>
              <a:gdLst>
                <a:gd name="T0" fmla="*/ 390 w 474"/>
                <a:gd name="T1" fmla="*/ 84 h 474"/>
                <a:gd name="T2" fmla="*/ 390 w 474"/>
                <a:gd name="T3" fmla="*/ 390 h 474"/>
                <a:gd name="T4" fmla="*/ 84 w 474"/>
                <a:gd name="T5" fmla="*/ 390 h 474"/>
                <a:gd name="T6" fmla="*/ 84 w 474"/>
                <a:gd name="T7" fmla="*/ 84 h 474"/>
                <a:gd name="T8" fmla="*/ 390 w 474"/>
                <a:gd name="T9" fmla="*/ 84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474">
                  <a:moveTo>
                    <a:pt x="390" y="84"/>
                  </a:moveTo>
                  <a:cubicBezTo>
                    <a:pt x="474" y="168"/>
                    <a:pt x="474" y="305"/>
                    <a:pt x="390" y="390"/>
                  </a:cubicBezTo>
                  <a:cubicBezTo>
                    <a:pt x="305" y="474"/>
                    <a:pt x="168" y="474"/>
                    <a:pt x="84" y="390"/>
                  </a:cubicBezTo>
                  <a:cubicBezTo>
                    <a:pt x="0" y="305"/>
                    <a:pt x="0" y="168"/>
                    <a:pt x="84" y="84"/>
                  </a:cubicBezTo>
                  <a:cubicBezTo>
                    <a:pt x="168" y="0"/>
                    <a:pt x="305" y="0"/>
                    <a:pt x="390" y="84"/>
                  </a:cubicBezTo>
                  <a:close/>
                </a:path>
              </a:pathLst>
            </a:custGeom>
            <a:solidFill>
              <a:schemeClr val="accent1"/>
            </a:solidFill>
            <a:ln w="58738" cap="flat">
              <a:solidFill>
                <a:schemeClr val="accent3">
                  <a:lumMod val="20000"/>
                  <a:lumOff val="80000"/>
                </a:schemeClr>
              </a:solidFill>
              <a:prstDash val="solid"/>
              <a:miter lim="800000"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7" name="椭圆 206"/>
            <p:cNvSpPr/>
            <p:nvPr/>
          </p:nvSpPr>
          <p:spPr bwMode="auto">
            <a:xfrm>
              <a:off x="3054729" y="2627535"/>
              <a:ext cx="505214" cy="504719"/>
            </a:xfrm>
            <a:prstGeom prst="ellipse">
              <a:avLst/>
            </a:prstGeom>
            <a:solidFill>
              <a:schemeClr val="accent2"/>
            </a:solidFill>
            <a:ln w="58738" cap="flat">
              <a:solidFill>
                <a:schemeClr val="accent2">
                  <a:lumMod val="20000"/>
                  <a:lumOff val="80000"/>
                </a:schemeClr>
              </a:solidFill>
              <a:prstDash val="solid"/>
              <a:miter lim="800000"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8" name="任意多边形: 形状 207"/>
            <p:cNvSpPr/>
            <p:nvPr/>
          </p:nvSpPr>
          <p:spPr bwMode="auto">
            <a:xfrm>
              <a:off x="5188380" y="3496234"/>
              <a:ext cx="554648" cy="554152"/>
            </a:xfrm>
            <a:custGeom>
              <a:avLst/>
              <a:gdLst>
                <a:gd name="T0" fmla="*/ 84 w 474"/>
                <a:gd name="T1" fmla="*/ 390 h 474"/>
                <a:gd name="T2" fmla="*/ 84 w 474"/>
                <a:gd name="T3" fmla="*/ 84 h 474"/>
                <a:gd name="T4" fmla="*/ 390 w 474"/>
                <a:gd name="T5" fmla="*/ 84 h 474"/>
                <a:gd name="T6" fmla="*/ 390 w 474"/>
                <a:gd name="T7" fmla="*/ 390 h 474"/>
                <a:gd name="T8" fmla="*/ 84 w 474"/>
                <a:gd name="T9" fmla="*/ 39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474">
                  <a:moveTo>
                    <a:pt x="84" y="390"/>
                  </a:moveTo>
                  <a:cubicBezTo>
                    <a:pt x="0" y="306"/>
                    <a:pt x="0" y="169"/>
                    <a:pt x="84" y="84"/>
                  </a:cubicBezTo>
                  <a:cubicBezTo>
                    <a:pt x="169" y="0"/>
                    <a:pt x="306" y="0"/>
                    <a:pt x="390" y="84"/>
                  </a:cubicBezTo>
                  <a:cubicBezTo>
                    <a:pt x="474" y="169"/>
                    <a:pt x="474" y="306"/>
                    <a:pt x="390" y="390"/>
                  </a:cubicBezTo>
                  <a:cubicBezTo>
                    <a:pt x="306" y="474"/>
                    <a:pt x="169" y="474"/>
                    <a:pt x="84" y="390"/>
                  </a:cubicBezTo>
                  <a:close/>
                </a:path>
              </a:pathLst>
            </a:custGeom>
            <a:solidFill>
              <a:schemeClr val="accent5"/>
            </a:solidFill>
            <a:ln w="58738" cap="flat">
              <a:solidFill>
                <a:schemeClr val="accent5">
                  <a:lumMod val="20000"/>
                  <a:lumOff val="80000"/>
                </a:schemeClr>
              </a:solidFill>
              <a:prstDash val="solid"/>
              <a:miter lim="800000"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9" name="任意多边形: 形状 208"/>
            <p:cNvSpPr/>
            <p:nvPr/>
          </p:nvSpPr>
          <p:spPr bwMode="auto">
            <a:xfrm>
              <a:off x="3597854" y="1891297"/>
              <a:ext cx="160308" cy="190367"/>
            </a:xfrm>
            <a:custGeom>
              <a:avLst/>
              <a:gdLst>
                <a:gd name="T0" fmla="*/ 149 w 216"/>
                <a:gd name="T1" fmla="*/ 112 h 256"/>
                <a:gd name="T2" fmla="*/ 196 w 216"/>
                <a:gd name="T3" fmla="*/ 112 h 256"/>
                <a:gd name="T4" fmla="*/ 196 w 216"/>
                <a:gd name="T5" fmla="*/ 140 h 256"/>
                <a:gd name="T6" fmla="*/ 134 w 216"/>
                <a:gd name="T7" fmla="*/ 140 h 256"/>
                <a:gd name="T8" fmla="*/ 134 w 216"/>
                <a:gd name="T9" fmla="*/ 165 h 256"/>
                <a:gd name="T10" fmla="*/ 196 w 216"/>
                <a:gd name="T11" fmla="*/ 165 h 256"/>
                <a:gd name="T12" fmla="*/ 196 w 216"/>
                <a:gd name="T13" fmla="*/ 193 h 256"/>
                <a:gd name="T14" fmla="*/ 134 w 216"/>
                <a:gd name="T15" fmla="*/ 193 h 256"/>
                <a:gd name="T16" fmla="*/ 134 w 216"/>
                <a:gd name="T17" fmla="*/ 256 h 256"/>
                <a:gd name="T18" fmla="*/ 78 w 216"/>
                <a:gd name="T19" fmla="*/ 256 h 256"/>
                <a:gd name="T20" fmla="*/ 78 w 216"/>
                <a:gd name="T21" fmla="*/ 193 h 256"/>
                <a:gd name="T22" fmla="*/ 17 w 216"/>
                <a:gd name="T23" fmla="*/ 193 h 256"/>
                <a:gd name="T24" fmla="*/ 17 w 216"/>
                <a:gd name="T25" fmla="*/ 165 h 256"/>
                <a:gd name="T26" fmla="*/ 78 w 216"/>
                <a:gd name="T27" fmla="*/ 165 h 256"/>
                <a:gd name="T28" fmla="*/ 78 w 216"/>
                <a:gd name="T29" fmla="*/ 140 h 256"/>
                <a:gd name="T30" fmla="*/ 17 w 216"/>
                <a:gd name="T31" fmla="*/ 140 h 256"/>
                <a:gd name="T32" fmla="*/ 17 w 216"/>
                <a:gd name="T33" fmla="*/ 112 h 256"/>
                <a:gd name="T34" fmla="*/ 64 w 216"/>
                <a:gd name="T35" fmla="*/ 112 h 256"/>
                <a:gd name="T36" fmla="*/ 0 w 216"/>
                <a:gd name="T37" fmla="*/ 0 h 256"/>
                <a:gd name="T38" fmla="*/ 64 w 216"/>
                <a:gd name="T39" fmla="*/ 0 h 256"/>
                <a:gd name="T40" fmla="*/ 91 w 216"/>
                <a:gd name="T41" fmla="*/ 63 h 256"/>
                <a:gd name="T42" fmla="*/ 108 w 216"/>
                <a:gd name="T43" fmla="*/ 106 h 256"/>
                <a:gd name="T44" fmla="*/ 109 w 216"/>
                <a:gd name="T45" fmla="*/ 106 h 256"/>
                <a:gd name="T46" fmla="*/ 126 w 216"/>
                <a:gd name="T47" fmla="*/ 63 h 256"/>
                <a:gd name="T48" fmla="*/ 153 w 216"/>
                <a:gd name="T49" fmla="*/ 0 h 256"/>
                <a:gd name="T50" fmla="*/ 216 w 216"/>
                <a:gd name="T51" fmla="*/ 0 h 256"/>
                <a:gd name="T52" fmla="*/ 149 w 216"/>
                <a:gd name="T53" fmla="*/ 11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6" h="256">
                  <a:moveTo>
                    <a:pt x="149" y="112"/>
                  </a:moveTo>
                  <a:cubicBezTo>
                    <a:pt x="196" y="112"/>
                    <a:pt x="196" y="112"/>
                    <a:pt x="196" y="112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6" y="193"/>
                    <a:pt x="196" y="193"/>
                    <a:pt x="196" y="193"/>
                  </a:cubicBezTo>
                  <a:cubicBezTo>
                    <a:pt x="134" y="193"/>
                    <a:pt x="134" y="193"/>
                    <a:pt x="134" y="193"/>
                  </a:cubicBezTo>
                  <a:cubicBezTo>
                    <a:pt x="134" y="256"/>
                    <a:pt x="134" y="256"/>
                    <a:pt x="134" y="256"/>
                  </a:cubicBezTo>
                  <a:cubicBezTo>
                    <a:pt x="78" y="256"/>
                    <a:pt x="78" y="256"/>
                    <a:pt x="78" y="256"/>
                  </a:cubicBezTo>
                  <a:cubicBezTo>
                    <a:pt x="78" y="193"/>
                    <a:pt x="78" y="193"/>
                    <a:pt x="78" y="193"/>
                  </a:cubicBezTo>
                  <a:cubicBezTo>
                    <a:pt x="17" y="193"/>
                    <a:pt x="17" y="193"/>
                    <a:pt x="17" y="193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78" y="165"/>
                    <a:pt x="78" y="165"/>
                    <a:pt x="78" y="165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12"/>
                    <a:pt x="17" y="112"/>
                    <a:pt x="17" y="112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8" y="79"/>
                    <a:pt x="103" y="92"/>
                    <a:pt x="108" y="106"/>
                  </a:cubicBezTo>
                  <a:cubicBezTo>
                    <a:pt x="109" y="106"/>
                    <a:pt x="109" y="106"/>
                    <a:pt x="109" y="106"/>
                  </a:cubicBezTo>
                  <a:cubicBezTo>
                    <a:pt x="114" y="93"/>
                    <a:pt x="119" y="78"/>
                    <a:pt x="126" y="63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216" y="0"/>
                    <a:pt x="216" y="0"/>
                    <a:pt x="216" y="0"/>
                  </a:cubicBezTo>
                  <a:lnTo>
                    <a:pt x="149" y="1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0" name="任意多边形: 形状 209"/>
            <p:cNvSpPr/>
            <p:nvPr/>
          </p:nvSpPr>
          <p:spPr bwMode="auto">
            <a:xfrm>
              <a:off x="5370357" y="3684231"/>
              <a:ext cx="190692" cy="178158"/>
            </a:xfrm>
            <a:custGeom>
              <a:avLst/>
              <a:gdLst>
                <a:gd name="connsiteX0" fmla="*/ 159472 w 338138"/>
                <a:gd name="connsiteY0" fmla="*/ 265112 h 315913"/>
                <a:gd name="connsiteX1" fmla="*/ 155575 w 338138"/>
                <a:gd name="connsiteY1" fmla="*/ 269194 h 315913"/>
                <a:gd name="connsiteX2" fmla="*/ 155575 w 338138"/>
                <a:gd name="connsiteY2" fmla="*/ 289605 h 315913"/>
                <a:gd name="connsiteX3" fmla="*/ 158173 w 338138"/>
                <a:gd name="connsiteY3" fmla="*/ 293687 h 315913"/>
                <a:gd name="connsiteX4" fmla="*/ 181553 w 338138"/>
                <a:gd name="connsiteY4" fmla="*/ 293687 h 315913"/>
                <a:gd name="connsiteX5" fmla="*/ 184150 w 338138"/>
                <a:gd name="connsiteY5" fmla="*/ 290966 h 315913"/>
                <a:gd name="connsiteX6" fmla="*/ 184150 w 338138"/>
                <a:gd name="connsiteY6" fmla="*/ 269194 h 315913"/>
                <a:gd name="connsiteX7" fmla="*/ 181553 w 338138"/>
                <a:gd name="connsiteY7" fmla="*/ 265112 h 315913"/>
                <a:gd name="connsiteX8" fmla="*/ 159472 w 338138"/>
                <a:gd name="connsiteY8" fmla="*/ 265112 h 315913"/>
                <a:gd name="connsiteX9" fmla="*/ 169069 w 338138"/>
                <a:gd name="connsiteY9" fmla="*/ 222250 h 315913"/>
                <a:gd name="connsiteX10" fmla="*/ 155575 w 338138"/>
                <a:gd name="connsiteY10" fmla="*/ 235744 h 315913"/>
                <a:gd name="connsiteX11" fmla="*/ 169069 w 338138"/>
                <a:gd name="connsiteY11" fmla="*/ 249238 h 315913"/>
                <a:gd name="connsiteX12" fmla="*/ 182563 w 338138"/>
                <a:gd name="connsiteY12" fmla="*/ 235744 h 315913"/>
                <a:gd name="connsiteX13" fmla="*/ 169069 w 338138"/>
                <a:gd name="connsiteY13" fmla="*/ 222250 h 315913"/>
                <a:gd name="connsiteX14" fmla="*/ 145852 w 338138"/>
                <a:gd name="connsiteY14" fmla="*/ 55033 h 315913"/>
                <a:gd name="connsiteX15" fmla="*/ 157704 w 338138"/>
                <a:gd name="connsiteY15" fmla="*/ 56356 h 315913"/>
                <a:gd name="connsiteX16" fmla="*/ 156388 w 338138"/>
                <a:gd name="connsiteY16" fmla="*/ 68262 h 315913"/>
                <a:gd name="connsiteX17" fmla="*/ 57619 w 338138"/>
                <a:gd name="connsiteY17" fmla="*/ 137054 h 315913"/>
                <a:gd name="connsiteX18" fmla="*/ 53669 w 338138"/>
                <a:gd name="connsiteY18" fmla="*/ 139700 h 315913"/>
                <a:gd name="connsiteX19" fmla="*/ 47084 w 338138"/>
                <a:gd name="connsiteY19" fmla="*/ 135731 h 315913"/>
                <a:gd name="connsiteX20" fmla="*/ 48401 w 338138"/>
                <a:gd name="connsiteY20" fmla="*/ 123825 h 315913"/>
                <a:gd name="connsiteX21" fmla="*/ 145852 w 338138"/>
                <a:gd name="connsiteY21" fmla="*/ 55033 h 315913"/>
                <a:gd name="connsiteX22" fmla="*/ 88577 w 338138"/>
                <a:gd name="connsiteY22" fmla="*/ 47055 h 315913"/>
                <a:gd name="connsiteX23" fmla="*/ 100532 w 338138"/>
                <a:gd name="connsiteY23" fmla="*/ 48358 h 315913"/>
                <a:gd name="connsiteX24" fmla="*/ 99203 w 338138"/>
                <a:gd name="connsiteY24" fmla="*/ 60081 h 315913"/>
                <a:gd name="connsiteX25" fmla="*/ 52712 w 338138"/>
                <a:gd name="connsiteY25" fmla="*/ 92645 h 315913"/>
                <a:gd name="connsiteX26" fmla="*/ 47399 w 338138"/>
                <a:gd name="connsiteY26" fmla="*/ 95250 h 315913"/>
                <a:gd name="connsiteX27" fmla="*/ 40757 w 338138"/>
                <a:gd name="connsiteY27" fmla="*/ 91342 h 315913"/>
                <a:gd name="connsiteX28" fmla="*/ 43414 w 338138"/>
                <a:gd name="connsiteY28" fmla="*/ 79619 h 315913"/>
                <a:gd name="connsiteX29" fmla="*/ 88577 w 338138"/>
                <a:gd name="connsiteY29" fmla="*/ 47055 h 315913"/>
                <a:gd name="connsiteX30" fmla="*/ 35086 w 338138"/>
                <a:gd name="connsiteY30" fmla="*/ 22225 h 315913"/>
                <a:gd name="connsiteX31" fmla="*/ 20637 w 338138"/>
                <a:gd name="connsiteY31" fmla="*/ 35344 h 315913"/>
                <a:gd name="connsiteX32" fmla="*/ 20637 w 338138"/>
                <a:gd name="connsiteY32" fmla="*/ 196707 h 315913"/>
                <a:gd name="connsiteX33" fmla="*/ 35086 w 338138"/>
                <a:gd name="connsiteY33" fmla="*/ 211138 h 315913"/>
                <a:gd name="connsiteX34" fmla="*/ 303051 w 338138"/>
                <a:gd name="connsiteY34" fmla="*/ 211138 h 315913"/>
                <a:gd name="connsiteX35" fmla="*/ 317500 w 338138"/>
                <a:gd name="connsiteY35" fmla="*/ 196707 h 315913"/>
                <a:gd name="connsiteX36" fmla="*/ 317500 w 338138"/>
                <a:gd name="connsiteY36" fmla="*/ 35344 h 315913"/>
                <a:gd name="connsiteX37" fmla="*/ 303051 w 338138"/>
                <a:gd name="connsiteY37" fmla="*/ 22225 h 315913"/>
                <a:gd name="connsiteX38" fmla="*/ 35086 w 338138"/>
                <a:gd name="connsiteY38" fmla="*/ 22225 h 315913"/>
                <a:gd name="connsiteX39" fmla="*/ 14529 w 338138"/>
                <a:gd name="connsiteY39" fmla="*/ 0 h 315913"/>
                <a:gd name="connsiteX40" fmla="*/ 323609 w 338138"/>
                <a:gd name="connsiteY40" fmla="*/ 0 h 315913"/>
                <a:gd name="connsiteX41" fmla="*/ 338138 w 338138"/>
                <a:gd name="connsiteY41" fmla="*/ 13163 h 315913"/>
                <a:gd name="connsiteX42" fmla="*/ 338138 w 338138"/>
                <a:gd name="connsiteY42" fmla="*/ 251414 h 315913"/>
                <a:gd name="connsiteX43" fmla="*/ 323609 w 338138"/>
                <a:gd name="connsiteY43" fmla="*/ 265893 h 315913"/>
                <a:gd name="connsiteX44" fmla="*/ 210016 w 338138"/>
                <a:gd name="connsiteY44" fmla="*/ 265893 h 315913"/>
                <a:gd name="connsiteX45" fmla="*/ 207374 w 338138"/>
                <a:gd name="connsiteY45" fmla="*/ 268526 h 315913"/>
                <a:gd name="connsiteX46" fmla="*/ 207374 w 338138"/>
                <a:gd name="connsiteY46" fmla="*/ 290903 h 315913"/>
                <a:gd name="connsiteX47" fmla="*/ 208695 w 338138"/>
                <a:gd name="connsiteY47" fmla="*/ 293536 h 315913"/>
                <a:gd name="connsiteX48" fmla="*/ 239074 w 338138"/>
                <a:gd name="connsiteY48" fmla="*/ 293536 h 315913"/>
                <a:gd name="connsiteX49" fmla="*/ 250962 w 338138"/>
                <a:gd name="connsiteY49" fmla="*/ 305383 h 315913"/>
                <a:gd name="connsiteX50" fmla="*/ 239074 w 338138"/>
                <a:gd name="connsiteY50" fmla="*/ 315913 h 315913"/>
                <a:gd name="connsiteX51" fmla="*/ 99064 w 338138"/>
                <a:gd name="connsiteY51" fmla="*/ 315913 h 315913"/>
                <a:gd name="connsiteX52" fmla="*/ 87176 w 338138"/>
                <a:gd name="connsiteY52" fmla="*/ 305383 h 315913"/>
                <a:gd name="connsiteX53" fmla="*/ 99064 w 338138"/>
                <a:gd name="connsiteY53" fmla="*/ 293536 h 315913"/>
                <a:gd name="connsiteX54" fmla="*/ 129444 w 338138"/>
                <a:gd name="connsiteY54" fmla="*/ 293536 h 315913"/>
                <a:gd name="connsiteX55" fmla="*/ 130765 w 338138"/>
                <a:gd name="connsiteY55" fmla="*/ 289587 h 315913"/>
                <a:gd name="connsiteX56" fmla="*/ 130765 w 338138"/>
                <a:gd name="connsiteY56" fmla="*/ 268526 h 315913"/>
                <a:gd name="connsiteX57" fmla="*/ 126802 w 338138"/>
                <a:gd name="connsiteY57" fmla="*/ 265893 h 315913"/>
                <a:gd name="connsiteX58" fmla="*/ 14529 w 338138"/>
                <a:gd name="connsiteY58" fmla="*/ 265893 h 315913"/>
                <a:gd name="connsiteX59" fmla="*/ 0 w 338138"/>
                <a:gd name="connsiteY59" fmla="*/ 251414 h 315913"/>
                <a:gd name="connsiteX60" fmla="*/ 0 w 338138"/>
                <a:gd name="connsiteY60" fmla="*/ 13163 h 315913"/>
                <a:gd name="connsiteX61" fmla="*/ 14529 w 338138"/>
                <a:gd name="connsiteY61" fmla="*/ 0 h 31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38138" h="315913">
                  <a:moveTo>
                    <a:pt x="159472" y="265112"/>
                  </a:moveTo>
                  <a:cubicBezTo>
                    <a:pt x="159472" y="265112"/>
                    <a:pt x="155575" y="265112"/>
                    <a:pt x="155575" y="269194"/>
                  </a:cubicBezTo>
                  <a:cubicBezTo>
                    <a:pt x="155575" y="269194"/>
                    <a:pt x="155575" y="269194"/>
                    <a:pt x="155575" y="289605"/>
                  </a:cubicBezTo>
                  <a:cubicBezTo>
                    <a:pt x="155575" y="292326"/>
                    <a:pt x="155575" y="293687"/>
                    <a:pt x="158173" y="293687"/>
                  </a:cubicBezTo>
                  <a:cubicBezTo>
                    <a:pt x="158173" y="293687"/>
                    <a:pt x="158173" y="293687"/>
                    <a:pt x="181553" y="293687"/>
                  </a:cubicBezTo>
                  <a:cubicBezTo>
                    <a:pt x="182851" y="293687"/>
                    <a:pt x="184150" y="292326"/>
                    <a:pt x="184150" y="290966"/>
                  </a:cubicBezTo>
                  <a:cubicBezTo>
                    <a:pt x="184150" y="290966"/>
                    <a:pt x="184150" y="290966"/>
                    <a:pt x="184150" y="269194"/>
                  </a:cubicBezTo>
                  <a:cubicBezTo>
                    <a:pt x="184150" y="265112"/>
                    <a:pt x="181553" y="265112"/>
                    <a:pt x="181553" y="265112"/>
                  </a:cubicBezTo>
                  <a:cubicBezTo>
                    <a:pt x="181553" y="265112"/>
                    <a:pt x="181553" y="265112"/>
                    <a:pt x="159472" y="265112"/>
                  </a:cubicBezTo>
                  <a:close/>
                  <a:moveTo>
                    <a:pt x="169069" y="222250"/>
                  </a:moveTo>
                  <a:cubicBezTo>
                    <a:pt x="161616" y="222250"/>
                    <a:pt x="155575" y="228291"/>
                    <a:pt x="155575" y="235744"/>
                  </a:cubicBezTo>
                  <a:cubicBezTo>
                    <a:pt x="155575" y="243197"/>
                    <a:pt x="161616" y="249238"/>
                    <a:pt x="169069" y="249238"/>
                  </a:cubicBezTo>
                  <a:cubicBezTo>
                    <a:pt x="176522" y="249238"/>
                    <a:pt x="182563" y="243197"/>
                    <a:pt x="182563" y="235744"/>
                  </a:cubicBezTo>
                  <a:cubicBezTo>
                    <a:pt x="182563" y="228291"/>
                    <a:pt x="176522" y="222250"/>
                    <a:pt x="169069" y="222250"/>
                  </a:cubicBezTo>
                  <a:close/>
                  <a:moveTo>
                    <a:pt x="145852" y="55033"/>
                  </a:moveTo>
                  <a:cubicBezTo>
                    <a:pt x="149803" y="52387"/>
                    <a:pt x="155071" y="52387"/>
                    <a:pt x="157704" y="56356"/>
                  </a:cubicBezTo>
                  <a:cubicBezTo>
                    <a:pt x="160338" y="60325"/>
                    <a:pt x="159021" y="65616"/>
                    <a:pt x="156388" y="68262"/>
                  </a:cubicBezTo>
                  <a:cubicBezTo>
                    <a:pt x="57619" y="137054"/>
                    <a:pt x="57619" y="137054"/>
                    <a:pt x="57619" y="137054"/>
                  </a:cubicBezTo>
                  <a:cubicBezTo>
                    <a:pt x="56302" y="138377"/>
                    <a:pt x="54986" y="139700"/>
                    <a:pt x="53669" y="139700"/>
                  </a:cubicBezTo>
                  <a:cubicBezTo>
                    <a:pt x="51035" y="139700"/>
                    <a:pt x="48401" y="138377"/>
                    <a:pt x="47084" y="135731"/>
                  </a:cubicBezTo>
                  <a:cubicBezTo>
                    <a:pt x="44450" y="131762"/>
                    <a:pt x="44450" y="126471"/>
                    <a:pt x="48401" y="123825"/>
                  </a:cubicBezTo>
                  <a:cubicBezTo>
                    <a:pt x="145852" y="55033"/>
                    <a:pt x="145852" y="55033"/>
                    <a:pt x="145852" y="55033"/>
                  </a:cubicBezTo>
                  <a:close/>
                  <a:moveTo>
                    <a:pt x="88577" y="47055"/>
                  </a:moveTo>
                  <a:cubicBezTo>
                    <a:pt x="92562" y="44450"/>
                    <a:pt x="97875" y="44450"/>
                    <a:pt x="100532" y="48358"/>
                  </a:cubicBezTo>
                  <a:cubicBezTo>
                    <a:pt x="103188" y="52265"/>
                    <a:pt x="101860" y="57476"/>
                    <a:pt x="99203" y="60081"/>
                  </a:cubicBezTo>
                  <a:cubicBezTo>
                    <a:pt x="52712" y="92645"/>
                    <a:pt x="52712" y="92645"/>
                    <a:pt x="52712" y="92645"/>
                  </a:cubicBezTo>
                  <a:cubicBezTo>
                    <a:pt x="51384" y="93947"/>
                    <a:pt x="50055" y="95250"/>
                    <a:pt x="47399" y="95250"/>
                  </a:cubicBezTo>
                  <a:cubicBezTo>
                    <a:pt x="44742" y="95250"/>
                    <a:pt x="42085" y="93947"/>
                    <a:pt x="40757" y="91342"/>
                  </a:cubicBezTo>
                  <a:cubicBezTo>
                    <a:pt x="38100" y="87435"/>
                    <a:pt x="39429" y="82224"/>
                    <a:pt x="43414" y="79619"/>
                  </a:cubicBezTo>
                  <a:cubicBezTo>
                    <a:pt x="88577" y="47055"/>
                    <a:pt x="88577" y="47055"/>
                    <a:pt x="88577" y="47055"/>
                  </a:cubicBezTo>
                  <a:close/>
                  <a:moveTo>
                    <a:pt x="35086" y="22225"/>
                  </a:moveTo>
                  <a:cubicBezTo>
                    <a:pt x="27205" y="22225"/>
                    <a:pt x="20637" y="28785"/>
                    <a:pt x="20637" y="35344"/>
                  </a:cubicBezTo>
                  <a:cubicBezTo>
                    <a:pt x="20637" y="35344"/>
                    <a:pt x="20637" y="35344"/>
                    <a:pt x="20637" y="196707"/>
                  </a:cubicBezTo>
                  <a:cubicBezTo>
                    <a:pt x="20637" y="204579"/>
                    <a:pt x="27205" y="211138"/>
                    <a:pt x="35086" y="211138"/>
                  </a:cubicBezTo>
                  <a:cubicBezTo>
                    <a:pt x="35086" y="211138"/>
                    <a:pt x="35086" y="211138"/>
                    <a:pt x="303051" y="211138"/>
                  </a:cubicBezTo>
                  <a:cubicBezTo>
                    <a:pt x="310932" y="211138"/>
                    <a:pt x="317500" y="204579"/>
                    <a:pt x="317500" y="196707"/>
                  </a:cubicBezTo>
                  <a:lnTo>
                    <a:pt x="317500" y="35344"/>
                  </a:lnTo>
                  <a:cubicBezTo>
                    <a:pt x="317500" y="28785"/>
                    <a:pt x="310932" y="22225"/>
                    <a:pt x="303051" y="22225"/>
                  </a:cubicBezTo>
                  <a:cubicBezTo>
                    <a:pt x="303051" y="22225"/>
                    <a:pt x="303051" y="22225"/>
                    <a:pt x="35086" y="22225"/>
                  </a:cubicBezTo>
                  <a:close/>
                  <a:moveTo>
                    <a:pt x="14529" y="0"/>
                  </a:moveTo>
                  <a:cubicBezTo>
                    <a:pt x="14529" y="0"/>
                    <a:pt x="14529" y="0"/>
                    <a:pt x="323609" y="0"/>
                  </a:cubicBezTo>
                  <a:cubicBezTo>
                    <a:pt x="331534" y="0"/>
                    <a:pt x="338138" y="5265"/>
                    <a:pt x="338138" y="13163"/>
                  </a:cubicBezTo>
                  <a:cubicBezTo>
                    <a:pt x="338138" y="13163"/>
                    <a:pt x="338138" y="13163"/>
                    <a:pt x="338138" y="251414"/>
                  </a:cubicBezTo>
                  <a:cubicBezTo>
                    <a:pt x="338138" y="259312"/>
                    <a:pt x="331534" y="265893"/>
                    <a:pt x="323609" y="265893"/>
                  </a:cubicBezTo>
                  <a:cubicBezTo>
                    <a:pt x="323609" y="265893"/>
                    <a:pt x="323609" y="265893"/>
                    <a:pt x="210016" y="265893"/>
                  </a:cubicBezTo>
                  <a:cubicBezTo>
                    <a:pt x="210016" y="265893"/>
                    <a:pt x="207374" y="265893"/>
                    <a:pt x="207374" y="268526"/>
                  </a:cubicBezTo>
                  <a:cubicBezTo>
                    <a:pt x="207374" y="268526"/>
                    <a:pt x="207374" y="268526"/>
                    <a:pt x="207374" y="290903"/>
                  </a:cubicBezTo>
                  <a:cubicBezTo>
                    <a:pt x="207374" y="292220"/>
                    <a:pt x="207374" y="293536"/>
                    <a:pt x="208695" y="293536"/>
                  </a:cubicBezTo>
                  <a:cubicBezTo>
                    <a:pt x="208695" y="293536"/>
                    <a:pt x="208695" y="293536"/>
                    <a:pt x="239074" y="293536"/>
                  </a:cubicBezTo>
                  <a:cubicBezTo>
                    <a:pt x="245679" y="293536"/>
                    <a:pt x="250962" y="298801"/>
                    <a:pt x="250962" y="305383"/>
                  </a:cubicBezTo>
                  <a:cubicBezTo>
                    <a:pt x="250962" y="310648"/>
                    <a:pt x="245679" y="315913"/>
                    <a:pt x="239074" y="315913"/>
                  </a:cubicBezTo>
                  <a:cubicBezTo>
                    <a:pt x="239074" y="315913"/>
                    <a:pt x="239074" y="315913"/>
                    <a:pt x="99064" y="315913"/>
                  </a:cubicBezTo>
                  <a:cubicBezTo>
                    <a:pt x="92460" y="315913"/>
                    <a:pt x="87176" y="310648"/>
                    <a:pt x="87176" y="305383"/>
                  </a:cubicBezTo>
                  <a:cubicBezTo>
                    <a:pt x="87176" y="298801"/>
                    <a:pt x="92460" y="293536"/>
                    <a:pt x="99064" y="293536"/>
                  </a:cubicBezTo>
                  <a:cubicBezTo>
                    <a:pt x="99064" y="293536"/>
                    <a:pt x="99064" y="293536"/>
                    <a:pt x="129444" y="293536"/>
                  </a:cubicBezTo>
                  <a:cubicBezTo>
                    <a:pt x="130765" y="293536"/>
                    <a:pt x="130765" y="292220"/>
                    <a:pt x="130765" y="289587"/>
                  </a:cubicBezTo>
                  <a:cubicBezTo>
                    <a:pt x="130765" y="289587"/>
                    <a:pt x="130765" y="289587"/>
                    <a:pt x="130765" y="268526"/>
                  </a:cubicBezTo>
                  <a:cubicBezTo>
                    <a:pt x="130765" y="264577"/>
                    <a:pt x="126802" y="265893"/>
                    <a:pt x="126802" y="265893"/>
                  </a:cubicBezTo>
                  <a:cubicBezTo>
                    <a:pt x="126802" y="265893"/>
                    <a:pt x="126802" y="265893"/>
                    <a:pt x="14529" y="265893"/>
                  </a:cubicBezTo>
                  <a:cubicBezTo>
                    <a:pt x="6604" y="265893"/>
                    <a:pt x="0" y="259312"/>
                    <a:pt x="0" y="251414"/>
                  </a:cubicBezTo>
                  <a:cubicBezTo>
                    <a:pt x="0" y="251414"/>
                    <a:pt x="0" y="251414"/>
                    <a:pt x="0" y="13163"/>
                  </a:cubicBezTo>
                  <a:cubicBezTo>
                    <a:pt x="0" y="5265"/>
                    <a:pt x="6604" y="0"/>
                    <a:pt x="145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1" name="任意多边形: 形状 210"/>
            <p:cNvSpPr/>
            <p:nvPr/>
          </p:nvSpPr>
          <p:spPr bwMode="auto">
            <a:xfrm>
              <a:off x="3214827" y="2777685"/>
              <a:ext cx="190692" cy="188867"/>
            </a:xfrm>
            <a:custGeom>
              <a:avLst/>
              <a:gdLst>
                <a:gd name="connsiteX0" fmla="*/ 242094 w 331788"/>
                <a:gd name="connsiteY0" fmla="*/ 203585 h 328613"/>
                <a:gd name="connsiteX1" fmla="*/ 214264 w 331788"/>
                <a:gd name="connsiteY1" fmla="*/ 214264 h 328613"/>
                <a:gd name="connsiteX2" fmla="*/ 214264 w 331788"/>
                <a:gd name="connsiteY2" fmla="*/ 269924 h 328613"/>
                <a:gd name="connsiteX3" fmla="*/ 269924 w 331788"/>
                <a:gd name="connsiteY3" fmla="*/ 269924 h 328613"/>
                <a:gd name="connsiteX4" fmla="*/ 269924 w 331788"/>
                <a:gd name="connsiteY4" fmla="*/ 214264 h 328613"/>
                <a:gd name="connsiteX5" fmla="*/ 242094 w 331788"/>
                <a:gd name="connsiteY5" fmla="*/ 203585 h 328613"/>
                <a:gd name="connsiteX6" fmla="*/ 85725 w 331788"/>
                <a:gd name="connsiteY6" fmla="*/ 200752 h 328613"/>
                <a:gd name="connsiteX7" fmla="*/ 136525 w 331788"/>
                <a:gd name="connsiteY7" fmla="*/ 207698 h 328613"/>
                <a:gd name="connsiteX8" fmla="*/ 132667 w 331788"/>
                <a:gd name="connsiteY8" fmla="*/ 222250 h 328613"/>
                <a:gd name="connsiteX9" fmla="*/ 38783 w 331788"/>
                <a:gd name="connsiteY9" fmla="*/ 222250 h 328613"/>
                <a:gd name="connsiteX10" fmla="*/ 34925 w 331788"/>
                <a:gd name="connsiteY10" fmla="*/ 207698 h 328613"/>
                <a:gd name="connsiteX11" fmla="*/ 85725 w 331788"/>
                <a:gd name="connsiteY11" fmla="*/ 200752 h 328613"/>
                <a:gd name="connsiteX12" fmla="*/ 86038 w 331788"/>
                <a:gd name="connsiteY12" fmla="*/ 150283 h 328613"/>
                <a:gd name="connsiteX13" fmla="*/ 136525 w 331788"/>
                <a:gd name="connsiteY13" fmla="*/ 158221 h 328613"/>
                <a:gd name="connsiteX14" fmla="*/ 132678 w 331788"/>
                <a:gd name="connsiteY14" fmla="*/ 171450 h 328613"/>
                <a:gd name="connsiteX15" fmla="*/ 39076 w 331788"/>
                <a:gd name="connsiteY15" fmla="*/ 171450 h 328613"/>
                <a:gd name="connsiteX16" fmla="*/ 36512 w 331788"/>
                <a:gd name="connsiteY16" fmla="*/ 158221 h 328613"/>
                <a:gd name="connsiteX17" fmla="*/ 86038 w 331788"/>
                <a:gd name="connsiteY17" fmla="*/ 150283 h 328613"/>
                <a:gd name="connsiteX18" fmla="*/ 243681 w 331788"/>
                <a:gd name="connsiteY18" fmla="*/ 148724 h 328613"/>
                <a:gd name="connsiteX19" fmla="*/ 295275 w 331788"/>
                <a:gd name="connsiteY19" fmla="*/ 156745 h 328613"/>
                <a:gd name="connsiteX20" fmla="*/ 292663 w 331788"/>
                <a:gd name="connsiteY20" fmla="*/ 171450 h 328613"/>
                <a:gd name="connsiteX21" fmla="*/ 197312 w 331788"/>
                <a:gd name="connsiteY21" fmla="*/ 171450 h 328613"/>
                <a:gd name="connsiteX22" fmla="*/ 192087 w 331788"/>
                <a:gd name="connsiteY22" fmla="*/ 156745 h 328613"/>
                <a:gd name="connsiteX23" fmla="*/ 243681 w 331788"/>
                <a:gd name="connsiteY23" fmla="*/ 148724 h 328613"/>
                <a:gd name="connsiteX24" fmla="*/ 86038 w 331788"/>
                <a:gd name="connsiteY24" fmla="*/ 99483 h 328613"/>
                <a:gd name="connsiteX25" fmla="*/ 136525 w 331788"/>
                <a:gd name="connsiteY25" fmla="*/ 107421 h 328613"/>
                <a:gd name="connsiteX26" fmla="*/ 132678 w 331788"/>
                <a:gd name="connsiteY26" fmla="*/ 120650 h 328613"/>
                <a:gd name="connsiteX27" fmla="*/ 39076 w 331788"/>
                <a:gd name="connsiteY27" fmla="*/ 120650 h 328613"/>
                <a:gd name="connsiteX28" fmla="*/ 36512 w 331788"/>
                <a:gd name="connsiteY28" fmla="*/ 107421 h 328613"/>
                <a:gd name="connsiteX29" fmla="*/ 86038 w 331788"/>
                <a:gd name="connsiteY29" fmla="*/ 99483 h 328613"/>
                <a:gd name="connsiteX30" fmla="*/ 243681 w 331788"/>
                <a:gd name="connsiteY30" fmla="*/ 99152 h 328613"/>
                <a:gd name="connsiteX31" fmla="*/ 295275 w 331788"/>
                <a:gd name="connsiteY31" fmla="*/ 106098 h 328613"/>
                <a:gd name="connsiteX32" fmla="*/ 292663 w 331788"/>
                <a:gd name="connsiteY32" fmla="*/ 120650 h 328613"/>
                <a:gd name="connsiteX33" fmla="*/ 196006 w 331788"/>
                <a:gd name="connsiteY33" fmla="*/ 120650 h 328613"/>
                <a:gd name="connsiteX34" fmla="*/ 192087 w 331788"/>
                <a:gd name="connsiteY34" fmla="*/ 106098 h 328613"/>
                <a:gd name="connsiteX35" fmla="*/ 243681 w 331788"/>
                <a:gd name="connsiteY35" fmla="*/ 99152 h 328613"/>
                <a:gd name="connsiteX36" fmla="*/ 243681 w 331788"/>
                <a:gd name="connsiteY36" fmla="*/ 48711 h 328613"/>
                <a:gd name="connsiteX37" fmla="*/ 295275 w 331788"/>
                <a:gd name="connsiteY37" fmla="*/ 56732 h 328613"/>
                <a:gd name="connsiteX38" fmla="*/ 292663 w 331788"/>
                <a:gd name="connsiteY38" fmla="*/ 71437 h 328613"/>
                <a:gd name="connsiteX39" fmla="*/ 197312 w 331788"/>
                <a:gd name="connsiteY39" fmla="*/ 71437 h 328613"/>
                <a:gd name="connsiteX40" fmla="*/ 192087 w 331788"/>
                <a:gd name="connsiteY40" fmla="*/ 56732 h 328613"/>
                <a:gd name="connsiteX41" fmla="*/ 243681 w 331788"/>
                <a:gd name="connsiteY41" fmla="*/ 48711 h 328613"/>
                <a:gd name="connsiteX42" fmla="*/ 85725 w 331788"/>
                <a:gd name="connsiteY42" fmla="*/ 48683 h 328613"/>
                <a:gd name="connsiteX43" fmla="*/ 136525 w 331788"/>
                <a:gd name="connsiteY43" fmla="*/ 56621 h 328613"/>
                <a:gd name="connsiteX44" fmla="*/ 132667 w 331788"/>
                <a:gd name="connsiteY44" fmla="*/ 69850 h 328613"/>
                <a:gd name="connsiteX45" fmla="*/ 38783 w 331788"/>
                <a:gd name="connsiteY45" fmla="*/ 69850 h 328613"/>
                <a:gd name="connsiteX46" fmla="*/ 34925 w 331788"/>
                <a:gd name="connsiteY46" fmla="*/ 56621 h 328613"/>
                <a:gd name="connsiteX47" fmla="*/ 85725 w 331788"/>
                <a:gd name="connsiteY47" fmla="*/ 48683 h 328613"/>
                <a:gd name="connsiteX48" fmla="*/ 245779 w 331788"/>
                <a:gd name="connsiteY48" fmla="*/ 12700 h 328613"/>
                <a:gd name="connsiteX49" fmla="*/ 171450 w 331788"/>
                <a:gd name="connsiteY49" fmla="*/ 28215 h 328613"/>
                <a:gd name="connsiteX50" fmla="*/ 171450 w 331788"/>
                <a:gd name="connsiteY50" fmla="*/ 263525 h 328613"/>
                <a:gd name="connsiteX51" fmla="*/ 192314 w 331788"/>
                <a:gd name="connsiteY51" fmla="*/ 257061 h 328613"/>
                <a:gd name="connsiteX52" fmla="*/ 205355 w 331788"/>
                <a:gd name="connsiteY52" fmla="*/ 205344 h 328613"/>
                <a:gd name="connsiteX53" fmla="*/ 279684 w 331788"/>
                <a:gd name="connsiteY53" fmla="*/ 205344 h 328613"/>
                <a:gd name="connsiteX54" fmla="*/ 294028 w 331788"/>
                <a:gd name="connsiteY54" fmla="*/ 257061 h 328613"/>
                <a:gd name="connsiteX55" fmla="*/ 317500 w 331788"/>
                <a:gd name="connsiteY55" fmla="*/ 263525 h 328613"/>
                <a:gd name="connsiteX56" fmla="*/ 317500 w 331788"/>
                <a:gd name="connsiteY56" fmla="*/ 28215 h 328613"/>
                <a:gd name="connsiteX57" fmla="*/ 245779 w 331788"/>
                <a:gd name="connsiteY57" fmla="*/ 12700 h 328613"/>
                <a:gd name="connsiteX58" fmla="*/ 84931 w 331788"/>
                <a:gd name="connsiteY58" fmla="*/ 12700 h 328613"/>
                <a:gd name="connsiteX59" fmla="*/ 12700 w 331788"/>
                <a:gd name="connsiteY59" fmla="*/ 28215 h 328613"/>
                <a:gd name="connsiteX60" fmla="*/ 12700 w 331788"/>
                <a:gd name="connsiteY60" fmla="*/ 263525 h 328613"/>
                <a:gd name="connsiteX61" fmla="*/ 84931 w 331788"/>
                <a:gd name="connsiteY61" fmla="*/ 249303 h 328613"/>
                <a:gd name="connsiteX62" fmla="*/ 157163 w 331788"/>
                <a:gd name="connsiteY62" fmla="*/ 263525 h 328613"/>
                <a:gd name="connsiteX63" fmla="*/ 157163 w 331788"/>
                <a:gd name="connsiteY63" fmla="*/ 28215 h 328613"/>
                <a:gd name="connsiteX64" fmla="*/ 84931 w 331788"/>
                <a:gd name="connsiteY64" fmla="*/ 12700 h 328613"/>
                <a:gd name="connsiteX65" fmla="*/ 86835 w 331788"/>
                <a:gd name="connsiteY65" fmla="*/ 0 h 328613"/>
                <a:gd name="connsiteX66" fmla="*/ 165894 w 331788"/>
                <a:gd name="connsiteY66" fmla="*/ 15525 h 328613"/>
                <a:gd name="connsiteX67" fmla="*/ 244953 w 331788"/>
                <a:gd name="connsiteY67" fmla="*/ 0 h 328613"/>
                <a:gd name="connsiteX68" fmla="*/ 326604 w 331788"/>
                <a:gd name="connsiteY68" fmla="*/ 16819 h 328613"/>
                <a:gd name="connsiteX69" fmla="*/ 331788 w 331788"/>
                <a:gd name="connsiteY69" fmla="*/ 23288 h 328613"/>
                <a:gd name="connsiteX70" fmla="*/ 331788 w 331788"/>
                <a:gd name="connsiteY70" fmla="*/ 274276 h 328613"/>
                <a:gd name="connsiteX71" fmla="*/ 322716 w 331788"/>
                <a:gd name="connsiteY71" fmla="*/ 280744 h 328613"/>
                <a:gd name="connsiteX72" fmla="*/ 289019 w 331788"/>
                <a:gd name="connsiteY72" fmla="*/ 269101 h 328613"/>
                <a:gd name="connsiteX73" fmla="*/ 285130 w 331788"/>
                <a:gd name="connsiteY73" fmla="*/ 274276 h 328613"/>
                <a:gd name="connsiteX74" fmla="*/ 329196 w 331788"/>
                <a:gd name="connsiteY74" fmla="*/ 318263 h 328613"/>
                <a:gd name="connsiteX75" fmla="*/ 318828 w 331788"/>
                <a:gd name="connsiteY75" fmla="*/ 328613 h 328613"/>
                <a:gd name="connsiteX76" fmla="*/ 274762 w 331788"/>
                <a:gd name="connsiteY76" fmla="*/ 284626 h 328613"/>
                <a:gd name="connsiteX77" fmla="*/ 206072 w 331788"/>
                <a:gd name="connsiteY77" fmla="*/ 279451 h 328613"/>
                <a:gd name="connsiteX78" fmla="*/ 198295 w 331788"/>
                <a:gd name="connsiteY78" fmla="*/ 270394 h 328613"/>
                <a:gd name="connsiteX79" fmla="*/ 167190 w 331788"/>
                <a:gd name="connsiteY79" fmla="*/ 280744 h 328613"/>
                <a:gd name="connsiteX80" fmla="*/ 163302 w 331788"/>
                <a:gd name="connsiteY80" fmla="*/ 280744 h 328613"/>
                <a:gd name="connsiteX81" fmla="*/ 85539 w 331788"/>
                <a:gd name="connsiteY81" fmla="*/ 263926 h 328613"/>
                <a:gd name="connsiteX82" fmla="*/ 9072 w 331788"/>
                <a:gd name="connsiteY82" fmla="*/ 280744 h 328613"/>
                <a:gd name="connsiteX83" fmla="*/ 0 w 331788"/>
                <a:gd name="connsiteY83" fmla="*/ 274276 h 328613"/>
                <a:gd name="connsiteX84" fmla="*/ 0 w 331788"/>
                <a:gd name="connsiteY84" fmla="*/ 23288 h 328613"/>
                <a:gd name="connsiteX85" fmla="*/ 5184 w 331788"/>
                <a:gd name="connsiteY85" fmla="*/ 16819 h 328613"/>
                <a:gd name="connsiteX86" fmla="*/ 86835 w 331788"/>
                <a:gd name="connsiteY86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31788" h="328613">
                  <a:moveTo>
                    <a:pt x="242094" y="203585"/>
                  </a:moveTo>
                  <a:cubicBezTo>
                    <a:pt x="232062" y="203585"/>
                    <a:pt x="222031" y="207145"/>
                    <a:pt x="214264" y="214264"/>
                  </a:cubicBezTo>
                  <a:cubicBezTo>
                    <a:pt x="200025" y="229797"/>
                    <a:pt x="200025" y="254391"/>
                    <a:pt x="214264" y="269924"/>
                  </a:cubicBezTo>
                  <a:cubicBezTo>
                    <a:pt x="229797" y="284163"/>
                    <a:pt x="254391" y="284163"/>
                    <a:pt x="269924" y="269924"/>
                  </a:cubicBezTo>
                  <a:cubicBezTo>
                    <a:pt x="284163" y="254391"/>
                    <a:pt x="284163" y="229797"/>
                    <a:pt x="269924" y="214264"/>
                  </a:cubicBezTo>
                  <a:cubicBezTo>
                    <a:pt x="262158" y="207145"/>
                    <a:pt x="252126" y="203585"/>
                    <a:pt x="242094" y="203585"/>
                  </a:cubicBezTo>
                  <a:close/>
                  <a:moveTo>
                    <a:pt x="85725" y="200752"/>
                  </a:moveTo>
                  <a:cubicBezTo>
                    <a:pt x="102122" y="200752"/>
                    <a:pt x="118520" y="203067"/>
                    <a:pt x="136525" y="207698"/>
                  </a:cubicBezTo>
                  <a:cubicBezTo>
                    <a:pt x="136525" y="207698"/>
                    <a:pt x="136525" y="207698"/>
                    <a:pt x="132667" y="222250"/>
                  </a:cubicBezTo>
                  <a:cubicBezTo>
                    <a:pt x="99229" y="211667"/>
                    <a:pt x="72221" y="211667"/>
                    <a:pt x="38783" y="222250"/>
                  </a:cubicBezTo>
                  <a:cubicBezTo>
                    <a:pt x="38783" y="222250"/>
                    <a:pt x="38783" y="222250"/>
                    <a:pt x="34925" y="207698"/>
                  </a:cubicBezTo>
                  <a:cubicBezTo>
                    <a:pt x="52930" y="203067"/>
                    <a:pt x="69327" y="200752"/>
                    <a:pt x="85725" y="200752"/>
                  </a:cubicBezTo>
                  <a:close/>
                  <a:moveTo>
                    <a:pt x="86038" y="150283"/>
                  </a:moveTo>
                  <a:cubicBezTo>
                    <a:pt x="102226" y="150283"/>
                    <a:pt x="118574" y="152929"/>
                    <a:pt x="136525" y="158221"/>
                  </a:cubicBezTo>
                  <a:cubicBezTo>
                    <a:pt x="136525" y="158221"/>
                    <a:pt x="136525" y="158221"/>
                    <a:pt x="132678" y="171450"/>
                  </a:cubicBezTo>
                  <a:cubicBezTo>
                    <a:pt x="99341" y="162190"/>
                    <a:pt x="72414" y="162190"/>
                    <a:pt x="39076" y="171450"/>
                  </a:cubicBezTo>
                  <a:cubicBezTo>
                    <a:pt x="39076" y="171450"/>
                    <a:pt x="39076" y="171450"/>
                    <a:pt x="36512" y="158221"/>
                  </a:cubicBezTo>
                  <a:cubicBezTo>
                    <a:pt x="53822" y="152929"/>
                    <a:pt x="69850" y="150283"/>
                    <a:pt x="86038" y="150283"/>
                  </a:cubicBezTo>
                  <a:close/>
                  <a:moveTo>
                    <a:pt x="243681" y="148724"/>
                  </a:moveTo>
                  <a:cubicBezTo>
                    <a:pt x="260335" y="148724"/>
                    <a:pt x="276989" y="151398"/>
                    <a:pt x="295275" y="156745"/>
                  </a:cubicBezTo>
                  <a:cubicBezTo>
                    <a:pt x="295275" y="156745"/>
                    <a:pt x="295275" y="156745"/>
                    <a:pt x="292663" y="171450"/>
                  </a:cubicBezTo>
                  <a:cubicBezTo>
                    <a:pt x="257396" y="162092"/>
                    <a:pt x="231272" y="162092"/>
                    <a:pt x="197312" y="171450"/>
                  </a:cubicBezTo>
                  <a:cubicBezTo>
                    <a:pt x="197312" y="171450"/>
                    <a:pt x="197312" y="171450"/>
                    <a:pt x="192087" y="156745"/>
                  </a:cubicBezTo>
                  <a:cubicBezTo>
                    <a:pt x="210374" y="151398"/>
                    <a:pt x="227027" y="148724"/>
                    <a:pt x="243681" y="148724"/>
                  </a:cubicBezTo>
                  <a:close/>
                  <a:moveTo>
                    <a:pt x="86038" y="99483"/>
                  </a:moveTo>
                  <a:cubicBezTo>
                    <a:pt x="102226" y="99483"/>
                    <a:pt x="118574" y="102129"/>
                    <a:pt x="136525" y="107421"/>
                  </a:cubicBezTo>
                  <a:cubicBezTo>
                    <a:pt x="136525" y="107421"/>
                    <a:pt x="136525" y="107421"/>
                    <a:pt x="132678" y="120650"/>
                  </a:cubicBezTo>
                  <a:cubicBezTo>
                    <a:pt x="99341" y="111390"/>
                    <a:pt x="72414" y="111390"/>
                    <a:pt x="39076" y="120650"/>
                  </a:cubicBezTo>
                  <a:cubicBezTo>
                    <a:pt x="39076" y="120650"/>
                    <a:pt x="39076" y="120650"/>
                    <a:pt x="36512" y="107421"/>
                  </a:cubicBezTo>
                  <a:cubicBezTo>
                    <a:pt x="53822" y="102129"/>
                    <a:pt x="69850" y="99483"/>
                    <a:pt x="86038" y="99483"/>
                  </a:cubicBezTo>
                  <a:close/>
                  <a:moveTo>
                    <a:pt x="243681" y="99152"/>
                  </a:moveTo>
                  <a:cubicBezTo>
                    <a:pt x="260335" y="99152"/>
                    <a:pt x="276989" y="101467"/>
                    <a:pt x="295275" y="106098"/>
                  </a:cubicBezTo>
                  <a:cubicBezTo>
                    <a:pt x="295275" y="106098"/>
                    <a:pt x="295275" y="106098"/>
                    <a:pt x="292663" y="120650"/>
                  </a:cubicBezTo>
                  <a:cubicBezTo>
                    <a:pt x="257396" y="111390"/>
                    <a:pt x="231272" y="111390"/>
                    <a:pt x="196006" y="120650"/>
                  </a:cubicBezTo>
                  <a:cubicBezTo>
                    <a:pt x="196006" y="120650"/>
                    <a:pt x="196006" y="120650"/>
                    <a:pt x="192087" y="106098"/>
                  </a:cubicBezTo>
                  <a:cubicBezTo>
                    <a:pt x="210374" y="101467"/>
                    <a:pt x="227027" y="99152"/>
                    <a:pt x="243681" y="99152"/>
                  </a:cubicBezTo>
                  <a:close/>
                  <a:moveTo>
                    <a:pt x="243681" y="48711"/>
                  </a:moveTo>
                  <a:cubicBezTo>
                    <a:pt x="260335" y="48711"/>
                    <a:pt x="276989" y="51385"/>
                    <a:pt x="295275" y="56732"/>
                  </a:cubicBezTo>
                  <a:cubicBezTo>
                    <a:pt x="295275" y="56732"/>
                    <a:pt x="295275" y="56732"/>
                    <a:pt x="292663" y="71437"/>
                  </a:cubicBezTo>
                  <a:cubicBezTo>
                    <a:pt x="257396" y="60742"/>
                    <a:pt x="231272" y="60742"/>
                    <a:pt x="197312" y="71437"/>
                  </a:cubicBezTo>
                  <a:cubicBezTo>
                    <a:pt x="197312" y="71437"/>
                    <a:pt x="197312" y="71437"/>
                    <a:pt x="192087" y="56732"/>
                  </a:cubicBezTo>
                  <a:cubicBezTo>
                    <a:pt x="210374" y="51385"/>
                    <a:pt x="227027" y="48711"/>
                    <a:pt x="243681" y="48711"/>
                  </a:cubicBezTo>
                  <a:close/>
                  <a:moveTo>
                    <a:pt x="85725" y="48683"/>
                  </a:moveTo>
                  <a:cubicBezTo>
                    <a:pt x="102122" y="48683"/>
                    <a:pt x="118520" y="51329"/>
                    <a:pt x="136525" y="56621"/>
                  </a:cubicBezTo>
                  <a:cubicBezTo>
                    <a:pt x="136525" y="56621"/>
                    <a:pt x="136525" y="56621"/>
                    <a:pt x="132667" y="69850"/>
                  </a:cubicBezTo>
                  <a:cubicBezTo>
                    <a:pt x="99229" y="60590"/>
                    <a:pt x="72221" y="60590"/>
                    <a:pt x="38783" y="69850"/>
                  </a:cubicBezTo>
                  <a:lnTo>
                    <a:pt x="34925" y="56621"/>
                  </a:lnTo>
                  <a:cubicBezTo>
                    <a:pt x="52930" y="51329"/>
                    <a:pt x="69327" y="48683"/>
                    <a:pt x="85725" y="48683"/>
                  </a:cubicBezTo>
                  <a:close/>
                  <a:moveTo>
                    <a:pt x="245779" y="12700"/>
                  </a:moveTo>
                  <a:cubicBezTo>
                    <a:pt x="224915" y="12700"/>
                    <a:pt x="201443" y="16579"/>
                    <a:pt x="171450" y="28215"/>
                  </a:cubicBezTo>
                  <a:cubicBezTo>
                    <a:pt x="171450" y="28215"/>
                    <a:pt x="171450" y="28215"/>
                    <a:pt x="171450" y="263525"/>
                  </a:cubicBezTo>
                  <a:cubicBezTo>
                    <a:pt x="176666" y="262232"/>
                    <a:pt x="185794" y="259646"/>
                    <a:pt x="192314" y="257061"/>
                  </a:cubicBezTo>
                  <a:cubicBezTo>
                    <a:pt x="185794" y="238960"/>
                    <a:pt x="191010" y="219566"/>
                    <a:pt x="205355" y="205344"/>
                  </a:cubicBezTo>
                  <a:cubicBezTo>
                    <a:pt x="226219" y="184657"/>
                    <a:pt x="258819" y="184657"/>
                    <a:pt x="279684" y="205344"/>
                  </a:cubicBezTo>
                  <a:cubicBezTo>
                    <a:pt x="294028" y="218273"/>
                    <a:pt x="299244" y="238960"/>
                    <a:pt x="294028" y="257061"/>
                  </a:cubicBezTo>
                  <a:cubicBezTo>
                    <a:pt x="301852" y="258353"/>
                    <a:pt x="312284" y="262232"/>
                    <a:pt x="317500" y="263525"/>
                  </a:cubicBezTo>
                  <a:lnTo>
                    <a:pt x="317500" y="28215"/>
                  </a:lnTo>
                  <a:cubicBezTo>
                    <a:pt x="288812" y="17872"/>
                    <a:pt x="266643" y="12700"/>
                    <a:pt x="245779" y="12700"/>
                  </a:cubicBezTo>
                  <a:close/>
                  <a:moveTo>
                    <a:pt x="84931" y="12700"/>
                  </a:moveTo>
                  <a:cubicBezTo>
                    <a:pt x="63004" y="12700"/>
                    <a:pt x="42366" y="17872"/>
                    <a:pt x="12700" y="28215"/>
                  </a:cubicBezTo>
                  <a:cubicBezTo>
                    <a:pt x="12700" y="28215"/>
                    <a:pt x="12700" y="28215"/>
                    <a:pt x="12700" y="263525"/>
                  </a:cubicBezTo>
                  <a:cubicBezTo>
                    <a:pt x="41077" y="254475"/>
                    <a:pt x="63004" y="249303"/>
                    <a:pt x="84931" y="249303"/>
                  </a:cubicBezTo>
                  <a:cubicBezTo>
                    <a:pt x="106859" y="249303"/>
                    <a:pt x="128786" y="254475"/>
                    <a:pt x="157163" y="263525"/>
                  </a:cubicBezTo>
                  <a:lnTo>
                    <a:pt x="157163" y="28215"/>
                  </a:lnTo>
                  <a:cubicBezTo>
                    <a:pt x="128786" y="17872"/>
                    <a:pt x="106859" y="12700"/>
                    <a:pt x="84931" y="12700"/>
                  </a:cubicBezTo>
                  <a:close/>
                  <a:moveTo>
                    <a:pt x="86835" y="0"/>
                  </a:moveTo>
                  <a:cubicBezTo>
                    <a:pt x="110164" y="0"/>
                    <a:pt x="133493" y="5175"/>
                    <a:pt x="165894" y="15525"/>
                  </a:cubicBezTo>
                  <a:cubicBezTo>
                    <a:pt x="198295" y="5175"/>
                    <a:pt x="221624" y="0"/>
                    <a:pt x="244953" y="0"/>
                  </a:cubicBezTo>
                  <a:cubicBezTo>
                    <a:pt x="269578" y="0"/>
                    <a:pt x="294203" y="5175"/>
                    <a:pt x="326604" y="16819"/>
                  </a:cubicBezTo>
                  <a:cubicBezTo>
                    <a:pt x="329196" y="18113"/>
                    <a:pt x="331788" y="20700"/>
                    <a:pt x="331788" y="23288"/>
                  </a:cubicBezTo>
                  <a:cubicBezTo>
                    <a:pt x="331788" y="23288"/>
                    <a:pt x="331788" y="23288"/>
                    <a:pt x="331788" y="274276"/>
                  </a:cubicBezTo>
                  <a:cubicBezTo>
                    <a:pt x="331788" y="280744"/>
                    <a:pt x="325308" y="280744"/>
                    <a:pt x="322716" y="280744"/>
                  </a:cubicBezTo>
                  <a:cubicBezTo>
                    <a:pt x="313643" y="276863"/>
                    <a:pt x="299387" y="272982"/>
                    <a:pt x="289019" y="269101"/>
                  </a:cubicBezTo>
                  <a:cubicBezTo>
                    <a:pt x="287723" y="271688"/>
                    <a:pt x="286427" y="272982"/>
                    <a:pt x="285130" y="274276"/>
                  </a:cubicBezTo>
                  <a:cubicBezTo>
                    <a:pt x="285130" y="274276"/>
                    <a:pt x="285130" y="274276"/>
                    <a:pt x="329196" y="318263"/>
                  </a:cubicBezTo>
                  <a:cubicBezTo>
                    <a:pt x="329196" y="318263"/>
                    <a:pt x="329196" y="318263"/>
                    <a:pt x="318828" y="328613"/>
                  </a:cubicBezTo>
                  <a:cubicBezTo>
                    <a:pt x="318828" y="328613"/>
                    <a:pt x="318828" y="328613"/>
                    <a:pt x="274762" y="284626"/>
                  </a:cubicBezTo>
                  <a:cubicBezTo>
                    <a:pt x="254025" y="300151"/>
                    <a:pt x="224216" y="298857"/>
                    <a:pt x="206072" y="279451"/>
                  </a:cubicBezTo>
                  <a:cubicBezTo>
                    <a:pt x="202183" y="276863"/>
                    <a:pt x="200887" y="274276"/>
                    <a:pt x="198295" y="270394"/>
                  </a:cubicBezTo>
                  <a:cubicBezTo>
                    <a:pt x="189223" y="272982"/>
                    <a:pt x="174966" y="278157"/>
                    <a:pt x="167190" y="280744"/>
                  </a:cubicBezTo>
                  <a:cubicBezTo>
                    <a:pt x="165894" y="280744"/>
                    <a:pt x="164598" y="280744"/>
                    <a:pt x="163302" y="280744"/>
                  </a:cubicBezTo>
                  <a:cubicBezTo>
                    <a:pt x="130901" y="269101"/>
                    <a:pt x="108868" y="263926"/>
                    <a:pt x="85539" y="263926"/>
                  </a:cubicBezTo>
                  <a:cubicBezTo>
                    <a:pt x="63506" y="263926"/>
                    <a:pt x="40177" y="269101"/>
                    <a:pt x="9072" y="280744"/>
                  </a:cubicBezTo>
                  <a:cubicBezTo>
                    <a:pt x="6480" y="280744"/>
                    <a:pt x="0" y="280744"/>
                    <a:pt x="0" y="274276"/>
                  </a:cubicBezTo>
                  <a:cubicBezTo>
                    <a:pt x="0" y="274276"/>
                    <a:pt x="0" y="274276"/>
                    <a:pt x="0" y="23288"/>
                  </a:cubicBezTo>
                  <a:cubicBezTo>
                    <a:pt x="0" y="20700"/>
                    <a:pt x="2592" y="18113"/>
                    <a:pt x="5184" y="16819"/>
                  </a:cubicBezTo>
                  <a:cubicBezTo>
                    <a:pt x="37585" y="5175"/>
                    <a:pt x="62210" y="0"/>
                    <a:pt x="868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7" name="TextBox 1"/>
          <p:cNvSpPr txBox="1"/>
          <p:nvPr/>
        </p:nvSpPr>
        <p:spPr>
          <a:xfrm>
            <a:off x="4310914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添加标题内容</a:t>
            </a:r>
            <a:endParaRPr lang="en-US" altLang="zh-CN" sz="4400" b="1" dirty="0">
              <a:solidFill>
                <a:schemeClr val="bg1"/>
              </a:solidFill>
            </a:endParaRPr>
          </a:p>
        </p:txBody>
      </p:sp>
      <p:sp>
        <p:nvSpPr>
          <p:cNvPr id="58" name="TextBox 2"/>
          <p:cNvSpPr txBox="1"/>
          <p:nvPr/>
        </p:nvSpPr>
        <p:spPr>
          <a:xfrm>
            <a:off x="4673658" y="1033454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Put Your Awesome Subtitle</a:t>
            </a:r>
            <a:endParaRPr 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719626" y="3057538"/>
            <a:ext cx="5032147" cy="92333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</a:rPr>
              <a:t>感谢您的观看！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81333" y="4096796"/>
            <a:ext cx="7308734" cy="62914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field.</a:t>
            </a:r>
            <a:endParaRPr lang="en-US" altLang="zh-CN" sz="16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762863" y="1593652"/>
            <a:ext cx="2945674" cy="15005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88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2019</a:t>
            </a:r>
            <a:endParaRPr lang="en-US" altLang="zh-CN" sz="8800" dirty="0">
              <a:solidFill>
                <a:schemeClr val="bg1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555065" y="4725943"/>
            <a:ext cx="1361270" cy="338554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600" dirty="0">
                <a:solidFill>
                  <a:schemeClr val="bg1"/>
                </a:solidFill>
              </a:rPr>
              <a:t>汇报人：</a:t>
            </a:r>
            <a:r>
              <a:rPr lang="en-US" altLang="zh-CN" sz="1600" dirty="0">
                <a:solidFill>
                  <a:schemeClr val="bg1"/>
                </a:solidFill>
              </a:rPr>
              <a:t>XXX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498966" y="3053679"/>
            <a:ext cx="5252807" cy="947964"/>
          </a:xfrm>
          <a:prstGeom prst="rect">
            <a:avLst/>
          </a:prstGeom>
          <a:noFill/>
          <a:ln w="38100">
            <a:gradFill>
              <a:gsLst>
                <a:gs pos="0">
                  <a:srgbClr val="00FFFF"/>
                </a:gs>
                <a:gs pos="100000">
                  <a:srgbClr val="0167FF"/>
                </a:gs>
              </a:gsLst>
              <a:lin ang="8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4653755" y="2449434"/>
            <a:ext cx="3677444" cy="2306401"/>
            <a:chOff x="2068512" y="1754874"/>
            <a:chExt cx="2782887" cy="2306401"/>
          </a:xfrm>
        </p:grpSpPr>
        <p:sp>
          <p:nvSpPr>
            <p:cNvPr id="38" name="文本框 37"/>
            <p:cNvSpPr txBox="1"/>
            <p:nvPr/>
          </p:nvSpPr>
          <p:spPr>
            <a:xfrm>
              <a:off x="2068512" y="1754874"/>
              <a:ext cx="2782887" cy="230640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66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PART 01</a:t>
              </a:r>
              <a:endParaRPr lang="en-US" altLang="zh-CN" sz="66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2102515" y="2955700"/>
              <a:ext cx="2714882" cy="54803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80000"/>
                </a:lnSpc>
              </a:pPr>
              <a:r>
                <a:rPr lang="zh-CN" altLang="en-US" sz="3600" b="1" dirty="0">
                  <a:solidFill>
                    <a:schemeClr val="bg1"/>
                  </a:solidFill>
                  <a:latin typeface="等线 Light" panose="02010600030101010101" pitchFamily="2" charset="-122"/>
                  <a:ea typeface="等线 Light" panose="02010600030101010101" pitchFamily="2" charset="-122"/>
                </a:rPr>
                <a:t>服务形式</a:t>
              </a:r>
              <a:endParaRPr lang="zh-CN" altLang="en-US" sz="3600" b="1" spc="-150" dirty="0">
                <a:solidFill>
                  <a:schemeClr val="bg1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ea"/>
                <a:sym typeface="+mn-lt"/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2179809" y="2871485"/>
              <a:ext cx="2520000" cy="0"/>
            </a:xfrm>
            <a:prstGeom prst="line">
              <a:avLst/>
            </a:prstGeom>
            <a:ln w="19050">
              <a:solidFill>
                <a:srgbClr val="00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719139" y="2470185"/>
            <a:ext cx="1697251" cy="2687683"/>
            <a:chOff x="539354" y="1852639"/>
            <a:chExt cx="1272938" cy="2015762"/>
          </a:xfrm>
        </p:grpSpPr>
        <p:sp>
          <p:nvSpPr>
            <p:cNvPr id="5" name="任意多边形: 形状 4"/>
            <p:cNvSpPr/>
            <p:nvPr/>
          </p:nvSpPr>
          <p:spPr bwMode="auto">
            <a:xfrm>
              <a:off x="973017" y="1852639"/>
              <a:ext cx="595705" cy="683930"/>
            </a:xfrm>
            <a:custGeom>
              <a:avLst/>
              <a:gdLst>
                <a:gd name="T0" fmla="*/ 487 w 499"/>
                <a:gd name="T1" fmla="*/ 84 h 573"/>
                <a:gd name="T2" fmla="*/ 477 w 499"/>
                <a:gd name="T3" fmla="*/ 66 h 573"/>
                <a:gd name="T4" fmla="*/ 436 w 499"/>
                <a:gd name="T5" fmla="*/ 18 h 573"/>
                <a:gd name="T6" fmla="*/ 379 w 499"/>
                <a:gd name="T7" fmla="*/ 17 h 573"/>
                <a:gd name="T8" fmla="*/ 350 w 499"/>
                <a:gd name="T9" fmla="*/ 34 h 573"/>
                <a:gd name="T10" fmla="*/ 311 w 499"/>
                <a:gd name="T11" fmla="*/ 37 h 573"/>
                <a:gd name="T12" fmla="*/ 196 w 499"/>
                <a:gd name="T13" fmla="*/ 108 h 573"/>
                <a:gd name="T14" fmla="*/ 79 w 499"/>
                <a:gd name="T15" fmla="*/ 243 h 573"/>
                <a:gd name="T16" fmla="*/ 74 w 499"/>
                <a:gd name="T17" fmla="*/ 324 h 573"/>
                <a:gd name="T18" fmla="*/ 118 w 499"/>
                <a:gd name="T19" fmla="*/ 385 h 573"/>
                <a:gd name="T20" fmla="*/ 52 w 499"/>
                <a:gd name="T21" fmla="*/ 438 h 573"/>
                <a:gd name="T22" fmla="*/ 17 w 499"/>
                <a:gd name="T23" fmla="*/ 460 h 573"/>
                <a:gd name="T24" fmla="*/ 12 w 499"/>
                <a:gd name="T25" fmla="*/ 498 h 573"/>
                <a:gd name="T26" fmla="*/ 34 w 499"/>
                <a:gd name="T27" fmla="*/ 531 h 573"/>
                <a:gd name="T28" fmla="*/ 90 w 499"/>
                <a:gd name="T29" fmla="*/ 554 h 573"/>
                <a:gd name="T30" fmla="*/ 95 w 499"/>
                <a:gd name="T31" fmla="*/ 529 h 573"/>
                <a:gd name="T32" fmla="*/ 54 w 499"/>
                <a:gd name="T33" fmla="*/ 498 h 573"/>
                <a:gd name="T34" fmla="*/ 49 w 499"/>
                <a:gd name="T35" fmla="*/ 483 h 573"/>
                <a:gd name="T36" fmla="*/ 167 w 499"/>
                <a:gd name="T37" fmla="*/ 412 h 573"/>
                <a:gd name="T38" fmla="*/ 196 w 499"/>
                <a:gd name="T39" fmla="*/ 326 h 573"/>
                <a:gd name="T40" fmla="*/ 221 w 499"/>
                <a:gd name="T41" fmla="*/ 343 h 573"/>
                <a:gd name="T42" fmla="*/ 232 w 499"/>
                <a:gd name="T43" fmla="*/ 463 h 573"/>
                <a:gd name="T44" fmla="*/ 226 w 499"/>
                <a:gd name="T45" fmla="*/ 510 h 573"/>
                <a:gd name="T46" fmla="*/ 253 w 499"/>
                <a:gd name="T47" fmla="*/ 537 h 573"/>
                <a:gd name="T48" fmla="*/ 286 w 499"/>
                <a:gd name="T49" fmla="*/ 539 h 573"/>
                <a:gd name="T50" fmla="*/ 333 w 499"/>
                <a:gd name="T51" fmla="*/ 541 h 573"/>
                <a:gd name="T52" fmla="*/ 308 w 499"/>
                <a:gd name="T53" fmla="*/ 512 h 573"/>
                <a:gd name="T54" fmla="*/ 286 w 499"/>
                <a:gd name="T55" fmla="*/ 495 h 573"/>
                <a:gd name="T56" fmla="*/ 313 w 499"/>
                <a:gd name="T57" fmla="*/ 313 h 573"/>
                <a:gd name="T58" fmla="*/ 377 w 499"/>
                <a:gd name="T59" fmla="*/ 453 h 573"/>
                <a:gd name="T60" fmla="*/ 370 w 499"/>
                <a:gd name="T61" fmla="*/ 509 h 573"/>
                <a:gd name="T62" fmla="*/ 392 w 499"/>
                <a:gd name="T63" fmla="*/ 529 h 573"/>
                <a:gd name="T64" fmla="*/ 407 w 499"/>
                <a:gd name="T65" fmla="*/ 449 h 573"/>
                <a:gd name="T66" fmla="*/ 375 w 499"/>
                <a:gd name="T67" fmla="*/ 319 h 573"/>
                <a:gd name="T68" fmla="*/ 367 w 499"/>
                <a:gd name="T69" fmla="*/ 167 h 573"/>
                <a:gd name="T70" fmla="*/ 404 w 499"/>
                <a:gd name="T71" fmla="*/ 116 h 573"/>
                <a:gd name="T72" fmla="*/ 417 w 499"/>
                <a:gd name="T73" fmla="*/ 111 h 573"/>
                <a:gd name="T74" fmla="*/ 456 w 499"/>
                <a:gd name="T75" fmla="*/ 125 h 573"/>
                <a:gd name="T76" fmla="*/ 487 w 499"/>
                <a:gd name="T77" fmla="*/ 84 h 573"/>
                <a:gd name="T78" fmla="*/ 262 w 499"/>
                <a:gd name="T79" fmla="*/ 304 h 573"/>
                <a:gd name="T80" fmla="*/ 232 w 499"/>
                <a:gd name="T81" fmla="*/ 270 h 573"/>
                <a:gd name="T82" fmla="*/ 262 w 499"/>
                <a:gd name="T83" fmla="*/ 250 h 573"/>
                <a:gd name="T84" fmla="*/ 262 w 499"/>
                <a:gd name="T85" fmla="*/ 304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9" h="573">
                  <a:moveTo>
                    <a:pt x="487" y="84"/>
                  </a:moveTo>
                  <a:cubicBezTo>
                    <a:pt x="477" y="66"/>
                    <a:pt x="477" y="66"/>
                    <a:pt x="477" y="66"/>
                  </a:cubicBezTo>
                  <a:cubicBezTo>
                    <a:pt x="477" y="35"/>
                    <a:pt x="471" y="37"/>
                    <a:pt x="436" y="18"/>
                  </a:cubicBezTo>
                  <a:cubicBezTo>
                    <a:pt x="401" y="0"/>
                    <a:pt x="379" y="17"/>
                    <a:pt x="379" y="17"/>
                  </a:cubicBezTo>
                  <a:cubicBezTo>
                    <a:pt x="379" y="17"/>
                    <a:pt x="365" y="35"/>
                    <a:pt x="350" y="34"/>
                  </a:cubicBezTo>
                  <a:cubicBezTo>
                    <a:pt x="335" y="32"/>
                    <a:pt x="338" y="32"/>
                    <a:pt x="311" y="37"/>
                  </a:cubicBezTo>
                  <a:cubicBezTo>
                    <a:pt x="284" y="42"/>
                    <a:pt x="225" y="84"/>
                    <a:pt x="196" y="108"/>
                  </a:cubicBezTo>
                  <a:cubicBezTo>
                    <a:pt x="167" y="132"/>
                    <a:pt x="100" y="209"/>
                    <a:pt x="79" y="243"/>
                  </a:cubicBezTo>
                  <a:cubicBezTo>
                    <a:pt x="59" y="277"/>
                    <a:pt x="44" y="304"/>
                    <a:pt x="74" y="324"/>
                  </a:cubicBezTo>
                  <a:cubicBezTo>
                    <a:pt x="105" y="345"/>
                    <a:pt x="118" y="385"/>
                    <a:pt x="118" y="385"/>
                  </a:cubicBezTo>
                  <a:cubicBezTo>
                    <a:pt x="98" y="383"/>
                    <a:pt x="61" y="426"/>
                    <a:pt x="52" y="438"/>
                  </a:cubicBezTo>
                  <a:cubicBezTo>
                    <a:pt x="44" y="449"/>
                    <a:pt x="34" y="448"/>
                    <a:pt x="17" y="460"/>
                  </a:cubicBezTo>
                  <a:cubicBezTo>
                    <a:pt x="0" y="471"/>
                    <a:pt x="3" y="492"/>
                    <a:pt x="12" y="498"/>
                  </a:cubicBezTo>
                  <a:cubicBezTo>
                    <a:pt x="20" y="505"/>
                    <a:pt x="34" y="531"/>
                    <a:pt x="34" y="531"/>
                  </a:cubicBezTo>
                  <a:cubicBezTo>
                    <a:pt x="47" y="573"/>
                    <a:pt x="90" y="554"/>
                    <a:pt x="90" y="554"/>
                  </a:cubicBezTo>
                  <a:cubicBezTo>
                    <a:pt x="113" y="554"/>
                    <a:pt x="112" y="532"/>
                    <a:pt x="95" y="529"/>
                  </a:cubicBezTo>
                  <a:cubicBezTo>
                    <a:pt x="78" y="525"/>
                    <a:pt x="63" y="505"/>
                    <a:pt x="54" y="498"/>
                  </a:cubicBezTo>
                  <a:cubicBezTo>
                    <a:pt x="46" y="492"/>
                    <a:pt x="49" y="483"/>
                    <a:pt x="49" y="483"/>
                  </a:cubicBezTo>
                  <a:cubicBezTo>
                    <a:pt x="61" y="478"/>
                    <a:pt x="122" y="446"/>
                    <a:pt x="167" y="412"/>
                  </a:cubicBezTo>
                  <a:cubicBezTo>
                    <a:pt x="213" y="378"/>
                    <a:pt x="196" y="326"/>
                    <a:pt x="196" y="326"/>
                  </a:cubicBezTo>
                  <a:cubicBezTo>
                    <a:pt x="198" y="333"/>
                    <a:pt x="221" y="343"/>
                    <a:pt x="221" y="343"/>
                  </a:cubicBezTo>
                  <a:cubicBezTo>
                    <a:pt x="208" y="358"/>
                    <a:pt x="232" y="463"/>
                    <a:pt x="232" y="463"/>
                  </a:cubicBezTo>
                  <a:cubicBezTo>
                    <a:pt x="235" y="503"/>
                    <a:pt x="232" y="492"/>
                    <a:pt x="226" y="510"/>
                  </a:cubicBezTo>
                  <a:cubicBezTo>
                    <a:pt x="221" y="529"/>
                    <a:pt x="243" y="536"/>
                    <a:pt x="253" y="537"/>
                  </a:cubicBezTo>
                  <a:cubicBezTo>
                    <a:pt x="264" y="539"/>
                    <a:pt x="286" y="539"/>
                    <a:pt x="286" y="539"/>
                  </a:cubicBezTo>
                  <a:cubicBezTo>
                    <a:pt x="296" y="546"/>
                    <a:pt x="333" y="541"/>
                    <a:pt x="333" y="541"/>
                  </a:cubicBezTo>
                  <a:cubicBezTo>
                    <a:pt x="362" y="517"/>
                    <a:pt x="308" y="512"/>
                    <a:pt x="308" y="512"/>
                  </a:cubicBezTo>
                  <a:cubicBezTo>
                    <a:pt x="289" y="514"/>
                    <a:pt x="286" y="495"/>
                    <a:pt x="286" y="495"/>
                  </a:cubicBezTo>
                  <a:cubicBezTo>
                    <a:pt x="296" y="481"/>
                    <a:pt x="313" y="313"/>
                    <a:pt x="313" y="313"/>
                  </a:cubicBezTo>
                  <a:cubicBezTo>
                    <a:pt x="331" y="329"/>
                    <a:pt x="372" y="436"/>
                    <a:pt x="377" y="453"/>
                  </a:cubicBezTo>
                  <a:cubicBezTo>
                    <a:pt x="382" y="470"/>
                    <a:pt x="370" y="509"/>
                    <a:pt x="370" y="509"/>
                  </a:cubicBezTo>
                  <a:cubicBezTo>
                    <a:pt x="360" y="537"/>
                    <a:pt x="392" y="529"/>
                    <a:pt x="392" y="529"/>
                  </a:cubicBezTo>
                  <a:cubicBezTo>
                    <a:pt x="412" y="529"/>
                    <a:pt x="411" y="473"/>
                    <a:pt x="407" y="449"/>
                  </a:cubicBezTo>
                  <a:cubicBezTo>
                    <a:pt x="404" y="426"/>
                    <a:pt x="384" y="350"/>
                    <a:pt x="375" y="319"/>
                  </a:cubicBezTo>
                  <a:cubicBezTo>
                    <a:pt x="367" y="289"/>
                    <a:pt x="367" y="167"/>
                    <a:pt x="367" y="167"/>
                  </a:cubicBezTo>
                  <a:cubicBezTo>
                    <a:pt x="382" y="155"/>
                    <a:pt x="404" y="116"/>
                    <a:pt x="404" y="116"/>
                  </a:cubicBezTo>
                  <a:cubicBezTo>
                    <a:pt x="406" y="108"/>
                    <a:pt x="417" y="111"/>
                    <a:pt x="417" y="111"/>
                  </a:cubicBezTo>
                  <a:cubicBezTo>
                    <a:pt x="424" y="122"/>
                    <a:pt x="456" y="125"/>
                    <a:pt x="456" y="125"/>
                  </a:cubicBezTo>
                  <a:cubicBezTo>
                    <a:pt x="499" y="130"/>
                    <a:pt x="487" y="84"/>
                    <a:pt x="487" y="84"/>
                  </a:cubicBezTo>
                  <a:close/>
                  <a:moveTo>
                    <a:pt x="262" y="304"/>
                  </a:moveTo>
                  <a:cubicBezTo>
                    <a:pt x="262" y="304"/>
                    <a:pt x="245" y="269"/>
                    <a:pt x="232" y="270"/>
                  </a:cubicBezTo>
                  <a:cubicBezTo>
                    <a:pt x="232" y="270"/>
                    <a:pt x="253" y="258"/>
                    <a:pt x="262" y="250"/>
                  </a:cubicBezTo>
                  <a:cubicBezTo>
                    <a:pt x="262" y="250"/>
                    <a:pt x="259" y="287"/>
                    <a:pt x="262" y="3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reflection blurRad="101600" stA="41000" endPos="35000" dir="5400000" sy="-100000" algn="bl" rotWithShape="0"/>
            </a:effectLst>
          </p:spPr>
          <p:txBody>
            <a:bodyPr anchor="ctr"/>
            <a:lstStyle/>
            <a:p>
              <a:pPr algn="ctr"/>
              <a:endParaRPr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 flipH="1">
              <a:off x="1270870" y="2652598"/>
              <a:ext cx="1" cy="344095"/>
            </a:xfrm>
            <a:prstGeom prst="line">
              <a:avLst/>
            </a:prstGeom>
            <a:ln w="19050">
              <a:solidFill>
                <a:schemeClr val="tx2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圆: 空心 12"/>
            <p:cNvSpPr/>
            <p:nvPr/>
          </p:nvSpPr>
          <p:spPr>
            <a:xfrm>
              <a:off x="1203416" y="2554609"/>
              <a:ext cx="134908" cy="134908"/>
            </a:xfrm>
            <a:prstGeom prst="donu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539354" y="3181912"/>
              <a:ext cx="1272938" cy="686489"/>
              <a:chOff x="1732858" y="4943194"/>
              <a:chExt cx="2213143" cy="915316"/>
            </a:xfrm>
          </p:grpSpPr>
          <p:sp>
            <p:nvSpPr>
              <p:cNvPr id="41" name="文本框 63"/>
              <p:cNvSpPr txBox="1"/>
              <p:nvPr/>
            </p:nvSpPr>
            <p:spPr bwMode="auto">
              <a:xfrm>
                <a:off x="1732858" y="4943194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文本框 64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  <a:endPara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2530433" y="2044212"/>
            <a:ext cx="1697251" cy="3113656"/>
            <a:chOff x="1897825" y="1533159"/>
            <a:chExt cx="1272938" cy="2335242"/>
          </a:xfrm>
        </p:grpSpPr>
        <p:sp>
          <p:nvSpPr>
            <p:cNvPr id="6" name="任意多边形: 形状 5"/>
            <p:cNvSpPr/>
            <p:nvPr/>
          </p:nvSpPr>
          <p:spPr bwMode="auto">
            <a:xfrm>
              <a:off x="2301816" y="1533159"/>
              <a:ext cx="514041" cy="987979"/>
            </a:xfrm>
            <a:custGeom>
              <a:avLst/>
              <a:gdLst>
                <a:gd name="T0" fmla="*/ 187 w 431"/>
                <a:gd name="T1" fmla="*/ 516 h 827"/>
                <a:gd name="T2" fmla="*/ 204 w 431"/>
                <a:gd name="T3" fmla="*/ 602 h 827"/>
                <a:gd name="T4" fmla="*/ 187 w 431"/>
                <a:gd name="T5" fmla="*/ 673 h 827"/>
                <a:gd name="T6" fmla="*/ 54 w 431"/>
                <a:gd name="T7" fmla="*/ 717 h 827"/>
                <a:gd name="T8" fmla="*/ 45 w 431"/>
                <a:gd name="T9" fmla="*/ 747 h 827"/>
                <a:gd name="T10" fmla="*/ 66 w 431"/>
                <a:gd name="T11" fmla="*/ 808 h 827"/>
                <a:gd name="T12" fmla="*/ 35 w 431"/>
                <a:gd name="T13" fmla="*/ 816 h 827"/>
                <a:gd name="T14" fmla="*/ 8 w 431"/>
                <a:gd name="T15" fmla="*/ 793 h 827"/>
                <a:gd name="T16" fmla="*/ 5 w 431"/>
                <a:gd name="T17" fmla="*/ 722 h 827"/>
                <a:gd name="T18" fmla="*/ 18 w 431"/>
                <a:gd name="T19" fmla="*/ 679 h 827"/>
                <a:gd name="T20" fmla="*/ 71 w 431"/>
                <a:gd name="T21" fmla="*/ 664 h 827"/>
                <a:gd name="T22" fmla="*/ 142 w 431"/>
                <a:gd name="T23" fmla="*/ 622 h 827"/>
                <a:gd name="T24" fmla="*/ 105 w 431"/>
                <a:gd name="T25" fmla="*/ 538 h 827"/>
                <a:gd name="T26" fmla="*/ 83 w 431"/>
                <a:gd name="T27" fmla="*/ 436 h 827"/>
                <a:gd name="T28" fmla="*/ 81 w 431"/>
                <a:gd name="T29" fmla="*/ 387 h 827"/>
                <a:gd name="T30" fmla="*/ 89 w 431"/>
                <a:gd name="T31" fmla="*/ 291 h 827"/>
                <a:gd name="T32" fmla="*/ 135 w 431"/>
                <a:gd name="T33" fmla="*/ 189 h 827"/>
                <a:gd name="T34" fmla="*/ 189 w 431"/>
                <a:gd name="T35" fmla="*/ 135 h 827"/>
                <a:gd name="T36" fmla="*/ 245 w 431"/>
                <a:gd name="T37" fmla="*/ 64 h 827"/>
                <a:gd name="T38" fmla="*/ 328 w 431"/>
                <a:gd name="T39" fmla="*/ 42 h 827"/>
                <a:gd name="T40" fmla="*/ 363 w 431"/>
                <a:gd name="T41" fmla="*/ 93 h 827"/>
                <a:gd name="T42" fmla="*/ 350 w 431"/>
                <a:gd name="T43" fmla="*/ 161 h 827"/>
                <a:gd name="T44" fmla="*/ 284 w 431"/>
                <a:gd name="T45" fmla="*/ 145 h 827"/>
                <a:gd name="T46" fmla="*/ 274 w 431"/>
                <a:gd name="T47" fmla="*/ 167 h 827"/>
                <a:gd name="T48" fmla="*/ 296 w 431"/>
                <a:gd name="T49" fmla="*/ 272 h 827"/>
                <a:gd name="T50" fmla="*/ 427 w 431"/>
                <a:gd name="T51" fmla="*/ 375 h 827"/>
                <a:gd name="T52" fmla="*/ 399 w 431"/>
                <a:gd name="T53" fmla="*/ 429 h 827"/>
                <a:gd name="T54" fmla="*/ 392 w 431"/>
                <a:gd name="T55" fmla="*/ 416 h 827"/>
                <a:gd name="T56" fmla="*/ 383 w 431"/>
                <a:gd name="T57" fmla="*/ 391 h 827"/>
                <a:gd name="T58" fmla="*/ 368 w 431"/>
                <a:gd name="T59" fmla="*/ 385 h 827"/>
                <a:gd name="T60" fmla="*/ 358 w 431"/>
                <a:gd name="T61" fmla="*/ 353 h 827"/>
                <a:gd name="T62" fmla="*/ 282 w 431"/>
                <a:gd name="T63" fmla="*/ 316 h 827"/>
                <a:gd name="T64" fmla="*/ 230 w 431"/>
                <a:gd name="T65" fmla="*/ 416 h 827"/>
                <a:gd name="T66" fmla="*/ 338 w 431"/>
                <a:gd name="T67" fmla="*/ 543 h 827"/>
                <a:gd name="T68" fmla="*/ 328 w 431"/>
                <a:gd name="T69" fmla="*/ 642 h 827"/>
                <a:gd name="T70" fmla="*/ 319 w 431"/>
                <a:gd name="T71" fmla="*/ 771 h 827"/>
                <a:gd name="T72" fmla="*/ 368 w 431"/>
                <a:gd name="T73" fmla="*/ 786 h 827"/>
                <a:gd name="T74" fmla="*/ 394 w 431"/>
                <a:gd name="T75" fmla="*/ 808 h 827"/>
                <a:gd name="T76" fmla="*/ 328 w 431"/>
                <a:gd name="T77" fmla="*/ 815 h 827"/>
                <a:gd name="T78" fmla="*/ 290 w 431"/>
                <a:gd name="T79" fmla="*/ 808 h 827"/>
                <a:gd name="T80" fmla="*/ 260 w 431"/>
                <a:gd name="T81" fmla="*/ 769 h 827"/>
                <a:gd name="T82" fmla="*/ 263 w 431"/>
                <a:gd name="T83" fmla="*/ 705 h 827"/>
                <a:gd name="T84" fmla="*/ 277 w 431"/>
                <a:gd name="T85" fmla="*/ 612 h 827"/>
                <a:gd name="T86" fmla="*/ 260 w 431"/>
                <a:gd name="T87" fmla="*/ 570 h 827"/>
                <a:gd name="T88" fmla="*/ 187 w 431"/>
                <a:gd name="T89" fmla="*/ 516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31" h="827">
                  <a:moveTo>
                    <a:pt x="187" y="516"/>
                  </a:moveTo>
                  <a:cubicBezTo>
                    <a:pt x="187" y="516"/>
                    <a:pt x="186" y="554"/>
                    <a:pt x="204" y="602"/>
                  </a:cubicBezTo>
                  <a:cubicBezTo>
                    <a:pt x="223" y="649"/>
                    <a:pt x="208" y="664"/>
                    <a:pt x="187" y="673"/>
                  </a:cubicBezTo>
                  <a:cubicBezTo>
                    <a:pt x="167" y="681"/>
                    <a:pt x="76" y="710"/>
                    <a:pt x="54" y="717"/>
                  </a:cubicBezTo>
                  <a:cubicBezTo>
                    <a:pt x="54" y="717"/>
                    <a:pt x="39" y="720"/>
                    <a:pt x="45" y="747"/>
                  </a:cubicBezTo>
                  <a:cubicBezTo>
                    <a:pt x="52" y="774"/>
                    <a:pt x="61" y="793"/>
                    <a:pt x="66" y="808"/>
                  </a:cubicBezTo>
                  <a:cubicBezTo>
                    <a:pt x="71" y="823"/>
                    <a:pt x="54" y="820"/>
                    <a:pt x="35" y="816"/>
                  </a:cubicBezTo>
                  <a:cubicBezTo>
                    <a:pt x="17" y="813"/>
                    <a:pt x="10" y="810"/>
                    <a:pt x="8" y="793"/>
                  </a:cubicBezTo>
                  <a:cubicBezTo>
                    <a:pt x="7" y="776"/>
                    <a:pt x="8" y="739"/>
                    <a:pt x="5" y="722"/>
                  </a:cubicBezTo>
                  <a:cubicBezTo>
                    <a:pt x="2" y="705"/>
                    <a:pt x="0" y="685"/>
                    <a:pt x="18" y="679"/>
                  </a:cubicBezTo>
                  <a:cubicBezTo>
                    <a:pt x="37" y="674"/>
                    <a:pt x="54" y="674"/>
                    <a:pt x="71" y="664"/>
                  </a:cubicBezTo>
                  <a:cubicBezTo>
                    <a:pt x="88" y="654"/>
                    <a:pt x="127" y="615"/>
                    <a:pt x="142" y="622"/>
                  </a:cubicBezTo>
                  <a:cubicBezTo>
                    <a:pt x="142" y="622"/>
                    <a:pt x="103" y="560"/>
                    <a:pt x="105" y="538"/>
                  </a:cubicBezTo>
                  <a:cubicBezTo>
                    <a:pt x="105" y="538"/>
                    <a:pt x="51" y="473"/>
                    <a:pt x="83" y="436"/>
                  </a:cubicBezTo>
                  <a:cubicBezTo>
                    <a:pt x="83" y="436"/>
                    <a:pt x="86" y="404"/>
                    <a:pt x="81" y="387"/>
                  </a:cubicBezTo>
                  <a:cubicBezTo>
                    <a:pt x="81" y="387"/>
                    <a:pt x="42" y="357"/>
                    <a:pt x="89" y="291"/>
                  </a:cubicBezTo>
                  <a:cubicBezTo>
                    <a:pt x="137" y="225"/>
                    <a:pt x="128" y="218"/>
                    <a:pt x="135" y="189"/>
                  </a:cubicBezTo>
                  <a:cubicBezTo>
                    <a:pt x="142" y="161"/>
                    <a:pt x="164" y="151"/>
                    <a:pt x="189" y="135"/>
                  </a:cubicBezTo>
                  <a:cubicBezTo>
                    <a:pt x="214" y="120"/>
                    <a:pt x="231" y="90"/>
                    <a:pt x="245" y="64"/>
                  </a:cubicBezTo>
                  <a:cubicBezTo>
                    <a:pt x="258" y="39"/>
                    <a:pt x="287" y="0"/>
                    <a:pt x="328" y="42"/>
                  </a:cubicBezTo>
                  <a:cubicBezTo>
                    <a:pt x="368" y="85"/>
                    <a:pt x="363" y="66"/>
                    <a:pt x="363" y="93"/>
                  </a:cubicBezTo>
                  <a:cubicBezTo>
                    <a:pt x="363" y="93"/>
                    <a:pt x="400" y="142"/>
                    <a:pt x="350" y="161"/>
                  </a:cubicBezTo>
                  <a:cubicBezTo>
                    <a:pt x="350" y="161"/>
                    <a:pt x="292" y="166"/>
                    <a:pt x="284" y="145"/>
                  </a:cubicBezTo>
                  <a:cubicBezTo>
                    <a:pt x="284" y="145"/>
                    <a:pt x="267" y="157"/>
                    <a:pt x="274" y="167"/>
                  </a:cubicBezTo>
                  <a:cubicBezTo>
                    <a:pt x="274" y="167"/>
                    <a:pt x="312" y="213"/>
                    <a:pt x="296" y="272"/>
                  </a:cubicBezTo>
                  <a:cubicBezTo>
                    <a:pt x="296" y="272"/>
                    <a:pt x="426" y="340"/>
                    <a:pt x="427" y="375"/>
                  </a:cubicBezTo>
                  <a:cubicBezTo>
                    <a:pt x="427" y="375"/>
                    <a:pt x="431" y="412"/>
                    <a:pt x="399" y="429"/>
                  </a:cubicBezTo>
                  <a:cubicBezTo>
                    <a:pt x="399" y="429"/>
                    <a:pt x="380" y="426"/>
                    <a:pt x="392" y="416"/>
                  </a:cubicBezTo>
                  <a:cubicBezTo>
                    <a:pt x="392" y="416"/>
                    <a:pt x="416" y="370"/>
                    <a:pt x="383" y="391"/>
                  </a:cubicBezTo>
                  <a:cubicBezTo>
                    <a:pt x="383" y="391"/>
                    <a:pt x="367" y="402"/>
                    <a:pt x="368" y="385"/>
                  </a:cubicBezTo>
                  <a:cubicBezTo>
                    <a:pt x="368" y="385"/>
                    <a:pt x="378" y="365"/>
                    <a:pt x="358" y="353"/>
                  </a:cubicBezTo>
                  <a:cubicBezTo>
                    <a:pt x="358" y="353"/>
                    <a:pt x="296" y="311"/>
                    <a:pt x="282" y="316"/>
                  </a:cubicBezTo>
                  <a:cubicBezTo>
                    <a:pt x="282" y="316"/>
                    <a:pt x="240" y="411"/>
                    <a:pt x="230" y="416"/>
                  </a:cubicBezTo>
                  <a:cubicBezTo>
                    <a:pt x="230" y="416"/>
                    <a:pt x="334" y="516"/>
                    <a:pt x="338" y="543"/>
                  </a:cubicBezTo>
                  <a:cubicBezTo>
                    <a:pt x="341" y="570"/>
                    <a:pt x="334" y="597"/>
                    <a:pt x="328" y="642"/>
                  </a:cubicBezTo>
                  <a:cubicBezTo>
                    <a:pt x="321" y="688"/>
                    <a:pt x="297" y="761"/>
                    <a:pt x="319" y="771"/>
                  </a:cubicBezTo>
                  <a:cubicBezTo>
                    <a:pt x="319" y="771"/>
                    <a:pt x="355" y="786"/>
                    <a:pt x="368" y="786"/>
                  </a:cubicBezTo>
                  <a:cubicBezTo>
                    <a:pt x="382" y="786"/>
                    <a:pt x="407" y="789"/>
                    <a:pt x="394" y="808"/>
                  </a:cubicBezTo>
                  <a:cubicBezTo>
                    <a:pt x="394" y="808"/>
                    <a:pt x="355" y="827"/>
                    <a:pt x="328" y="815"/>
                  </a:cubicBezTo>
                  <a:cubicBezTo>
                    <a:pt x="328" y="815"/>
                    <a:pt x="307" y="806"/>
                    <a:pt x="290" y="808"/>
                  </a:cubicBezTo>
                  <a:cubicBezTo>
                    <a:pt x="274" y="810"/>
                    <a:pt x="247" y="803"/>
                    <a:pt x="260" y="769"/>
                  </a:cubicBezTo>
                  <a:cubicBezTo>
                    <a:pt x="260" y="769"/>
                    <a:pt x="265" y="735"/>
                    <a:pt x="263" y="705"/>
                  </a:cubicBezTo>
                  <a:cubicBezTo>
                    <a:pt x="262" y="674"/>
                    <a:pt x="258" y="644"/>
                    <a:pt x="277" y="612"/>
                  </a:cubicBezTo>
                  <a:cubicBezTo>
                    <a:pt x="277" y="612"/>
                    <a:pt x="285" y="583"/>
                    <a:pt x="260" y="570"/>
                  </a:cubicBezTo>
                  <a:cubicBezTo>
                    <a:pt x="260" y="570"/>
                    <a:pt x="189" y="529"/>
                    <a:pt x="187" y="51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reflection blurRad="101600" stA="41000" endPos="35000" dir="5400000" sy="-100000" algn="bl" rotWithShape="0"/>
            </a:effectLst>
          </p:spPr>
          <p:txBody>
            <a:bodyPr anchor="ctr"/>
            <a:lstStyle/>
            <a:p>
              <a:pPr algn="ctr"/>
              <a:endParaRPr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 flipH="1">
              <a:off x="2558836" y="2652598"/>
              <a:ext cx="1" cy="344095"/>
            </a:xfrm>
            <a:prstGeom prst="line">
              <a:avLst/>
            </a:prstGeom>
            <a:solidFill>
              <a:schemeClr val="tx1"/>
            </a:solidFill>
            <a:ln w="19050">
              <a:solidFill>
                <a:schemeClr val="tx2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圆: 空心 14"/>
            <p:cNvSpPr/>
            <p:nvPr/>
          </p:nvSpPr>
          <p:spPr>
            <a:xfrm>
              <a:off x="2491382" y="2554609"/>
              <a:ext cx="134908" cy="134908"/>
            </a:xfrm>
            <a:prstGeom prst="donu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1897825" y="3181912"/>
              <a:ext cx="1272938" cy="686489"/>
              <a:chOff x="1732858" y="4943194"/>
              <a:chExt cx="2213143" cy="915316"/>
            </a:xfrm>
          </p:grpSpPr>
          <p:sp>
            <p:nvSpPr>
              <p:cNvPr id="39" name="文本框 61"/>
              <p:cNvSpPr txBox="1"/>
              <p:nvPr/>
            </p:nvSpPr>
            <p:spPr bwMode="auto">
              <a:xfrm>
                <a:off x="1732858" y="4943194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文本框 62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  <a:endPara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4341729" y="1969513"/>
            <a:ext cx="1697251" cy="3188355"/>
            <a:chOff x="3256297" y="1477135"/>
            <a:chExt cx="1272938" cy="2391266"/>
          </a:xfrm>
        </p:grpSpPr>
        <p:sp>
          <p:nvSpPr>
            <p:cNvPr id="7" name="任意多边形: 形状 6"/>
            <p:cNvSpPr/>
            <p:nvPr/>
          </p:nvSpPr>
          <p:spPr bwMode="auto">
            <a:xfrm>
              <a:off x="3604874" y="1477135"/>
              <a:ext cx="546123" cy="1059435"/>
            </a:xfrm>
            <a:custGeom>
              <a:avLst/>
              <a:gdLst>
                <a:gd name="T0" fmla="*/ 257 w 458"/>
                <a:gd name="T1" fmla="*/ 15 h 887"/>
                <a:gd name="T2" fmla="*/ 213 w 458"/>
                <a:gd name="T3" fmla="*/ 63 h 887"/>
                <a:gd name="T4" fmla="*/ 190 w 458"/>
                <a:gd name="T5" fmla="*/ 110 h 887"/>
                <a:gd name="T6" fmla="*/ 147 w 458"/>
                <a:gd name="T7" fmla="*/ 188 h 887"/>
                <a:gd name="T8" fmla="*/ 132 w 458"/>
                <a:gd name="T9" fmla="*/ 318 h 887"/>
                <a:gd name="T10" fmla="*/ 132 w 458"/>
                <a:gd name="T11" fmla="*/ 357 h 887"/>
                <a:gd name="T12" fmla="*/ 124 w 458"/>
                <a:gd name="T13" fmla="*/ 389 h 887"/>
                <a:gd name="T14" fmla="*/ 136 w 458"/>
                <a:gd name="T15" fmla="*/ 483 h 887"/>
                <a:gd name="T16" fmla="*/ 132 w 458"/>
                <a:gd name="T17" fmla="*/ 620 h 887"/>
                <a:gd name="T18" fmla="*/ 71 w 458"/>
                <a:gd name="T19" fmla="*/ 673 h 887"/>
                <a:gd name="T20" fmla="*/ 46 w 458"/>
                <a:gd name="T21" fmla="*/ 755 h 887"/>
                <a:gd name="T22" fmla="*/ 43 w 458"/>
                <a:gd name="T23" fmla="*/ 760 h 887"/>
                <a:gd name="T24" fmla="*/ 26 w 458"/>
                <a:gd name="T25" fmla="*/ 789 h 887"/>
                <a:gd name="T26" fmla="*/ 31 w 458"/>
                <a:gd name="T27" fmla="*/ 830 h 887"/>
                <a:gd name="T28" fmla="*/ 73 w 458"/>
                <a:gd name="T29" fmla="*/ 855 h 887"/>
                <a:gd name="T30" fmla="*/ 125 w 458"/>
                <a:gd name="T31" fmla="*/ 880 h 887"/>
                <a:gd name="T32" fmla="*/ 141 w 458"/>
                <a:gd name="T33" fmla="*/ 852 h 887"/>
                <a:gd name="T34" fmla="*/ 102 w 458"/>
                <a:gd name="T35" fmla="*/ 828 h 887"/>
                <a:gd name="T36" fmla="*/ 80 w 458"/>
                <a:gd name="T37" fmla="*/ 774 h 887"/>
                <a:gd name="T38" fmla="*/ 164 w 458"/>
                <a:gd name="T39" fmla="*/ 683 h 887"/>
                <a:gd name="T40" fmla="*/ 200 w 458"/>
                <a:gd name="T41" fmla="*/ 617 h 887"/>
                <a:gd name="T42" fmla="*/ 225 w 458"/>
                <a:gd name="T43" fmla="*/ 583 h 887"/>
                <a:gd name="T44" fmla="*/ 264 w 458"/>
                <a:gd name="T45" fmla="*/ 630 h 887"/>
                <a:gd name="T46" fmla="*/ 272 w 458"/>
                <a:gd name="T47" fmla="*/ 745 h 887"/>
                <a:gd name="T48" fmla="*/ 311 w 458"/>
                <a:gd name="T49" fmla="*/ 823 h 887"/>
                <a:gd name="T50" fmla="*/ 337 w 458"/>
                <a:gd name="T51" fmla="*/ 870 h 887"/>
                <a:gd name="T52" fmla="*/ 394 w 458"/>
                <a:gd name="T53" fmla="*/ 867 h 887"/>
                <a:gd name="T54" fmla="*/ 441 w 458"/>
                <a:gd name="T55" fmla="*/ 869 h 887"/>
                <a:gd name="T56" fmla="*/ 448 w 458"/>
                <a:gd name="T57" fmla="*/ 845 h 887"/>
                <a:gd name="T58" fmla="*/ 416 w 458"/>
                <a:gd name="T59" fmla="*/ 835 h 887"/>
                <a:gd name="T60" fmla="*/ 379 w 458"/>
                <a:gd name="T61" fmla="*/ 826 h 887"/>
                <a:gd name="T62" fmla="*/ 354 w 458"/>
                <a:gd name="T63" fmla="*/ 813 h 887"/>
                <a:gd name="T64" fmla="*/ 328 w 458"/>
                <a:gd name="T65" fmla="*/ 659 h 887"/>
                <a:gd name="T66" fmla="*/ 328 w 458"/>
                <a:gd name="T67" fmla="*/ 654 h 887"/>
                <a:gd name="T68" fmla="*/ 320 w 458"/>
                <a:gd name="T69" fmla="*/ 617 h 887"/>
                <a:gd name="T70" fmla="*/ 256 w 458"/>
                <a:gd name="T71" fmla="*/ 485 h 887"/>
                <a:gd name="T72" fmla="*/ 257 w 458"/>
                <a:gd name="T73" fmla="*/ 436 h 887"/>
                <a:gd name="T74" fmla="*/ 286 w 458"/>
                <a:gd name="T75" fmla="*/ 362 h 887"/>
                <a:gd name="T76" fmla="*/ 291 w 458"/>
                <a:gd name="T77" fmla="*/ 360 h 887"/>
                <a:gd name="T78" fmla="*/ 355 w 458"/>
                <a:gd name="T79" fmla="*/ 450 h 887"/>
                <a:gd name="T80" fmla="*/ 362 w 458"/>
                <a:gd name="T81" fmla="*/ 477 h 887"/>
                <a:gd name="T82" fmla="*/ 342 w 458"/>
                <a:gd name="T83" fmla="*/ 497 h 887"/>
                <a:gd name="T84" fmla="*/ 365 w 458"/>
                <a:gd name="T85" fmla="*/ 532 h 887"/>
                <a:gd name="T86" fmla="*/ 401 w 458"/>
                <a:gd name="T87" fmla="*/ 463 h 887"/>
                <a:gd name="T88" fmla="*/ 310 w 458"/>
                <a:gd name="T89" fmla="*/ 294 h 887"/>
                <a:gd name="T90" fmla="*/ 308 w 458"/>
                <a:gd name="T91" fmla="*/ 252 h 887"/>
                <a:gd name="T92" fmla="*/ 306 w 458"/>
                <a:gd name="T93" fmla="*/ 179 h 887"/>
                <a:gd name="T94" fmla="*/ 296 w 458"/>
                <a:gd name="T95" fmla="*/ 128 h 887"/>
                <a:gd name="T96" fmla="*/ 347 w 458"/>
                <a:gd name="T97" fmla="*/ 88 h 887"/>
                <a:gd name="T98" fmla="*/ 335 w 458"/>
                <a:gd name="T99" fmla="*/ 41 h 887"/>
                <a:gd name="T100" fmla="*/ 257 w 458"/>
                <a:gd name="T101" fmla="*/ 15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8" h="887">
                  <a:moveTo>
                    <a:pt x="257" y="15"/>
                  </a:moveTo>
                  <a:cubicBezTo>
                    <a:pt x="257" y="15"/>
                    <a:pt x="229" y="36"/>
                    <a:pt x="213" y="63"/>
                  </a:cubicBezTo>
                  <a:cubicBezTo>
                    <a:pt x="198" y="90"/>
                    <a:pt x="200" y="98"/>
                    <a:pt x="190" y="110"/>
                  </a:cubicBezTo>
                  <a:cubicBezTo>
                    <a:pt x="180" y="122"/>
                    <a:pt x="159" y="142"/>
                    <a:pt x="147" y="188"/>
                  </a:cubicBezTo>
                  <a:cubicBezTo>
                    <a:pt x="147" y="188"/>
                    <a:pt x="137" y="304"/>
                    <a:pt x="132" y="318"/>
                  </a:cubicBezTo>
                  <a:cubicBezTo>
                    <a:pt x="127" y="331"/>
                    <a:pt x="122" y="336"/>
                    <a:pt x="132" y="357"/>
                  </a:cubicBezTo>
                  <a:cubicBezTo>
                    <a:pt x="142" y="377"/>
                    <a:pt x="136" y="377"/>
                    <a:pt x="124" y="389"/>
                  </a:cubicBezTo>
                  <a:cubicBezTo>
                    <a:pt x="112" y="401"/>
                    <a:pt x="100" y="426"/>
                    <a:pt x="136" y="483"/>
                  </a:cubicBezTo>
                  <a:cubicBezTo>
                    <a:pt x="136" y="483"/>
                    <a:pt x="124" y="600"/>
                    <a:pt x="132" y="620"/>
                  </a:cubicBezTo>
                  <a:cubicBezTo>
                    <a:pt x="132" y="620"/>
                    <a:pt x="85" y="651"/>
                    <a:pt x="71" y="673"/>
                  </a:cubicBezTo>
                  <a:cubicBezTo>
                    <a:pt x="58" y="695"/>
                    <a:pt x="55" y="727"/>
                    <a:pt x="46" y="755"/>
                  </a:cubicBezTo>
                  <a:cubicBezTo>
                    <a:pt x="38" y="784"/>
                    <a:pt x="43" y="760"/>
                    <a:pt x="43" y="760"/>
                  </a:cubicBezTo>
                  <a:cubicBezTo>
                    <a:pt x="43" y="760"/>
                    <a:pt x="38" y="782"/>
                    <a:pt x="26" y="789"/>
                  </a:cubicBezTo>
                  <a:cubicBezTo>
                    <a:pt x="14" y="796"/>
                    <a:pt x="0" y="821"/>
                    <a:pt x="31" y="830"/>
                  </a:cubicBezTo>
                  <a:cubicBezTo>
                    <a:pt x="31" y="830"/>
                    <a:pt x="60" y="837"/>
                    <a:pt x="73" y="855"/>
                  </a:cubicBezTo>
                  <a:cubicBezTo>
                    <a:pt x="87" y="874"/>
                    <a:pt x="109" y="887"/>
                    <a:pt x="125" y="880"/>
                  </a:cubicBezTo>
                  <a:cubicBezTo>
                    <a:pt x="142" y="874"/>
                    <a:pt x="161" y="853"/>
                    <a:pt x="141" y="852"/>
                  </a:cubicBezTo>
                  <a:cubicBezTo>
                    <a:pt x="141" y="852"/>
                    <a:pt x="112" y="843"/>
                    <a:pt x="102" y="828"/>
                  </a:cubicBezTo>
                  <a:cubicBezTo>
                    <a:pt x="92" y="813"/>
                    <a:pt x="61" y="789"/>
                    <a:pt x="80" y="774"/>
                  </a:cubicBezTo>
                  <a:cubicBezTo>
                    <a:pt x="98" y="759"/>
                    <a:pt x="139" y="708"/>
                    <a:pt x="164" y="683"/>
                  </a:cubicBezTo>
                  <a:cubicBezTo>
                    <a:pt x="190" y="657"/>
                    <a:pt x="200" y="646"/>
                    <a:pt x="200" y="617"/>
                  </a:cubicBezTo>
                  <a:cubicBezTo>
                    <a:pt x="200" y="617"/>
                    <a:pt x="207" y="575"/>
                    <a:pt x="225" y="583"/>
                  </a:cubicBezTo>
                  <a:cubicBezTo>
                    <a:pt x="225" y="583"/>
                    <a:pt x="254" y="620"/>
                    <a:pt x="264" y="630"/>
                  </a:cubicBezTo>
                  <a:cubicBezTo>
                    <a:pt x="264" y="630"/>
                    <a:pt x="262" y="720"/>
                    <a:pt x="272" y="745"/>
                  </a:cubicBezTo>
                  <a:cubicBezTo>
                    <a:pt x="283" y="771"/>
                    <a:pt x="306" y="798"/>
                    <a:pt x="311" y="823"/>
                  </a:cubicBezTo>
                  <a:cubicBezTo>
                    <a:pt x="316" y="848"/>
                    <a:pt x="300" y="872"/>
                    <a:pt x="337" y="870"/>
                  </a:cubicBezTo>
                  <a:cubicBezTo>
                    <a:pt x="374" y="869"/>
                    <a:pt x="369" y="865"/>
                    <a:pt x="394" y="867"/>
                  </a:cubicBezTo>
                  <a:cubicBezTo>
                    <a:pt x="420" y="869"/>
                    <a:pt x="433" y="872"/>
                    <a:pt x="441" y="869"/>
                  </a:cubicBezTo>
                  <a:cubicBezTo>
                    <a:pt x="450" y="865"/>
                    <a:pt x="458" y="848"/>
                    <a:pt x="448" y="845"/>
                  </a:cubicBezTo>
                  <a:cubicBezTo>
                    <a:pt x="438" y="842"/>
                    <a:pt x="426" y="835"/>
                    <a:pt x="416" y="835"/>
                  </a:cubicBezTo>
                  <a:cubicBezTo>
                    <a:pt x="406" y="835"/>
                    <a:pt x="387" y="830"/>
                    <a:pt x="379" y="826"/>
                  </a:cubicBezTo>
                  <a:cubicBezTo>
                    <a:pt x="371" y="823"/>
                    <a:pt x="357" y="821"/>
                    <a:pt x="354" y="813"/>
                  </a:cubicBezTo>
                  <a:cubicBezTo>
                    <a:pt x="350" y="804"/>
                    <a:pt x="333" y="679"/>
                    <a:pt x="328" y="659"/>
                  </a:cubicBezTo>
                  <a:cubicBezTo>
                    <a:pt x="323" y="639"/>
                    <a:pt x="328" y="654"/>
                    <a:pt x="328" y="654"/>
                  </a:cubicBezTo>
                  <a:cubicBezTo>
                    <a:pt x="328" y="654"/>
                    <a:pt x="333" y="639"/>
                    <a:pt x="320" y="617"/>
                  </a:cubicBezTo>
                  <a:cubicBezTo>
                    <a:pt x="306" y="595"/>
                    <a:pt x="300" y="546"/>
                    <a:pt x="256" y="485"/>
                  </a:cubicBezTo>
                  <a:cubicBezTo>
                    <a:pt x="256" y="485"/>
                    <a:pt x="242" y="466"/>
                    <a:pt x="257" y="436"/>
                  </a:cubicBezTo>
                  <a:cubicBezTo>
                    <a:pt x="272" y="406"/>
                    <a:pt x="284" y="380"/>
                    <a:pt x="286" y="362"/>
                  </a:cubicBezTo>
                  <a:cubicBezTo>
                    <a:pt x="288" y="343"/>
                    <a:pt x="291" y="360"/>
                    <a:pt x="291" y="360"/>
                  </a:cubicBezTo>
                  <a:cubicBezTo>
                    <a:pt x="291" y="360"/>
                    <a:pt x="350" y="414"/>
                    <a:pt x="355" y="450"/>
                  </a:cubicBezTo>
                  <a:cubicBezTo>
                    <a:pt x="355" y="450"/>
                    <a:pt x="365" y="465"/>
                    <a:pt x="362" y="477"/>
                  </a:cubicBezTo>
                  <a:cubicBezTo>
                    <a:pt x="359" y="488"/>
                    <a:pt x="342" y="507"/>
                    <a:pt x="342" y="497"/>
                  </a:cubicBezTo>
                  <a:cubicBezTo>
                    <a:pt x="342" y="497"/>
                    <a:pt x="333" y="536"/>
                    <a:pt x="365" y="532"/>
                  </a:cubicBezTo>
                  <a:cubicBezTo>
                    <a:pt x="398" y="529"/>
                    <a:pt x="413" y="497"/>
                    <a:pt x="401" y="463"/>
                  </a:cubicBezTo>
                  <a:cubicBezTo>
                    <a:pt x="389" y="429"/>
                    <a:pt x="315" y="314"/>
                    <a:pt x="310" y="294"/>
                  </a:cubicBezTo>
                  <a:cubicBezTo>
                    <a:pt x="305" y="274"/>
                    <a:pt x="300" y="265"/>
                    <a:pt x="308" y="252"/>
                  </a:cubicBezTo>
                  <a:cubicBezTo>
                    <a:pt x="316" y="238"/>
                    <a:pt x="318" y="199"/>
                    <a:pt x="306" y="179"/>
                  </a:cubicBezTo>
                  <a:cubicBezTo>
                    <a:pt x="294" y="159"/>
                    <a:pt x="281" y="135"/>
                    <a:pt x="296" y="128"/>
                  </a:cubicBezTo>
                  <a:cubicBezTo>
                    <a:pt x="296" y="128"/>
                    <a:pt x="371" y="147"/>
                    <a:pt x="347" y="88"/>
                  </a:cubicBezTo>
                  <a:cubicBezTo>
                    <a:pt x="347" y="88"/>
                    <a:pt x="364" y="59"/>
                    <a:pt x="335" y="41"/>
                  </a:cubicBezTo>
                  <a:cubicBezTo>
                    <a:pt x="335" y="41"/>
                    <a:pt x="303" y="0"/>
                    <a:pt x="257" y="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reflection blurRad="101600" stA="41000" endPos="35000" dir="5400000" sy="-100000" algn="bl" rotWithShape="0"/>
            </a:effectLst>
          </p:spPr>
          <p:txBody>
            <a:bodyPr anchor="ctr"/>
            <a:lstStyle/>
            <a:p>
              <a:pPr algn="ctr"/>
              <a:endParaRPr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 flipH="1">
              <a:off x="3877935" y="2652598"/>
              <a:ext cx="1" cy="344095"/>
            </a:xfrm>
            <a:prstGeom prst="line">
              <a:avLst/>
            </a:prstGeom>
            <a:ln w="19050">
              <a:solidFill>
                <a:schemeClr val="tx2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圆: 空心 16"/>
            <p:cNvSpPr/>
            <p:nvPr/>
          </p:nvSpPr>
          <p:spPr>
            <a:xfrm>
              <a:off x="3810480" y="2554609"/>
              <a:ext cx="134908" cy="134908"/>
            </a:xfrm>
            <a:prstGeom prst="donu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3256297" y="3181912"/>
              <a:ext cx="1272938" cy="686489"/>
              <a:chOff x="1732858" y="4943194"/>
              <a:chExt cx="2213143" cy="915316"/>
            </a:xfrm>
          </p:grpSpPr>
          <p:sp>
            <p:nvSpPr>
              <p:cNvPr id="37" name="文本框 59"/>
              <p:cNvSpPr txBox="1"/>
              <p:nvPr/>
            </p:nvSpPr>
            <p:spPr bwMode="auto">
              <a:xfrm>
                <a:off x="1732858" y="4943194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文本框 60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  <a:endPara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6153025" y="1813590"/>
            <a:ext cx="1697251" cy="3344279"/>
            <a:chOff x="4614769" y="1360192"/>
            <a:chExt cx="1272938" cy="2508209"/>
          </a:xfrm>
        </p:grpSpPr>
        <p:sp>
          <p:nvSpPr>
            <p:cNvPr id="8" name="任意多边形: 形状 7"/>
            <p:cNvSpPr/>
            <p:nvPr/>
          </p:nvSpPr>
          <p:spPr bwMode="auto">
            <a:xfrm>
              <a:off x="4876326" y="1360192"/>
              <a:ext cx="643828" cy="1162244"/>
            </a:xfrm>
            <a:custGeom>
              <a:avLst/>
              <a:gdLst>
                <a:gd name="T0" fmla="*/ 97 w 540"/>
                <a:gd name="T1" fmla="*/ 933 h 973"/>
                <a:gd name="T2" fmla="*/ 130 w 540"/>
                <a:gd name="T3" fmla="*/ 962 h 973"/>
                <a:gd name="T4" fmla="*/ 101 w 540"/>
                <a:gd name="T5" fmla="*/ 966 h 973"/>
                <a:gd name="T6" fmla="*/ 31 w 540"/>
                <a:gd name="T7" fmla="*/ 932 h 973"/>
                <a:gd name="T8" fmla="*/ 28 w 540"/>
                <a:gd name="T9" fmla="*/ 872 h 973"/>
                <a:gd name="T10" fmla="*/ 82 w 540"/>
                <a:gd name="T11" fmla="*/ 785 h 973"/>
                <a:gd name="T12" fmla="*/ 165 w 540"/>
                <a:gd name="T13" fmla="*/ 688 h 973"/>
                <a:gd name="T14" fmla="*/ 179 w 540"/>
                <a:gd name="T15" fmla="*/ 599 h 973"/>
                <a:gd name="T16" fmla="*/ 156 w 540"/>
                <a:gd name="T17" fmla="*/ 588 h 973"/>
                <a:gd name="T18" fmla="*/ 151 w 540"/>
                <a:gd name="T19" fmla="*/ 513 h 973"/>
                <a:gd name="T20" fmla="*/ 158 w 540"/>
                <a:gd name="T21" fmla="*/ 395 h 973"/>
                <a:gd name="T22" fmla="*/ 172 w 540"/>
                <a:gd name="T23" fmla="*/ 286 h 973"/>
                <a:gd name="T24" fmla="*/ 219 w 540"/>
                <a:gd name="T25" fmla="*/ 157 h 973"/>
                <a:gd name="T26" fmla="*/ 209 w 540"/>
                <a:gd name="T27" fmla="*/ 141 h 973"/>
                <a:gd name="T28" fmla="*/ 212 w 540"/>
                <a:gd name="T29" fmla="*/ 77 h 973"/>
                <a:gd name="T30" fmla="*/ 260 w 540"/>
                <a:gd name="T31" fmla="*/ 11 h 973"/>
                <a:gd name="T32" fmla="*/ 327 w 540"/>
                <a:gd name="T33" fmla="*/ 38 h 973"/>
                <a:gd name="T34" fmla="*/ 335 w 540"/>
                <a:gd name="T35" fmla="*/ 79 h 973"/>
                <a:gd name="T36" fmla="*/ 334 w 540"/>
                <a:gd name="T37" fmla="*/ 120 h 973"/>
                <a:gd name="T38" fmla="*/ 327 w 540"/>
                <a:gd name="T39" fmla="*/ 144 h 973"/>
                <a:gd name="T40" fmla="*/ 297 w 540"/>
                <a:gd name="T41" fmla="*/ 161 h 973"/>
                <a:gd name="T42" fmla="*/ 336 w 540"/>
                <a:gd name="T43" fmla="*/ 244 h 973"/>
                <a:gd name="T44" fmla="*/ 338 w 540"/>
                <a:gd name="T45" fmla="*/ 348 h 973"/>
                <a:gd name="T46" fmla="*/ 417 w 540"/>
                <a:gd name="T47" fmla="*/ 442 h 973"/>
                <a:gd name="T48" fmla="*/ 445 w 540"/>
                <a:gd name="T49" fmla="*/ 488 h 973"/>
                <a:gd name="T50" fmla="*/ 415 w 540"/>
                <a:gd name="T51" fmla="*/ 524 h 973"/>
                <a:gd name="T52" fmla="*/ 413 w 540"/>
                <a:gd name="T53" fmla="*/ 514 h 973"/>
                <a:gd name="T54" fmla="*/ 406 w 540"/>
                <a:gd name="T55" fmla="*/ 498 h 973"/>
                <a:gd name="T56" fmla="*/ 373 w 540"/>
                <a:gd name="T57" fmla="*/ 449 h 973"/>
                <a:gd name="T58" fmla="*/ 324 w 540"/>
                <a:gd name="T59" fmla="*/ 468 h 973"/>
                <a:gd name="T60" fmla="*/ 386 w 540"/>
                <a:gd name="T61" fmla="*/ 630 h 973"/>
                <a:gd name="T62" fmla="*/ 410 w 540"/>
                <a:gd name="T63" fmla="*/ 716 h 973"/>
                <a:gd name="T64" fmla="*/ 443 w 540"/>
                <a:gd name="T65" fmla="*/ 903 h 973"/>
                <a:gd name="T66" fmla="*/ 526 w 540"/>
                <a:gd name="T67" fmla="*/ 920 h 973"/>
                <a:gd name="T68" fmla="*/ 535 w 540"/>
                <a:gd name="T69" fmla="*/ 936 h 973"/>
                <a:gd name="T70" fmla="*/ 516 w 540"/>
                <a:gd name="T71" fmla="*/ 950 h 973"/>
                <a:gd name="T72" fmla="*/ 465 w 540"/>
                <a:gd name="T73" fmla="*/ 962 h 973"/>
                <a:gd name="T74" fmla="*/ 382 w 540"/>
                <a:gd name="T75" fmla="*/ 957 h 973"/>
                <a:gd name="T76" fmla="*/ 351 w 540"/>
                <a:gd name="T77" fmla="*/ 843 h 973"/>
                <a:gd name="T78" fmla="*/ 334 w 540"/>
                <a:gd name="T79" fmla="*/ 702 h 973"/>
                <a:gd name="T80" fmla="*/ 276 w 540"/>
                <a:gd name="T81" fmla="*/ 635 h 973"/>
                <a:gd name="T82" fmla="*/ 220 w 540"/>
                <a:gd name="T83" fmla="*/ 739 h 973"/>
                <a:gd name="T84" fmla="*/ 88 w 540"/>
                <a:gd name="T85" fmla="*/ 880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0" h="973">
                  <a:moveTo>
                    <a:pt x="88" y="880"/>
                  </a:moveTo>
                  <a:cubicBezTo>
                    <a:pt x="88" y="880"/>
                    <a:pt x="86" y="920"/>
                    <a:pt x="97" y="933"/>
                  </a:cubicBezTo>
                  <a:cubicBezTo>
                    <a:pt x="97" y="933"/>
                    <a:pt x="104" y="940"/>
                    <a:pt x="117" y="946"/>
                  </a:cubicBezTo>
                  <a:cubicBezTo>
                    <a:pt x="129" y="953"/>
                    <a:pt x="131" y="955"/>
                    <a:pt x="130" y="962"/>
                  </a:cubicBezTo>
                  <a:cubicBezTo>
                    <a:pt x="129" y="968"/>
                    <a:pt x="129" y="973"/>
                    <a:pt x="122" y="971"/>
                  </a:cubicBezTo>
                  <a:cubicBezTo>
                    <a:pt x="114" y="969"/>
                    <a:pt x="101" y="966"/>
                    <a:pt x="101" y="966"/>
                  </a:cubicBezTo>
                  <a:cubicBezTo>
                    <a:pt x="101" y="966"/>
                    <a:pt x="76" y="960"/>
                    <a:pt x="65" y="946"/>
                  </a:cubicBezTo>
                  <a:cubicBezTo>
                    <a:pt x="55" y="932"/>
                    <a:pt x="41" y="936"/>
                    <a:pt x="31" y="932"/>
                  </a:cubicBezTo>
                  <a:cubicBezTo>
                    <a:pt x="20" y="928"/>
                    <a:pt x="0" y="913"/>
                    <a:pt x="6" y="898"/>
                  </a:cubicBezTo>
                  <a:cubicBezTo>
                    <a:pt x="13" y="884"/>
                    <a:pt x="23" y="878"/>
                    <a:pt x="28" y="872"/>
                  </a:cubicBezTo>
                  <a:cubicBezTo>
                    <a:pt x="33" y="866"/>
                    <a:pt x="58" y="838"/>
                    <a:pt x="69" y="820"/>
                  </a:cubicBezTo>
                  <a:cubicBezTo>
                    <a:pt x="79" y="801"/>
                    <a:pt x="78" y="803"/>
                    <a:pt x="82" y="785"/>
                  </a:cubicBezTo>
                  <a:cubicBezTo>
                    <a:pt x="86" y="767"/>
                    <a:pt x="94" y="746"/>
                    <a:pt x="110" y="731"/>
                  </a:cubicBezTo>
                  <a:cubicBezTo>
                    <a:pt x="127" y="716"/>
                    <a:pt x="161" y="693"/>
                    <a:pt x="165" y="688"/>
                  </a:cubicBezTo>
                  <a:cubicBezTo>
                    <a:pt x="168" y="684"/>
                    <a:pt x="166" y="678"/>
                    <a:pt x="169" y="662"/>
                  </a:cubicBezTo>
                  <a:cubicBezTo>
                    <a:pt x="171" y="647"/>
                    <a:pt x="174" y="606"/>
                    <a:pt x="179" y="599"/>
                  </a:cubicBezTo>
                  <a:cubicBezTo>
                    <a:pt x="179" y="599"/>
                    <a:pt x="163" y="598"/>
                    <a:pt x="165" y="592"/>
                  </a:cubicBezTo>
                  <a:cubicBezTo>
                    <a:pt x="165" y="592"/>
                    <a:pt x="156" y="593"/>
                    <a:pt x="156" y="588"/>
                  </a:cubicBezTo>
                  <a:cubicBezTo>
                    <a:pt x="156" y="588"/>
                    <a:pt x="145" y="593"/>
                    <a:pt x="144" y="578"/>
                  </a:cubicBezTo>
                  <a:cubicBezTo>
                    <a:pt x="143" y="563"/>
                    <a:pt x="144" y="530"/>
                    <a:pt x="151" y="513"/>
                  </a:cubicBezTo>
                  <a:cubicBezTo>
                    <a:pt x="157" y="495"/>
                    <a:pt x="158" y="500"/>
                    <a:pt x="159" y="479"/>
                  </a:cubicBezTo>
                  <a:cubicBezTo>
                    <a:pt x="160" y="459"/>
                    <a:pt x="156" y="416"/>
                    <a:pt x="158" y="395"/>
                  </a:cubicBezTo>
                  <a:cubicBezTo>
                    <a:pt x="161" y="375"/>
                    <a:pt x="163" y="370"/>
                    <a:pt x="168" y="350"/>
                  </a:cubicBezTo>
                  <a:cubicBezTo>
                    <a:pt x="172" y="331"/>
                    <a:pt x="170" y="310"/>
                    <a:pt x="172" y="286"/>
                  </a:cubicBezTo>
                  <a:cubicBezTo>
                    <a:pt x="173" y="263"/>
                    <a:pt x="159" y="211"/>
                    <a:pt x="184" y="186"/>
                  </a:cubicBezTo>
                  <a:cubicBezTo>
                    <a:pt x="209" y="161"/>
                    <a:pt x="215" y="164"/>
                    <a:pt x="219" y="157"/>
                  </a:cubicBezTo>
                  <a:cubicBezTo>
                    <a:pt x="222" y="150"/>
                    <a:pt x="224" y="145"/>
                    <a:pt x="224" y="145"/>
                  </a:cubicBezTo>
                  <a:cubicBezTo>
                    <a:pt x="224" y="145"/>
                    <a:pt x="217" y="154"/>
                    <a:pt x="209" y="141"/>
                  </a:cubicBezTo>
                  <a:cubicBezTo>
                    <a:pt x="201" y="128"/>
                    <a:pt x="191" y="121"/>
                    <a:pt x="200" y="111"/>
                  </a:cubicBezTo>
                  <a:cubicBezTo>
                    <a:pt x="209" y="102"/>
                    <a:pt x="213" y="95"/>
                    <a:pt x="212" y="77"/>
                  </a:cubicBezTo>
                  <a:cubicBezTo>
                    <a:pt x="211" y="59"/>
                    <a:pt x="207" y="38"/>
                    <a:pt x="222" y="27"/>
                  </a:cubicBezTo>
                  <a:cubicBezTo>
                    <a:pt x="236" y="16"/>
                    <a:pt x="242" y="13"/>
                    <a:pt x="260" y="11"/>
                  </a:cubicBezTo>
                  <a:cubicBezTo>
                    <a:pt x="279" y="9"/>
                    <a:pt x="294" y="0"/>
                    <a:pt x="307" y="7"/>
                  </a:cubicBezTo>
                  <a:cubicBezTo>
                    <a:pt x="320" y="14"/>
                    <a:pt x="334" y="16"/>
                    <a:pt x="327" y="38"/>
                  </a:cubicBezTo>
                  <a:cubicBezTo>
                    <a:pt x="327" y="38"/>
                    <a:pt x="341" y="55"/>
                    <a:pt x="335" y="73"/>
                  </a:cubicBezTo>
                  <a:cubicBezTo>
                    <a:pt x="335" y="73"/>
                    <a:pt x="333" y="75"/>
                    <a:pt x="335" y="79"/>
                  </a:cubicBezTo>
                  <a:cubicBezTo>
                    <a:pt x="335" y="79"/>
                    <a:pt x="350" y="100"/>
                    <a:pt x="340" y="104"/>
                  </a:cubicBezTo>
                  <a:cubicBezTo>
                    <a:pt x="340" y="104"/>
                    <a:pt x="340" y="118"/>
                    <a:pt x="334" y="120"/>
                  </a:cubicBezTo>
                  <a:cubicBezTo>
                    <a:pt x="334" y="120"/>
                    <a:pt x="338" y="123"/>
                    <a:pt x="331" y="129"/>
                  </a:cubicBezTo>
                  <a:cubicBezTo>
                    <a:pt x="331" y="129"/>
                    <a:pt x="329" y="137"/>
                    <a:pt x="327" y="144"/>
                  </a:cubicBezTo>
                  <a:cubicBezTo>
                    <a:pt x="326" y="151"/>
                    <a:pt x="329" y="156"/>
                    <a:pt x="320" y="157"/>
                  </a:cubicBezTo>
                  <a:cubicBezTo>
                    <a:pt x="312" y="159"/>
                    <a:pt x="302" y="164"/>
                    <a:pt x="297" y="161"/>
                  </a:cubicBezTo>
                  <a:cubicBezTo>
                    <a:pt x="297" y="161"/>
                    <a:pt x="286" y="172"/>
                    <a:pt x="292" y="183"/>
                  </a:cubicBezTo>
                  <a:cubicBezTo>
                    <a:pt x="298" y="194"/>
                    <a:pt x="328" y="215"/>
                    <a:pt x="336" y="244"/>
                  </a:cubicBezTo>
                  <a:cubicBezTo>
                    <a:pt x="344" y="273"/>
                    <a:pt x="346" y="280"/>
                    <a:pt x="338" y="292"/>
                  </a:cubicBezTo>
                  <a:cubicBezTo>
                    <a:pt x="338" y="292"/>
                    <a:pt x="336" y="341"/>
                    <a:pt x="338" y="348"/>
                  </a:cubicBezTo>
                  <a:cubicBezTo>
                    <a:pt x="339" y="354"/>
                    <a:pt x="363" y="391"/>
                    <a:pt x="381" y="407"/>
                  </a:cubicBezTo>
                  <a:cubicBezTo>
                    <a:pt x="400" y="423"/>
                    <a:pt x="403" y="433"/>
                    <a:pt x="417" y="442"/>
                  </a:cubicBezTo>
                  <a:cubicBezTo>
                    <a:pt x="430" y="451"/>
                    <a:pt x="437" y="458"/>
                    <a:pt x="442" y="465"/>
                  </a:cubicBezTo>
                  <a:cubicBezTo>
                    <a:pt x="447" y="472"/>
                    <a:pt x="447" y="473"/>
                    <a:pt x="445" y="488"/>
                  </a:cubicBezTo>
                  <a:cubicBezTo>
                    <a:pt x="444" y="502"/>
                    <a:pt x="441" y="505"/>
                    <a:pt x="435" y="513"/>
                  </a:cubicBezTo>
                  <a:cubicBezTo>
                    <a:pt x="428" y="521"/>
                    <a:pt x="425" y="524"/>
                    <a:pt x="415" y="524"/>
                  </a:cubicBezTo>
                  <a:cubicBezTo>
                    <a:pt x="415" y="524"/>
                    <a:pt x="408" y="518"/>
                    <a:pt x="415" y="514"/>
                  </a:cubicBezTo>
                  <a:cubicBezTo>
                    <a:pt x="422" y="511"/>
                    <a:pt x="413" y="514"/>
                    <a:pt x="413" y="514"/>
                  </a:cubicBezTo>
                  <a:cubicBezTo>
                    <a:pt x="413" y="514"/>
                    <a:pt x="390" y="520"/>
                    <a:pt x="404" y="507"/>
                  </a:cubicBezTo>
                  <a:cubicBezTo>
                    <a:pt x="404" y="507"/>
                    <a:pt x="408" y="505"/>
                    <a:pt x="406" y="498"/>
                  </a:cubicBezTo>
                  <a:cubicBezTo>
                    <a:pt x="404" y="490"/>
                    <a:pt x="390" y="480"/>
                    <a:pt x="391" y="470"/>
                  </a:cubicBezTo>
                  <a:cubicBezTo>
                    <a:pt x="392" y="459"/>
                    <a:pt x="382" y="454"/>
                    <a:pt x="373" y="449"/>
                  </a:cubicBezTo>
                  <a:cubicBezTo>
                    <a:pt x="364" y="444"/>
                    <a:pt x="340" y="425"/>
                    <a:pt x="336" y="420"/>
                  </a:cubicBezTo>
                  <a:cubicBezTo>
                    <a:pt x="336" y="420"/>
                    <a:pt x="329" y="454"/>
                    <a:pt x="324" y="468"/>
                  </a:cubicBezTo>
                  <a:cubicBezTo>
                    <a:pt x="324" y="468"/>
                    <a:pt x="347" y="500"/>
                    <a:pt x="354" y="519"/>
                  </a:cubicBezTo>
                  <a:cubicBezTo>
                    <a:pt x="362" y="538"/>
                    <a:pt x="381" y="612"/>
                    <a:pt x="386" y="630"/>
                  </a:cubicBezTo>
                  <a:cubicBezTo>
                    <a:pt x="392" y="647"/>
                    <a:pt x="394" y="650"/>
                    <a:pt x="402" y="667"/>
                  </a:cubicBezTo>
                  <a:cubicBezTo>
                    <a:pt x="411" y="684"/>
                    <a:pt x="412" y="699"/>
                    <a:pt x="410" y="716"/>
                  </a:cubicBezTo>
                  <a:cubicBezTo>
                    <a:pt x="408" y="732"/>
                    <a:pt x="418" y="786"/>
                    <a:pt x="416" y="828"/>
                  </a:cubicBezTo>
                  <a:cubicBezTo>
                    <a:pt x="414" y="870"/>
                    <a:pt x="426" y="889"/>
                    <a:pt x="443" y="903"/>
                  </a:cubicBezTo>
                  <a:cubicBezTo>
                    <a:pt x="460" y="916"/>
                    <a:pt x="478" y="922"/>
                    <a:pt x="499" y="922"/>
                  </a:cubicBezTo>
                  <a:cubicBezTo>
                    <a:pt x="519" y="922"/>
                    <a:pt x="519" y="921"/>
                    <a:pt x="526" y="920"/>
                  </a:cubicBezTo>
                  <a:cubicBezTo>
                    <a:pt x="532" y="920"/>
                    <a:pt x="538" y="915"/>
                    <a:pt x="536" y="925"/>
                  </a:cubicBezTo>
                  <a:cubicBezTo>
                    <a:pt x="536" y="925"/>
                    <a:pt x="540" y="932"/>
                    <a:pt x="535" y="936"/>
                  </a:cubicBezTo>
                  <a:cubicBezTo>
                    <a:pt x="535" y="936"/>
                    <a:pt x="535" y="943"/>
                    <a:pt x="527" y="943"/>
                  </a:cubicBezTo>
                  <a:cubicBezTo>
                    <a:pt x="527" y="943"/>
                    <a:pt x="523" y="950"/>
                    <a:pt x="516" y="950"/>
                  </a:cubicBezTo>
                  <a:cubicBezTo>
                    <a:pt x="516" y="950"/>
                    <a:pt x="513" y="955"/>
                    <a:pt x="502" y="955"/>
                  </a:cubicBezTo>
                  <a:cubicBezTo>
                    <a:pt x="492" y="956"/>
                    <a:pt x="479" y="961"/>
                    <a:pt x="465" y="962"/>
                  </a:cubicBezTo>
                  <a:cubicBezTo>
                    <a:pt x="450" y="962"/>
                    <a:pt x="443" y="963"/>
                    <a:pt x="425" y="966"/>
                  </a:cubicBezTo>
                  <a:cubicBezTo>
                    <a:pt x="407" y="968"/>
                    <a:pt x="383" y="973"/>
                    <a:pt x="382" y="957"/>
                  </a:cubicBezTo>
                  <a:cubicBezTo>
                    <a:pt x="381" y="942"/>
                    <a:pt x="378" y="909"/>
                    <a:pt x="373" y="889"/>
                  </a:cubicBezTo>
                  <a:cubicBezTo>
                    <a:pt x="368" y="869"/>
                    <a:pt x="358" y="862"/>
                    <a:pt x="351" y="843"/>
                  </a:cubicBezTo>
                  <a:cubicBezTo>
                    <a:pt x="343" y="823"/>
                    <a:pt x="319" y="781"/>
                    <a:pt x="328" y="747"/>
                  </a:cubicBezTo>
                  <a:cubicBezTo>
                    <a:pt x="337" y="713"/>
                    <a:pt x="340" y="714"/>
                    <a:pt x="334" y="702"/>
                  </a:cubicBezTo>
                  <a:cubicBezTo>
                    <a:pt x="328" y="691"/>
                    <a:pt x="285" y="649"/>
                    <a:pt x="277" y="637"/>
                  </a:cubicBezTo>
                  <a:cubicBezTo>
                    <a:pt x="277" y="636"/>
                    <a:pt x="276" y="635"/>
                    <a:pt x="276" y="635"/>
                  </a:cubicBezTo>
                  <a:cubicBezTo>
                    <a:pt x="274" y="627"/>
                    <a:pt x="247" y="691"/>
                    <a:pt x="240" y="698"/>
                  </a:cubicBezTo>
                  <a:cubicBezTo>
                    <a:pt x="240" y="698"/>
                    <a:pt x="242" y="725"/>
                    <a:pt x="220" y="739"/>
                  </a:cubicBezTo>
                  <a:cubicBezTo>
                    <a:pt x="199" y="754"/>
                    <a:pt x="183" y="773"/>
                    <a:pt x="173" y="785"/>
                  </a:cubicBezTo>
                  <a:cubicBezTo>
                    <a:pt x="163" y="797"/>
                    <a:pt x="96" y="873"/>
                    <a:pt x="88" y="8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reflection blurRad="101600" stA="41000" endPos="35000" dir="5400000" sy="-100000" algn="bl" rotWithShape="0"/>
            </a:effectLst>
          </p:spPr>
          <p:txBody>
            <a:bodyPr anchor="ctr"/>
            <a:lstStyle/>
            <a:p>
              <a:pPr algn="ctr"/>
              <a:endParaRPr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flipH="1">
              <a:off x="5198240" y="2652598"/>
              <a:ext cx="1" cy="344095"/>
            </a:xfrm>
            <a:prstGeom prst="line">
              <a:avLst/>
            </a:prstGeom>
            <a:solidFill>
              <a:schemeClr val="tx1"/>
            </a:solidFill>
            <a:ln w="19050">
              <a:solidFill>
                <a:schemeClr val="tx2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圆: 空心 18"/>
            <p:cNvSpPr/>
            <p:nvPr/>
          </p:nvSpPr>
          <p:spPr>
            <a:xfrm>
              <a:off x="5130786" y="2554609"/>
              <a:ext cx="134908" cy="134908"/>
            </a:xfrm>
            <a:prstGeom prst="donu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4614769" y="3181912"/>
              <a:ext cx="1272938" cy="686489"/>
              <a:chOff x="1732858" y="4943194"/>
              <a:chExt cx="2213143" cy="915316"/>
            </a:xfrm>
          </p:grpSpPr>
          <p:sp>
            <p:nvSpPr>
              <p:cNvPr id="35" name="文本框 57"/>
              <p:cNvSpPr txBox="1"/>
              <p:nvPr/>
            </p:nvSpPr>
            <p:spPr bwMode="auto">
              <a:xfrm>
                <a:off x="1732858" y="4943194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文本框 58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  <a:endPara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7964320" y="1766465"/>
            <a:ext cx="1697251" cy="3391403"/>
            <a:chOff x="5973240" y="1324849"/>
            <a:chExt cx="1272938" cy="2543552"/>
          </a:xfrm>
        </p:grpSpPr>
        <p:sp>
          <p:nvSpPr>
            <p:cNvPr id="11" name="任意多边形: 形状 10"/>
            <p:cNvSpPr/>
            <p:nvPr/>
          </p:nvSpPr>
          <p:spPr bwMode="auto">
            <a:xfrm>
              <a:off x="6184752" y="1324849"/>
              <a:ext cx="643755" cy="1180765"/>
            </a:xfrm>
            <a:custGeom>
              <a:avLst/>
              <a:gdLst>
                <a:gd name="T0" fmla="*/ 68 w 479"/>
                <a:gd name="T1" fmla="*/ 742 h 878"/>
                <a:gd name="T2" fmla="*/ 31 w 479"/>
                <a:gd name="T3" fmla="*/ 813 h 878"/>
                <a:gd name="T4" fmla="*/ 28 w 479"/>
                <a:gd name="T5" fmla="*/ 847 h 878"/>
                <a:gd name="T6" fmla="*/ 125 w 479"/>
                <a:gd name="T7" fmla="*/ 869 h 878"/>
                <a:gd name="T8" fmla="*/ 133 w 479"/>
                <a:gd name="T9" fmla="*/ 842 h 878"/>
                <a:gd name="T10" fmla="*/ 113 w 479"/>
                <a:gd name="T11" fmla="*/ 802 h 878"/>
                <a:gd name="T12" fmla="*/ 167 w 479"/>
                <a:gd name="T13" fmla="*/ 699 h 878"/>
                <a:gd name="T14" fmla="*/ 234 w 479"/>
                <a:gd name="T15" fmla="*/ 624 h 878"/>
                <a:gd name="T16" fmla="*/ 301 w 479"/>
                <a:gd name="T17" fmla="*/ 777 h 878"/>
                <a:gd name="T18" fmla="*/ 325 w 479"/>
                <a:gd name="T19" fmla="*/ 819 h 878"/>
                <a:gd name="T20" fmla="*/ 373 w 479"/>
                <a:gd name="T21" fmla="*/ 877 h 878"/>
                <a:gd name="T22" fmla="*/ 462 w 479"/>
                <a:gd name="T23" fmla="*/ 846 h 878"/>
                <a:gd name="T24" fmla="*/ 417 w 479"/>
                <a:gd name="T25" fmla="*/ 834 h 878"/>
                <a:gd name="T26" fmla="*/ 373 w 479"/>
                <a:gd name="T27" fmla="*/ 771 h 878"/>
                <a:gd name="T28" fmla="*/ 341 w 479"/>
                <a:gd name="T29" fmla="*/ 707 h 878"/>
                <a:gd name="T30" fmla="*/ 328 w 479"/>
                <a:gd name="T31" fmla="*/ 648 h 878"/>
                <a:gd name="T32" fmla="*/ 319 w 479"/>
                <a:gd name="T33" fmla="*/ 556 h 878"/>
                <a:gd name="T34" fmla="*/ 317 w 479"/>
                <a:gd name="T35" fmla="*/ 498 h 878"/>
                <a:gd name="T36" fmla="*/ 354 w 479"/>
                <a:gd name="T37" fmla="*/ 478 h 878"/>
                <a:gd name="T38" fmla="*/ 372 w 479"/>
                <a:gd name="T39" fmla="*/ 395 h 878"/>
                <a:gd name="T40" fmla="*/ 385 w 479"/>
                <a:gd name="T41" fmla="*/ 408 h 878"/>
                <a:gd name="T42" fmla="*/ 397 w 479"/>
                <a:gd name="T43" fmla="*/ 400 h 878"/>
                <a:gd name="T44" fmla="*/ 390 w 479"/>
                <a:gd name="T45" fmla="*/ 372 h 878"/>
                <a:gd name="T46" fmla="*/ 330 w 479"/>
                <a:gd name="T47" fmla="*/ 330 h 878"/>
                <a:gd name="T48" fmla="*/ 307 w 479"/>
                <a:gd name="T49" fmla="*/ 251 h 878"/>
                <a:gd name="T50" fmla="*/ 273 w 479"/>
                <a:gd name="T51" fmla="*/ 172 h 878"/>
                <a:gd name="T52" fmla="*/ 273 w 479"/>
                <a:gd name="T53" fmla="*/ 135 h 878"/>
                <a:gd name="T54" fmla="*/ 295 w 479"/>
                <a:gd name="T55" fmla="*/ 103 h 878"/>
                <a:gd name="T56" fmla="*/ 289 w 479"/>
                <a:gd name="T57" fmla="*/ 72 h 878"/>
                <a:gd name="T58" fmla="*/ 280 w 479"/>
                <a:gd name="T59" fmla="*/ 28 h 878"/>
                <a:gd name="T60" fmla="*/ 210 w 479"/>
                <a:gd name="T61" fmla="*/ 114 h 878"/>
                <a:gd name="T62" fmla="*/ 261 w 479"/>
                <a:gd name="T63" fmla="*/ 173 h 878"/>
                <a:gd name="T64" fmla="*/ 271 w 479"/>
                <a:gd name="T65" fmla="*/ 197 h 878"/>
                <a:gd name="T66" fmla="*/ 204 w 479"/>
                <a:gd name="T67" fmla="*/ 139 h 878"/>
                <a:gd name="T68" fmla="*/ 149 w 479"/>
                <a:gd name="T69" fmla="*/ 238 h 878"/>
                <a:gd name="T70" fmla="*/ 141 w 479"/>
                <a:gd name="T71" fmla="*/ 302 h 878"/>
                <a:gd name="T72" fmla="*/ 137 w 479"/>
                <a:gd name="T73" fmla="*/ 377 h 878"/>
                <a:gd name="T74" fmla="*/ 123 w 479"/>
                <a:gd name="T75" fmla="*/ 488 h 878"/>
                <a:gd name="T76" fmla="*/ 68 w 479"/>
                <a:gd name="T77" fmla="*/ 496 h 878"/>
                <a:gd name="T78" fmla="*/ 23 w 479"/>
                <a:gd name="T79" fmla="*/ 647 h 878"/>
                <a:gd name="T80" fmla="*/ 264 w 479"/>
                <a:gd name="T81" fmla="*/ 153 h 878"/>
                <a:gd name="T82" fmla="*/ 300 w 479"/>
                <a:gd name="T83" fmla="*/ 328 h 878"/>
                <a:gd name="T84" fmla="*/ 304 w 479"/>
                <a:gd name="T85" fmla="*/ 362 h 878"/>
                <a:gd name="T86" fmla="*/ 299 w 479"/>
                <a:gd name="T87" fmla="*/ 327 h 878"/>
                <a:gd name="T88" fmla="*/ 146 w 479"/>
                <a:gd name="T89" fmla="*/ 513 h 878"/>
                <a:gd name="T90" fmla="*/ 132 w 479"/>
                <a:gd name="T91" fmla="*/ 518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79" h="878">
                  <a:moveTo>
                    <a:pt x="23" y="647"/>
                  </a:moveTo>
                  <a:cubicBezTo>
                    <a:pt x="90" y="674"/>
                    <a:pt x="90" y="674"/>
                    <a:pt x="90" y="674"/>
                  </a:cubicBezTo>
                  <a:cubicBezTo>
                    <a:pt x="90" y="674"/>
                    <a:pt x="72" y="734"/>
                    <a:pt x="68" y="742"/>
                  </a:cubicBezTo>
                  <a:cubicBezTo>
                    <a:pt x="63" y="750"/>
                    <a:pt x="52" y="757"/>
                    <a:pt x="51" y="766"/>
                  </a:cubicBezTo>
                  <a:cubicBezTo>
                    <a:pt x="49" y="774"/>
                    <a:pt x="49" y="774"/>
                    <a:pt x="46" y="778"/>
                  </a:cubicBezTo>
                  <a:cubicBezTo>
                    <a:pt x="44" y="782"/>
                    <a:pt x="33" y="805"/>
                    <a:pt x="31" y="813"/>
                  </a:cubicBezTo>
                  <a:cubicBezTo>
                    <a:pt x="30" y="821"/>
                    <a:pt x="26" y="833"/>
                    <a:pt x="28" y="835"/>
                  </a:cubicBezTo>
                  <a:cubicBezTo>
                    <a:pt x="28" y="835"/>
                    <a:pt x="25" y="842"/>
                    <a:pt x="27" y="846"/>
                  </a:cubicBezTo>
                  <a:cubicBezTo>
                    <a:pt x="27" y="847"/>
                    <a:pt x="27" y="847"/>
                    <a:pt x="28" y="847"/>
                  </a:cubicBezTo>
                  <a:cubicBezTo>
                    <a:pt x="32" y="850"/>
                    <a:pt x="71" y="860"/>
                    <a:pt x="71" y="860"/>
                  </a:cubicBezTo>
                  <a:cubicBezTo>
                    <a:pt x="75" y="857"/>
                    <a:pt x="75" y="857"/>
                    <a:pt x="75" y="857"/>
                  </a:cubicBezTo>
                  <a:cubicBezTo>
                    <a:pt x="75" y="857"/>
                    <a:pt x="103" y="871"/>
                    <a:pt x="125" y="869"/>
                  </a:cubicBezTo>
                  <a:cubicBezTo>
                    <a:pt x="125" y="869"/>
                    <a:pt x="173" y="863"/>
                    <a:pt x="164" y="850"/>
                  </a:cubicBezTo>
                  <a:cubicBezTo>
                    <a:pt x="164" y="850"/>
                    <a:pt x="156" y="838"/>
                    <a:pt x="144" y="842"/>
                  </a:cubicBezTo>
                  <a:cubicBezTo>
                    <a:pt x="144" y="842"/>
                    <a:pt x="136" y="844"/>
                    <a:pt x="133" y="842"/>
                  </a:cubicBezTo>
                  <a:cubicBezTo>
                    <a:pt x="130" y="841"/>
                    <a:pt x="127" y="844"/>
                    <a:pt x="124" y="842"/>
                  </a:cubicBezTo>
                  <a:cubicBezTo>
                    <a:pt x="121" y="840"/>
                    <a:pt x="107" y="820"/>
                    <a:pt x="107" y="817"/>
                  </a:cubicBezTo>
                  <a:cubicBezTo>
                    <a:pt x="107" y="817"/>
                    <a:pt x="114" y="817"/>
                    <a:pt x="113" y="802"/>
                  </a:cubicBezTo>
                  <a:cubicBezTo>
                    <a:pt x="112" y="788"/>
                    <a:pt x="112" y="786"/>
                    <a:pt x="120" y="779"/>
                  </a:cubicBezTo>
                  <a:cubicBezTo>
                    <a:pt x="128" y="772"/>
                    <a:pt x="145" y="747"/>
                    <a:pt x="148" y="737"/>
                  </a:cubicBezTo>
                  <a:cubicBezTo>
                    <a:pt x="152" y="728"/>
                    <a:pt x="167" y="699"/>
                    <a:pt x="167" y="699"/>
                  </a:cubicBezTo>
                  <a:cubicBezTo>
                    <a:pt x="191" y="707"/>
                    <a:pt x="191" y="707"/>
                    <a:pt x="191" y="707"/>
                  </a:cubicBezTo>
                  <a:cubicBezTo>
                    <a:pt x="191" y="707"/>
                    <a:pt x="201" y="712"/>
                    <a:pt x="208" y="697"/>
                  </a:cubicBezTo>
                  <a:cubicBezTo>
                    <a:pt x="234" y="624"/>
                    <a:pt x="234" y="624"/>
                    <a:pt x="234" y="624"/>
                  </a:cubicBezTo>
                  <a:cubicBezTo>
                    <a:pt x="234" y="624"/>
                    <a:pt x="262" y="681"/>
                    <a:pt x="264" y="687"/>
                  </a:cubicBezTo>
                  <a:cubicBezTo>
                    <a:pt x="266" y="693"/>
                    <a:pt x="273" y="705"/>
                    <a:pt x="275" y="716"/>
                  </a:cubicBezTo>
                  <a:cubicBezTo>
                    <a:pt x="277" y="726"/>
                    <a:pt x="300" y="772"/>
                    <a:pt x="301" y="777"/>
                  </a:cubicBezTo>
                  <a:cubicBezTo>
                    <a:pt x="302" y="781"/>
                    <a:pt x="305" y="790"/>
                    <a:pt x="307" y="795"/>
                  </a:cubicBezTo>
                  <a:cubicBezTo>
                    <a:pt x="309" y="799"/>
                    <a:pt x="321" y="814"/>
                    <a:pt x="321" y="814"/>
                  </a:cubicBezTo>
                  <a:cubicBezTo>
                    <a:pt x="321" y="814"/>
                    <a:pt x="324" y="817"/>
                    <a:pt x="325" y="819"/>
                  </a:cubicBezTo>
                  <a:cubicBezTo>
                    <a:pt x="326" y="822"/>
                    <a:pt x="319" y="831"/>
                    <a:pt x="319" y="838"/>
                  </a:cubicBezTo>
                  <a:cubicBezTo>
                    <a:pt x="319" y="844"/>
                    <a:pt x="324" y="865"/>
                    <a:pt x="326" y="868"/>
                  </a:cubicBezTo>
                  <a:cubicBezTo>
                    <a:pt x="327" y="870"/>
                    <a:pt x="373" y="877"/>
                    <a:pt x="373" y="877"/>
                  </a:cubicBezTo>
                  <a:cubicBezTo>
                    <a:pt x="374" y="871"/>
                    <a:pt x="374" y="871"/>
                    <a:pt x="374" y="871"/>
                  </a:cubicBezTo>
                  <a:cubicBezTo>
                    <a:pt x="374" y="871"/>
                    <a:pt x="404" y="878"/>
                    <a:pt x="418" y="873"/>
                  </a:cubicBezTo>
                  <a:cubicBezTo>
                    <a:pt x="418" y="873"/>
                    <a:pt x="479" y="861"/>
                    <a:pt x="462" y="846"/>
                  </a:cubicBezTo>
                  <a:cubicBezTo>
                    <a:pt x="462" y="846"/>
                    <a:pt x="461" y="838"/>
                    <a:pt x="448" y="841"/>
                  </a:cubicBezTo>
                  <a:cubicBezTo>
                    <a:pt x="448" y="841"/>
                    <a:pt x="440" y="842"/>
                    <a:pt x="435" y="841"/>
                  </a:cubicBezTo>
                  <a:cubicBezTo>
                    <a:pt x="431" y="840"/>
                    <a:pt x="422" y="836"/>
                    <a:pt x="417" y="834"/>
                  </a:cubicBezTo>
                  <a:cubicBezTo>
                    <a:pt x="412" y="832"/>
                    <a:pt x="400" y="825"/>
                    <a:pt x="397" y="822"/>
                  </a:cubicBezTo>
                  <a:cubicBezTo>
                    <a:pt x="394" y="819"/>
                    <a:pt x="387" y="814"/>
                    <a:pt x="386" y="812"/>
                  </a:cubicBezTo>
                  <a:cubicBezTo>
                    <a:pt x="385" y="810"/>
                    <a:pt x="377" y="783"/>
                    <a:pt x="373" y="771"/>
                  </a:cubicBezTo>
                  <a:cubicBezTo>
                    <a:pt x="369" y="760"/>
                    <a:pt x="363" y="741"/>
                    <a:pt x="358" y="738"/>
                  </a:cubicBezTo>
                  <a:cubicBezTo>
                    <a:pt x="353" y="735"/>
                    <a:pt x="350" y="740"/>
                    <a:pt x="347" y="730"/>
                  </a:cubicBezTo>
                  <a:cubicBezTo>
                    <a:pt x="344" y="720"/>
                    <a:pt x="344" y="713"/>
                    <a:pt x="341" y="707"/>
                  </a:cubicBezTo>
                  <a:cubicBezTo>
                    <a:pt x="339" y="700"/>
                    <a:pt x="336" y="689"/>
                    <a:pt x="336" y="684"/>
                  </a:cubicBezTo>
                  <a:cubicBezTo>
                    <a:pt x="335" y="679"/>
                    <a:pt x="333" y="669"/>
                    <a:pt x="330" y="665"/>
                  </a:cubicBezTo>
                  <a:cubicBezTo>
                    <a:pt x="328" y="660"/>
                    <a:pt x="323" y="652"/>
                    <a:pt x="328" y="648"/>
                  </a:cubicBezTo>
                  <a:cubicBezTo>
                    <a:pt x="328" y="648"/>
                    <a:pt x="335" y="637"/>
                    <a:pt x="328" y="629"/>
                  </a:cubicBezTo>
                  <a:cubicBezTo>
                    <a:pt x="322" y="622"/>
                    <a:pt x="326" y="597"/>
                    <a:pt x="324" y="583"/>
                  </a:cubicBezTo>
                  <a:cubicBezTo>
                    <a:pt x="322" y="569"/>
                    <a:pt x="321" y="563"/>
                    <a:pt x="319" y="556"/>
                  </a:cubicBezTo>
                  <a:cubicBezTo>
                    <a:pt x="317" y="549"/>
                    <a:pt x="318" y="547"/>
                    <a:pt x="316" y="545"/>
                  </a:cubicBezTo>
                  <a:cubicBezTo>
                    <a:pt x="316" y="545"/>
                    <a:pt x="316" y="521"/>
                    <a:pt x="315" y="515"/>
                  </a:cubicBezTo>
                  <a:cubicBezTo>
                    <a:pt x="314" y="510"/>
                    <a:pt x="317" y="501"/>
                    <a:pt x="317" y="498"/>
                  </a:cubicBezTo>
                  <a:cubicBezTo>
                    <a:pt x="317" y="497"/>
                    <a:pt x="317" y="497"/>
                    <a:pt x="317" y="497"/>
                  </a:cubicBezTo>
                  <a:cubicBezTo>
                    <a:pt x="315" y="495"/>
                    <a:pt x="341" y="497"/>
                    <a:pt x="341" y="497"/>
                  </a:cubicBezTo>
                  <a:cubicBezTo>
                    <a:pt x="341" y="497"/>
                    <a:pt x="362" y="496"/>
                    <a:pt x="354" y="478"/>
                  </a:cubicBezTo>
                  <a:cubicBezTo>
                    <a:pt x="347" y="459"/>
                    <a:pt x="339" y="387"/>
                    <a:pt x="339" y="387"/>
                  </a:cubicBezTo>
                  <a:cubicBezTo>
                    <a:pt x="365" y="405"/>
                    <a:pt x="365" y="405"/>
                    <a:pt x="365" y="405"/>
                  </a:cubicBezTo>
                  <a:cubicBezTo>
                    <a:pt x="372" y="395"/>
                    <a:pt x="372" y="395"/>
                    <a:pt x="372" y="395"/>
                  </a:cubicBezTo>
                  <a:cubicBezTo>
                    <a:pt x="372" y="395"/>
                    <a:pt x="377" y="394"/>
                    <a:pt x="377" y="397"/>
                  </a:cubicBezTo>
                  <a:cubicBezTo>
                    <a:pt x="377" y="397"/>
                    <a:pt x="377" y="402"/>
                    <a:pt x="380" y="404"/>
                  </a:cubicBezTo>
                  <a:cubicBezTo>
                    <a:pt x="380" y="404"/>
                    <a:pt x="380" y="406"/>
                    <a:pt x="385" y="408"/>
                  </a:cubicBezTo>
                  <a:cubicBezTo>
                    <a:pt x="385" y="408"/>
                    <a:pt x="395" y="413"/>
                    <a:pt x="394" y="408"/>
                  </a:cubicBezTo>
                  <a:cubicBezTo>
                    <a:pt x="392" y="402"/>
                    <a:pt x="394" y="406"/>
                    <a:pt x="394" y="406"/>
                  </a:cubicBezTo>
                  <a:cubicBezTo>
                    <a:pt x="397" y="400"/>
                    <a:pt x="397" y="400"/>
                    <a:pt x="397" y="400"/>
                  </a:cubicBezTo>
                  <a:cubicBezTo>
                    <a:pt x="397" y="400"/>
                    <a:pt x="400" y="396"/>
                    <a:pt x="398" y="391"/>
                  </a:cubicBezTo>
                  <a:cubicBezTo>
                    <a:pt x="398" y="391"/>
                    <a:pt x="406" y="383"/>
                    <a:pt x="398" y="378"/>
                  </a:cubicBezTo>
                  <a:cubicBezTo>
                    <a:pt x="398" y="378"/>
                    <a:pt x="398" y="374"/>
                    <a:pt x="390" y="372"/>
                  </a:cubicBezTo>
                  <a:cubicBezTo>
                    <a:pt x="381" y="367"/>
                    <a:pt x="381" y="367"/>
                    <a:pt x="381" y="367"/>
                  </a:cubicBezTo>
                  <a:cubicBezTo>
                    <a:pt x="381" y="367"/>
                    <a:pt x="361" y="350"/>
                    <a:pt x="359" y="348"/>
                  </a:cubicBezTo>
                  <a:cubicBezTo>
                    <a:pt x="357" y="347"/>
                    <a:pt x="332" y="334"/>
                    <a:pt x="330" y="330"/>
                  </a:cubicBezTo>
                  <a:cubicBezTo>
                    <a:pt x="329" y="325"/>
                    <a:pt x="329" y="322"/>
                    <a:pt x="326" y="319"/>
                  </a:cubicBezTo>
                  <a:cubicBezTo>
                    <a:pt x="324" y="315"/>
                    <a:pt x="321" y="299"/>
                    <a:pt x="318" y="288"/>
                  </a:cubicBezTo>
                  <a:cubicBezTo>
                    <a:pt x="315" y="277"/>
                    <a:pt x="311" y="259"/>
                    <a:pt x="307" y="251"/>
                  </a:cubicBezTo>
                  <a:cubicBezTo>
                    <a:pt x="303" y="243"/>
                    <a:pt x="299" y="236"/>
                    <a:pt x="297" y="229"/>
                  </a:cubicBezTo>
                  <a:cubicBezTo>
                    <a:pt x="295" y="223"/>
                    <a:pt x="288" y="205"/>
                    <a:pt x="284" y="201"/>
                  </a:cubicBezTo>
                  <a:cubicBezTo>
                    <a:pt x="279" y="198"/>
                    <a:pt x="277" y="182"/>
                    <a:pt x="273" y="172"/>
                  </a:cubicBezTo>
                  <a:cubicBezTo>
                    <a:pt x="268" y="162"/>
                    <a:pt x="267" y="155"/>
                    <a:pt x="263" y="152"/>
                  </a:cubicBezTo>
                  <a:cubicBezTo>
                    <a:pt x="263" y="152"/>
                    <a:pt x="268" y="146"/>
                    <a:pt x="267" y="141"/>
                  </a:cubicBezTo>
                  <a:cubicBezTo>
                    <a:pt x="267" y="141"/>
                    <a:pt x="269" y="135"/>
                    <a:pt x="273" y="135"/>
                  </a:cubicBezTo>
                  <a:cubicBezTo>
                    <a:pt x="273" y="135"/>
                    <a:pt x="300" y="132"/>
                    <a:pt x="292" y="118"/>
                  </a:cubicBezTo>
                  <a:cubicBezTo>
                    <a:pt x="292" y="118"/>
                    <a:pt x="298" y="111"/>
                    <a:pt x="293" y="108"/>
                  </a:cubicBezTo>
                  <a:cubicBezTo>
                    <a:pt x="293" y="108"/>
                    <a:pt x="297" y="106"/>
                    <a:pt x="295" y="103"/>
                  </a:cubicBezTo>
                  <a:cubicBezTo>
                    <a:pt x="295" y="103"/>
                    <a:pt x="291" y="96"/>
                    <a:pt x="296" y="96"/>
                  </a:cubicBezTo>
                  <a:cubicBezTo>
                    <a:pt x="296" y="96"/>
                    <a:pt x="308" y="91"/>
                    <a:pt x="297" y="83"/>
                  </a:cubicBezTo>
                  <a:cubicBezTo>
                    <a:pt x="297" y="83"/>
                    <a:pt x="286" y="77"/>
                    <a:pt x="289" y="72"/>
                  </a:cubicBezTo>
                  <a:cubicBezTo>
                    <a:pt x="289" y="72"/>
                    <a:pt x="292" y="67"/>
                    <a:pt x="289" y="63"/>
                  </a:cubicBezTo>
                  <a:cubicBezTo>
                    <a:pt x="289" y="63"/>
                    <a:pt x="284" y="52"/>
                    <a:pt x="283" y="48"/>
                  </a:cubicBezTo>
                  <a:cubicBezTo>
                    <a:pt x="283" y="48"/>
                    <a:pt x="296" y="37"/>
                    <a:pt x="280" y="28"/>
                  </a:cubicBezTo>
                  <a:cubicBezTo>
                    <a:pt x="280" y="28"/>
                    <a:pt x="220" y="0"/>
                    <a:pt x="197" y="49"/>
                  </a:cubicBezTo>
                  <a:cubicBezTo>
                    <a:pt x="197" y="49"/>
                    <a:pt x="190" y="73"/>
                    <a:pt x="206" y="103"/>
                  </a:cubicBezTo>
                  <a:cubicBezTo>
                    <a:pt x="206" y="103"/>
                    <a:pt x="212" y="111"/>
                    <a:pt x="210" y="114"/>
                  </a:cubicBezTo>
                  <a:cubicBezTo>
                    <a:pt x="210" y="114"/>
                    <a:pt x="210" y="118"/>
                    <a:pt x="213" y="118"/>
                  </a:cubicBezTo>
                  <a:cubicBezTo>
                    <a:pt x="213" y="118"/>
                    <a:pt x="252" y="127"/>
                    <a:pt x="264" y="161"/>
                  </a:cubicBezTo>
                  <a:cubicBezTo>
                    <a:pt x="264" y="161"/>
                    <a:pt x="265" y="168"/>
                    <a:pt x="261" y="173"/>
                  </a:cubicBezTo>
                  <a:cubicBezTo>
                    <a:pt x="265" y="174"/>
                    <a:pt x="265" y="174"/>
                    <a:pt x="265" y="174"/>
                  </a:cubicBezTo>
                  <a:cubicBezTo>
                    <a:pt x="265" y="174"/>
                    <a:pt x="262" y="177"/>
                    <a:pt x="269" y="190"/>
                  </a:cubicBezTo>
                  <a:cubicBezTo>
                    <a:pt x="271" y="197"/>
                    <a:pt x="271" y="197"/>
                    <a:pt x="271" y="197"/>
                  </a:cubicBezTo>
                  <a:cubicBezTo>
                    <a:pt x="271" y="197"/>
                    <a:pt x="232" y="125"/>
                    <a:pt x="212" y="127"/>
                  </a:cubicBezTo>
                  <a:cubicBezTo>
                    <a:pt x="213" y="118"/>
                    <a:pt x="213" y="118"/>
                    <a:pt x="213" y="118"/>
                  </a:cubicBezTo>
                  <a:cubicBezTo>
                    <a:pt x="213" y="118"/>
                    <a:pt x="210" y="135"/>
                    <a:pt x="204" y="139"/>
                  </a:cubicBezTo>
                  <a:cubicBezTo>
                    <a:pt x="198" y="143"/>
                    <a:pt x="186" y="144"/>
                    <a:pt x="179" y="157"/>
                  </a:cubicBezTo>
                  <a:cubicBezTo>
                    <a:pt x="171" y="171"/>
                    <a:pt x="153" y="200"/>
                    <a:pt x="149" y="215"/>
                  </a:cubicBezTo>
                  <a:cubicBezTo>
                    <a:pt x="146" y="230"/>
                    <a:pt x="149" y="227"/>
                    <a:pt x="149" y="238"/>
                  </a:cubicBezTo>
                  <a:cubicBezTo>
                    <a:pt x="148" y="248"/>
                    <a:pt x="149" y="246"/>
                    <a:pt x="144" y="255"/>
                  </a:cubicBezTo>
                  <a:cubicBezTo>
                    <a:pt x="140" y="264"/>
                    <a:pt x="139" y="279"/>
                    <a:pt x="141" y="288"/>
                  </a:cubicBezTo>
                  <a:cubicBezTo>
                    <a:pt x="143" y="297"/>
                    <a:pt x="146" y="292"/>
                    <a:pt x="141" y="302"/>
                  </a:cubicBezTo>
                  <a:cubicBezTo>
                    <a:pt x="136" y="311"/>
                    <a:pt x="136" y="316"/>
                    <a:pt x="136" y="323"/>
                  </a:cubicBezTo>
                  <a:cubicBezTo>
                    <a:pt x="136" y="331"/>
                    <a:pt x="140" y="336"/>
                    <a:pt x="139" y="343"/>
                  </a:cubicBezTo>
                  <a:cubicBezTo>
                    <a:pt x="138" y="351"/>
                    <a:pt x="134" y="363"/>
                    <a:pt x="137" y="377"/>
                  </a:cubicBezTo>
                  <a:cubicBezTo>
                    <a:pt x="139" y="391"/>
                    <a:pt x="140" y="394"/>
                    <a:pt x="138" y="401"/>
                  </a:cubicBezTo>
                  <a:cubicBezTo>
                    <a:pt x="136" y="408"/>
                    <a:pt x="128" y="465"/>
                    <a:pt x="125" y="474"/>
                  </a:cubicBezTo>
                  <a:cubicBezTo>
                    <a:pt x="123" y="484"/>
                    <a:pt x="123" y="488"/>
                    <a:pt x="123" y="488"/>
                  </a:cubicBezTo>
                  <a:cubicBezTo>
                    <a:pt x="123" y="488"/>
                    <a:pt x="136" y="494"/>
                    <a:pt x="140" y="493"/>
                  </a:cubicBezTo>
                  <a:cubicBezTo>
                    <a:pt x="140" y="493"/>
                    <a:pt x="127" y="496"/>
                    <a:pt x="119" y="513"/>
                  </a:cubicBezTo>
                  <a:cubicBezTo>
                    <a:pt x="68" y="496"/>
                    <a:pt x="68" y="496"/>
                    <a:pt x="68" y="496"/>
                  </a:cubicBezTo>
                  <a:cubicBezTo>
                    <a:pt x="68" y="496"/>
                    <a:pt x="56" y="488"/>
                    <a:pt x="48" y="507"/>
                  </a:cubicBezTo>
                  <a:cubicBezTo>
                    <a:pt x="41" y="526"/>
                    <a:pt x="6" y="631"/>
                    <a:pt x="6" y="631"/>
                  </a:cubicBezTo>
                  <a:cubicBezTo>
                    <a:pt x="6" y="631"/>
                    <a:pt x="0" y="639"/>
                    <a:pt x="23" y="647"/>
                  </a:cubicBezTo>
                  <a:close/>
                  <a:moveTo>
                    <a:pt x="270" y="168"/>
                  </a:moveTo>
                  <a:cubicBezTo>
                    <a:pt x="266" y="161"/>
                    <a:pt x="266" y="161"/>
                    <a:pt x="266" y="161"/>
                  </a:cubicBezTo>
                  <a:cubicBezTo>
                    <a:pt x="264" y="153"/>
                    <a:pt x="264" y="153"/>
                    <a:pt x="264" y="153"/>
                  </a:cubicBezTo>
                  <a:cubicBezTo>
                    <a:pt x="265" y="155"/>
                    <a:pt x="270" y="168"/>
                    <a:pt x="270" y="168"/>
                  </a:cubicBezTo>
                  <a:close/>
                  <a:moveTo>
                    <a:pt x="299" y="327"/>
                  </a:moveTo>
                  <a:cubicBezTo>
                    <a:pt x="300" y="328"/>
                    <a:pt x="300" y="328"/>
                    <a:pt x="300" y="328"/>
                  </a:cubicBezTo>
                  <a:cubicBezTo>
                    <a:pt x="300" y="328"/>
                    <a:pt x="307" y="334"/>
                    <a:pt x="304" y="344"/>
                  </a:cubicBezTo>
                  <a:cubicBezTo>
                    <a:pt x="304" y="344"/>
                    <a:pt x="302" y="357"/>
                    <a:pt x="304" y="361"/>
                  </a:cubicBezTo>
                  <a:cubicBezTo>
                    <a:pt x="306" y="365"/>
                    <a:pt x="304" y="362"/>
                    <a:pt x="304" y="362"/>
                  </a:cubicBezTo>
                  <a:cubicBezTo>
                    <a:pt x="304" y="362"/>
                    <a:pt x="306" y="367"/>
                    <a:pt x="304" y="369"/>
                  </a:cubicBezTo>
                  <a:cubicBezTo>
                    <a:pt x="299" y="371"/>
                    <a:pt x="299" y="371"/>
                    <a:pt x="299" y="371"/>
                  </a:cubicBezTo>
                  <a:cubicBezTo>
                    <a:pt x="299" y="371"/>
                    <a:pt x="300" y="332"/>
                    <a:pt x="299" y="327"/>
                  </a:cubicBezTo>
                  <a:close/>
                  <a:moveTo>
                    <a:pt x="132" y="518"/>
                  </a:moveTo>
                  <a:cubicBezTo>
                    <a:pt x="132" y="518"/>
                    <a:pt x="134" y="509"/>
                    <a:pt x="139" y="509"/>
                  </a:cubicBezTo>
                  <a:cubicBezTo>
                    <a:pt x="139" y="509"/>
                    <a:pt x="142" y="517"/>
                    <a:pt x="146" y="513"/>
                  </a:cubicBezTo>
                  <a:cubicBezTo>
                    <a:pt x="146" y="513"/>
                    <a:pt x="147" y="520"/>
                    <a:pt x="150" y="519"/>
                  </a:cubicBezTo>
                  <a:cubicBezTo>
                    <a:pt x="148" y="524"/>
                    <a:pt x="148" y="524"/>
                    <a:pt x="148" y="524"/>
                  </a:cubicBezTo>
                  <a:lnTo>
                    <a:pt x="132" y="51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reflection blurRad="101600" stA="41000" endPos="35000" dir="5400000" sy="-100000" algn="bl" rotWithShape="0"/>
            </a:effectLst>
          </p:spPr>
          <p:txBody>
            <a:bodyPr anchor="ctr"/>
            <a:lstStyle/>
            <a:p>
              <a:pPr algn="ctr"/>
              <a:endParaRPr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 flipH="1">
              <a:off x="6506629" y="2652598"/>
              <a:ext cx="1" cy="344095"/>
            </a:xfrm>
            <a:prstGeom prst="line">
              <a:avLst/>
            </a:prstGeom>
            <a:solidFill>
              <a:schemeClr val="tx1"/>
            </a:solidFill>
            <a:ln w="19050">
              <a:solidFill>
                <a:schemeClr val="tx2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圆: 空心 20"/>
            <p:cNvSpPr/>
            <p:nvPr/>
          </p:nvSpPr>
          <p:spPr>
            <a:xfrm>
              <a:off x="6439175" y="2554609"/>
              <a:ext cx="134908" cy="134908"/>
            </a:xfrm>
            <a:prstGeom prst="donu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5973240" y="3181912"/>
              <a:ext cx="1272938" cy="686489"/>
              <a:chOff x="1732858" y="4943194"/>
              <a:chExt cx="2213143" cy="915316"/>
            </a:xfrm>
          </p:grpSpPr>
          <p:sp>
            <p:nvSpPr>
              <p:cNvPr id="33" name="文本框 55"/>
              <p:cNvSpPr txBox="1"/>
              <p:nvPr/>
            </p:nvSpPr>
            <p:spPr bwMode="auto">
              <a:xfrm>
                <a:off x="1732858" y="4943194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文本框 56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  <a:endPara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9751537" y="1703223"/>
            <a:ext cx="1721328" cy="3454645"/>
            <a:chOff x="7313653" y="1277417"/>
            <a:chExt cx="1290996" cy="2590984"/>
          </a:xfrm>
        </p:grpSpPr>
        <p:sp>
          <p:nvSpPr>
            <p:cNvPr id="9" name="任意多边形: 形状 8"/>
            <p:cNvSpPr/>
            <p:nvPr/>
          </p:nvSpPr>
          <p:spPr bwMode="auto">
            <a:xfrm flipH="1">
              <a:off x="7575284" y="1438303"/>
              <a:ext cx="611756" cy="1098286"/>
            </a:xfrm>
            <a:custGeom>
              <a:avLst/>
              <a:gdLst>
                <a:gd name="T0" fmla="*/ 477 w 502"/>
                <a:gd name="T1" fmla="*/ 130 h 903"/>
                <a:gd name="T2" fmla="*/ 451 w 502"/>
                <a:gd name="T3" fmla="*/ 76 h 903"/>
                <a:gd name="T4" fmla="*/ 432 w 502"/>
                <a:gd name="T5" fmla="*/ 105 h 903"/>
                <a:gd name="T6" fmla="*/ 449 w 502"/>
                <a:gd name="T7" fmla="*/ 157 h 903"/>
                <a:gd name="T8" fmla="*/ 426 w 502"/>
                <a:gd name="T9" fmla="*/ 207 h 903"/>
                <a:gd name="T10" fmla="*/ 344 w 502"/>
                <a:gd name="T11" fmla="*/ 150 h 903"/>
                <a:gd name="T12" fmla="*/ 347 w 502"/>
                <a:gd name="T13" fmla="*/ 105 h 903"/>
                <a:gd name="T14" fmla="*/ 361 w 502"/>
                <a:gd name="T15" fmla="*/ 50 h 903"/>
                <a:gd name="T16" fmla="*/ 338 w 502"/>
                <a:gd name="T17" fmla="*/ 16 h 903"/>
                <a:gd name="T18" fmla="*/ 285 w 502"/>
                <a:gd name="T19" fmla="*/ 13 h 903"/>
                <a:gd name="T20" fmla="*/ 258 w 502"/>
                <a:gd name="T21" fmla="*/ 105 h 903"/>
                <a:gd name="T22" fmla="*/ 197 w 502"/>
                <a:gd name="T23" fmla="*/ 149 h 903"/>
                <a:gd name="T24" fmla="*/ 147 w 502"/>
                <a:gd name="T25" fmla="*/ 199 h 903"/>
                <a:gd name="T26" fmla="*/ 116 w 502"/>
                <a:gd name="T27" fmla="*/ 216 h 903"/>
                <a:gd name="T28" fmla="*/ 94 w 502"/>
                <a:gd name="T29" fmla="*/ 223 h 903"/>
                <a:gd name="T30" fmla="*/ 63 w 502"/>
                <a:gd name="T31" fmla="*/ 165 h 903"/>
                <a:gd name="T32" fmla="*/ 74 w 502"/>
                <a:gd name="T33" fmla="*/ 112 h 903"/>
                <a:gd name="T34" fmla="*/ 51 w 502"/>
                <a:gd name="T35" fmla="*/ 85 h 903"/>
                <a:gd name="T36" fmla="*/ 17 w 502"/>
                <a:gd name="T37" fmla="*/ 121 h 903"/>
                <a:gd name="T38" fmla="*/ 11 w 502"/>
                <a:gd name="T39" fmla="*/ 180 h 903"/>
                <a:gd name="T40" fmla="*/ 41 w 502"/>
                <a:gd name="T41" fmla="*/ 262 h 903"/>
                <a:gd name="T42" fmla="*/ 107 w 502"/>
                <a:gd name="T43" fmla="*/ 298 h 903"/>
                <a:gd name="T44" fmla="*/ 202 w 502"/>
                <a:gd name="T45" fmla="*/ 348 h 903"/>
                <a:gd name="T46" fmla="*/ 205 w 502"/>
                <a:gd name="T47" fmla="*/ 423 h 903"/>
                <a:gd name="T48" fmla="*/ 186 w 502"/>
                <a:gd name="T49" fmla="*/ 503 h 903"/>
                <a:gd name="T50" fmla="*/ 140 w 502"/>
                <a:gd name="T51" fmla="*/ 581 h 903"/>
                <a:gd name="T52" fmla="*/ 141 w 502"/>
                <a:gd name="T53" fmla="*/ 696 h 903"/>
                <a:gd name="T54" fmla="*/ 200 w 502"/>
                <a:gd name="T55" fmla="*/ 798 h 903"/>
                <a:gd name="T56" fmla="*/ 168 w 502"/>
                <a:gd name="T57" fmla="*/ 815 h 903"/>
                <a:gd name="T58" fmla="*/ 196 w 502"/>
                <a:gd name="T59" fmla="*/ 849 h 903"/>
                <a:gd name="T60" fmla="*/ 289 w 502"/>
                <a:gd name="T61" fmla="*/ 834 h 903"/>
                <a:gd name="T62" fmla="*/ 274 w 502"/>
                <a:gd name="T63" fmla="*/ 767 h 903"/>
                <a:gd name="T64" fmla="*/ 241 w 502"/>
                <a:gd name="T65" fmla="*/ 713 h 903"/>
                <a:gd name="T66" fmla="*/ 226 w 502"/>
                <a:gd name="T67" fmla="*/ 657 h 903"/>
                <a:gd name="T68" fmla="*/ 290 w 502"/>
                <a:gd name="T69" fmla="*/ 571 h 903"/>
                <a:gd name="T70" fmla="*/ 310 w 502"/>
                <a:gd name="T71" fmla="*/ 567 h 903"/>
                <a:gd name="T72" fmla="*/ 310 w 502"/>
                <a:gd name="T73" fmla="*/ 618 h 903"/>
                <a:gd name="T74" fmla="*/ 326 w 502"/>
                <a:gd name="T75" fmla="*/ 694 h 903"/>
                <a:gd name="T76" fmla="*/ 347 w 502"/>
                <a:gd name="T77" fmla="*/ 800 h 903"/>
                <a:gd name="T78" fmla="*/ 356 w 502"/>
                <a:gd name="T79" fmla="*/ 855 h 903"/>
                <a:gd name="T80" fmla="*/ 410 w 502"/>
                <a:gd name="T81" fmla="*/ 895 h 903"/>
                <a:gd name="T82" fmla="*/ 408 w 502"/>
                <a:gd name="T83" fmla="*/ 830 h 903"/>
                <a:gd name="T84" fmla="*/ 405 w 502"/>
                <a:gd name="T85" fmla="*/ 761 h 903"/>
                <a:gd name="T86" fmla="*/ 402 w 502"/>
                <a:gd name="T87" fmla="*/ 665 h 903"/>
                <a:gd name="T88" fmla="*/ 381 w 502"/>
                <a:gd name="T89" fmla="*/ 624 h 903"/>
                <a:gd name="T90" fmla="*/ 392 w 502"/>
                <a:gd name="T91" fmla="*/ 588 h 903"/>
                <a:gd name="T92" fmla="*/ 415 w 502"/>
                <a:gd name="T93" fmla="*/ 530 h 903"/>
                <a:gd name="T94" fmla="*/ 422 w 502"/>
                <a:gd name="T95" fmla="*/ 472 h 903"/>
                <a:gd name="T96" fmla="*/ 399 w 502"/>
                <a:gd name="T97" fmla="*/ 376 h 903"/>
                <a:gd name="T98" fmla="*/ 386 w 502"/>
                <a:gd name="T99" fmla="*/ 302 h 903"/>
                <a:gd name="T100" fmla="*/ 433 w 502"/>
                <a:gd name="T101" fmla="*/ 309 h 903"/>
                <a:gd name="T102" fmla="*/ 488 w 502"/>
                <a:gd name="T103" fmla="*/ 285 h 903"/>
                <a:gd name="T104" fmla="*/ 494 w 502"/>
                <a:gd name="T105" fmla="*/ 228 h 903"/>
                <a:gd name="T106" fmla="*/ 22 w 502"/>
                <a:gd name="T107" fmla="*/ 166 h 903"/>
                <a:gd name="T108" fmla="*/ 244 w 502"/>
                <a:gd name="T109" fmla="*/ 172 h 903"/>
                <a:gd name="T110" fmla="*/ 253 w 502"/>
                <a:gd name="T111" fmla="*/ 136 h 903"/>
                <a:gd name="T112" fmla="*/ 272 w 502"/>
                <a:gd name="T113" fmla="*/ 193 h 903"/>
                <a:gd name="T114" fmla="*/ 290 w 502"/>
                <a:gd name="T115" fmla="*/ 180 h 903"/>
                <a:gd name="T116" fmla="*/ 450 w 502"/>
                <a:gd name="T117" fmla="*/ 149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903">
                  <a:moveTo>
                    <a:pt x="502" y="171"/>
                  </a:moveTo>
                  <a:cubicBezTo>
                    <a:pt x="501" y="171"/>
                    <a:pt x="500" y="171"/>
                    <a:pt x="498" y="169"/>
                  </a:cubicBezTo>
                  <a:cubicBezTo>
                    <a:pt x="495" y="167"/>
                    <a:pt x="493" y="166"/>
                    <a:pt x="492" y="165"/>
                  </a:cubicBezTo>
                  <a:cubicBezTo>
                    <a:pt x="491" y="164"/>
                    <a:pt x="491" y="164"/>
                    <a:pt x="490" y="163"/>
                  </a:cubicBezTo>
                  <a:cubicBezTo>
                    <a:pt x="488" y="162"/>
                    <a:pt x="486" y="160"/>
                    <a:pt x="485" y="160"/>
                  </a:cubicBezTo>
                  <a:cubicBezTo>
                    <a:pt x="483" y="159"/>
                    <a:pt x="482" y="158"/>
                    <a:pt x="482" y="158"/>
                  </a:cubicBezTo>
                  <a:cubicBezTo>
                    <a:pt x="482" y="158"/>
                    <a:pt x="482" y="157"/>
                    <a:pt x="481" y="154"/>
                  </a:cubicBezTo>
                  <a:cubicBezTo>
                    <a:pt x="481" y="151"/>
                    <a:pt x="480" y="149"/>
                    <a:pt x="480" y="147"/>
                  </a:cubicBezTo>
                  <a:cubicBezTo>
                    <a:pt x="480" y="145"/>
                    <a:pt x="480" y="145"/>
                    <a:pt x="480" y="144"/>
                  </a:cubicBezTo>
                  <a:cubicBezTo>
                    <a:pt x="479" y="144"/>
                    <a:pt x="479" y="144"/>
                    <a:pt x="479" y="144"/>
                  </a:cubicBezTo>
                  <a:cubicBezTo>
                    <a:pt x="479" y="144"/>
                    <a:pt x="479" y="140"/>
                    <a:pt x="478" y="136"/>
                  </a:cubicBezTo>
                  <a:cubicBezTo>
                    <a:pt x="478" y="132"/>
                    <a:pt x="477" y="130"/>
                    <a:pt x="477" y="130"/>
                  </a:cubicBezTo>
                  <a:cubicBezTo>
                    <a:pt x="477" y="129"/>
                    <a:pt x="477" y="128"/>
                    <a:pt x="477" y="127"/>
                  </a:cubicBezTo>
                  <a:cubicBezTo>
                    <a:pt x="477" y="127"/>
                    <a:pt x="477" y="124"/>
                    <a:pt x="477" y="122"/>
                  </a:cubicBezTo>
                  <a:cubicBezTo>
                    <a:pt x="477" y="119"/>
                    <a:pt x="477" y="117"/>
                    <a:pt x="477" y="114"/>
                  </a:cubicBezTo>
                  <a:cubicBezTo>
                    <a:pt x="477" y="112"/>
                    <a:pt x="476" y="109"/>
                    <a:pt x="476" y="106"/>
                  </a:cubicBezTo>
                  <a:cubicBezTo>
                    <a:pt x="476" y="102"/>
                    <a:pt x="475" y="99"/>
                    <a:pt x="475" y="96"/>
                  </a:cubicBezTo>
                  <a:cubicBezTo>
                    <a:pt x="474" y="93"/>
                    <a:pt x="474" y="91"/>
                    <a:pt x="474" y="87"/>
                  </a:cubicBezTo>
                  <a:cubicBezTo>
                    <a:pt x="473" y="84"/>
                    <a:pt x="474" y="84"/>
                    <a:pt x="474" y="83"/>
                  </a:cubicBezTo>
                  <a:cubicBezTo>
                    <a:pt x="474" y="81"/>
                    <a:pt x="474" y="80"/>
                    <a:pt x="472" y="79"/>
                  </a:cubicBezTo>
                  <a:cubicBezTo>
                    <a:pt x="471" y="77"/>
                    <a:pt x="469" y="76"/>
                    <a:pt x="468" y="76"/>
                  </a:cubicBezTo>
                  <a:cubicBezTo>
                    <a:pt x="467" y="76"/>
                    <a:pt x="464" y="76"/>
                    <a:pt x="462" y="76"/>
                  </a:cubicBezTo>
                  <a:cubicBezTo>
                    <a:pt x="461" y="76"/>
                    <a:pt x="459" y="76"/>
                    <a:pt x="457" y="76"/>
                  </a:cubicBezTo>
                  <a:cubicBezTo>
                    <a:pt x="455" y="76"/>
                    <a:pt x="452" y="76"/>
                    <a:pt x="451" y="76"/>
                  </a:cubicBezTo>
                  <a:cubicBezTo>
                    <a:pt x="449" y="75"/>
                    <a:pt x="447" y="75"/>
                    <a:pt x="445" y="76"/>
                  </a:cubicBezTo>
                  <a:cubicBezTo>
                    <a:pt x="442" y="76"/>
                    <a:pt x="441" y="76"/>
                    <a:pt x="440" y="76"/>
                  </a:cubicBezTo>
                  <a:cubicBezTo>
                    <a:pt x="439" y="76"/>
                    <a:pt x="438" y="76"/>
                    <a:pt x="437" y="77"/>
                  </a:cubicBezTo>
                  <a:cubicBezTo>
                    <a:pt x="436" y="78"/>
                    <a:pt x="435" y="78"/>
                    <a:pt x="435" y="79"/>
                  </a:cubicBezTo>
                  <a:cubicBezTo>
                    <a:pt x="435" y="80"/>
                    <a:pt x="434" y="80"/>
                    <a:pt x="434" y="80"/>
                  </a:cubicBezTo>
                  <a:cubicBezTo>
                    <a:pt x="434" y="80"/>
                    <a:pt x="433" y="79"/>
                    <a:pt x="431" y="79"/>
                  </a:cubicBezTo>
                  <a:cubicBezTo>
                    <a:pt x="430" y="79"/>
                    <a:pt x="427" y="79"/>
                    <a:pt x="426" y="82"/>
                  </a:cubicBezTo>
                  <a:cubicBezTo>
                    <a:pt x="425" y="84"/>
                    <a:pt x="426" y="85"/>
                    <a:pt x="426" y="86"/>
                  </a:cubicBezTo>
                  <a:cubicBezTo>
                    <a:pt x="427" y="88"/>
                    <a:pt x="426" y="91"/>
                    <a:pt x="426" y="93"/>
                  </a:cubicBezTo>
                  <a:cubicBezTo>
                    <a:pt x="427" y="95"/>
                    <a:pt x="427" y="96"/>
                    <a:pt x="428" y="97"/>
                  </a:cubicBezTo>
                  <a:cubicBezTo>
                    <a:pt x="428" y="99"/>
                    <a:pt x="429" y="100"/>
                    <a:pt x="430" y="102"/>
                  </a:cubicBezTo>
                  <a:cubicBezTo>
                    <a:pt x="431" y="104"/>
                    <a:pt x="432" y="105"/>
                    <a:pt x="432" y="105"/>
                  </a:cubicBezTo>
                  <a:cubicBezTo>
                    <a:pt x="433" y="106"/>
                    <a:pt x="433" y="107"/>
                    <a:pt x="434" y="108"/>
                  </a:cubicBezTo>
                  <a:cubicBezTo>
                    <a:pt x="435" y="110"/>
                    <a:pt x="435" y="110"/>
                    <a:pt x="435" y="112"/>
                  </a:cubicBezTo>
                  <a:cubicBezTo>
                    <a:pt x="436" y="113"/>
                    <a:pt x="436" y="117"/>
                    <a:pt x="439" y="121"/>
                  </a:cubicBezTo>
                  <a:cubicBezTo>
                    <a:pt x="440" y="123"/>
                    <a:pt x="441" y="124"/>
                    <a:pt x="442" y="125"/>
                  </a:cubicBezTo>
                  <a:cubicBezTo>
                    <a:pt x="443" y="126"/>
                    <a:pt x="443" y="127"/>
                    <a:pt x="444" y="128"/>
                  </a:cubicBezTo>
                  <a:cubicBezTo>
                    <a:pt x="445" y="129"/>
                    <a:pt x="446" y="130"/>
                    <a:pt x="447" y="131"/>
                  </a:cubicBezTo>
                  <a:cubicBezTo>
                    <a:pt x="447" y="132"/>
                    <a:pt x="448" y="134"/>
                    <a:pt x="448" y="135"/>
                  </a:cubicBezTo>
                  <a:cubicBezTo>
                    <a:pt x="449" y="137"/>
                    <a:pt x="449" y="139"/>
                    <a:pt x="449" y="141"/>
                  </a:cubicBezTo>
                  <a:cubicBezTo>
                    <a:pt x="450" y="144"/>
                    <a:pt x="450" y="145"/>
                    <a:pt x="450" y="145"/>
                  </a:cubicBezTo>
                  <a:cubicBezTo>
                    <a:pt x="450" y="145"/>
                    <a:pt x="449" y="144"/>
                    <a:pt x="449" y="146"/>
                  </a:cubicBezTo>
                  <a:cubicBezTo>
                    <a:pt x="449" y="147"/>
                    <a:pt x="449" y="152"/>
                    <a:pt x="449" y="154"/>
                  </a:cubicBezTo>
                  <a:cubicBezTo>
                    <a:pt x="449" y="156"/>
                    <a:pt x="449" y="157"/>
                    <a:pt x="449" y="157"/>
                  </a:cubicBezTo>
                  <a:cubicBezTo>
                    <a:pt x="449" y="157"/>
                    <a:pt x="446" y="158"/>
                    <a:pt x="446" y="161"/>
                  </a:cubicBezTo>
                  <a:cubicBezTo>
                    <a:pt x="445" y="164"/>
                    <a:pt x="445" y="167"/>
                    <a:pt x="444" y="172"/>
                  </a:cubicBezTo>
                  <a:cubicBezTo>
                    <a:pt x="443" y="177"/>
                    <a:pt x="442" y="182"/>
                    <a:pt x="442" y="185"/>
                  </a:cubicBezTo>
                  <a:cubicBezTo>
                    <a:pt x="441" y="189"/>
                    <a:pt x="441" y="190"/>
                    <a:pt x="440" y="192"/>
                  </a:cubicBezTo>
                  <a:cubicBezTo>
                    <a:pt x="440" y="193"/>
                    <a:pt x="440" y="195"/>
                    <a:pt x="439" y="198"/>
                  </a:cubicBezTo>
                  <a:cubicBezTo>
                    <a:pt x="438" y="200"/>
                    <a:pt x="436" y="205"/>
                    <a:pt x="434" y="209"/>
                  </a:cubicBezTo>
                  <a:cubicBezTo>
                    <a:pt x="433" y="211"/>
                    <a:pt x="433" y="213"/>
                    <a:pt x="433" y="215"/>
                  </a:cubicBezTo>
                  <a:cubicBezTo>
                    <a:pt x="432" y="216"/>
                    <a:pt x="432" y="217"/>
                    <a:pt x="432" y="217"/>
                  </a:cubicBezTo>
                  <a:cubicBezTo>
                    <a:pt x="432" y="217"/>
                    <a:pt x="431" y="215"/>
                    <a:pt x="431" y="215"/>
                  </a:cubicBezTo>
                  <a:cubicBezTo>
                    <a:pt x="430" y="214"/>
                    <a:pt x="430" y="213"/>
                    <a:pt x="429" y="212"/>
                  </a:cubicBezTo>
                  <a:cubicBezTo>
                    <a:pt x="428" y="211"/>
                    <a:pt x="427" y="209"/>
                    <a:pt x="427" y="209"/>
                  </a:cubicBezTo>
                  <a:cubicBezTo>
                    <a:pt x="427" y="209"/>
                    <a:pt x="426" y="208"/>
                    <a:pt x="426" y="207"/>
                  </a:cubicBezTo>
                  <a:cubicBezTo>
                    <a:pt x="426" y="206"/>
                    <a:pt x="427" y="205"/>
                    <a:pt x="427" y="203"/>
                  </a:cubicBezTo>
                  <a:cubicBezTo>
                    <a:pt x="428" y="202"/>
                    <a:pt x="428" y="201"/>
                    <a:pt x="428" y="198"/>
                  </a:cubicBezTo>
                  <a:cubicBezTo>
                    <a:pt x="428" y="194"/>
                    <a:pt x="428" y="193"/>
                    <a:pt x="427" y="190"/>
                  </a:cubicBezTo>
                  <a:cubicBezTo>
                    <a:pt x="427" y="188"/>
                    <a:pt x="426" y="184"/>
                    <a:pt x="425" y="181"/>
                  </a:cubicBezTo>
                  <a:cubicBezTo>
                    <a:pt x="424" y="179"/>
                    <a:pt x="423" y="178"/>
                    <a:pt x="423" y="176"/>
                  </a:cubicBezTo>
                  <a:cubicBezTo>
                    <a:pt x="421" y="174"/>
                    <a:pt x="420" y="172"/>
                    <a:pt x="419" y="171"/>
                  </a:cubicBezTo>
                  <a:cubicBezTo>
                    <a:pt x="416" y="169"/>
                    <a:pt x="414" y="169"/>
                    <a:pt x="414" y="169"/>
                  </a:cubicBezTo>
                  <a:cubicBezTo>
                    <a:pt x="414" y="169"/>
                    <a:pt x="412" y="167"/>
                    <a:pt x="407" y="165"/>
                  </a:cubicBezTo>
                  <a:cubicBezTo>
                    <a:pt x="401" y="163"/>
                    <a:pt x="396" y="161"/>
                    <a:pt x="391" y="159"/>
                  </a:cubicBezTo>
                  <a:cubicBezTo>
                    <a:pt x="387" y="158"/>
                    <a:pt x="385" y="157"/>
                    <a:pt x="380" y="156"/>
                  </a:cubicBezTo>
                  <a:cubicBezTo>
                    <a:pt x="374" y="154"/>
                    <a:pt x="369" y="152"/>
                    <a:pt x="362" y="151"/>
                  </a:cubicBezTo>
                  <a:cubicBezTo>
                    <a:pt x="354" y="150"/>
                    <a:pt x="344" y="150"/>
                    <a:pt x="344" y="150"/>
                  </a:cubicBezTo>
                  <a:cubicBezTo>
                    <a:pt x="344" y="150"/>
                    <a:pt x="344" y="149"/>
                    <a:pt x="344" y="149"/>
                  </a:cubicBezTo>
                  <a:cubicBezTo>
                    <a:pt x="344" y="148"/>
                    <a:pt x="343" y="147"/>
                    <a:pt x="342" y="145"/>
                  </a:cubicBezTo>
                  <a:cubicBezTo>
                    <a:pt x="340" y="143"/>
                    <a:pt x="338" y="141"/>
                    <a:pt x="337" y="139"/>
                  </a:cubicBezTo>
                  <a:cubicBezTo>
                    <a:pt x="335" y="137"/>
                    <a:pt x="334" y="135"/>
                    <a:pt x="333" y="133"/>
                  </a:cubicBezTo>
                  <a:cubicBezTo>
                    <a:pt x="332" y="132"/>
                    <a:pt x="331" y="131"/>
                    <a:pt x="330" y="130"/>
                  </a:cubicBezTo>
                  <a:cubicBezTo>
                    <a:pt x="330" y="130"/>
                    <a:pt x="329" y="129"/>
                    <a:pt x="329" y="129"/>
                  </a:cubicBezTo>
                  <a:cubicBezTo>
                    <a:pt x="329" y="129"/>
                    <a:pt x="329" y="127"/>
                    <a:pt x="330" y="126"/>
                  </a:cubicBezTo>
                  <a:cubicBezTo>
                    <a:pt x="331" y="125"/>
                    <a:pt x="331" y="124"/>
                    <a:pt x="333" y="122"/>
                  </a:cubicBezTo>
                  <a:cubicBezTo>
                    <a:pt x="334" y="120"/>
                    <a:pt x="336" y="118"/>
                    <a:pt x="336" y="117"/>
                  </a:cubicBezTo>
                  <a:cubicBezTo>
                    <a:pt x="336" y="117"/>
                    <a:pt x="337" y="116"/>
                    <a:pt x="338" y="115"/>
                  </a:cubicBezTo>
                  <a:cubicBezTo>
                    <a:pt x="339" y="114"/>
                    <a:pt x="340" y="112"/>
                    <a:pt x="342" y="111"/>
                  </a:cubicBezTo>
                  <a:cubicBezTo>
                    <a:pt x="344" y="109"/>
                    <a:pt x="345" y="108"/>
                    <a:pt x="347" y="105"/>
                  </a:cubicBezTo>
                  <a:cubicBezTo>
                    <a:pt x="350" y="103"/>
                    <a:pt x="351" y="102"/>
                    <a:pt x="352" y="100"/>
                  </a:cubicBezTo>
                  <a:cubicBezTo>
                    <a:pt x="353" y="99"/>
                    <a:pt x="353" y="98"/>
                    <a:pt x="354" y="97"/>
                  </a:cubicBezTo>
                  <a:cubicBezTo>
                    <a:pt x="355" y="96"/>
                    <a:pt x="356" y="94"/>
                    <a:pt x="357" y="93"/>
                  </a:cubicBezTo>
                  <a:cubicBezTo>
                    <a:pt x="358" y="91"/>
                    <a:pt x="359" y="90"/>
                    <a:pt x="359" y="88"/>
                  </a:cubicBezTo>
                  <a:cubicBezTo>
                    <a:pt x="360" y="86"/>
                    <a:pt x="361" y="85"/>
                    <a:pt x="362" y="83"/>
                  </a:cubicBezTo>
                  <a:cubicBezTo>
                    <a:pt x="363" y="80"/>
                    <a:pt x="363" y="79"/>
                    <a:pt x="363" y="77"/>
                  </a:cubicBezTo>
                  <a:cubicBezTo>
                    <a:pt x="363" y="75"/>
                    <a:pt x="364" y="73"/>
                    <a:pt x="364" y="71"/>
                  </a:cubicBezTo>
                  <a:cubicBezTo>
                    <a:pt x="364" y="70"/>
                    <a:pt x="364" y="68"/>
                    <a:pt x="364" y="65"/>
                  </a:cubicBezTo>
                  <a:cubicBezTo>
                    <a:pt x="364" y="62"/>
                    <a:pt x="364" y="61"/>
                    <a:pt x="364" y="61"/>
                  </a:cubicBezTo>
                  <a:cubicBezTo>
                    <a:pt x="363" y="60"/>
                    <a:pt x="363" y="60"/>
                    <a:pt x="363" y="58"/>
                  </a:cubicBezTo>
                  <a:cubicBezTo>
                    <a:pt x="363" y="57"/>
                    <a:pt x="363" y="55"/>
                    <a:pt x="363" y="54"/>
                  </a:cubicBezTo>
                  <a:cubicBezTo>
                    <a:pt x="362" y="52"/>
                    <a:pt x="362" y="51"/>
                    <a:pt x="361" y="50"/>
                  </a:cubicBezTo>
                  <a:cubicBezTo>
                    <a:pt x="361" y="48"/>
                    <a:pt x="360" y="48"/>
                    <a:pt x="361" y="47"/>
                  </a:cubicBezTo>
                  <a:cubicBezTo>
                    <a:pt x="361" y="46"/>
                    <a:pt x="361" y="44"/>
                    <a:pt x="360" y="43"/>
                  </a:cubicBezTo>
                  <a:cubicBezTo>
                    <a:pt x="360" y="42"/>
                    <a:pt x="359" y="42"/>
                    <a:pt x="358" y="41"/>
                  </a:cubicBezTo>
                  <a:cubicBezTo>
                    <a:pt x="357" y="41"/>
                    <a:pt x="357" y="41"/>
                    <a:pt x="356" y="40"/>
                  </a:cubicBezTo>
                  <a:cubicBezTo>
                    <a:pt x="356" y="39"/>
                    <a:pt x="355" y="39"/>
                    <a:pt x="355" y="37"/>
                  </a:cubicBezTo>
                  <a:cubicBezTo>
                    <a:pt x="355" y="36"/>
                    <a:pt x="354" y="35"/>
                    <a:pt x="353" y="34"/>
                  </a:cubicBezTo>
                  <a:cubicBezTo>
                    <a:pt x="352" y="33"/>
                    <a:pt x="352" y="32"/>
                    <a:pt x="351" y="31"/>
                  </a:cubicBezTo>
                  <a:cubicBezTo>
                    <a:pt x="351" y="30"/>
                    <a:pt x="349" y="30"/>
                    <a:pt x="349" y="29"/>
                  </a:cubicBezTo>
                  <a:cubicBezTo>
                    <a:pt x="349" y="28"/>
                    <a:pt x="349" y="28"/>
                    <a:pt x="348" y="27"/>
                  </a:cubicBezTo>
                  <a:cubicBezTo>
                    <a:pt x="347" y="26"/>
                    <a:pt x="346" y="24"/>
                    <a:pt x="345" y="23"/>
                  </a:cubicBezTo>
                  <a:cubicBezTo>
                    <a:pt x="344" y="22"/>
                    <a:pt x="343" y="22"/>
                    <a:pt x="341" y="20"/>
                  </a:cubicBezTo>
                  <a:cubicBezTo>
                    <a:pt x="340" y="18"/>
                    <a:pt x="339" y="17"/>
                    <a:pt x="338" y="16"/>
                  </a:cubicBezTo>
                  <a:cubicBezTo>
                    <a:pt x="336" y="15"/>
                    <a:pt x="335" y="13"/>
                    <a:pt x="333" y="12"/>
                  </a:cubicBezTo>
                  <a:cubicBezTo>
                    <a:pt x="332" y="11"/>
                    <a:pt x="331" y="9"/>
                    <a:pt x="330" y="9"/>
                  </a:cubicBezTo>
                  <a:cubicBezTo>
                    <a:pt x="329" y="8"/>
                    <a:pt x="326" y="6"/>
                    <a:pt x="324" y="5"/>
                  </a:cubicBezTo>
                  <a:cubicBezTo>
                    <a:pt x="322" y="3"/>
                    <a:pt x="320" y="3"/>
                    <a:pt x="319" y="3"/>
                  </a:cubicBezTo>
                  <a:cubicBezTo>
                    <a:pt x="318" y="3"/>
                    <a:pt x="318" y="3"/>
                    <a:pt x="317" y="3"/>
                  </a:cubicBezTo>
                  <a:cubicBezTo>
                    <a:pt x="316" y="2"/>
                    <a:pt x="314" y="1"/>
                    <a:pt x="312" y="1"/>
                  </a:cubicBezTo>
                  <a:cubicBezTo>
                    <a:pt x="310" y="0"/>
                    <a:pt x="308" y="0"/>
                    <a:pt x="307" y="0"/>
                  </a:cubicBezTo>
                  <a:cubicBezTo>
                    <a:pt x="306" y="0"/>
                    <a:pt x="303" y="0"/>
                    <a:pt x="302" y="1"/>
                  </a:cubicBezTo>
                  <a:cubicBezTo>
                    <a:pt x="300" y="1"/>
                    <a:pt x="298" y="1"/>
                    <a:pt x="297" y="2"/>
                  </a:cubicBezTo>
                  <a:cubicBezTo>
                    <a:pt x="295" y="3"/>
                    <a:pt x="291" y="5"/>
                    <a:pt x="290" y="6"/>
                  </a:cubicBezTo>
                  <a:cubicBezTo>
                    <a:pt x="289" y="7"/>
                    <a:pt x="289" y="8"/>
                    <a:pt x="288" y="9"/>
                  </a:cubicBezTo>
                  <a:cubicBezTo>
                    <a:pt x="287" y="10"/>
                    <a:pt x="286" y="11"/>
                    <a:pt x="285" y="13"/>
                  </a:cubicBezTo>
                  <a:cubicBezTo>
                    <a:pt x="284" y="14"/>
                    <a:pt x="283" y="16"/>
                    <a:pt x="283" y="16"/>
                  </a:cubicBezTo>
                  <a:cubicBezTo>
                    <a:pt x="283" y="16"/>
                    <a:pt x="281" y="18"/>
                    <a:pt x="278" y="21"/>
                  </a:cubicBezTo>
                  <a:cubicBezTo>
                    <a:pt x="275" y="23"/>
                    <a:pt x="274" y="25"/>
                    <a:pt x="272" y="28"/>
                  </a:cubicBezTo>
                  <a:cubicBezTo>
                    <a:pt x="271" y="30"/>
                    <a:pt x="270" y="33"/>
                    <a:pt x="269" y="34"/>
                  </a:cubicBezTo>
                  <a:cubicBezTo>
                    <a:pt x="267" y="36"/>
                    <a:pt x="266" y="38"/>
                    <a:pt x="266" y="40"/>
                  </a:cubicBezTo>
                  <a:cubicBezTo>
                    <a:pt x="265" y="42"/>
                    <a:pt x="266" y="43"/>
                    <a:pt x="264" y="46"/>
                  </a:cubicBezTo>
                  <a:cubicBezTo>
                    <a:pt x="262" y="49"/>
                    <a:pt x="260" y="51"/>
                    <a:pt x="258" y="56"/>
                  </a:cubicBezTo>
                  <a:cubicBezTo>
                    <a:pt x="255" y="61"/>
                    <a:pt x="253" y="65"/>
                    <a:pt x="252" y="73"/>
                  </a:cubicBezTo>
                  <a:cubicBezTo>
                    <a:pt x="251" y="81"/>
                    <a:pt x="251" y="86"/>
                    <a:pt x="252" y="91"/>
                  </a:cubicBezTo>
                  <a:cubicBezTo>
                    <a:pt x="252" y="93"/>
                    <a:pt x="253" y="95"/>
                    <a:pt x="253" y="96"/>
                  </a:cubicBezTo>
                  <a:cubicBezTo>
                    <a:pt x="254" y="98"/>
                    <a:pt x="255" y="99"/>
                    <a:pt x="256" y="101"/>
                  </a:cubicBezTo>
                  <a:cubicBezTo>
                    <a:pt x="256" y="103"/>
                    <a:pt x="258" y="105"/>
                    <a:pt x="258" y="105"/>
                  </a:cubicBezTo>
                  <a:cubicBezTo>
                    <a:pt x="258" y="105"/>
                    <a:pt x="256" y="114"/>
                    <a:pt x="255" y="118"/>
                  </a:cubicBezTo>
                  <a:cubicBezTo>
                    <a:pt x="254" y="123"/>
                    <a:pt x="254" y="124"/>
                    <a:pt x="253" y="128"/>
                  </a:cubicBezTo>
                  <a:cubicBezTo>
                    <a:pt x="253" y="131"/>
                    <a:pt x="253" y="134"/>
                    <a:pt x="253" y="134"/>
                  </a:cubicBezTo>
                  <a:cubicBezTo>
                    <a:pt x="251" y="137"/>
                    <a:pt x="251" y="137"/>
                    <a:pt x="251" y="137"/>
                  </a:cubicBezTo>
                  <a:cubicBezTo>
                    <a:pt x="251" y="137"/>
                    <a:pt x="250" y="137"/>
                    <a:pt x="249" y="138"/>
                  </a:cubicBezTo>
                  <a:cubicBezTo>
                    <a:pt x="249" y="139"/>
                    <a:pt x="248" y="139"/>
                    <a:pt x="247" y="140"/>
                  </a:cubicBezTo>
                  <a:cubicBezTo>
                    <a:pt x="246" y="140"/>
                    <a:pt x="245" y="140"/>
                    <a:pt x="244" y="141"/>
                  </a:cubicBezTo>
                  <a:cubicBezTo>
                    <a:pt x="243" y="141"/>
                    <a:pt x="236" y="141"/>
                    <a:pt x="231" y="142"/>
                  </a:cubicBezTo>
                  <a:cubicBezTo>
                    <a:pt x="228" y="142"/>
                    <a:pt x="225" y="143"/>
                    <a:pt x="222" y="144"/>
                  </a:cubicBezTo>
                  <a:cubicBezTo>
                    <a:pt x="220" y="144"/>
                    <a:pt x="219" y="144"/>
                    <a:pt x="218" y="145"/>
                  </a:cubicBezTo>
                  <a:cubicBezTo>
                    <a:pt x="216" y="145"/>
                    <a:pt x="211" y="146"/>
                    <a:pt x="207" y="146"/>
                  </a:cubicBezTo>
                  <a:cubicBezTo>
                    <a:pt x="204" y="147"/>
                    <a:pt x="201" y="148"/>
                    <a:pt x="197" y="149"/>
                  </a:cubicBezTo>
                  <a:cubicBezTo>
                    <a:pt x="190" y="150"/>
                    <a:pt x="187" y="151"/>
                    <a:pt x="181" y="153"/>
                  </a:cubicBezTo>
                  <a:cubicBezTo>
                    <a:pt x="178" y="154"/>
                    <a:pt x="177" y="154"/>
                    <a:pt x="176" y="155"/>
                  </a:cubicBezTo>
                  <a:cubicBezTo>
                    <a:pt x="175" y="155"/>
                    <a:pt x="174" y="156"/>
                    <a:pt x="174" y="156"/>
                  </a:cubicBezTo>
                  <a:cubicBezTo>
                    <a:pt x="173" y="156"/>
                    <a:pt x="172" y="156"/>
                    <a:pt x="170" y="159"/>
                  </a:cubicBezTo>
                  <a:cubicBezTo>
                    <a:pt x="167" y="162"/>
                    <a:pt x="167" y="162"/>
                    <a:pt x="164" y="168"/>
                  </a:cubicBezTo>
                  <a:cubicBezTo>
                    <a:pt x="162" y="173"/>
                    <a:pt x="161" y="175"/>
                    <a:pt x="161" y="176"/>
                  </a:cubicBezTo>
                  <a:cubicBezTo>
                    <a:pt x="160" y="176"/>
                    <a:pt x="159" y="177"/>
                    <a:pt x="158" y="177"/>
                  </a:cubicBezTo>
                  <a:cubicBezTo>
                    <a:pt x="157" y="178"/>
                    <a:pt x="156" y="178"/>
                    <a:pt x="154" y="181"/>
                  </a:cubicBezTo>
                  <a:cubicBezTo>
                    <a:pt x="152" y="184"/>
                    <a:pt x="152" y="185"/>
                    <a:pt x="150" y="187"/>
                  </a:cubicBezTo>
                  <a:cubicBezTo>
                    <a:pt x="148" y="190"/>
                    <a:pt x="147" y="191"/>
                    <a:pt x="147" y="192"/>
                  </a:cubicBezTo>
                  <a:cubicBezTo>
                    <a:pt x="147" y="193"/>
                    <a:pt x="148" y="193"/>
                    <a:pt x="148" y="194"/>
                  </a:cubicBezTo>
                  <a:cubicBezTo>
                    <a:pt x="148" y="195"/>
                    <a:pt x="147" y="199"/>
                    <a:pt x="147" y="199"/>
                  </a:cubicBezTo>
                  <a:cubicBezTo>
                    <a:pt x="147" y="199"/>
                    <a:pt x="145" y="199"/>
                    <a:pt x="145" y="200"/>
                  </a:cubicBezTo>
                  <a:cubicBezTo>
                    <a:pt x="145" y="201"/>
                    <a:pt x="145" y="202"/>
                    <a:pt x="145" y="203"/>
                  </a:cubicBezTo>
                  <a:cubicBezTo>
                    <a:pt x="144" y="203"/>
                    <a:pt x="144" y="203"/>
                    <a:pt x="143" y="203"/>
                  </a:cubicBezTo>
                  <a:cubicBezTo>
                    <a:pt x="143" y="202"/>
                    <a:pt x="141" y="202"/>
                    <a:pt x="140" y="201"/>
                  </a:cubicBezTo>
                  <a:cubicBezTo>
                    <a:pt x="140" y="201"/>
                    <a:pt x="139" y="202"/>
                    <a:pt x="138" y="202"/>
                  </a:cubicBezTo>
                  <a:cubicBezTo>
                    <a:pt x="137" y="203"/>
                    <a:pt x="136" y="204"/>
                    <a:pt x="136" y="204"/>
                  </a:cubicBezTo>
                  <a:cubicBezTo>
                    <a:pt x="135" y="204"/>
                    <a:pt x="135" y="205"/>
                    <a:pt x="135" y="205"/>
                  </a:cubicBezTo>
                  <a:cubicBezTo>
                    <a:pt x="135" y="205"/>
                    <a:pt x="133" y="204"/>
                    <a:pt x="132" y="205"/>
                  </a:cubicBezTo>
                  <a:cubicBezTo>
                    <a:pt x="130" y="205"/>
                    <a:pt x="128" y="206"/>
                    <a:pt x="128" y="208"/>
                  </a:cubicBezTo>
                  <a:cubicBezTo>
                    <a:pt x="127" y="209"/>
                    <a:pt x="127" y="210"/>
                    <a:pt x="126" y="210"/>
                  </a:cubicBezTo>
                  <a:cubicBezTo>
                    <a:pt x="125" y="211"/>
                    <a:pt x="125" y="211"/>
                    <a:pt x="122" y="213"/>
                  </a:cubicBezTo>
                  <a:cubicBezTo>
                    <a:pt x="120" y="214"/>
                    <a:pt x="118" y="215"/>
                    <a:pt x="116" y="216"/>
                  </a:cubicBezTo>
                  <a:cubicBezTo>
                    <a:pt x="115" y="216"/>
                    <a:pt x="112" y="218"/>
                    <a:pt x="111" y="219"/>
                  </a:cubicBezTo>
                  <a:cubicBezTo>
                    <a:pt x="110" y="220"/>
                    <a:pt x="109" y="221"/>
                    <a:pt x="109" y="221"/>
                  </a:cubicBezTo>
                  <a:cubicBezTo>
                    <a:pt x="109" y="221"/>
                    <a:pt x="109" y="221"/>
                    <a:pt x="108" y="220"/>
                  </a:cubicBezTo>
                  <a:cubicBezTo>
                    <a:pt x="107" y="219"/>
                    <a:pt x="105" y="217"/>
                    <a:pt x="103" y="217"/>
                  </a:cubicBezTo>
                  <a:cubicBezTo>
                    <a:pt x="101" y="217"/>
                    <a:pt x="100" y="218"/>
                    <a:pt x="98" y="220"/>
                  </a:cubicBezTo>
                  <a:cubicBezTo>
                    <a:pt x="97" y="222"/>
                    <a:pt x="96" y="224"/>
                    <a:pt x="96" y="225"/>
                  </a:cubicBezTo>
                  <a:cubicBezTo>
                    <a:pt x="95" y="226"/>
                    <a:pt x="95" y="228"/>
                    <a:pt x="95" y="228"/>
                  </a:cubicBezTo>
                  <a:cubicBezTo>
                    <a:pt x="95" y="228"/>
                    <a:pt x="94" y="228"/>
                    <a:pt x="94" y="228"/>
                  </a:cubicBezTo>
                  <a:cubicBezTo>
                    <a:pt x="93" y="228"/>
                    <a:pt x="92" y="228"/>
                    <a:pt x="92" y="228"/>
                  </a:cubicBezTo>
                  <a:cubicBezTo>
                    <a:pt x="92" y="228"/>
                    <a:pt x="92" y="227"/>
                    <a:pt x="93" y="227"/>
                  </a:cubicBezTo>
                  <a:cubicBezTo>
                    <a:pt x="93" y="227"/>
                    <a:pt x="94" y="226"/>
                    <a:pt x="94" y="225"/>
                  </a:cubicBezTo>
                  <a:cubicBezTo>
                    <a:pt x="94" y="224"/>
                    <a:pt x="94" y="224"/>
                    <a:pt x="94" y="223"/>
                  </a:cubicBezTo>
                  <a:cubicBezTo>
                    <a:pt x="93" y="222"/>
                    <a:pt x="92" y="222"/>
                    <a:pt x="92" y="220"/>
                  </a:cubicBezTo>
                  <a:cubicBezTo>
                    <a:pt x="92" y="219"/>
                    <a:pt x="91" y="217"/>
                    <a:pt x="89" y="214"/>
                  </a:cubicBezTo>
                  <a:cubicBezTo>
                    <a:pt x="86" y="212"/>
                    <a:pt x="85" y="212"/>
                    <a:pt x="83" y="211"/>
                  </a:cubicBezTo>
                  <a:cubicBezTo>
                    <a:pt x="81" y="210"/>
                    <a:pt x="81" y="210"/>
                    <a:pt x="81" y="210"/>
                  </a:cubicBezTo>
                  <a:cubicBezTo>
                    <a:pt x="81" y="210"/>
                    <a:pt x="80" y="209"/>
                    <a:pt x="80" y="206"/>
                  </a:cubicBezTo>
                  <a:cubicBezTo>
                    <a:pt x="80" y="203"/>
                    <a:pt x="81" y="201"/>
                    <a:pt x="78" y="198"/>
                  </a:cubicBezTo>
                  <a:cubicBezTo>
                    <a:pt x="77" y="197"/>
                    <a:pt x="76" y="195"/>
                    <a:pt x="74" y="195"/>
                  </a:cubicBezTo>
                  <a:cubicBezTo>
                    <a:pt x="73" y="194"/>
                    <a:pt x="71" y="194"/>
                    <a:pt x="71" y="194"/>
                  </a:cubicBezTo>
                  <a:cubicBezTo>
                    <a:pt x="71" y="194"/>
                    <a:pt x="71" y="192"/>
                    <a:pt x="71" y="190"/>
                  </a:cubicBezTo>
                  <a:cubicBezTo>
                    <a:pt x="71" y="189"/>
                    <a:pt x="71" y="187"/>
                    <a:pt x="69" y="184"/>
                  </a:cubicBezTo>
                  <a:cubicBezTo>
                    <a:pt x="68" y="180"/>
                    <a:pt x="67" y="177"/>
                    <a:pt x="65" y="173"/>
                  </a:cubicBezTo>
                  <a:cubicBezTo>
                    <a:pt x="64" y="169"/>
                    <a:pt x="64" y="167"/>
                    <a:pt x="63" y="165"/>
                  </a:cubicBezTo>
                  <a:cubicBezTo>
                    <a:pt x="62" y="162"/>
                    <a:pt x="61" y="161"/>
                    <a:pt x="61" y="160"/>
                  </a:cubicBezTo>
                  <a:cubicBezTo>
                    <a:pt x="61" y="159"/>
                    <a:pt x="60" y="159"/>
                    <a:pt x="60" y="159"/>
                  </a:cubicBezTo>
                  <a:cubicBezTo>
                    <a:pt x="59" y="159"/>
                    <a:pt x="59" y="159"/>
                    <a:pt x="59" y="159"/>
                  </a:cubicBezTo>
                  <a:cubicBezTo>
                    <a:pt x="59" y="159"/>
                    <a:pt x="57" y="156"/>
                    <a:pt x="57" y="154"/>
                  </a:cubicBezTo>
                  <a:cubicBezTo>
                    <a:pt x="56" y="151"/>
                    <a:pt x="56" y="151"/>
                    <a:pt x="56" y="151"/>
                  </a:cubicBezTo>
                  <a:cubicBezTo>
                    <a:pt x="56" y="151"/>
                    <a:pt x="56" y="151"/>
                    <a:pt x="56" y="151"/>
                  </a:cubicBezTo>
                  <a:cubicBezTo>
                    <a:pt x="56" y="151"/>
                    <a:pt x="56" y="149"/>
                    <a:pt x="56" y="145"/>
                  </a:cubicBezTo>
                  <a:cubicBezTo>
                    <a:pt x="56" y="142"/>
                    <a:pt x="57" y="140"/>
                    <a:pt x="58" y="138"/>
                  </a:cubicBezTo>
                  <a:cubicBezTo>
                    <a:pt x="58" y="136"/>
                    <a:pt x="59" y="135"/>
                    <a:pt x="61" y="133"/>
                  </a:cubicBezTo>
                  <a:cubicBezTo>
                    <a:pt x="62" y="131"/>
                    <a:pt x="63" y="130"/>
                    <a:pt x="65" y="127"/>
                  </a:cubicBezTo>
                  <a:cubicBezTo>
                    <a:pt x="67" y="124"/>
                    <a:pt x="69" y="121"/>
                    <a:pt x="71" y="118"/>
                  </a:cubicBezTo>
                  <a:cubicBezTo>
                    <a:pt x="73" y="116"/>
                    <a:pt x="74" y="114"/>
                    <a:pt x="74" y="112"/>
                  </a:cubicBezTo>
                  <a:cubicBezTo>
                    <a:pt x="75" y="109"/>
                    <a:pt x="74" y="108"/>
                    <a:pt x="75" y="106"/>
                  </a:cubicBezTo>
                  <a:cubicBezTo>
                    <a:pt x="75" y="104"/>
                    <a:pt x="76" y="104"/>
                    <a:pt x="76" y="101"/>
                  </a:cubicBezTo>
                  <a:cubicBezTo>
                    <a:pt x="77" y="98"/>
                    <a:pt x="77" y="97"/>
                    <a:pt x="77" y="96"/>
                  </a:cubicBezTo>
                  <a:cubicBezTo>
                    <a:pt x="77" y="95"/>
                    <a:pt x="78" y="94"/>
                    <a:pt x="76" y="93"/>
                  </a:cubicBezTo>
                  <a:cubicBezTo>
                    <a:pt x="75" y="91"/>
                    <a:pt x="74" y="90"/>
                    <a:pt x="72" y="89"/>
                  </a:cubicBezTo>
                  <a:cubicBezTo>
                    <a:pt x="71" y="88"/>
                    <a:pt x="70" y="88"/>
                    <a:pt x="70" y="88"/>
                  </a:cubicBezTo>
                  <a:cubicBezTo>
                    <a:pt x="70" y="88"/>
                    <a:pt x="69" y="86"/>
                    <a:pt x="68" y="84"/>
                  </a:cubicBezTo>
                  <a:cubicBezTo>
                    <a:pt x="67" y="82"/>
                    <a:pt x="66" y="81"/>
                    <a:pt x="65" y="82"/>
                  </a:cubicBezTo>
                  <a:cubicBezTo>
                    <a:pt x="64" y="82"/>
                    <a:pt x="63" y="83"/>
                    <a:pt x="63" y="83"/>
                  </a:cubicBezTo>
                  <a:cubicBezTo>
                    <a:pt x="63" y="83"/>
                    <a:pt x="62" y="81"/>
                    <a:pt x="59" y="81"/>
                  </a:cubicBezTo>
                  <a:cubicBezTo>
                    <a:pt x="57" y="81"/>
                    <a:pt x="55" y="82"/>
                    <a:pt x="54" y="83"/>
                  </a:cubicBezTo>
                  <a:cubicBezTo>
                    <a:pt x="52" y="84"/>
                    <a:pt x="51" y="85"/>
                    <a:pt x="51" y="85"/>
                  </a:cubicBezTo>
                  <a:cubicBezTo>
                    <a:pt x="51" y="85"/>
                    <a:pt x="48" y="85"/>
                    <a:pt x="46" y="86"/>
                  </a:cubicBezTo>
                  <a:cubicBezTo>
                    <a:pt x="43" y="87"/>
                    <a:pt x="43" y="87"/>
                    <a:pt x="42" y="87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41" y="88"/>
                    <a:pt x="38" y="88"/>
                    <a:pt x="37" y="88"/>
                  </a:cubicBezTo>
                  <a:cubicBezTo>
                    <a:pt x="35" y="89"/>
                    <a:pt x="34" y="90"/>
                    <a:pt x="33" y="91"/>
                  </a:cubicBezTo>
                  <a:cubicBezTo>
                    <a:pt x="32" y="92"/>
                    <a:pt x="31" y="92"/>
                    <a:pt x="29" y="92"/>
                  </a:cubicBezTo>
                  <a:cubicBezTo>
                    <a:pt x="27" y="93"/>
                    <a:pt x="27" y="94"/>
                    <a:pt x="25" y="94"/>
                  </a:cubicBezTo>
                  <a:cubicBezTo>
                    <a:pt x="24" y="94"/>
                    <a:pt x="21" y="95"/>
                    <a:pt x="19" y="95"/>
                  </a:cubicBezTo>
                  <a:cubicBezTo>
                    <a:pt x="18" y="96"/>
                    <a:pt x="15" y="97"/>
                    <a:pt x="15" y="101"/>
                  </a:cubicBezTo>
                  <a:cubicBezTo>
                    <a:pt x="15" y="105"/>
                    <a:pt x="15" y="106"/>
                    <a:pt x="15" y="108"/>
                  </a:cubicBezTo>
                  <a:cubicBezTo>
                    <a:pt x="16" y="110"/>
                    <a:pt x="16" y="112"/>
                    <a:pt x="16" y="114"/>
                  </a:cubicBezTo>
                  <a:cubicBezTo>
                    <a:pt x="16" y="116"/>
                    <a:pt x="16" y="119"/>
                    <a:pt x="17" y="121"/>
                  </a:cubicBezTo>
                  <a:cubicBezTo>
                    <a:pt x="17" y="124"/>
                    <a:pt x="18" y="126"/>
                    <a:pt x="19" y="130"/>
                  </a:cubicBezTo>
                  <a:cubicBezTo>
                    <a:pt x="20" y="133"/>
                    <a:pt x="21" y="133"/>
                    <a:pt x="21" y="135"/>
                  </a:cubicBezTo>
                  <a:cubicBezTo>
                    <a:pt x="22" y="137"/>
                    <a:pt x="22" y="139"/>
                    <a:pt x="22" y="141"/>
                  </a:cubicBezTo>
                  <a:cubicBezTo>
                    <a:pt x="22" y="144"/>
                    <a:pt x="22" y="145"/>
                    <a:pt x="23" y="147"/>
                  </a:cubicBezTo>
                  <a:cubicBezTo>
                    <a:pt x="23" y="150"/>
                    <a:pt x="24" y="151"/>
                    <a:pt x="24" y="154"/>
                  </a:cubicBezTo>
                  <a:cubicBezTo>
                    <a:pt x="24" y="157"/>
                    <a:pt x="24" y="159"/>
                    <a:pt x="25" y="160"/>
                  </a:cubicBezTo>
                  <a:cubicBezTo>
                    <a:pt x="25" y="162"/>
                    <a:pt x="25" y="163"/>
                    <a:pt x="25" y="163"/>
                  </a:cubicBezTo>
                  <a:cubicBezTo>
                    <a:pt x="25" y="163"/>
                    <a:pt x="22" y="165"/>
                    <a:pt x="21" y="166"/>
                  </a:cubicBezTo>
                  <a:cubicBezTo>
                    <a:pt x="21" y="166"/>
                    <a:pt x="21" y="167"/>
                    <a:pt x="21" y="169"/>
                  </a:cubicBezTo>
                  <a:cubicBezTo>
                    <a:pt x="22" y="172"/>
                    <a:pt x="22" y="174"/>
                    <a:pt x="22" y="174"/>
                  </a:cubicBezTo>
                  <a:cubicBezTo>
                    <a:pt x="22" y="174"/>
                    <a:pt x="19" y="176"/>
                    <a:pt x="16" y="177"/>
                  </a:cubicBezTo>
                  <a:cubicBezTo>
                    <a:pt x="14" y="178"/>
                    <a:pt x="11" y="179"/>
                    <a:pt x="11" y="180"/>
                  </a:cubicBezTo>
                  <a:cubicBezTo>
                    <a:pt x="11" y="180"/>
                    <a:pt x="11" y="181"/>
                    <a:pt x="12" y="181"/>
                  </a:cubicBezTo>
                  <a:cubicBezTo>
                    <a:pt x="12" y="181"/>
                    <a:pt x="12" y="182"/>
                    <a:pt x="12" y="182"/>
                  </a:cubicBezTo>
                  <a:cubicBezTo>
                    <a:pt x="12" y="182"/>
                    <a:pt x="11" y="183"/>
                    <a:pt x="9" y="184"/>
                  </a:cubicBezTo>
                  <a:cubicBezTo>
                    <a:pt x="6" y="186"/>
                    <a:pt x="3" y="188"/>
                    <a:pt x="2" y="189"/>
                  </a:cubicBezTo>
                  <a:cubicBezTo>
                    <a:pt x="0" y="190"/>
                    <a:pt x="0" y="191"/>
                    <a:pt x="0" y="192"/>
                  </a:cubicBezTo>
                  <a:cubicBezTo>
                    <a:pt x="1" y="193"/>
                    <a:pt x="2" y="195"/>
                    <a:pt x="4" y="198"/>
                  </a:cubicBezTo>
                  <a:cubicBezTo>
                    <a:pt x="7" y="202"/>
                    <a:pt x="8" y="205"/>
                    <a:pt x="12" y="210"/>
                  </a:cubicBezTo>
                  <a:cubicBezTo>
                    <a:pt x="15" y="216"/>
                    <a:pt x="18" y="220"/>
                    <a:pt x="21" y="225"/>
                  </a:cubicBezTo>
                  <a:cubicBezTo>
                    <a:pt x="25" y="230"/>
                    <a:pt x="25" y="231"/>
                    <a:pt x="26" y="234"/>
                  </a:cubicBezTo>
                  <a:cubicBezTo>
                    <a:pt x="27" y="235"/>
                    <a:pt x="28" y="237"/>
                    <a:pt x="29" y="239"/>
                  </a:cubicBezTo>
                  <a:cubicBezTo>
                    <a:pt x="30" y="242"/>
                    <a:pt x="32" y="245"/>
                    <a:pt x="34" y="249"/>
                  </a:cubicBezTo>
                  <a:cubicBezTo>
                    <a:pt x="38" y="256"/>
                    <a:pt x="38" y="257"/>
                    <a:pt x="41" y="262"/>
                  </a:cubicBezTo>
                  <a:cubicBezTo>
                    <a:pt x="43" y="268"/>
                    <a:pt x="45" y="271"/>
                    <a:pt x="45" y="272"/>
                  </a:cubicBezTo>
                  <a:cubicBezTo>
                    <a:pt x="46" y="273"/>
                    <a:pt x="46" y="274"/>
                    <a:pt x="46" y="277"/>
                  </a:cubicBezTo>
                  <a:cubicBezTo>
                    <a:pt x="47" y="279"/>
                    <a:pt x="48" y="281"/>
                    <a:pt x="50" y="286"/>
                  </a:cubicBezTo>
                  <a:cubicBezTo>
                    <a:pt x="52" y="291"/>
                    <a:pt x="53" y="291"/>
                    <a:pt x="54" y="293"/>
                  </a:cubicBezTo>
                  <a:cubicBezTo>
                    <a:pt x="55" y="296"/>
                    <a:pt x="56" y="299"/>
                    <a:pt x="57" y="302"/>
                  </a:cubicBezTo>
                  <a:cubicBezTo>
                    <a:pt x="59" y="304"/>
                    <a:pt x="61" y="305"/>
                    <a:pt x="64" y="306"/>
                  </a:cubicBezTo>
                  <a:cubicBezTo>
                    <a:pt x="67" y="307"/>
                    <a:pt x="70" y="307"/>
                    <a:pt x="71" y="307"/>
                  </a:cubicBezTo>
                  <a:cubicBezTo>
                    <a:pt x="73" y="306"/>
                    <a:pt x="76" y="306"/>
                    <a:pt x="79" y="305"/>
                  </a:cubicBezTo>
                  <a:cubicBezTo>
                    <a:pt x="82" y="305"/>
                    <a:pt x="83" y="305"/>
                    <a:pt x="86" y="305"/>
                  </a:cubicBezTo>
                  <a:cubicBezTo>
                    <a:pt x="88" y="304"/>
                    <a:pt x="90" y="304"/>
                    <a:pt x="93" y="303"/>
                  </a:cubicBezTo>
                  <a:cubicBezTo>
                    <a:pt x="95" y="302"/>
                    <a:pt x="98" y="302"/>
                    <a:pt x="100" y="301"/>
                  </a:cubicBezTo>
                  <a:cubicBezTo>
                    <a:pt x="103" y="300"/>
                    <a:pt x="105" y="299"/>
                    <a:pt x="107" y="298"/>
                  </a:cubicBezTo>
                  <a:cubicBezTo>
                    <a:pt x="112" y="297"/>
                    <a:pt x="118" y="296"/>
                    <a:pt x="124" y="294"/>
                  </a:cubicBezTo>
                  <a:cubicBezTo>
                    <a:pt x="130" y="292"/>
                    <a:pt x="134" y="291"/>
                    <a:pt x="138" y="289"/>
                  </a:cubicBezTo>
                  <a:cubicBezTo>
                    <a:pt x="142" y="288"/>
                    <a:pt x="149" y="285"/>
                    <a:pt x="152" y="284"/>
                  </a:cubicBezTo>
                  <a:cubicBezTo>
                    <a:pt x="155" y="282"/>
                    <a:pt x="164" y="279"/>
                    <a:pt x="164" y="279"/>
                  </a:cubicBezTo>
                  <a:cubicBezTo>
                    <a:pt x="164" y="279"/>
                    <a:pt x="168" y="279"/>
                    <a:pt x="170" y="279"/>
                  </a:cubicBezTo>
                  <a:cubicBezTo>
                    <a:pt x="173" y="279"/>
                    <a:pt x="174" y="278"/>
                    <a:pt x="174" y="278"/>
                  </a:cubicBezTo>
                  <a:cubicBezTo>
                    <a:pt x="174" y="278"/>
                    <a:pt x="175" y="280"/>
                    <a:pt x="177" y="284"/>
                  </a:cubicBezTo>
                  <a:cubicBezTo>
                    <a:pt x="179" y="288"/>
                    <a:pt x="181" y="293"/>
                    <a:pt x="183" y="299"/>
                  </a:cubicBezTo>
                  <a:cubicBezTo>
                    <a:pt x="186" y="305"/>
                    <a:pt x="188" y="312"/>
                    <a:pt x="191" y="317"/>
                  </a:cubicBezTo>
                  <a:cubicBezTo>
                    <a:pt x="193" y="323"/>
                    <a:pt x="195" y="327"/>
                    <a:pt x="197" y="331"/>
                  </a:cubicBezTo>
                  <a:cubicBezTo>
                    <a:pt x="198" y="333"/>
                    <a:pt x="199" y="336"/>
                    <a:pt x="199" y="338"/>
                  </a:cubicBezTo>
                  <a:cubicBezTo>
                    <a:pt x="201" y="341"/>
                    <a:pt x="202" y="345"/>
                    <a:pt x="202" y="348"/>
                  </a:cubicBezTo>
                  <a:cubicBezTo>
                    <a:pt x="204" y="354"/>
                    <a:pt x="204" y="356"/>
                    <a:pt x="205" y="361"/>
                  </a:cubicBezTo>
                  <a:cubicBezTo>
                    <a:pt x="206" y="366"/>
                    <a:pt x="207" y="368"/>
                    <a:pt x="207" y="369"/>
                  </a:cubicBezTo>
                  <a:cubicBezTo>
                    <a:pt x="207" y="370"/>
                    <a:pt x="207" y="370"/>
                    <a:pt x="207" y="371"/>
                  </a:cubicBezTo>
                  <a:cubicBezTo>
                    <a:pt x="207" y="374"/>
                    <a:pt x="207" y="377"/>
                    <a:pt x="207" y="379"/>
                  </a:cubicBezTo>
                  <a:cubicBezTo>
                    <a:pt x="206" y="383"/>
                    <a:pt x="206" y="384"/>
                    <a:pt x="206" y="386"/>
                  </a:cubicBezTo>
                  <a:cubicBezTo>
                    <a:pt x="205" y="388"/>
                    <a:pt x="206" y="390"/>
                    <a:pt x="206" y="390"/>
                  </a:cubicBezTo>
                  <a:cubicBezTo>
                    <a:pt x="206" y="391"/>
                    <a:pt x="205" y="392"/>
                    <a:pt x="205" y="393"/>
                  </a:cubicBezTo>
                  <a:cubicBezTo>
                    <a:pt x="205" y="394"/>
                    <a:pt x="205" y="398"/>
                    <a:pt x="205" y="403"/>
                  </a:cubicBezTo>
                  <a:cubicBezTo>
                    <a:pt x="204" y="408"/>
                    <a:pt x="204" y="412"/>
                    <a:pt x="204" y="414"/>
                  </a:cubicBezTo>
                  <a:cubicBezTo>
                    <a:pt x="204" y="415"/>
                    <a:pt x="204" y="416"/>
                    <a:pt x="204" y="418"/>
                  </a:cubicBezTo>
                  <a:cubicBezTo>
                    <a:pt x="205" y="419"/>
                    <a:pt x="205" y="420"/>
                    <a:pt x="205" y="420"/>
                  </a:cubicBezTo>
                  <a:cubicBezTo>
                    <a:pt x="205" y="420"/>
                    <a:pt x="205" y="421"/>
                    <a:pt x="205" y="423"/>
                  </a:cubicBezTo>
                  <a:cubicBezTo>
                    <a:pt x="205" y="425"/>
                    <a:pt x="205" y="426"/>
                    <a:pt x="206" y="428"/>
                  </a:cubicBezTo>
                  <a:cubicBezTo>
                    <a:pt x="207" y="430"/>
                    <a:pt x="207" y="431"/>
                    <a:pt x="208" y="433"/>
                  </a:cubicBezTo>
                  <a:cubicBezTo>
                    <a:pt x="208" y="435"/>
                    <a:pt x="209" y="436"/>
                    <a:pt x="209" y="437"/>
                  </a:cubicBezTo>
                  <a:cubicBezTo>
                    <a:pt x="208" y="438"/>
                    <a:pt x="208" y="439"/>
                    <a:pt x="207" y="440"/>
                  </a:cubicBezTo>
                  <a:cubicBezTo>
                    <a:pt x="206" y="442"/>
                    <a:pt x="205" y="444"/>
                    <a:pt x="204" y="448"/>
                  </a:cubicBezTo>
                  <a:cubicBezTo>
                    <a:pt x="202" y="452"/>
                    <a:pt x="201" y="458"/>
                    <a:pt x="199" y="464"/>
                  </a:cubicBezTo>
                  <a:cubicBezTo>
                    <a:pt x="198" y="466"/>
                    <a:pt x="197" y="469"/>
                    <a:pt x="196" y="471"/>
                  </a:cubicBezTo>
                  <a:cubicBezTo>
                    <a:pt x="195" y="474"/>
                    <a:pt x="194" y="477"/>
                    <a:pt x="194" y="479"/>
                  </a:cubicBezTo>
                  <a:cubicBezTo>
                    <a:pt x="193" y="483"/>
                    <a:pt x="193" y="484"/>
                    <a:pt x="192" y="486"/>
                  </a:cubicBezTo>
                  <a:cubicBezTo>
                    <a:pt x="191" y="488"/>
                    <a:pt x="191" y="489"/>
                    <a:pt x="191" y="491"/>
                  </a:cubicBezTo>
                  <a:cubicBezTo>
                    <a:pt x="191" y="493"/>
                    <a:pt x="190" y="495"/>
                    <a:pt x="190" y="496"/>
                  </a:cubicBezTo>
                  <a:cubicBezTo>
                    <a:pt x="189" y="497"/>
                    <a:pt x="187" y="500"/>
                    <a:pt x="186" y="503"/>
                  </a:cubicBezTo>
                  <a:cubicBezTo>
                    <a:pt x="185" y="505"/>
                    <a:pt x="183" y="508"/>
                    <a:pt x="182" y="512"/>
                  </a:cubicBezTo>
                  <a:cubicBezTo>
                    <a:pt x="180" y="516"/>
                    <a:pt x="179" y="519"/>
                    <a:pt x="179" y="519"/>
                  </a:cubicBezTo>
                  <a:cubicBezTo>
                    <a:pt x="179" y="519"/>
                    <a:pt x="176" y="520"/>
                    <a:pt x="175" y="523"/>
                  </a:cubicBezTo>
                  <a:cubicBezTo>
                    <a:pt x="173" y="525"/>
                    <a:pt x="173" y="526"/>
                    <a:pt x="171" y="530"/>
                  </a:cubicBezTo>
                  <a:cubicBezTo>
                    <a:pt x="170" y="533"/>
                    <a:pt x="169" y="534"/>
                    <a:pt x="169" y="535"/>
                  </a:cubicBezTo>
                  <a:cubicBezTo>
                    <a:pt x="168" y="535"/>
                    <a:pt x="167" y="536"/>
                    <a:pt x="166" y="538"/>
                  </a:cubicBezTo>
                  <a:cubicBezTo>
                    <a:pt x="164" y="540"/>
                    <a:pt x="163" y="542"/>
                    <a:pt x="162" y="544"/>
                  </a:cubicBezTo>
                  <a:cubicBezTo>
                    <a:pt x="161" y="546"/>
                    <a:pt x="161" y="548"/>
                    <a:pt x="160" y="548"/>
                  </a:cubicBezTo>
                  <a:cubicBezTo>
                    <a:pt x="159" y="549"/>
                    <a:pt x="157" y="551"/>
                    <a:pt x="155" y="554"/>
                  </a:cubicBezTo>
                  <a:cubicBezTo>
                    <a:pt x="152" y="558"/>
                    <a:pt x="151" y="561"/>
                    <a:pt x="149" y="565"/>
                  </a:cubicBezTo>
                  <a:cubicBezTo>
                    <a:pt x="147" y="569"/>
                    <a:pt x="145" y="571"/>
                    <a:pt x="144" y="573"/>
                  </a:cubicBezTo>
                  <a:cubicBezTo>
                    <a:pt x="143" y="576"/>
                    <a:pt x="142" y="577"/>
                    <a:pt x="140" y="581"/>
                  </a:cubicBezTo>
                  <a:cubicBezTo>
                    <a:pt x="138" y="586"/>
                    <a:pt x="136" y="590"/>
                    <a:pt x="135" y="592"/>
                  </a:cubicBezTo>
                  <a:cubicBezTo>
                    <a:pt x="135" y="593"/>
                    <a:pt x="134" y="594"/>
                    <a:pt x="133" y="595"/>
                  </a:cubicBezTo>
                  <a:cubicBezTo>
                    <a:pt x="133" y="596"/>
                    <a:pt x="131" y="597"/>
                    <a:pt x="127" y="605"/>
                  </a:cubicBezTo>
                  <a:cubicBezTo>
                    <a:pt x="124" y="613"/>
                    <a:pt x="123" y="618"/>
                    <a:pt x="121" y="623"/>
                  </a:cubicBezTo>
                  <a:cubicBezTo>
                    <a:pt x="119" y="629"/>
                    <a:pt x="118" y="631"/>
                    <a:pt x="118" y="634"/>
                  </a:cubicBezTo>
                  <a:cubicBezTo>
                    <a:pt x="117" y="637"/>
                    <a:pt x="117" y="638"/>
                    <a:pt x="117" y="639"/>
                  </a:cubicBezTo>
                  <a:cubicBezTo>
                    <a:pt x="116" y="640"/>
                    <a:pt x="116" y="642"/>
                    <a:pt x="117" y="643"/>
                  </a:cubicBezTo>
                  <a:cubicBezTo>
                    <a:pt x="117" y="644"/>
                    <a:pt x="117" y="648"/>
                    <a:pt x="117" y="649"/>
                  </a:cubicBezTo>
                  <a:cubicBezTo>
                    <a:pt x="117" y="651"/>
                    <a:pt x="119" y="657"/>
                    <a:pt x="121" y="661"/>
                  </a:cubicBezTo>
                  <a:cubicBezTo>
                    <a:pt x="123" y="665"/>
                    <a:pt x="125" y="669"/>
                    <a:pt x="127" y="672"/>
                  </a:cubicBezTo>
                  <a:cubicBezTo>
                    <a:pt x="129" y="675"/>
                    <a:pt x="131" y="678"/>
                    <a:pt x="132" y="680"/>
                  </a:cubicBezTo>
                  <a:cubicBezTo>
                    <a:pt x="133" y="682"/>
                    <a:pt x="138" y="690"/>
                    <a:pt x="141" y="696"/>
                  </a:cubicBezTo>
                  <a:cubicBezTo>
                    <a:pt x="145" y="701"/>
                    <a:pt x="149" y="709"/>
                    <a:pt x="152" y="715"/>
                  </a:cubicBezTo>
                  <a:cubicBezTo>
                    <a:pt x="156" y="721"/>
                    <a:pt x="159" y="725"/>
                    <a:pt x="163" y="730"/>
                  </a:cubicBezTo>
                  <a:cubicBezTo>
                    <a:pt x="167" y="735"/>
                    <a:pt x="170" y="739"/>
                    <a:pt x="173" y="742"/>
                  </a:cubicBezTo>
                  <a:cubicBezTo>
                    <a:pt x="177" y="746"/>
                    <a:pt x="177" y="746"/>
                    <a:pt x="178" y="747"/>
                  </a:cubicBezTo>
                  <a:cubicBezTo>
                    <a:pt x="178" y="748"/>
                    <a:pt x="179" y="749"/>
                    <a:pt x="180" y="751"/>
                  </a:cubicBezTo>
                  <a:cubicBezTo>
                    <a:pt x="181" y="753"/>
                    <a:pt x="183" y="756"/>
                    <a:pt x="185" y="760"/>
                  </a:cubicBezTo>
                  <a:cubicBezTo>
                    <a:pt x="187" y="762"/>
                    <a:pt x="188" y="764"/>
                    <a:pt x="189" y="766"/>
                  </a:cubicBezTo>
                  <a:cubicBezTo>
                    <a:pt x="192" y="772"/>
                    <a:pt x="195" y="778"/>
                    <a:pt x="199" y="784"/>
                  </a:cubicBezTo>
                  <a:cubicBezTo>
                    <a:pt x="200" y="785"/>
                    <a:pt x="201" y="787"/>
                    <a:pt x="202" y="788"/>
                  </a:cubicBezTo>
                  <a:cubicBezTo>
                    <a:pt x="204" y="792"/>
                    <a:pt x="206" y="794"/>
                    <a:pt x="206" y="794"/>
                  </a:cubicBezTo>
                  <a:cubicBezTo>
                    <a:pt x="206" y="794"/>
                    <a:pt x="205" y="795"/>
                    <a:pt x="204" y="795"/>
                  </a:cubicBezTo>
                  <a:cubicBezTo>
                    <a:pt x="203" y="795"/>
                    <a:pt x="201" y="796"/>
                    <a:pt x="200" y="798"/>
                  </a:cubicBezTo>
                  <a:cubicBezTo>
                    <a:pt x="200" y="799"/>
                    <a:pt x="199" y="800"/>
                    <a:pt x="198" y="800"/>
                  </a:cubicBezTo>
                  <a:cubicBezTo>
                    <a:pt x="198" y="800"/>
                    <a:pt x="196" y="800"/>
                    <a:pt x="194" y="801"/>
                  </a:cubicBezTo>
                  <a:cubicBezTo>
                    <a:pt x="193" y="802"/>
                    <a:pt x="192" y="802"/>
                    <a:pt x="193" y="802"/>
                  </a:cubicBezTo>
                  <a:cubicBezTo>
                    <a:pt x="193" y="803"/>
                    <a:pt x="193" y="803"/>
                    <a:pt x="193" y="803"/>
                  </a:cubicBezTo>
                  <a:cubicBezTo>
                    <a:pt x="193" y="803"/>
                    <a:pt x="192" y="803"/>
                    <a:pt x="191" y="804"/>
                  </a:cubicBezTo>
                  <a:cubicBezTo>
                    <a:pt x="191" y="804"/>
                    <a:pt x="191" y="804"/>
                    <a:pt x="189" y="805"/>
                  </a:cubicBezTo>
                  <a:cubicBezTo>
                    <a:pt x="187" y="805"/>
                    <a:pt x="186" y="806"/>
                    <a:pt x="185" y="807"/>
                  </a:cubicBezTo>
                  <a:cubicBezTo>
                    <a:pt x="183" y="807"/>
                    <a:pt x="184" y="808"/>
                    <a:pt x="184" y="808"/>
                  </a:cubicBezTo>
                  <a:cubicBezTo>
                    <a:pt x="184" y="808"/>
                    <a:pt x="184" y="808"/>
                    <a:pt x="184" y="808"/>
                  </a:cubicBezTo>
                  <a:cubicBezTo>
                    <a:pt x="184" y="808"/>
                    <a:pt x="182" y="809"/>
                    <a:pt x="180" y="810"/>
                  </a:cubicBezTo>
                  <a:cubicBezTo>
                    <a:pt x="178" y="811"/>
                    <a:pt x="175" y="812"/>
                    <a:pt x="173" y="813"/>
                  </a:cubicBezTo>
                  <a:cubicBezTo>
                    <a:pt x="171" y="814"/>
                    <a:pt x="170" y="814"/>
                    <a:pt x="168" y="815"/>
                  </a:cubicBezTo>
                  <a:cubicBezTo>
                    <a:pt x="166" y="815"/>
                    <a:pt x="164" y="815"/>
                    <a:pt x="161" y="816"/>
                  </a:cubicBezTo>
                  <a:cubicBezTo>
                    <a:pt x="158" y="817"/>
                    <a:pt x="156" y="817"/>
                    <a:pt x="154" y="818"/>
                  </a:cubicBezTo>
                  <a:cubicBezTo>
                    <a:pt x="151" y="819"/>
                    <a:pt x="147" y="820"/>
                    <a:pt x="144" y="821"/>
                  </a:cubicBezTo>
                  <a:cubicBezTo>
                    <a:pt x="142" y="823"/>
                    <a:pt x="141" y="824"/>
                    <a:pt x="139" y="826"/>
                  </a:cubicBezTo>
                  <a:cubicBezTo>
                    <a:pt x="138" y="828"/>
                    <a:pt x="138" y="829"/>
                    <a:pt x="137" y="831"/>
                  </a:cubicBezTo>
                  <a:cubicBezTo>
                    <a:pt x="137" y="833"/>
                    <a:pt x="137" y="834"/>
                    <a:pt x="137" y="834"/>
                  </a:cubicBezTo>
                  <a:cubicBezTo>
                    <a:pt x="137" y="834"/>
                    <a:pt x="136" y="835"/>
                    <a:pt x="135" y="836"/>
                  </a:cubicBezTo>
                  <a:cubicBezTo>
                    <a:pt x="135" y="837"/>
                    <a:pt x="135" y="838"/>
                    <a:pt x="135" y="840"/>
                  </a:cubicBezTo>
                  <a:cubicBezTo>
                    <a:pt x="135" y="841"/>
                    <a:pt x="135" y="842"/>
                    <a:pt x="136" y="843"/>
                  </a:cubicBezTo>
                  <a:cubicBezTo>
                    <a:pt x="138" y="844"/>
                    <a:pt x="142" y="847"/>
                    <a:pt x="146" y="848"/>
                  </a:cubicBezTo>
                  <a:cubicBezTo>
                    <a:pt x="151" y="849"/>
                    <a:pt x="157" y="850"/>
                    <a:pt x="167" y="850"/>
                  </a:cubicBezTo>
                  <a:cubicBezTo>
                    <a:pt x="176" y="850"/>
                    <a:pt x="189" y="850"/>
                    <a:pt x="196" y="849"/>
                  </a:cubicBezTo>
                  <a:cubicBezTo>
                    <a:pt x="199" y="849"/>
                    <a:pt x="203" y="848"/>
                    <a:pt x="205" y="848"/>
                  </a:cubicBezTo>
                  <a:cubicBezTo>
                    <a:pt x="208" y="847"/>
                    <a:pt x="211" y="847"/>
                    <a:pt x="211" y="847"/>
                  </a:cubicBezTo>
                  <a:cubicBezTo>
                    <a:pt x="211" y="847"/>
                    <a:pt x="211" y="848"/>
                    <a:pt x="212" y="848"/>
                  </a:cubicBezTo>
                  <a:cubicBezTo>
                    <a:pt x="212" y="848"/>
                    <a:pt x="212" y="846"/>
                    <a:pt x="212" y="846"/>
                  </a:cubicBezTo>
                  <a:cubicBezTo>
                    <a:pt x="212" y="846"/>
                    <a:pt x="216" y="845"/>
                    <a:pt x="220" y="844"/>
                  </a:cubicBezTo>
                  <a:cubicBezTo>
                    <a:pt x="223" y="843"/>
                    <a:pt x="226" y="842"/>
                    <a:pt x="229" y="841"/>
                  </a:cubicBezTo>
                  <a:cubicBezTo>
                    <a:pt x="232" y="841"/>
                    <a:pt x="235" y="840"/>
                    <a:pt x="238" y="840"/>
                  </a:cubicBezTo>
                  <a:cubicBezTo>
                    <a:pt x="244" y="839"/>
                    <a:pt x="245" y="840"/>
                    <a:pt x="245" y="840"/>
                  </a:cubicBezTo>
                  <a:cubicBezTo>
                    <a:pt x="245" y="840"/>
                    <a:pt x="244" y="843"/>
                    <a:pt x="245" y="844"/>
                  </a:cubicBezTo>
                  <a:cubicBezTo>
                    <a:pt x="245" y="844"/>
                    <a:pt x="247" y="844"/>
                    <a:pt x="251" y="844"/>
                  </a:cubicBezTo>
                  <a:cubicBezTo>
                    <a:pt x="255" y="844"/>
                    <a:pt x="273" y="844"/>
                    <a:pt x="279" y="842"/>
                  </a:cubicBezTo>
                  <a:cubicBezTo>
                    <a:pt x="285" y="840"/>
                    <a:pt x="288" y="838"/>
                    <a:pt x="289" y="834"/>
                  </a:cubicBezTo>
                  <a:cubicBezTo>
                    <a:pt x="289" y="830"/>
                    <a:pt x="289" y="828"/>
                    <a:pt x="289" y="827"/>
                  </a:cubicBezTo>
                  <a:cubicBezTo>
                    <a:pt x="289" y="825"/>
                    <a:pt x="289" y="824"/>
                    <a:pt x="289" y="822"/>
                  </a:cubicBezTo>
                  <a:cubicBezTo>
                    <a:pt x="288" y="821"/>
                    <a:pt x="288" y="821"/>
                    <a:pt x="288" y="821"/>
                  </a:cubicBezTo>
                  <a:cubicBezTo>
                    <a:pt x="288" y="821"/>
                    <a:pt x="288" y="820"/>
                    <a:pt x="288" y="820"/>
                  </a:cubicBezTo>
                  <a:cubicBezTo>
                    <a:pt x="288" y="819"/>
                    <a:pt x="288" y="818"/>
                    <a:pt x="288" y="817"/>
                  </a:cubicBezTo>
                  <a:cubicBezTo>
                    <a:pt x="289" y="816"/>
                    <a:pt x="289" y="815"/>
                    <a:pt x="289" y="814"/>
                  </a:cubicBezTo>
                  <a:cubicBezTo>
                    <a:pt x="290" y="812"/>
                    <a:pt x="291" y="810"/>
                    <a:pt x="290" y="808"/>
                  </a:cubicBezTo>
                  <a:cubicBezTo>
                    <a:pt x="289" y="806"/>
                    <a:pt x="290" y="804"/>
                    <a:pt x="288" y="799"/>
                  </a:cubicBezTo>
                  <a:cubicBezTo>
                    <a:pt x="287" y="794"/>
                    <a:pt x="287" y="794"/>
                    <a:pt x="286" y="791"/>
                  </a:cubicBezTo>
                  <a:cubicBezTo>
                    <a:pt x="285" y="788"/>
                    <a:pt x="285" y="786"/>
                    <a:pt x="285" y="784"/>
                  </a:cubicBezTo>
                  <a:cubicBezTo>
                    <a:pt x="284" y="781"/>
                    <a:pt x="284" y="778"/>
                    <a:pt x="281" y="775"/>
                  </a:cubicBezTo>
                  <a:cubicBezTo>
                    <a:pt x="279" y="771"/>
                    <a:pt x="277" y="769"/>
                    <a:pt x="274" y="767"/>
                  </a:cubicBezTo>
                  <a:cubicBezTo>
                    <a:pt x="271" y="765"/>
                    <a:pt x="271" y="765"/>
                    <a:pt x="269" y="765"/>
                  </a:cubicBezTo>
                  <a:cubicBezTo>
                    <a:pt x="268" y="765"/>
                    <a:pt x="268" y="765"/>
                    <a:pt x="268" y="765"/>
                  </a:cubicBezTo>
                  <a:cubicBezTo>
                    <a:pt x="268" y="765"/>
                    <a:pt x="267" y="763"/>
                    <a:pt x="265" y="760"/>
                  </a:cubicBezTo>
                  <a:cubicBezTo>
                    <a:pt x="264" y="757"/>
                    <a:pt x="263" y="756"/>
                    <a:pt x="262" y="754"/>
                  </a:cubicBezTo>
                  <a:cubicBezTo>
                    <a:pt x="260" y="753"/>
                    <a:pt x="260" y="751"/>
                    <a:pt x="259" y="749"/>
                  </a:cubicBezTo>
                  <a:cubicBezTo>
                    <a:pt x="258" y="747"/>
                    <a:pt x="257" y="746"/>
                    <a:pt x="257" y="743"/>
                  </a:cubicBezTo>
                  <a:cubicBezTo>
                    <a:pt x="256" y="741"/>
                    <a:pt x="256" y="739"/>
                    <a:pt x="255" y="738"/>
                  </a:cubicBezTo>
                  <a:cubicBezTo>
                    <a:pt x="254" y="736"/>
                    <a:pt x="254" y="736"/>
                    <a:pt x="253" y="733"/>
                  </a:cubicBezTo>
                  <a:cubicBezTo>
                    <a:pt x="252" y="730"/>
                    <a:pt x="250" y="726"/>
                    <a:pt x="248" y="723"/>
                  </a:cubicBezTo>
                  <a:cubicBezTo>
                    <a:pt x="245" y="720"/>
                    <a:pt x="244" y="718"/>
                    <a:pt x="243" y="718"/>
                  </a:cubicBezTo>
                  <a:cubicBezTo>
                    <a:pt x="242" y="717"/>
                    <a:pt x="242" y="717"/>
                    <a:pt x="242" y="717"/>
                  </a:cubicBezTo>
                  <a:cubicBezTo>
                    <a:pt x="242" y="717"/>
                    <a:pt x="242" y="716"/>
                    <a:pt x="241" y="713"/>
                  </a:cubicBezTo>
                  <a:cubicBezTo>
                    <a:pt x="240" y="709"/>
                    <a:pt x="239" y="706"/>
                    <a:pt x="238" y="703"/>
                  </a:cubicBezTo>
                  <a:cubicBezTo>
                    <a:pt x="237" y="700"/>
                    <a:pt x="236" y="698"/>
                    <a:pt x="236" y="698"/>
                  </a:cubicBezTo>
                  <a:cubicBezTo>
                    <a:pt x="236" y="698"/>
                    <a:pt x="236" y="696"/>
                    <a:pt x="236" y="693"/>
                  </a:cubicBezTo>
                  <a:cubicBezTo>
                    <a:pt x="236" y="690"/>
                    <a:pt x="235" y="687"/>
                    <a:pt x="234" y="685"/>
                  </a:cubicBezTo>
                  <a:cubicBezTo>
                    <a:pt x="233" y="683"/>
                    <a:pt x="232" y="682"/>
                    <a:pt x="230" y="680"/>
                  </a:cubicBezTo>
                  <a:cubicBezTo>
                    <a:pt x="228" y="678"/>
                    <a:pt x="226" y="678"/>
                    <a:pt x="224" y="676"/>
                  </a:cubicBezTo>
                  <a:cubicBezTo>
                    <a:pt x="223" y="675"/>
                    <a:pt x="222" y="675"/>
                    <a:pt x="222" y="674"/>
                  </a:cubicBezTo>
                  <a:cubicBezTo>
                    <a:pt x="221" y="673"/>
                    <a:pt x="220" y="671"/>
                    <a:pt x="219" y="669"/>
                  </a:cubicBezTo>
                  <a:cubicBezTo>
                    <a:pt x="219" y="668"/>
                    <a:pt x="218" y="666"/>
                    <a:pt x="217" y="665"/>
                  </a:cubicBezTo>
                  <a:cubicBezTo>
                    <a:pt x="217" y="664"/>
                    <a:pt x="217" y="663"/>
                    <a:pt x="217" y="663"/>
                  </a:cubicBezTo>
                  <a:cubicBezTo>
                    <a:pt x="217" y="663"/>
                    <a:pt x="219" y="662"/>
                    <a:pt x="221" y="661"/>
                  </a:cubicBezTo>
                  <a:cubicBezTo>
                    <a:pt x="223" y="660"/>
                    <a:pt x="224" y="658"/>
                    <a:pt x="226" y="657"/>
                  </a:cubicBezTo>
                  <a:cubicBezTo>
                    <a:pt x="228" y="655"/>
                    <a:pt x="229" y="654"/>
                    <a:pt x="231" y="651"/>
                  </a:cubicBezTo>
                  <a:cubicBezTo>
                    <a:pt x="231" y="650"/>
                    <a:pt x="232" y="649"/>
                    <a:pt x="232" y="648"/>
                  </a:cubicBezTo>
                  <a:cubicBezTo>
                    <a:pt x="234" y="646"/>
                    <a:pt x="236" y="643"/>
                    <a:pt x="237" y="641"/>
                  </a:cubicBezTo>
                  <a:cubicBezTo>
                    <a:pt x="239" y="638"/>
                    <a:pt x="240" y="636"/>
                    <a:pt x="242" y="633"/>
                  </a:cubicBezTo>
                  <a:cubicBezTo>
                    <a:pt x="244" y="630"/>
                    <a:pt x="247" y="626"/>
                    <a:pt x="250" y="622"/>
                  </a:cubicBezTo>
                  <a:cubicBezTo>
                    <a:pt x="252" y="620"/>
                    <a:pt x="254" y="616"/>
                    <a:pt x="256" y="613"/>
                  </a:cubicBezTo>
                  <a:cubicBezTo>
                    <a:pt x="258" y="611"/>
                    <a:pt x="260" y="609"/>
                    <a:pt x="261" y="607"/>
                  </a:cubicBezTo>
                  <a:cubicBezTo>
                    <a:pt x="263" y="604"/>
                    <a:pt x="266" y="599"/>
                    <a:pt x="269" y="595"/>
                  </a:cubicBezTo>
                  <a:cubicBezTo>
                    <a:pt x="271" y="593"/>
                    <a:pt x="273" y="591"/>
                    <a:pt x="274" y="589"/>
                  </a:cubicBezTo>
                  <a:cubicBezTo>
                    <a:pt x="276" y="587"/>
                    <a:pt x="277" y="585"/>
                    <a:pt x="279" y="583"/>
                  </a:cubicBezTo>
                  <a:cubicBezTo>
                    <a:pt x="280" y="581"/>
                    <a:pt x="282" y="579"/>
                    <a:pt x="284" y="577"/>
                  </a:cubicBezTo>
                  <a:cubicBezTo>
                    <a:pt x="286" y="575"/>
                    <a:pt x="288" y="573"/>
                    <a:pt x="290" y="571"/>
                  </a:cubicBezTo>
                  <a:cubicBezTo>
                    <a:pt x="292" y="569"/>
                    <a:pt x="293" y="567"/>
                    <a:pt x="295" y="566"/>
                  </a:cubicBezTo>
                  <a:cubicBezTo>
                    <a:pt x="298" y="563"/>
                    <a:pt x="301" y="560"/>
                    <a:pt x="303" y="557"/>
                  </a:cubicBezTo>
                  <a:cubicBezTo>
                    <a:pt x="306" y="554"/>
                    <a:pt x="307" y="553"/>
                    <a:pt x="309" y="551"/>
                  </a:cubicBezTo>
                  <a:cubicBezTo>
                    <a:pt x="311" y="549"/>
                    <a:pt x="311" y="549"/>
                    <a:pt x="312" y="549"/>
                  </a:cubicBezTo>
                  <a:cubicBezTo>
                    <a:pt x="313" y="549"/>
                    <a:pt x="314" y="548"/>
                    <a:pt x="314" y="548"/>
                  </a:cubicBezTo>
                  <a:cubicBezTo>
                    <a:pt x="314" y="548"/>
                    <a:pt x="315" y="549"/>
                    <a:pt x="315" y="550"/>
                  </a:cubicBezTo>
                  <a:cubicBezTo>
                    <a:pt x="315" y="551"/>
                    <a:pt x="315" y="552"/>
                    <a:pt x="315" y="552"/>
                  </a:cubicBezTo>
                  <a:cubicBezTo>
                    <a:pt x="314" y="553"/>
                    <a:pt x="314" y="554"/>
                    <a:pt x="314" y="555"/>
                  </a:cubicBezTo>
                  <a:cubicBezTo>
                    <a:pt x="314" y="555"/>
                    <a:pt x="314" y="556"/>
                    <a:pt x="313" y="556"/>
                  </a:cubicBezTo>
                  <a:cubicBezTo>
                    <a:pt x="313" y="557"/>
                    <a:pt x="312" y="559"/>
                    <a:pt x="311" y="562"/>
                  </a:cubicBezTo>
                  <a:cubicBezTo>
                    <a:pt x="310" y="564"/>
                    <a:pt x="310" y="565"/>
                    <a:pt x="310" y="565"/>
                  </a:cubicBezTo>
                  <a:cubicBezTo>
                    <a:pt x="309" y="565"/>
                    <a:pt x="309" y="566"/>
                    <a:pt x="310" y="567"/>
                  </a:cubicBezTo>
                  <a:cubicBezTo>
                    <a:pt x="311" y="568"/>
                    <a:pt x="311" y="568"/>
                    <a:pt x="311" y="570"/>
                  </a:cubicBezTo>
                  <a:cubicBezTo>
                    <a:pt x="311" y="572"/>
                    <a:pt x="311" y="573"/>
                    <a:pt x="311" y="574"/>
                  </a:cubicBezTo>
                  <a:cubicBezTo>
                    <a:pt x="311" y="574"/>
                    <a:pt x="310" y="575"/>
                    <a:pt x="310" y="577"/>
                  </a:cubicBezTo>
                  <a:cubicBezTo>
                    <a:pt x="309" y="579"/>
                    <a:pt x="310" y="581"/>
                    <a:pt x="311" y="582"/>
                  </a:cubicBezTo>
                  <a:cubicBezTo>
                    <a:pt x="312" y="584"/>
                    <a:pt x="313" y="585"/>
                    <a:pt x="313" y="586"/>
                  </a:cubicBezTo>
                  <a:cubicBezTo>
                    <a:pt x="313" y="586"/>
                    <a:pt x="312" y="587"/>
                    <a:pt x="312" y="587"/>
                  </a:cubicBezTo>
                  <a:cubicBezTo>
                    <a:pt x="311" y="588"/>
                    <a:pt x="309" y="591"/>
                    <a:pt x="310" y="594"/>
                  </a:cubicBezTo>
                  <a:cubicBezTo>
                    <a:pt x="310" y="597"/>
                    <a:pt x="311" y="597"/>
                    <a:pt x="311" y="599"/>
                  </a:cubicBezTo>
                  <a:cubicBezTo>
                    <a:pt x="311" y="600"/>
                    <a:pt x="310" y="600"/>
                    <a:pt x="310" y="602"/>
                  </a:cubicBezTo>
                  <a:cubicBezTo>
                    <a:pt x="310" y="603"/>
                    <a:pt x="309" y="606"/>
                    <a:pt x="310" y="608"/>
                  </a:cubicBezTo>
                  <a:cubicBezTo>
                    <a:pt x="310" y="610"/>
                    <a:pt x="311" y="610"/>
                    <a:pt x="310" y="613"/>
                  </a:cubicBezTo>
                  <a:cubicBezTo>
                    <a:pt x="310" y="615"/>
                    <a:pt x="310" y="617"/>
                    <a:pt x="310" y="618"/>
                  </a:cubicBezTo>
                  <a:cubicBezTo>
                    <a:pt x="310" y="620"/>
                    <a:pt x="310" y="620"/>
                    <a:pt x="310" y="620"/>
                  </a:cubicBezTo>
                  <a:cubicBezTo>
                    <a:pt x="310" y="620"/>
                    <a:pt x="308" y="622"/>
                    <a:pt x="307" y="623"/>
                  </a:cubicBezTo>
                  <a:cubicBezTo>
                    <a:pt x="307" y="624"/>
                    <a:pt x="306" y="624"/>
                    <a:pt x="305" y="625"/>
                  </a:cubicBezTo>
                  <a:cubicBezTo>
                    <a:pt x="304" y="626"/>
                    <a:pt x="301" y="629"/>
                    <a:pt x="301" y="632"/>
                  </a:cubicBezTo>
                  <a:cubicBezTo>
                    <a:pt x="301" y="636"/>
                    <a:pt x="302" y="638"/>
                    <a:pt x="303" y="642"/>
                  </a:cubicBezTo>
                  <a:cubicBezTo>
                    <a:pt x="305" y="645"/>
                    <a:pt x="307" y="648"/>
                    <a:pt x="309" y="650"/>
                  </a:cubicBezTo>
                  <a:cubicBezTo>
                    <a:pt x="311" y="652"/>
                    <a:pt x="313" y="654"/>
                    <a:pt x="314" y="655"/>
                  </a:cubicBezTo>
                  <a:cubicBezTo>
                    <a:pt x="315" y="656"/>
                    <a:pt x="315" y="656"/>
                    <a:pt x="315" y="656"/>
                  </a:cubicBezTo>
                  <a:cubicBezTo>
                    <a:pt x="315" y="656"/>
                    <a:pt x="315" y="660"/>
                    <a:pt x="317" y="666"/>
                  </a:cubicBezTo>
                  <a:cubicBezTo>
                    <a:pt x="319" y="672"/>
                    <a:pt x="320" y="677"/>
                    <a:pt x="322" y="682"/>
                  </a:cubicBezTo>
                  <a:cubicBezTo>
                    <a:pt x="323" y="687"/>
                    <a:pt x="323" y="687"/>
                    <a:pt x="324" y="690"/>
                  </a:cubicBezTo>
                  <a:cubicBezTo>
                    <a:pt x="325" y="693"/>
                    <a:pt x="326" y="694"/>
                    <a:pt x="326" y="694"/>
                  </a:cubicBezTo>
                  <a:cubicBezTo>
                    <a:pt x="326" y="694"/>
                    <a:pt x="326" y="700"/>
                    <a:pt x="327" y="706"/>
                  </a:cubicBezTo>
                  <a:cubicBezTo>
                    <a:pt x="327" y="709"/>
                    <a:pt x="327" y="712"/>
                    <a:pt x="328" y="714"/>
                  </a:cubicBezTo>
                  <a:cubicBezTo>
                    <a:pt x="328" y="717"/>
                    <a:pt x="328" y="719"/>
                    <a:pt x="329" y="721"/>
                  </a:cubicBezTo>
                  <a:cubicBezTo>
                    <a:pt x="329" y="723"/>
                    <a:pt x="329" y="724"/>
                    <a:pt x="329" y="726"/>
                  </a:cubicBezTo>
                  <a:cubicBezTo>
                    <a:pt x="330" y="727"/>
                    <a:pt x="330" y="728"/>
                    <a:pt x="330" y="729"/>
                  </a:cubicBezTo>
                  <a:cubicBezTo>
                    <a:pt x="331" y="732"/>
                    <a:pt x="332" y="734"/>
                    <a:pt x="333" y="737"/>
                  </a:cubicBezTo>
                  <a:cubicBezTo>
                    <a:pt x="334" y="740"/>
                    <a:pt x="334" y="742"/>
                    <a:pt x="335" y="744"/>
                  </a:cubicBezTo>
                  <a:cubicBezTo>
                    <a:pt x="336" y="747"/>
                    <a:pt x="337" y="749"/>
                    <a:pt x="339" y="752"/>
                  </a:cubicBezTo>
                  <a:cubicBezTo>
                    <a:pt x="342" y="755"/>
                    <a:pt x="343" y="757"/>
                    <a:pt x="343" y="757"/>
                  </a:cubicBezTo>
                  <a:cubicBezTo>
                    <a:pt x="343" y="757"/>
                    <a:pt x="343" y="763"/>
                    <a:pt x="343" y="769"/>
                  </a:cubicBezTo>
                  <a:cubicBezTo>
                    <a:pt x="344" y="774"/>
                    <a:pt x="344" y="782"/>
                    <a:pt x="345" y="789"/>
                  </a:cubicBezTo>
                  <a:cubicBezTo>
                    <a:pt x="346" y="796"/>
                    <a:pt x="346" y="796"/>
                    <a:pt x="347" y="800"/>
                  </a:cubicBezTo>
                  <a:cubicBezTo>
                    <a:pt x="348" y="803"/>
                    <a:pt x="348" y="804"/>
                    <a:pt x="348" y="806"/>
                  </a:cubicBezTo>
                  <a:cubicBezTo>
                    <a:pt x="348" y="808"/>
                    <a:pt x="349" y="809"/>
                    <a:pt x="349" y="810"/>
                  </a:cubicBezTo>
                  <a:cubicBezTo>
                    <a:pt x="349" y="811"/>
                    <a:pt x="349" y="812"/>
                    <a:pt x="349" y="813"/>
                  </a:cubicBezTo>
                  <a:cubicBezTo>
                    <a:pt x="349" y="814"/>
                    <a:pt x="350" y="816"/>
                    <a:pt x="350" y="819"/>
                  </a:cubicBezTo>
                  <a:cubicBezTo>
                    <a:pt x="351" y="822"/>
                    <a:pt x="352" y="826"/>
                    <a:pt x="352" y="829"/>
                  </a:cubicBezTo>
                  <a:cubicBezTo>
                    <a:pt x="353" y="832"/>
                    <a:pt x="353" y="834"/>
                    <a:pt x="354" y="836"/>
                  </a:cubicBezTo>
                  <a:cubicBezTo>
                    <a:pt x="354" y="838"/>
                    <a:pt x="355" y="839"/>
                    <a:pt x="355" y="841"/>
                  </a:cubicBezTo>
                  <a:cubicBezTo>
                    <a:pt x="355" y="843"/>
                    <a:pt x="355" y="844"/>
                    <a:pt x="356" y="845"/>
                  </a:cubicBezTo>
                  <a:cubicBezTo>
                    <a:pt x="356" y="845"/>
                    <a:pt x="356" y="846"/>
                    <a:pt x="356" y="847"/>
                  </a:cubicBezTo>
                  <a:cubicBezTo>
                    <a:pt x="356" y="848"/>
                    <a:pt x="356" y="849"/>
                    <a:pt x="356" y="850"/>
                  </a:cubicBezTo>
                  <a:cubicBezTo>
                    <a:pt x="357" y="851"/>
                    <a:pt x="357" y="851"/>
                    <a:pt x="357" y="851"/>
                  </a:cubicBezTo>
                  <a:cubicBezTo>
                    <a:pt x="357" y="851"/>
                    <a:pt x="356" y="854"/>
                    <a:pt x="356" y="855"/>
                  </a:cubicBezTo>
                  <a:cubicBezTo>
                    <a:pt x="355" y="856"/>
                    <a:pt x="355" y="858"/>
                    <a:pt x="354" y="860"/>
                  </a:cubicBezTo>
                  <a:cubicBezTo>
                    <a:pt x="354" y="861"/>
                    <a:pt x="353" y="861"/>
                    <a:pt x="352" y="863"/>
                  </a:cubicBezTo>
                  <a:cubicBezTo>
                    <a:pt x="352" y="865"/>
                    <a:pt x="352" y="865"/>
                    <a:pt x="351" y="867"/>
                  </a:cubicBezTo>
                  <a:cubicBezTo>
                    <a:pt x="350" y="868"/>
                    <a:pt x="347" y="871"/>
                    <a:pt x="345" y="875"/>
                  </a:cubicBezTo>
                  <a:cubicBezTo>
                    <a:pt x="343" y="879"/>
                    <a:pt x="343" y="881"/>
                    <a:pt x="343" y="884"/>
                  </a:cubicBezTo>
                  <a:cubicBezTo>
                    <a:pt x="343" y="887"/>
                    <a:pt x="345" y="889"/>
                    <a:pt x="345" y="889"/>
                  </a:cubicBezTo>
                  <a:cubicBezTo>
                    <a:pt x="345" y="889"/>
                    <a:pt x="344" y="891"/>
                    <a:pt x="344" y="893"/>
                  </a:cubicBezTo>
                  <a:cubicBezTo>
                    <a:pt x="344" y="895"/>
                    <a:pt x="344" y="896"/>
                    <a:pt x="344" y="897"/>
                  </a:cubicBezTo>
                  <a:cubicBezTo>
                    <a:pt x="344" y="898"/>
                    <a:pt x="345" y="901"/>
                    <a:pt x="348" y="901"/>
                  </a:cubicBezTo>
                  <a:cubicBezTo>
                    <a:pt x="352" y="902"/>
                    <a:pt x="367" y="902"/>
                    <a:pt x="376" y="903"/>
                  </a:cubicBezTo>
                  <a:cubicBezTo>
                    <a:pt x="385" y="903"/>
                    <a:pt x="390" y="903"/>
                    <a:pt x="397" y="901"/>
                  </a:cubicBezTo>
                  <a:cubicBezTo>
                    <a:pt x="404" y="899"/>
                    <a:pt x="409" y="897"/>
                    <a:pt x="410" y="895"/>
                  </a:cubicBezTo>
                  <a:cubicBezTo>
                    <a:pt x="412" y="894"/>
                    <a:pt x="412" y="893"/>
                    <a:pt x="412" y="891"/>
                  </a:cubicBezTo>
                  <a:cubicBezTo>
                    <a:pt x="412" y="889"/>
                    <a:pt x="413" y="888"/>
                    <a:pt x="413" y="886"/>
                  </a:cubicBezTo>
                  <a:cubicBezTo>
                    <a:pt x="413" y="885"/>
                    <a:pt x="413" y="883"/>
                    <a:pt x="413" y="882"/>
                  </a:cubicBezTo>
                  <a:cubicBezTo>
                    <a:pt x="412" y="881"/>
                    <a:pt x="412" y="881"/>
                    <a:pt x="412" y="881"/>
                  </a:cubicBezTo>
                  <a:cubicBezTo>
                    <a:pt x="412" y="881"/>
                    <a:pt x="413" y="880"/>
                    <a:pt x="413" y="877"/>
                  </a:cubicBezTo>
                  <a:cubicBezTo>
                    <a:pt x="414" y="874"/>
                    <a:pt x="414" y="870"/>
                    <a:pt x="414" y="867"/>
                  </a:cubicBezTo>
                  <a:cubicBezTo>
                    <a:pt x="414" y="864"/>
                    <a:pt x="414" y="863"/>
                    <a:pt x="414" y="862"/>
                  </a:cubicBezTo>
                  <a:cubicBezTo>
                    <a:pt x="413" y="861"/>
                    <a:pt x="413" y="860"/>
                    <a:pt x="413" y="860"/>
                  </a:cubicBezTo>
                  <a:cubicBezTo>
                    <a:pt x="413" y="860"/>
                    <a:pt x="414" y="858"/>
                    <a:pt x="413" y="853"/>
                  </a:cubicBezTo>
                  <a:cubicBezTo>
                    <a:pt x="413" y="849"/>
                    <a:pt x="413" y="847"/>
                    <a:pt x="412" y="843"/>
                  </a:cubicBezTo>
                  <a:cubicBezTo>
                    <a:pt x="410" y="840"/>
                    <a:pt x="410" y="839"/>
                    <a:pt x="410" y="836"/>
                  </a:cubicBezTo>
                  <a:cubicBezTo>
                    <a:pt x="410" y="833"/>
                    <a:pt x="410" y="832"/>
                    <a:pt x="408" y="830"/>
                  </a:cubicBezTo>
                  <a:cubicBezTo>
                    <a:pt x="407" y="827"/>
                    <a:pt x="404" y="825"/>
                    <a:pt x="404" y="825"/>
                  </a:cubicBezTo>
                  <a:cubicBezTo>
                    <a:pt x="404" y="825"/>
                    <a:pt x="404" y="823"/>
                    <a:pt x="404" y="821"/>
                  </a:cubicBezTo>
                  <a:cubicBezTo>
                    <a:pt x="405" y="818"/>
                    <a:pt x="405" y="816"/>
                    <a:pt x="406" y="813"/>
                  </a:cubicBezTo>
                  <a:cubicBezTo>
                    <a:pt x="406" y="809"/>
                    <a:pt x="407" y="808"/>
                    <a:pt x="406" y="804"/>
                  </a:cubicBezTo>
                  <a:cubicBezTo>
                    <a:pt x="406" y="801"/>
                    <a:pt x="406" y="799"/>
                    <a:pt x="405" y="797"/>
                  </a:cubicBezTo>
                  <a:cubicBezTo>
                    <a:pt x="404" y="795"/>
                    <a:pt x="402" y="794"/>
                    <a:pt x="402" y="793"/>
                  </a:cubicBezTo>
                  <a:cubicBezTo>
                    <a:pt x="401" y="792"/>
                    <a:pt x="400" y="792"/>
                    <a:pt x="400" y="792"/>
                  </a:cubicBezTo>
                  <a:cubicBezTo>
                    <a:pt x="400" y="792"/>
                    <a:pt x="400" y="791"/>
                    <a:pt x="401" y="789"/>
                  </a:cubicBezTo>
                  <a:cubicBezTo>
                    <a:pt x="401" y="787"/>
                    <a:pt x="401" y="784"/>
                    <a:pt x="402" y="781"/>
                  </a:cubicBezTo>
                  <a:cubicBezTo>
                    <a:pt x="402" y="779"/>
                    <a:pt x="403" y="777"/>
                    <a:pt x="402" y="772"/>
                  </a:cubicBezTo>
                  <a:cubicBezTo>
                    <a:pt x="402" y="768"/>
                    <a:pt x="402" y="765"/>
                    <a:pt x="402" y="764"/>
                  </a:cubicBezTo>
                  <a:cubicBezTo>
                    <a:pt x="403" y="763"/>
                    <a:pt x="403" y="763"/>
                    <a:pt x="405" y="761"/>
                  </a:cubicBezTo>
                  <a:cubicBezTo>
                    <a:pt x="407" y="760"/>
                    <a:pt x="408" y="759"/>
                    <a:pt x="408" y="757"/>
                  </a:cubicBezTo>
                  <a:cubicBezTo>
                    <a:pt x="407" y="756"/>
                    <a:pt x="407" y="754"/>
                    <a:pt x="406" y="752"/>
                  </a:cubicBezTo>
                  <a:cubicBezTo>
                    <a:pt x="405" y="749"/>
                    <a:pt x="403" y="747"/>
                    <a:pt x="403" y="747"/>
                  </a:cubicBezTo>
                  <a:cubicBezTo>
                    <a:pt x="403" y="747"/>
                    <a:pt x="404" y="745"/>
                    <a:pt x="404" y="743"/>
                  </a:cubicBezTo>
                  <a:cubicBezTo>
                    <a:pt x="405" y="741"/>
                    <a:pt x="405" y="738"/>
                    <a:pt x="405" y="734"/>
                  </a:cubicBezTo>
                  <a:cubicBezTo>
                    <a:pt x="405" y="731"/>
                    <a:pt x="405" y="729"/>
                    <a:pt x="405" y="725"/>
                  </a:cubicBezTo>
                  <a:cubicBezTo>
                    <a:pt x="405" y="722"/>
                    <a:pt x="405" y="718"/>
                    <a:pt x="405" y="712"/>
                  </a:cubicBezTo>
                  <a:cubicBezTo>
                    <a:pt x="404" y="706"/>
                    <a:pt x="404" y="704"/>
                    <a:pt x="404" y="700"/>
                  </a:cubicBezTo>
                  <a:cubicBezTo>
                    <a:pt x="404" y="696"/>
                    <a:pt x="404" y="692"/>
                    <a:pt x="403" y="688"/>
                  </a:cubicBezTo>
                  <a:cubicBezTo>
                    <a:pt x="402" y="684"/>
                    <a:pt x="401" y="682"/>
                    <a:pt x="401" y="682"/>
                  </a:cubicBezTo>
                  <a:cubicBezTo>
                    <a:pt x="401" y="682"/>
                    <a:pt x="401" y="679"/>
                    <a:pt x="401" y="676"/>
                  </a:cubicBezTo>
                  <a:cubicBezTo>
                    <a:pt x="402" y="673"/>
                    <a:pt x="402" y="670"/>
                    <a:pt x="402" y="665"/>
                  </a:cubicBezTo>
                  <a:cubicBezTo>
                    <a:pt x="402" y="661"/>
                    <a:pt x="402" y="660"/>
                    <a:pt x="402" y="657"/>
                  </a:cubicBezTo>
                  <a:cubicBezTo>
                    <a:pt x="401" y="655"/>
                    <a:pt x="401" y="653"/>
                    <a:pt x="401" y="651"/>
                  </a:cubicBezTo>
                  <a:cubicBezTo>
                    <a:pt x="401" y="649"/>
                    <a:pt x="401" y="649"/>
                    <a:pt x="401" y="647"/>
                  </a:cubicBezTo>
                  <a:cubicBezTo>
                    <a:pt x="401" y="646"/>
                    <a:pt x="402" y="644"/>
                    <a:pt x="401" y="643"/>
                  </a:cubicBezTo>
                  <a:cubicBezTo>
                    <a:pt x="400" y="641"/>
                    <a:pt x="398" y="639"/>
                    <a:pt x="397" y="638"/>
                  </a:cubicBezTo>
                  <a:cubicBezTo>
                    <a:pt x="396" y="636"/>
                    <a:pt x="396" y="636"/>
                    <a:pt x="394" y="635"/>
                  </a:cubicBezTo>
                  <a:cubicBezTo>
                    <a:pt x="392" y="633"/>
                    <a:pt x="391" y="634"/>
                    <a:pt x="390" y="634"/>
                  </a:cubicBezTo>
                  <a:cubicBezTo>
                    <a:pt x="388" y="634"/>
                    <a:pt x="387" y="634"/>
                    <a:pt x="386" y="634"/>
                  </a:cubicBezTo>
                  <a:cubicBezTo>
                    <a:pt x="385" y="635"/>
                    <a:pt x="385" y="635"/>
                    <a:pt x="385" y="635"/>
                  </a:cubicBezTo>
                  <a:cubicBezTo>
                    <a:pt x="385" y="635"/>
                    <a:pt x="384" y="633"/>
                    <a:pt x="383" y="631"/>
                  </a:cubicBezTo>
                  <a:cubicBezTo>
                    <a:pt x="382" y="629"/>
                    <a:pt x="381" y="628"/>
                    <a:pt x="381" y="627"/>
                  </a:cubicBezTo>
                  <a:cubicBezTo>
                    <a:pt x="381" y="626"/>
                    <a:pt x="382" y="625"/>
                    <a:pt x="381" y="624"/>
                  </a:cubicBezTo>
                  <a:cubicBezTo>
                    <a:pt x="380" y="623"/>
                    <a:pt x="380" y="622"/>
                    <a:pt x="380" y="621"/>
                  </a:cubicBezTo>
                  <a:cubicBezTo>
                    <a:pt x="380" y="620"/>
                    <a:pt x="381" y="618"/>
                    <a:pt x="381" y="618"/>
                  </a:cubicBezTo>
                  <a:cubicBezTo>
                    <a:pt x="382" y="617"/>
                    <a:pt x="382" y="617"/>
                    <a:pt x="383" y="615"/>
                  </a:cubicBezTo>
                  <a:cubicBezTo>
                    <a:pt x="383" y="614"/>
                    <a:pt x="382" y="613"/>
                    <a:pt x="382" y="612"/>
                  </a:cubicBezTo>
                  <a:cubicBezTo>
                    <a:pt x="383" y="611"/>
                    <a:pt x="383" y="611"/>
                    <a:pt x="383" y="610"/>
                  </a:cubicBezTo>
                  <a:cubicBezTo>
                    <a:pt x="383" y="609"/>
                    <a:pt x="383" y="608"/>
                    <a:pt x="384" y="608"/>
                  </a:cubicBezTo>
                  <a:cubicBezTo>
                    <a:pt x="384" y="607"/>
                    <a:pt x="384" y="605"/>
                    <a:pt x="385" y="604"/>
                  </a:cubicBezTo>
                  <a:cubicBezTo>
                    <a:pt x="385" y="603"/>
                    <a:pt x="386" y="602"/>
                    <a:pt x="386" y="602"/>
                  </a:cubicBezTo>
                  <a:cubicBezTo>
                    <a:pt x="386" y="602"/>
                    <a:pt x="387" y="601"/>
                    <a:pt x="387" y="600"/>
                  </a:cubicBezTo>
                  <a:cubicBezTo>
                    <a:pt x="387" y="598"/>
                    <a:pt x="387" y="598"/>
                    <a:pt x="388" y="597"/>
                  </a:cubicBezTo>
                  <a:cubicBezTo>
                    <a:pt x="388" y="595"/>
                    <a:pt x="389" y="593"/>
                    <a:pt x="390" y="592"/>
                  </a:cubicBezTo>
                  <a:cubicBezTo>
                    <a:pt x="390" y="591"/>
                    <a:pt x="391" y="589"/>
                    <a:pt x="392" y="588"/>
                  </a:cubicBezTo>
                  <a:cubicBezTo>
                    <a:pt x="392" y="587"/>
                    <a:pt x="393" y="585"/>
                    <a:pt x="395" y="583"/>
                  </a:cubicBezTo>
                  <a:cubicBezTo>
                    <a:pt x="397" y="581"/>
                    <a:pt x="397" y="580"/>
                    <a:pt x="397" y="578"/>
                  </a:cubicBezTo>
                  <a:cubicBezTo>
                    <a:pt x="397" y="577"/>
                    <a:pt x="397" y="576"/>
                    <a:pt x="397" y="576"/>
                  </a:cubicBezTo>
                  <a:cubicBezTo>
                    <a:pt x="397" y="575"/>
                    <a:pt x="398" y="574"/>
                    <a:pt x="398" y="573"/>
                  </a:cubicBezTo>
                  <a:cubicBezTo>
                    <a:pt x="399" y="571"/>
                    <a:pt x="400" y="567"/>
                    <a:pt x="402" y="563"/>
                  </a:cubicBezTo>
                  <a:cubicBezTo>
                    <a:pt x="403" y="559"/>
                    <a:pt x="403" y="557"/>
                    <a:pt x="404" y="555"/>
                  </a:cubicBezTo>
                  <a:cubicBezTo>
                    <a:pt x="405" y="553"/>
                    <a:pt x="406" y="551"/>
                    <a:pt x="406" y="550"/>
                  </a:cubicBezTo>
                  <a:cubicBezTo>
                    <a:pt x="406" y="548"/>
                    <a:pt x="407" y="548"/>
                    <a:pt x="407" y="547"/>
                  </a:cubicBezTo>
                  <a:cubicBezTo>
                    <a:pt x="407" y="546"/>
                    <a:pt x="408" y="545"/>
                    <a:pt x="409" y="543"/>
                  </a:cubicBezTo>
                  <a:cubicBezTo>
                    <a:pt x="409" y="541"/>
                    <a:pt x="409" y="540"/>
                    <a:pt x="410" y="538"/>
                  </a:cubicBezTo>
                  <a:cubicBezTo>
                    <a:pt x="411" y="537"/>
                    <a:pt x="412" y="535"/>
                    <a:pt x="413" y="534"/>
                  </a:cubicBezTo>
                  <a:cubicBezTo>
                    <a:pt x="414" y="533"/>
                    <a:pt x="415" y="532"/>
                    <a:pt x="415" y="530"/>
                  </a:cubicBezTo>
                  <a:cubicBezTo>
                    <a:pt x="415" y="529"/>
                    <a:pt x="415" y="528"/>
                    <a:pt x="414" y="527"/>
                  </a:cubicBezTo>
                  <a:cubicBezTo>
                    <a:pt x="414" y="526"/>
                    <a:pt x="413" y="525"/>
                    <a:pt x="413" y="524"/>
                  </a:cubicBezTo>
                  <a:cubicBezTo>
                    <a:pt x="414" y="523"/>
                    <a:pt x="414" y="522"/>
                    <a:pt x="415" y="521"/>
                  </a:cubicBezTo>
                  <a:cubicBezTo>
                    <a:pt x="415" y="520"/>
                    <a:pt x="416" y="520"/>
                    <a:pt x="416" y="520"/>
                  </a:cubicBezTo>
                  <a:cubicBezTo>
                    <a:pt x="417" y="520"/>
                    <a:pt x="418" y="520"/>
                    <a:pt x="419" y="518"/>
                  </a:cubicBezTo>
                  <a:cubicBezTo>
                    <a:pt x="421" y="516"/>
                    <a:pt x="421" y="515"/>
                    <a:pt x="421" y="512"/>
                  </a:cubicBezTo>
                  <a:cubicBezTo>
                    <a:pt x="422" y="509"/>
                    <a:pt x="422" y="507"/>
                    <a:pt x="423" y="505"/>
                  </a:cubicBezTo>
                  <a:cubicBezTo>
                    <a:pt x="423" y="503"/>
                    <a:pt x="423" y="501"/>
                    <a:pt x="423" y="499"/>
                  </a:cubicBezTo>
                  <a:cubicBezTo>
                    <a:pt x="423" y="496"/>
                    <a:pt x="423" y="496"/>
                    <a:pt x="423" y="493"/>
                  </a:cubicBezTo>
                  <a:cubicBezTo>
                    <a:pt x="423" y="490"/>
                    <a:pt x="423" y="487"/>
                    <a:pt x="422" y="485"/>
                  </a:cubicBezTo>
                  <a:cubicBezTo>
                    <a:pt x="422" y="483"/>
                    <a:pt x="422" y="481"/>
                    <a:pt x="422" y="478"/>
                  </a:cubicBezTo>
                  <a:cubicBezTo>
                    <a:pt x="422" y="476"/>
                    <a:pt x="422" y="474"/>
                    <a:pt x="422" y="472"/>
                  </a:cubicBezTo>
                  <a:cubicBezTo>
                    <a:pt x="421" y="470"/>
                    <a:pt x="420" y="469"/>
                    <a:pt x="420" y="467"/>
                  </a:cubicBezTo>
                  <a:cubicBezTo>
                    <a:pt x="420" y="466"/>
                    <a:pt x="420" y="464"/>
                    <a:pt x="420" y="463"/>
                  </a:cubicBezTo>
                  <a:cubicBezTo>
                    <a:pt x="420" y="461"/>
                    <a:pt x="420" y="460"/>
                    <a:pt x="420" y="458"/>
                  </a:cubicBezTo>
                  <a:cubicBezTo>
                    <a:pt x="421" y="455"/>
                    <a:pt x="421" y="453"/>
                    <a:pt x="422" y="449"/>
                  </a:cubicBezTo>
                  <a:cubicBezTo>
                    <a:pt x="423" y="446"/>
                    <a:pt x="423" y="444"/>
                    <a:pt x="423" y="442"/>
                  </a:cubicBezTo>
                  <a:cubicBezTo>
                    <a:pt x="424" y="441"/>
                    <a:pt x="425" y="438"/>
                    <a:pt x="425" y="433"/>
                  </a:cubicBezTo>
                  <a:cubicBezTo>
                    <a:pt x="424" y="429"/>
                    <a:pt x="423" y="425"/>
                    <a:pt x="422" y="422"/>
                  </a:cubicBezTo>
                  <a:cubicBezTo>
                    <a:pt x="420" y="418"/>
                    <a:pt x="419" y="414"/>
                    <a:pt x="417" y="411"/>
                  </a:cubicBezTo>
                  <a:cubicBezTo>
                    <a:pt x="415" y="407"/>
                    <a:pt x="413" y="404"/>
                    <a:pt x="412" y="401"/>
                  </a:cubicBezTo>
                  <a:cubicBezTo>
                    <a:pt x="410" y="397"/>
                    <a:pt x="409" y="394"/>
                    <a:pt x="407" y="391"/>
                  </a:cubicBezTo>
                  <a:cubicBezTo>
                    <a:pt x="405" y="388"/>
                    <a:pt x="404" y="386"/>
                    <a:pt x="403" y="384"/>
                  </a:cubicBezTo>
                  <a:cubicBezTo>
                    <a:pt x="402" y="382"/>
                    <a:pt x="400" y="378"/>
                    <a:pt x="399" y="376"/>
                  </a:cubicBezTo>
                  <a:cubicBezTo>
                    <a:pt x="398" y="375"/>
                    <a:pt x="396" y="372"/>
                    <a:pt x="395" y="371"/>
                  </a:cubicBezTo>
                  <a:cubicBezTo>
                    <a:pt x="393" y="369"/>
                    <a:pt x="391" y="365"/>
                    <a:pt x="390" y="362"/>
                  </a:cubicBezTo>
                  <a:cubicBezTo>
                    <a:pt x="389" y="359"/>
                    <a:pt x="387" y="355"/>
                    <a:pt x="386" y="352"/>
                  </a:cubicBezTo>
                  <a:cubicBezTo>
                    <a:pt x="386" y="350"/>
                    <a:pt x="386" y="349"/>
                    <a:pt x="385" y="346"/>
                  </a:cubicBezTo>
                  <a:cubicBezTo>
                    <a:pt x="385" y="343"/>
                    <a:pt x="385" y="341"/>
                    <a:pt x="384" y="337"/>
                  </a:cubicBezTo>
                  <a:cubicBezTo>
                    <a:pt x="384" y="333"/>
                    <a:pt x="384" y="332"/>
                    <a:pt x="382" y="328"/>
                  </a:cubicBezTo>
                  <a:cubicBezTo>
                    <a:pt x="382" y="326"/>
                    <a:pt x="381" y="325"/>
                    <a:pt x="381" y="324"/>
                  </a:cubicBezTo>
                  <a:cubicBezTo>
                    <a:pt x="380" y="321"/>
                    <a:pt x="379" y="319"/>
                    <a:pt x="379" y="318"/>
                  </a:cubicBezTo>
                  <a:cubicBezTo>
                    <a:pt x="379" y="317"/>
                    <a:pt x="379" y="317"/>
                    <a:pt x="379" y="317"/>
                  </a:cubicBezTo>
                  <a:cubicBezTo>
                    <a:pt x="379" y="317"/>
                    <a:pt x="379" y="316"/>
                    <a:pt x="380" y="315"/>
                  </a:cubicBezTo>
                  <a:cubicBezTo>
                    <a:pt x="381" y="313"/>
                    <a:pt x="381" y="312"/>
                    <a:pt x="383" y="310"/>
                  </a:cubicBezTo>
                  <a:cubicBezTo>
                    <a:pt x="384" y="308"/>
                    <a:pt x="385" y="306"/>
                    <a:pt x="386" y="302"/>
                  </a:cubicBezTo>
                  <a:cubicBezTo>
                    <a:pt x="387" y="299"/>
                    <a:pt x="387" y="299"/>
                    <a:pt x="387" y="298"/>
                  </a:cubicBezTo>
                  <a:cubicBezTo>
                    <a:pt x="387" y="296"/>
                    <a:pt x="387" y="295"/>
                    <a:pt x="387" y="295"/>
                  </a:cubicBezTo>
                  <a:cubicBezTo>
                    <a:pt x="387" y="295"/>
                    <a:pt x="388" y="295"/>
                    <a:pt x="389" y="294"/>
                  </a:cubicBezTo>
                  <a:cubicBezTo>
                    <a:pt x="390" y="293"/>
                    <a:pt x="390" y="292"/>
                    <a:pt x="391" y="291"/>
                  </a:cubicBezTo>
                  <a:cubicBezTo>
                    <a:pt x="393" y="290"/>
                    <a:pt x="394" y="289"/>
                    <a:pt x="394" y="289"/>
                  </a:cubicBezTo>
                  <a:cubicBezTo>
                    <a:pt x="394" y="289"/>
                    <a:pt x="395" y="290"/>
                    <a:pt x="398" y="291"/>
                  </a:cubicBezTo>
                  <a:cubicBezTo>
                    <a:pt x="400" y="292"/>
                    <a:pt x="401" y="293"/>
                    <a:pt x="402" y="294"/>
                  </a:cubicBezTo>
                  <a:cubicBezTo>
                    <a:pt x="403" y="294"/>
                    <a:pt x="405" y="296"/>
                    <a:pt x="407" y="297"/>
                  </a:cubicBezTo>
                  <a:cubicBezTo>
                    <a:pt x="409" y="298"/>
                    <a:pt x="412" y="299"/>
                    <a:pt x="414" y="299"/>
                  </a:cubicBezTo>
                  <a:cubicBezTo>
                    <a:pt x="417" y="300"/>
                    <a:pt x="418" y="301"/>
                    <a:pt x="421" y="303"/>
                  </a:cubicBezTo>
                  <a:cubicBezTo>
                    <a:pt x="423" y="304"/>
                    <a:pt x="426" y="305"/>
                    <a:pt x="427" y="305"/>
                  </a:cubicBezTo>
                  <a:cubicBezTo>
                    <a:pt x="428" y="306"/>
                    <a:pt x="430" y="308"/>
                    <a:pt x="433" y="309"/>
                  </a:cubicBezTo>
                  <a:cubicBezTo>
                    <a:pt x="435" y="310"/>
                    <a:pt x="438" y="311"/>
                    <a:pt x="442" y="311"/>
                  </a:cubicBezTo>
                  <a:cubicBezTo>
                    <a:pt x="446" y="312"/>
                    <a:pt x="448" y="312"/>
                    <a:pt x="451" y="313"/>
                  </a:cubicBezTo>
                  <a:cubicBezTo>
                    <a:pt x="453" y="313"/>
                    <a:pt x="455" y="313"/>
                    <a:pt x="457" y="313"/>
                  </a:cubicBezTo>
                  <a:cubicBezTo>
                    <a:pt x="460" y="313"/>
                    <a:pt x="461" y="314"/>
                    <a:pt x="462" y="314"/>
                  </a:cubicBezTo>
                  <a:cubicBezTo>
                    <a:pt x="464" y="314"/>
                    <a:pt x="467" y="314"/>
                    <a:pt x="469" y="313"/>
                  </a:cubicBezTo>
                  <a:cubicBezTo>
                    <a:pt x="471" y="312"/>
                    <a:pt x="472" y="310"/>
                    <a:pt x="472" y="309"/>
                  </a:cubicBezTo>
                  <a:cubicBezTo>
                    <a:pt x="473" y="308"/>
                    <a:pt x="473" y="307"/>
                    <a:pt x="473" y="307"/>
                  </a:cubicBezTo>
                  <a:cubicBezTo>
                    <a:pt x="473" y="307"/>
                    <a:pt x="475" y="305"/>
                    <a:pt x="476" y="304"/>
                  </a:cubicBezTo>
                  <a:cubicBezTo>
                    <a:pt x="477" y="303"/>
                    <a:pt x="478" y="302"/>
                    <a:pt x="479" y="301"/>
                  </a:cubicBezTo>
                  <a:cubicBezTo>
                    <a:pt x="479" y="301"/>
                    <a:pt x="481" y="299"/>
                    <a:pt x="483" y="297"/>
                  </a:cubicBezTo>
                  <a:cubicBezTo>
                    <a:pt x="484" y="295"/>
                    <a:pt x="484" y="294"/>
                    <a:pt x="485" y="292"/>
                  </a:cubicBezTo>
                  <a:cubicBezTo>
                    <a:pt x="486" y="290"/>
                    <a:pt x="488" y="289"/>
                    <a:pt x="488" y="285"/>
                  </a:cubicBezTo>
                  <a:cubicBezTo>
                    <a:pt x="488" y="282"/>
                    <a:pt x="487" y="278"/>
                    <a:pt x="486" y="276"/>
                  </a:cubicBezTo>
                  <a:cubicBezTo>
                    <a:pt x="486" y="274"/>
                    <a:pt x="486" y="272"/>
                    <a:pt x="486" y="272"/>
                  </a:cubicBezTo>
                  <a:cubicBezTo>
                    <a:pt x="486" y="272"/>
                    <a:pt x="486" y="271"/>
                    <a:pt x="487" y="270"/>
                  </a:cubicBezTo>
                  <a:cubicBezTo>
                    <a:pt x="488" y="269"/>
                    <a:pt x="489" y="268"/>
                    <a:pt x="489" y="266"/>
                  </a:cubicBezTo>
                  <a:cubicBezTo>
                    <a:pt x="490" y="265"/>
                    <a:pt x="490" y="264"/>
                    <a:pt x="490" y="263"/>
                  </a:cubicBezTo>
                  <a:cubicBezTo>
                    <a:pt x="491" y="262"/>
                    <a:pt x="491" y="261"/>
                    <a:pt x="491" y="259"/>
                  </a:cubicBezTo>
                  <a:cubicBezTo>
                    <a:pt x="492" y="258"/>
                    <a:pt x="492" y="256"/>
                    <a:pt x="492" y="254"/>
                  </a:cubicBezTo>
                  <a:cubicBezTo>
                    <a:pt x="492" y="252"/>
                    <a:pt x="492" y="250"/>
                    <a:pt x="493" y="248"/>
                  </a:cubicBezTo>
                  <a:cubicBezTo>
                    <a:pt x="493" y="243"/>
                    <a:pt x="493" y="241"/>
                    <a:pt x="492" y="240"/>
                  </a:cubicBezTo>
                  <a:cubicBezTo>
                    <a:pt x="492" y="238"/>
                    <a:pt x="492" y="237"/>
                    <a:pt x="492" y="237"/>
                  </a:cubicBezTo>
                  <a:cubicBezTo>
                    <a:pt x="492" y="237"/>
                    <a:pt x="493" y="236"/>
                    <a:pt x="493" y="234"/>
                  </a:cubicBezTo>
                  <a:cubicBezTo>
                    <a:pt x="493" y="232"/>
                    <a:pt x="494" y="230"/>
                    <a:pt x="494" y="228"/>
                  </a:cubicBezTo>
                  <a:cubicBezTo>
                    <a:pt x="495" y="225"/>
                    <a:pt x="495" y="222"/>
                    <a:pt x="496" y="219"/>
                  </a:cubicBezTo>
                  <a:cubicBezTo>
                    <a:pt x="496" y="216"/>
                    <a:pt x="497" y="212"/>
                    <a:pt x="497" y="207"/>
                  </a:cubicBezTo>
                  <a:cubicBezTo>
                    <a:pt x="497" y="201"/>
                    <a:pt x="497" y="201"/>
                    <a:pt x="497" y="198"/>
                  </a:cubicBezTo>
                  <a:cubicBezTo>
                    <a:pt x="497" y="195"/>
                    <a:pt x="498" y="194"/>
                    <a:pt x="498" y="191"/>
                  </a:cubicBezTo>
                  <a:cubicBezTo>
                    <a:pt x="499" y="189"/>
                    <a:pt x="499" y="186"/>
                    <a:pt x="500" y="182"/>
                  </a:cubicBezTo>
                  <a:cubicBezTo>
                    <a:pt x="501" y="179"/>
                    <a:pt x="501" y="176"/>
                    <a:pt x="502" y="174"/>
                  </a:cubicBezTo>
                  <a:cubicBezTo>
                    <a:pt x="502" y="173"/>
                    <a:pt x="502" y="172"/>
                    <a:pt x="502" y="171"/>
                  </a:cubicBezTo>
                  <a:close/>
                  <a:moveTo>
                    <a:pt x="43" y="171"/>
                  </a:moveTo>
                  <a:cubicBezTo>
                    <a:pt x="33" y="176"/>
                    <a:pt x="24" y="180"/>
                    <a:pt x="24" y="180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3" y="174"/>
                    <a:pt x="23" y="174"/>
                    <a:pt x="23" y="174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22" y="166"/>
                    <a:pt x="29" y="164"/>
                    <a:pt x="39" y="160"/>
                  </a:cubicBezTo>
                  <a:cubicBezTo>
                    <a:pt x="49" y="156"/>
                    <a:pt x="56" y="152"/>
                    <a:pt x="56" y="152"/>
                  </a:cubicBezTo>
                  <a:cubicBezTo>
                    <a:pt x="56" y="152"/>
                    <a:pt x="57" y="157"/>
                    <a:pt x="57" y="158"/>
                  </a:cubicBezTo>
                  <a:cubicBezTo>
                    <a:pt x="58" y="159"/>
                    <a:pt x="59" y="160"/>
                    <a:pt x="59" y="160"/>
                  </a:cubicBezTo>
                  <a:cubicBezTo>
                    <a:pt x="59" y="160"/>
                    <a:pt x="54" y="166"/>
                    <a:pt x="43" y="171"/>
                  </a:cubicBezTo>
                  <a:close/>
                  <a:moveTo>
                    <a:pt x="257" y="166"/>
                  </a:moveTo>
                  <a:cubicBezTo>
                    <a:pt x="256" y="168"/>
                    <a:pt x="256" y="169"/>
                    <a:pt x="256" y="169"/>
                  </a:cubicBezTo>
                  <a:cubicBezTo>
                    <a:pt x="256" y="169"/>
                    <a:pt x="252" y="172"/>
                    <a:pt x="251" y="175"/>
                  </a:cubicBezTo>
                  <a:cubicBezTo>
                    <a:pt x="249" y="178"/>
                    <a:pt x="245" y="185"/>
                    <a:pt x="244" y="192"/>
                  </a:cubicBezTo>
                  <a:cubicBezTo>
                    <a:pt x="242" y="199"/>
                    <a:pt x="241" y="214"/>
                    <a:pt x="240" y="223"/>
                  </a:cubicBezTo>
                  <a:cubicBezTo>
                    <a:pt x="239" y="209"/>
                    <a:pt x="238" y="206"/>
                    <a:pt x="239" y="197"/>
                  </a:cubicBezTo>
                  <a:cubicBezTo>
                    <a:pt x="240" y="187"/>
                    <a:pt x="242" y="176"/>
                    <a:pt x="244" y="172"/>
                  </a:cubicBezTo>
                  <a:cubicBezTo>
                    <a:pt x="244" y="172"/>
                    <a:pt x="244" y="177"/>
                    <a:pt x="246" y="179"/>
                  </a:cubicBezTo>
                  <a:cubicBezTo>
                    <a:pt x="247" y="178"/>
                    <a:pt x="246" y="179"/>
                    <a:pt x="247" y="177"/>
                  </a:cubicBezTo>
                  <a:cubicBezTo>
                    <a:pt x="248" y="175"/>
                    <a:pt x="249" y="171"/>
                    <a:pt x="251" y="168"/>
                  </a:cubicBezTo>
                  <a:cubicBezTo>
                    <a:pt x="253" y="166"/>
                    <a:pt x="255" y="162"/>
                    <a:pt x="255" y="161"/>
                  </a:cubicBezTo>
                  <a:cubicBezTo>
                    <a:pt x="256" y="162"/>
                    <a:pt x="258" y="164"/>
                    <a:pt x="257" y="166"/>
                  </a:cubicBezTo>
                  <a:close/>
                  <a:moveTo>
                    <a:pt x="252" y="165"/>
                  </a:moveTo>
                  <a:cubicBezTo>
                    <a:pt x="250" y="168"/>
                    <a:pt x="248" y="170"/>
                    <a:pt x="248" y="173"/>
                  </a:cubicBezTo>
                  <a:cubicBezTo>
                    <a:pt x="247" y="175"/>
                    <a:pt x="246" y="178"/>
                    <a:pt x="246" y="178"/>
                  </a:cubicBezTo>
                  <a:cubicBezTo>
                    <a:pt x="246" y="178"/>
                    <a:pt x="244" y="174"/>
                    <a:pt x="245" y="170"/>
                  </a:cubicBezTo>
                  <a:cubicBezTo>
                    <a:pt x="246" y="166"/>
                    <a:pt x="248" y="162"/>
                    <a:pt x="248" y="159"/>
                  </a:cubicBezTo>
                  <a:cubicBezTo>
                    <a:pt x="248" y="156"/>
                    <a:pt x="247" y="149"/>
                    <a:pt x="249" y="143"/>
                  </a:cubicBezTo>
                  <a:cubicBezTo>
                    <a:pt x="250" y="138"/>
                    <a:pt x="253" y="136"/>
                    <a:pt x="253" y="136"/>
                  </a:cubicBezTo>
                  <a:cubicBezTo>
                    <a:pt x="253" y="136"/>
                    <a:pt x="254" y="140"/>
                    <a:pt x="259" y="144"/>
                  </a:cubicBezTo>
                  <a:cubicBezTo>
                    <a:pt x="263" y="149"/>
                    <a:pt x="265" y="152"/>
                    <a:pt x="265" y="152"/>
                  </a:cubicBezTo>
                  <a:cubicBezTo>
                    <a:pt x="265" y="152"/>
                    <a:pt x="261" y="152"/>
                    <a:pt x="258" y="155"/>
                  </a:cubicBezTo>
                  <a:cubicBezTo>
                    <a:pt x="256" y="158"/>
                    <a:pt x="255" y="162"/>
                    <a:pt x="252" y="165"/>
                  </a:cubicBezTo>
                  <a:close/>
                  <a:moveTo>
                    <a:pt x="266" y="440"/>
                  </a:moveTo>
                  <a:cubicBezTo>
                    <a:pt x="260" y="438"/>
                    <a:pt x="258" y="438"/>
                    <a:pt x="258" y="438"/>
                  </a:cubicBezTo>
                  <a:cubicBezTo>
                    <a:pt x="258" y="438"/>
                    <a:pt x="263" y="423"/>
                    <a:pt x="265" y="413"/>
                  </a:cubicBezTo>
                  <a:cubicBezTo>
                    <a:pt x="268" y="421"/>
                    <a:pt x="275" y="439"/>
                    <a:pt x="275" y="439"/>
                  </a:cubicBezTo>
                  <a:cubicBezTo>
                    <a:pt x="275" y="439"/>
                    <a:pt x="272" y="441"/>
                    <a:pt x="266" y="440"/>
                  </a:cubicBezTo>
                  <a:close/>
                  <a:moveTo>
                    <a:pt x="282" y="196"/>
                  </a:moveTo>
                  <a:cubicBezTo>
                    <a:pt x="280" y="201"/>
                    <a:pt x="275" y="212"/>
                    <a:pt x="275" y="212"/>
                  </a:cubicBezTo>
                  <a:cubicBezTo>
                    <a:pt x="275" y="212"/>
                    <a:pt x="276" y="201"/>
                    <a:pt x="272" y="193"/>
                  </a:cubicBezTo>
                  <a:cubicBezTo>
                    <a:pt x="269" y="184"/>
                    <a:pt x="266" y="180"/>
                    <a:pt x="266" y="179"/>
                  </a:cubicBezTo>
                  <a:cubicBezTo>
                    <a:pt x="266" y="178"/>
                    <a:pt x="266" y="177"/>
                    <a:pt x="266" y="176"/>
                  </a:cubicBezTo>
                  <a:cubicBezTo>
                    <a:pt x="266" y="175"/>
                    <a:pt x="265" y="174"/>
                    <a:pt x="265" y="174"/>
                  </a:cubicBezTo>
                  <a:cubicBezTo>
                    <a:pt x="265" y="174"/>
                    <a:pt x="268" y="173"/>
                    <a:pt x="271" y="171"/>
                  </a:cubicBezTo>
                  <a:cubicBezTo>
                    <a:pt x="274" y="170"/>
                    <a:pt x="276" y="169"/>
                    <a:pt x="276" y="169"/>
                  </a:cubicBezTo>
                  <a:cubicBezTo>
                    <a:pt x="276" y="169"/>
                    <a:pt x="280" y="181"/>
                    <a:pt x="284" y="184"/>
                  </a:cubicBezTo>
                  <a:cubicBezTo>
                    <a:pt x="287" y="182"/>
                    <a:pt x="288" y="181"/>
                    <a:pt x="290" y="180"/>
                  </a:cubicBezTo>
                  <a:cubicBezTo>
                    <a:pt x="287" y="184"/>
                    <a:pt x="285" y="190"/>
                    <a:pt x="282" y="196"/>
                  </a:cubicBezTo>
                  <a:close/>
                  <a:moveTo>
                    <a:pt x="321" y="141"/>
                  </a:moveTo>
                  <a:cubicBezTo>
                    <a:pt x="319" y="143"/>
                    <a:pt x="311" y="152"/>
                    <a:pt x="305" y="157"/>
                  </a:cubicBezTo>
                  <a:cubicBezTo>
                    <a:pt x="300" y="162"/>
                    <a:pt x="299" y="165"/>
                    <a:pt x="294" y="172"/>
                  </a:cubicBezTo>
                  <a:cubicBezTo>
                    <a:pt x="290" y="179"/>
                    <a:pt x="290" y="180"/>
                    <a:pt x="290" y="180"/>
                  </a:cubicBezTo>
                  <a:cubicBezTo>
                    <a:pt x="290" y="180"/>
                    <a:pt x="286" y="182"/>
                    <a:pt x="284" y="183"/>
                  </a:cubicBezTo>
                  <a:cubicBezTo>
                    <a:pt x="282" y="180"/>
                    <a:pt x="279" y="176"/>
                    <a:pt x="277" y="169"/>
                  </a:cubicBezTo>
                  <a:cubicBezTo>
                    <a:pt x="275" y="162"/>
                    <a:pt x="274" y="160"/>
                    <a:pt x="273" y="158"/>
                  </a:cubicBezTo>
                  <a:cubicBezTo>
                    <a:pt x="272" y="157"/>
                    <a:pt x="272" y="155"/>
                    <a:pt x="272" y="155"/>
                  </a:cubicBezTo>
                  <a:cubicBezTo>
                    <a:pt x="272" y="155"/>
                    <a:pt x="282" y="151"/>
                    <a:pt x="295" y="147"/>
                  </a:cubicBezTo>
                  <a:cubicBezTo>
                    <a:pt x="307" y="144"/>
                    <a:pt x="310" y="142"/>
                    <a:pt x="315" y="140"/>
                  </a:cubicBezTo>
                  <a:cubicBezTo>
                    <a:pt x="319" y="139"/>
                    <a:pt x="322" y="136"/>
                    <a:pt x="322" y="136"/>
                  </a:cubicBezTo>
                  <a:cubicBezTo>
                    <a:pt x="322" y="136"/>
                    <a:pt x="323" y="139"/>
                    <a:pt x="321" y="141"/>
                  </a:cubicBezTo>
                  <a:close/>
                  <a:moveTo>
                    <a:pt x="461" y="169"/>
                  </a:moveTo>
                  <a:cubicBezTo>
                    <a:pt x="451" y="166"/>
                    <a:pt x="448" y="166"/>
                    <a:pt x="448" y="163"/>
                  </a:cubicBezTo>
                  <a:cubicBezTo>
                    <a:pt x="449" y="160"/>
                    <a:pt x="449" y="159"/>
                    <a:pt x="450" y="157"/>
                  </a:cubicBezTo>
                  <a:cubicBezTo>
                    <a:pt x="450" y="154"/>
                    <a:pt x="450" y="149"/>
                    <a:pt x="450" y="149"/>
                  </a:cubicBezTo>
                  <a:cubicBezTo>
                    <a:pt x="450" y="149"/>
                    <a:pt x="450" y="150"/>
                    <a:pt x="455" y="150"/>
                  </a:cubicBezTo>
                  <a:cubicBezTo>
                    <a:pt x="460" y="150"/>
                    <a:pt x="476" y="148"/>
                    <a:pt x="476" y="148"/>
                  </a:cubicBezTo>
                  <a:cubicBezTo>
                    <a:pt x="479" y="151"/>
                    <a:pt x="479" y="151"/>
                    <a:pt x="479" y="151"/>
                  </a:cubicBezTo>
                  <a:cubicBezTo>
                    <a:pt x="479" y="147"/>
                    <a:pt x="479" y="147"/>
                    <a:pt x="479" y="147"/>
                  </a:cubicBezTo>
                  <a:cubicBezTo>
                    <a:pt x="479" y="147"/>
                    <a:pt x="481" y="156"/>
                    <a:pt x="481" y="158"/>
                  </a:cubicBezTo>
                  <a:cubicBezTo>
                    <a:pt x="482" y="160"/>
                    <a:pt x="483" y="160"/>
                    <a:pt x="483" y="160"/>
                  </a:cubicBezTo>
                  <a:cubicBezTo>
                    <a:pt x="483" y="160"/>
                    <a:pt x="483" y="166"/>
                    <a:pt x="484" y="169"/>
                  </a:cubicBezTo>
                  <a:cubicBezTo>
                    <a:pt x="485" y="172"/>
                    <a:pt x="486" y="175"/>
                    <a:pt x="486" y="175"/>
                  </a:cubicBezTo>
                  <a:cubicBezTo>
                    <a:pt x="486" y="175"/>
                    <a:pt x="471" y="173"/>
                    <a:pt x="461" y="1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任意多边形: 形状 9"/>
            <p:cNvSpPr/>
            <p:nvPr/>
          </p:nvSpPr>
          <p:spPr bwMode="auto">
            <a:xfrm rot="4212410" flipH="1">
              <a:off x="7330968" y="1260102"/>
              <a:ext cx="367634" cy="402264"/>
            </a:xfrm>
            <a:custGeom>
              <a:avLst/>
              <a:gdLst>
                <a:gd name="T0" fmla="*/ 1047 w 1062"/>
                <a:gd name="T1" fmla="*/ 345 h 1162"/>
                <a:gd name="T2" fmla="*/ 1029 w 1062"/>
                <a:gd name="T3" fmla="*/ 337 h 1162"/>
                <a:gd name="T4" fmla="*/ 816 w 1062"/>
                <a:gd name="T5" fmla="*/ 215 h 1162"/>
                <a:gd name="T6" fmla="*/ 485 w 1062"/>
                <a:gd name="T7" fmla="*/ 21 h 1162"/>
                <a:gd name="T8" fmla="*/ 468 w 1062"/>
                <a:gd name="T9" fmla="*/ 7 h 1162"/>
                <a:gd name="T10" fmla="*/ 447 w 1062"/>
                <a:gd name="T11" fmla="*/ 6 h 1162"/>
                <a:gd name="T12" fmla="*/ 426 w 1062"/>
                <a:gd name="T13" fmla="*/ 25 h 1162"/>
                <a:gd name="T14" fmla="*/ 408 w 1062"/>
                <a:gd name="T15" fmla="*/ 27 h 1162"/>
                <a:gd name="T16" fmla="*/ 391 w 1062"/>
                <a:gd name="T17" fmla="*/ 57 h 1162"/>
                <a:gd name="T18" fmla="*/ 360 w 1062"/>
                <a:gd name="T19" fmla="*/ 118 h 1162"/>
                <a:gd name="T20" fmla="*/ 342 w 1062"/>
                <a:gd name="T21" fmla="*/ 135 h 1162"/>
                <a:gd name="T22" fmla="*/ 330 w 1062"/>
                <a:gd name="T23" fmla="*/ 161 h 1162"/>
                <a:gd name="T24" fmla="*/ 304 w 1062"/>
                <a:gd name="T25" fmla="*/ 225 h 1162"/>
                <a:gd name="T26" fmla="*/ 265 w 1062"/>
                <a:gd name="T27" fmla="*/ 284 h 1162"/>
                <a:gd name="T28" fmla="*/ 251 w 1062"/>
                <a:gd name="T29" fmla="*/ 274 h 1162"/>
                <a:gd name="T30" fmla="*/ 81 w 1062"/>
                <a:gd name="T31" fmla="*/ 310 h 1162"/>
                <a:gd name="T32" fmla="*/ 98 w 1062"/>
                <a:gd name="T33" fmla="*/ 470 h 1162"/>
                <a:gd name="T34" fmla="*/ 139 w 1062"/>
                <a:gd name="T35" fmla="*/ 490 h 1162"/>
                <a:gd name="T36" fmla="*/ 151 w 1062"/>
                <a:gd name="T37" fmla="*/ 492 h 1162"/>
                <a:gd name="T38" fmla="*/ 162 w 1062"/>
                <a:gd name="T39" fmla="*/ 501 h 1162"/>
                <a:gd name="T40" fmla="*/ 85 w 1062"/>
                <a:gd name="T41" fmla="*/ 651 h 1162"/>
                <a:gd name="T42" fmla="*/ 70 w 1062"/>
                <a:gd name="T43" fmla="*/ 663 h 1162"/>
                <a:gd name="T44" fmla="*/ 58 w 1062"/>
                <a:gd name="T45" fmla="*/ 689 h 1162"/>
                <a:gd name="T46" fmla="*/ 61 w 1062"/>
                <a:gd name="T47" fmla="*/ 699 h 1162"/>
                <a:gd name="T48" fmla="*/ 21 w 1062"/>
                <a:gd name="T49" fmla="*/ 778 h 1162"/>
                <a:gd name="T50" fmla="*/ 9 w 1062"/>
                <a:gd name="T51" fmla="*/ 799 h 1162"/>
                <a:gd name="T52" fmla="*/ 12 w 1062"/>
                <a:gd name="T53" fmla="*/ 826 h 1162"/>
                <a:gd name="T54" fmla="*/ 34 w 1062"/>
                <a:gd name="T55" fmla="*/ 833 h 1162"/>
                <a:gd name="T56" fmla="*/ 163 w 1062"/>
                <a:gd name="T57" fmla="*/ 905 h 1162"/>
                <a:gd name="T58" fmla="*/ 479 w 1062"/>
                <a:gd name="T59" fmla="*/ 1084 h 1162"/>
                <a:gd name="T60" fmla="*/ 586 w 1062"/>
                <a:gd name="T61" fmla="*/ 1147 h 1162"/>
                <a:gd name="T62" fmla="*/ 609 w 1062"/>
                <a:gd name="T63" fmla="*/ 1161 h 1162"/>
                <a:gd name="T64" fmla="*/ 628 w 1062"/>
                <a:gd name="T65" fmla="*/ 1156 h 1162"/>
                <a:gd name="T66" fmla="*/ 639 w 1062"/>
                <a:gd name="T67" fmla="*/ 1149 h 1162"/>
                <a:gd name="T68" fmla="*/ 650 w 1062"/>
                <a:gd name="T69" fmla="*/ 1151 h 1162"/>
                <a:gd name="T70" fmla="*/ 667 w 1062"/>
                <a:gd name="T71" fmla="*/ 1151 h 1162"/>
                <a:gd name="T72" fmla="*/ 677 w 1062"/>
                <a:gd name="T73" fmla="*/ 1128 h 1162"/>
                <a:gd name="T74" fmla="*/ 683 w 1062"/>
                <a:gd name="T75" fmla="*/ 1112 h 1162"/>
                <a:gd name="T76" fmla="*/ 701 w 1062"/>
                <a:gd name="T77" fmla="*/ 1094 h 1162"/>
                <a:gd name="T78" fmla="*/ 696 w 1062"/>
                <a:gd name="T79" fmla="*/ 1082 h 1162"/>
                <a:gd name="T80" fmla="*/ 753 w 1062"/>
                <a:gd name="T81" fmla="*/ 969 h 1162"/>
                <a:gd name="T82" fmla="*/ 910 w 1062"/>
                <a:gd name="T83" fmla="*/ 651 h 1162"/>
                <a:gd name="T84" fmla="*/ 1034 w 1062"/>
                <a:gd name="T85" fmla="*/ 424 h 1162"/>
                <a:gd name="T86" fmla="*/ 1035 w 1062"/>
                <a:gd name="T87" fmla="*/ 398 h 1162"/>
                <a:gd name="T88" fmla="*/ 1052 w 1062"/>
                <a:gd name="T89" fmla="*/ 373 h 1162"/>
                <a:gd name="T90" fmla="*/ 198 w 1062"/>
                <a:gd name="T91" fmla="*/ 430 h 1162"/>
                <a:gd name="T92" fmla="*/ 174 w 1062"/>
                <a:gd name="T93" fmla="*/ 467 h 1162"/>
                <a:gd name="T94" fmla="*/ 163 w 1062"/>
                <a:gd name="T95" fmla="*/ 468 h 1162"/>
                <a:gd name="T96" fmla="*/ 113 w 1062"/>
                <a:gd name="T97" fmla="*/ 338 h 1162"/>
                <a:gd name="T98" fmla="*/ 226 w 1062"/>
                <a:gd name="T99" fmla="*/ 300 h 1162"/>
                <a:gd name="T100" fmla="*/ 247 w 1062"/>
                <a:gd name="T101" fmla="*/ 314 h 1162"/>
                <a:gd name="T102" fmla="*/ 233 w 1062"/>
                <a:gd name="T103" fmla="*/ 362 h 1162"/>
                <a:gd name="T104" fmla="*/ 198 w 1062"/>
                <a:gd name="T105" fmla="*/ 43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2" h="1162">
                  <a:moveTo>
                    <a:pt x="1060" y="355"/>
                  </a:moveTo>
                  <a:cubicBezTo>
                    <a:pt x="1057" y="347"/>
                    <a:pt x="1051" y="346"/>
                    <a:pt x="1047" y="345"/>
                  </a:cubicBezTo>
                  <a:cubicBezTo>
                    <a:pt x="1043" y="344"/>
                    <a:pt x="1041" y="344"/>
                    <a:pt x="1038" y="342"/>
                  </a:cubicBezTo>
                  <a:cubicBezTo>
                    <a:pt x="1036" y="341"/>
                    <a:pt x="1032" y="337"/>
                    <a:pt x="1029" y="337"/>
                  </a:cubicBezTo>
                  <a:cubicBezTo>
                    <a:pt x="1027" y="337"/>
                    <a:pt x="1025" y="337"/>
                    <a:pt x="1025" y="337"/>
                  </a:cubicBezTo>
                  <a:cubicBezTo>
                    <a:pt x="1025" y="337"/>
                    <a:pt x="928" y="280"/>
                    <a:pt x="816" y="215"/>
                  </a:cubicBezTo>
                  <a:cubicBezTo>
                    <a:pt x="763" y="184"/>
                    <a:pt x="707" y="150"/>
                    <a:pt x="656" y="121"/>
                  </a:cubicBezTo>
                  <a:cubicBezTo>
                    <a:pt x="561" y="65"/>
                    <a:pt x="485" y="21"/>
                    <a:pt x="485" y="21"/>
                  </a:cubicBezTo>
                  <a:cubicBezTo>
                    <a:pt x="485" y="21"/>
                    <a:pt x="484" y="18"/>
                    <a:pt x="478" y="15"/>
                  </a:cubicBezTo>
                  <a:cubicBezTo>
                    <a:pt x="473" y="12"/>
                    <a:pt x="471" y="11"/>
                    <a:pt x="468" y="7"/>
                  </a:cubicBezTo>
                  <a:cubicBezTo>
                    <a:pt x="465" y="3"/>
                    <a:pt x="461" y="0"/>
                    <a:pt x="456" y="0"/>
                  </a:cubicBezTo>
                  <a:cubicBezTo>
                    <a:pt x="452" y="1"/>
                    <a:pt x="450" y="2"/>
                    <a:pt x="447" y="6"/>
                  </a:cubicBezTo>
                  <a:cubicBezTo>
                    <a:pt x="443" y="10"/>
                    <a:pt x="440" y="16"/>
                    <a:pt x="436" y="17"/>
                  </a:cubicBezTo>
                  <a:cubicBezTo>
                    <a:pt x="432" y="19"/>
                    <a:pt x="432" y="23"/>
                    <a:pt x="426" y="25"/>
                  </a:cubicBezTo>
                  <a:cubicBezTo>
                    <a:pt x="421" y="28"/>
                    <a:pt x="419" y="28"/>
                    <a:pt x="417" y="27"/>
                  </a:cubicBezTo>
                  <a:cubicBezTo>
                    <a:pt x="414" y="26"/>
                    <a:pt x="412" y="25"/>
                    <a:pt x="408" y="27"/>
                  </a:cubicBezTo>
                  <a:cubicBezTo>
                    <a:pt x="404" y="29"/>
                    <a:pt x="396" y="32"/>
                    <a:pt x="396" y="38"/>
                  </a:cubicBezTo>
                  <a:cubicBezTo>
                    <a:pt x="396" y="44"/>
                    <a:pt x="395" y="47"/>
                    <a:pt x="391" y="57"/>
                  </a:cubicBezTo>
                  <a:cubicBezTo>
                    <a:pt x="386" y="67"/>
                    <a:pt x="386" y="68"/>
                    <a:pt x="377" y="86"/>
                  </a:cubicBezTo>
                  <a:cubicBezTo>
                    <a:pt x="368" y="104"/>
                    <a:pt x="361" y="116"/>
                    <a:pt x="360" y="118"/>
                  </a:cubicBezTo>
                  <a:cubicBezTo>
                    <a:pt x="358" y="120"/>
                    <a:pt x="357" y="121"/>
                    <a:pt x="353" y="123"/>
                  </a:cubicBezTo>
                  <a:cubicBezTo>
                    <a:pt x="349" y="124"/>
                    <a:pt x="347" y="126"/>
                    <a:pt x="342" y="135"/>
                  </a:cubicBezTo>
                  <a:cubicBezTo>
                    <a:pt x="340" y="138"/>
                    <a:pt x="337" y="143"/>
                    <a:pt x="335" y="147"/>
                  </a:cubicBezTo>
                  <a:cubicBezTo>
                    <a:pt x="332" y="153"/>
                    <a:pt x="328" y="159"/>
                    <a:pt x="330" y="161"/>
                  </a:cubicBezTo>
                  <a:cubicBezTo>
                    <a:pt x="332" y="165"/>
                    <a:pt x="333" y="169"/>
                    <a:pt x="333" y="169"/>
                  </a:cubicBezTo>
                  <a:cubicBezTo>
                    <a:pt x="333" y="169"/>
                    <a:pt x="319" y="196"/>
                    <a:pt x="304" y="225"/>
                  </a:cubicBezTo>
                  <a:cubicBezTo>
                    <a:pt x="289" y="254"/>
                    <a:pt x="272" y="288"/>
                    <a:pt x="272" y="288"/>
                  </a:cubicBezTo>
                  <a:cubicBezTo>
                    <a:pt x="272" y="288"/>
                    <a:pt x="268" y="284"/>
                    <a:pt x="265" y="284"/>
                  </a:cubicBezTo>
                  <a:cubicBezTo>
                    <a:pt x="263" y="283"/>
                    <a:pt x="259" y="284"/>
                    <a:pt x="259" y="282"/>
                  </a:cubicBezTo>
                  <a:cubicBezTo>
                    <a:pt x="258" y="281"/>
                    <a:pt x="258" y="280"/>
                    <a:pt x="251" y="274"/>
                  </a:cubicBezTo>
                  <a:cubicBezTo>
                    <a:pt x="244" y="269"/>
                    <a:pt x="231" y="259"/>
                    <a:pt x="222" y="253"/>
                  </a:cubicBezTo>
                  <a:cubicBezTo>
                    <a:pt x="136" y="225"/>
                    <a:pt x="81" y="310"/>
                    <a:pt x="81" y="310"/>
                  </a:cubicBezTo>
                  <a:cubicBezTo>
                    <a:pt x="24" y="404"/>
                    <a:pt x="80" y="457"/>
                    <a:pt x="98" y="470"/>
                  </a:cubicBezTo>
                  <a:cubicBezTo>
                    <a:pt x="98" y="470"/>
                    <a:pt x="98" y="470"/>
                    <a:pt x="98" y="470"/>
                  </a:cubicBezTo>
                  <a:cubicBezTo>
                    <a:pt x="98" y="470"/>
                    <a:pt x="103" y="475"/>
                    <a:pt x="118" y="482"/>
                  </a:cubicBezTo>
                  <a:cubicBezTo>
                    <a:pt x="133" y="490"/>
                    <a:pt x="135" y="491"/>
                    <a:pt x="139" y="490"/>
                  </a:cubicBezTo>
                  <a:cubicBezTo>
                    <a:pt x="143" y="490"/>
                    <a:pt x="144" y="489"/>
                    <a:pt x="148" y="490"/>
                  </a:cubicBezTo>
                  <a:cubicBezTo>
                    <a:pt x="150" y="492"/>
                    <a:pt x="151" y="492"/>
                    <a:pt x="151" y="492"/>
                  </a:cubicBezTo>
                  <a:cubicBezTo>
                    <a:pt x="151" y="492"/>
                    <a:pt x="151" y="494"/>
                    <a:pt x="154" y="497"/>
                  </a:cubicBezTo>
                  <a:cubicBezTo>
                    <a:pt x="157" y="499"/>
                    <a:pt x="162" y="501"/>
                    <a:pt x="162" y="501"/>
                  </a:cubicBezTo>
                  <a:cubicBezTo>
                    <a:pt x="162" y="501"/>
                    <a:pt x="155" y="514"/>
                    <a:pt x="150" y="525"/>
                  </a:cubicBezTo>
                  <a:cubicBezTo>
                    <a:pt x="144" y="535"/>
                    <a:pt x="85" y="651"/>
                    <a:pt x="85" y="651"/>
                  </a:cubicBezTo>
                  <a:cubicBezTo>
                    <a:pt x="85" y="651"/>
                    <a:pt x="82" y="653"/>
                    <a:pt x="79" y="653"/>
                  </a:cubicBezTo>
                  <a:cubicBezTo>
                    <a:pt x="75" y="654"/>
                    <a:pt x="74" y="655"/>
                    <a:pt x="70" y="663"/>
                  </a:cubicBezTo>
                  <a:cubicBezTo>
                    <a:pt x="66" y="671"/>
                    <a:pt x="60" y="682"/>
                    <a:pt x="60" y="684"/>
                  </a:cubicBezTo>
                  <a:cubicBezTo>
                    <a:pt x="60" y="686"/>
                    <a:pt x="61" y="687"/>
                    <a:pt x="58" y="689"/>
                  </a:cubicBezTo>
                  <a:cubicBezTo>
                    <a:pt x="55" y="690"/>
                    <a:pt x="55" y="691"/>
                    <a:pt x="57" y="694"/>
                  </a:cubicBezTo>
                  <a:cubicBezTo>
                    <a:pt x="60" y="696"/>
                    <a:pt x="61" y="699"/>
                    <a:pt x="61" y="699"/>
                  </a:cubicBezTo>
                  <a:cubicBezTo>
                    <a:pt x="61" y="699"/>
                    <a:pt x="54" y="713"/>
                    <a:pt x="45" y="729"/>
                  </a:cubicBezTo>
                  <a:cubicBezTo>
                    <a:pt x="37" y="745"/>
                    <a:pt x="25" y="770"/>
                    <a:pt x="21" y="778"/>
                  </a:cubicBezTo>
                  <a:cubicBezTo>
                    <a:pt x="17" y="785"/>
                    <a:pt x="17" y="786"/>
                    <a:pt x="16" y="786"/>
                  </a:cubicBezTo>
                  <a:cubicBezTo>
                    <a:pt x="14" y="787"/>
                    <a:pt x="12" y="793"/>
                    <a:pt x="9" y="799"/>
                  </a:cubicBezTo>
                  <a:cubicBezTo>
                    <a:pt x="5" y="804"/>
                    <a:pt x="0" y="809"/>
                    <a:pt x="1" y="815"/>
                  </a:cubicBezTo>
                  <a:cubicBezTo>
                    <a:pt x="2" y="822"/>
                    <a:pt x="8" y="825"/>
                    <a:pt x="12" y="826"/>
                  </a:cubicBezTo>
                  <a:cubicBezTo>
                    <a:pt x="16" y="828"/>
                    <a:pt x="20" y="827"/>
                    <a:pt x="25" y="830"/>
                  </a:cubicBezTo>
                  <a:cubicBezTo>
                    <a:pt x="30" y="832"/>
                    <a:pt x="31" y="832"/>
                    <a:pt x="34" y="833"/>
                  </a:cubicBezTo>
                  <a:cubicBezTo>
                    <a:pt x="37" y="833"/>
                    <a:pt x="41" y="835"/>
                    <a:pt x="49" y="840"/>
                  </a:cubicBezTo>
                  <a:cubicBezTo>
                    <a:pt x="56" y="844"/>
                    <a:pt x="126" y="883"/>
                    <a:pt x="163" y="905"/>
                  </a:cubicBezTo>
                  <a:cubicBezTo>
                    <a:pt x="201" y="926"/>
                    <a:pt x="260" y="959"/>
                    <a:pt x="306" y="985"/>
                  </a:cubicBezTo>
                  <a:cubicBezTo>
                    <a:pt x="352" y="1011"/>
                    <a:pt x="449" y="1067"/>
                    <a:pt x="479" y="1084"/>
                  </a:cubicBezTo>
                  <a:cubicBezTo>
                    <a:pt x="509" y="1101"/>
                    <a:pt x="582" y="1142"/>
                    <a:pt x="582" y="1142"/>
                  </a:cubicBezTo>
                  <a:cubicBezTo>
                    <a:pt x="582" y="1142"/>
                    <a:pt x="581" y="1144"/>
                    <a:pt x="586" y="1147"/>
                  </a:cubicBezTo>
                  <a:cubicBezTo>
                    <a:pt x="591" y="1150"/>
                    <a:pt x="595" y="1152"/>
                    <a:pt x="598" y="1155"/>
                  </a:cubicBezTo>
                  <a:cubicBezTo>
                    <a:pt x="601" y="1158"/>
                    <a:pt x="604" y="1161"/>
                    <a:pt x="609" y="1161"/>
                  </a:cubicBezTo>
                  <a:cubicBezTo>
                    <a:pt x="613" y="1162"/>
                    <a:pt x="617" y="1158"/>
                    <a:pt x="617" y="1158"/>
                  </a:cubicBezTo>
                  <a:cubicBezTo>
                    <a:pt x="617" y="1158"/>
                    <a:pt x="625" y="1160"/>
                    <a:pt x="628" y="1156"/>
                  </a:cubicBezTo>
                  <a:cubicBezTo>
                    <a:pt x="631" y="1153"/>
                    <a:pt x="630" y="1150"/>
                    <a:pt x="630" y="1150"/>
                  </a:cubicBezTo>
                  <a:cubicBezTo>
                    <a:pt x="630" y="1150"/>
                    <a:pt x="637" y="1150"/>
                    <a:pt x="639" y="1149"/>
                  </a:cubicBezTo>
                  <a:cubicBezTo>
                    <a:pt x="641" y="1148"/>
                    <a:pt x="642" y="1148"/>
                    <a:pt x="642" y="1148"/>
                  </a:cubicBezTo>
                  <a:cubicBezTo>
                    <a:pt x="642" y="1148"/>
                    <a:pt x="645" y="1149"/>
                    <a:pt x="650" y="1151"/>
                  </a:cubicBezTo>
                  <a:cubicBezTo>
                    <a:pt x="655" y="1152"/>
                    <a:pt x="658" y="1152"/>
                    <a:pt x="659" y="1152"/>
                  </a:cubicBezTo>
                  <a:cubicBezTo>
                    <a:pt x="661" y="1153"/>
                    <a:pt x="666" y="1152"/>
                    <a:pt x="667" y="1151"/>
                  </a:cubicBezTo>
                  <a:cubicBezTo>
                    <a:pt x="669" y="1149"/>
                    <a:pt x="674" y="1147"/>
                    <a:pt x="674" y="1142"/>
                  </a:cubicBezTo>
                  <a:cubicBezTo>
                    <a:pt x="674" y="1136"/>
                    <a:pt x="676" y="1132"/>
                    <a:pt x="677" y="1128"/>
                  </a:cubicBezTo>
                  <a:cubicBezTo>
                    <a:pt x="679" y="1124"/>
                    <a:pt x="681" y="1119"/>
                    <a:pt x="681" y="1117"/>
                  </a:cubicBezTo>
                  <a:cubicBezTo>
                    <a:pt x="681" y="1115"/>
                    <a:pt x="681" y="1112"/>
                    <a:pt x="683" y="1112"/>
                  </a:cubicBezTo>
                  <a:cubicBezTo>
                    <a:pt x="685" y="1113"/>
                    <a:pt x="688" y="1113"/>
                    <a:pt x="694" y="1109"/>
                  </a:cubicBezTo>
                  <a:cubicBezTo>
                    <a:pt x="699" y="1105"/>
                    <a:pt x="701" y="1100"/>
                    <a:pt x="701" y="1094"/>
                  </a:cubicBezTo>
                  <a:cubicBezTo>
                    <a:pt x="701" y="1088"/>
                    <a:pt x="700" y="1086"/>
                    <a:pt x="699" y="1085"/>
                  </a:cubicBezTo>
                  <a:cubicBezTo>
                    <a:pt x="698" y="1084"/>
                    <a:pt x="696" y="1082"/>
                    <a:pt x="696" y="1082"/>
                  </a:cubicBezTo>
                  <a:cubicBezTo>
                    <a:pt x="696" y="1082"/>
                    <a:pt x="703" y="1073"/>
                    <a:pt x="712" y="1053"/>
                  </a:cubicBezTo>
                  <a:cubicBezTo>
                    <a:pt x="721" y="1034"/>
                    <a:pt x="737" y="1000"/>
                    <a:pt x="753" y="969"/>
                  </a:cubicBezTo>
                  <a:cubicBezTo>
                    <a:pt x="768" y="938"/>
                    <a:pt x="797" y="877"/>
                    <a:pt x="821" y="830"/>
                  </a:cubicBezTo>
                  <a:cubicBezTo>
                    <a:pt x="845" y="783"/>
                    <a:pt x="891" y="689"/>
                    <a:pt x="910" y="651"/>
                  </a:cubicBezTo>
                  <a:cubicBezTo>
                    <a:pt x="929" y="613"/>
                    <a:pt x="1021" y="428"/>
                    <a:pt x="1021" y="428"/>
                  </a:cubicBezTo>
                  <a:cubicBezTo>
                    <a:pt x="1021" y="428"/>
                    <a:pt x="1028" y="430"/>
                    <a:pt x="1034" y="424"/>
                  </a:cubicBezTo>
                  <a:cubicBezTo>
                    <a:pt x="1039" y="418"/>
                    <a:pt x="1042" y="410"/>
                    <a:pt x="1039" y="405"/>
                  </a:cubicBezTo>
                  <a:cubicBezTo>
                    <a:pt x="1036" y="399"/>
                    <a:pt x="1035" y="398"/>
                    <a:pt x="1035" y="398"/>
                  </a:cubicBezTo>
                  <a:cubicBezTo>
                    <a:pt x="1035" y="398"/>
                    <a:pt x="1038" y="392"/>
                    <a:pt x="1041" y="388"/>
                  </a:cubicBezTo>
                  <a:cubicBezTo>
                    <a:pt x="1043" y="384"/>
                    <a:pt x="1048" y="378"/>
                    <a:pt x="1052" y="373"/>
                  </a:cubicBezTo>
                  <a:cubicBezTo>
                    <a:pt x="1055" y="368"/>
                    <a:pt x="1062" y="364"/>
                    <a:pt x="1060" y="355"/>
                  </a:cubicBezTo>
                  <a:close/>
                  <a:moveTo>
                    <a:pt x="198" y="430"/>
                  </a:moveTo>
                  <a:cubicBezTo>
                    <a:pt x="187" y="451"/>
                    <a:pt x="178" y="469"/>
                    <a:pt x="178" y="469"/>
                  </a:cubicBezTo>
                  <a:cubicBezTo>
                    <a:pt x="178" y="469"/>
                    <a:pt x="176" y="468"/>
                    <a:pt x="174" y="467"/>
                  </a:cubicBezTo>
                  <a:cubicBezTo>
                    <a:pt x="173" y="467"/>
                    <a:pt x="169" y="467"/>
                    <a:pt x="167" y="466"/>
                  </a:cubicBezTo>
                  <a:cubicBezTo>
                    <a:pt x="164" y="465"/>
                    <a:pt x="163" y="468"/>
                    <a:pt x="163" y="468"/>
                  </a:cubicBezTo>
                  <a:cubicBezTo>
                    <a:pt x="163" y="468"/>
                    <a:pt x="152" y="462"/>
                    <a:pt x="144" y="456"/>
                  </a:cubicBezTo>
                  <a:cubicBezTo>
                    <a:pt x="144" y="456"/>
                    <a:pt x="70" y="414"/>
                    <a:pt x="113" y="338"/>
                  </a:cubicBezTo>
                  <a:cubicBezTo>
                    <a:pt x="113" y="338"/>
                    <a:pt x="165" y="257"/>
                    <a:pt x="226" y="300"/>
                  </a:cubicBezTo>
                  <a:cubicBezTo>
                    <a:pt x="226" y="300"/>
                    <a:pt x="226" y="300"/>
                    <a:pt x="226" y="300"/>
                  </a:cubicBezTo>
                  <a:cubicBezTo>
                    <a:pt x="228" y="301"/>
                    <a:pt x="231" y="302"/>
                    <a:pt x="235" y="305"/>
                  </a:cubicBezTo>
                  <a:cubicBezTo>
                    <a:pt x="239" y="308"/>
                    <a:pt x="244" y="311"/>
                    <a:pt x="247" y="314"/>
                  </a:cubicBezTo>
                  <a:cubicBezTo>
                    <a:pt x="250" y="317"/>
                    <a:pt x="255" y="319"/>
                    <a:pt x="255" y="319"/>
                  </a:cubicBezTo>
                  <a:cubicBezTo>
                    <a:pt x="255" y="319"/>
                    <a:pt x="245" y="339"/>
                    <a:pt x="233" y="362"/>
                  </a:cubicBezTo>
                  <a:cubicBezTo>
                    <a:pt x="233" y="364"/>
                    <a:pt x="232" y="365"/>
                    <a:pt x="231" y="366"/>
                  </a:cubicBezTo>
                  <a:cubicBezTo>
                    <a:pt x="218" y="391"/>
                    <a:pt x="204" y="419"/>
                    <a:pt x="198" y="43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7817801" y="2652598"/>
              <a:ext cx="1" cy="344095"/>
            </a:xfrm>
            <a:prstGeom prst="line">
              <a:avLst/>
            </a:prstGeom>
            <a:ln w="19050">
              <a:solidFill>
                <a:schemeClr val="tx2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圆: 空心 22"/>
            <p:cNvSpPr/>
            <p:nvPr/>
          </p:nvSpPr>
          <p:spPr>
            <a:xfrm>
              <a:off x="7750347" y="2554609"/>
              <a:ext cx="134908" cy="134908"/>
            </a:xfrm>
            <a:prstGeom prst="donu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7331711" y="3181912"/>
              <a:ext cx="1272938" cy="686489"/>
              <a:chOff x="1732858" y="4943194"/>
              <a:chExt cx="2213143" cy="915316"/>
            </a:xfrm>
          </p:grpSpPr>
          <p:sp>
            <p:nvSpPr>
              <p:cNvPr id="31" name="文本框 53"/>
              <p:cNvSpPr txBox="1"/>
              <p:nvPr/>
            </p:nvSpPr>
            <p:spPr bwMode="auto">
              <a:xfrm>
                <a:off x="1732858" y="4943194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文本框 54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  <a:endPara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0" name="TextBox 1"/>
          <p:cNvSpPr txBox="1"/>
          <p:nvPr/>
        </p:nvSpPr>
        <p:spPr>
          <a:xfrm>
            <a:off x="4310914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添加标题内容</a:t>
            </a:r>
            <a:endParaRPr lang="en-US" altLang="zh-CN" sz="4400" b="1" dirty="0">
              <a:solidFill>
                <a:schemeClr val="bg1"/>
              </a:solidFill>
            </a:endParaRPr>
          </a:p>
        </p:txBody>
      </p:sp>
      <p:sp>
        <p:nvSpPr>
          <p:cNvPr id="51" name="TextBox 2"/>
          <p:cNvSpPr txBox="1"/>
          <p:nvPr/>
        </p:nvSpPr>
        <p:spPr>
          <a:xfrm>
            <a:off x="4673658" y="1033454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Put Your Awesome Subtitle</a:t>
            </a:r>
            <a:endParaRPr 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92658" y="1560827"/>
            <a:ext cx="4176465" cy="4139861"/>
            <a:chOff x="2994493" y="1170620"/>
            <a:chExt cx="3132349" cy="3104896"/>
          </a:xfrm>
        </p:grpSpPr>
        <p:grpSp>
          <p:nvGrpSpPr>
            <p:cNvPr id="4" name="Group 3"/>
            <p:cNvGrpSpPr/>
            <p:nvPr/>
          </p:nvGrpSpPr>
          <p:grpSpPr>
            <a:xfrm>
              <a:off x="2994493" y="1170620"/>
              <a:ext cx="3132349" cy="3104896"/>
              <a:chOff x="4007765" y="1772811"/>
              <a:chExt cx="4176465" cy="4139861"/>
            </a:xfrm>
          </p:grpSpPr>
          <p:grpSp>
            <p:nvGrpSpPr>
              <p:cNvPr id="22" name="Group 4"/>
              <p:cNvGrpSpPr/>
              <p:nvPr/>
            </p:nvGrpSpPr>
            <p:grpSpPr>
              <a:xfrm>
                <a:off x="4007765" y="1772811"/>
                <a:ext cx="4176465" cy="4139861"/>
                <a:chOff x="3884472" y="2091871"/>
                <a:chExt cx="3113872" cy="3086581"/>
              </a:xfrm>
            </p:grpSpPr>
            <p:grpSp>
              <p:nvGrpSpPr>
                <p:cNvPr id="27" name="Group 9"/>
                <p:cNvGrpSpPr/>
                <p:nvPr/>
              </p:nvGrpSpPr>
              <p:grpSpPr>
                <a:xfrm rot="2700000">
                  <a:off x="3884473" y="2091871"/>
                  <a:ext cx="1437890" cy="1437892"/>
                  <a:chOff x="4748213" y="2079625"/>
                  <a:chExt cx="2695576" cy="2695576"/>
                </a:xfrm>
              </p:grpSpPr>
              <p:sp>
                <p:nvSpPr>
                  <p:cNvPr id="55" name="Freeform: Shape 37"/>
                  <p:cNvSpPr/>
                  <p:nvPr/>
                </p:nvSpPr>
                <p:spPr bwMode="auto">
                  <a:xfrm>
                    <a:off x="6905626" y="2079625"/>
                    <a:ext cx="538163" cy="2695575"/>
                  </a:xfrm>
                  <a:custGeom>
                    <a:avLst/>
                    <a:gdLst>
                      <a:gd name="T0" fmla="*/ 339 w 339"/>
                      <a:gd name="T1" fmla="*/ 1359 h 1698"/>
                      <a:gd name="T2" fmla="*/ 339 w 339"/>
                      <a:gd name="T3" fmla="*/ 339 h 1698"/>
                      <a:gd name="T4" fmla="*/ 0 w 339"/>
                      <a:gd name="T5" fmla="*/ 0 h 1698"/>
                      <a:gd name="T6" fmla="*/ 0 w 339"/>
                      <a:gd name="T7" fmla="*/ 1698 h 1698"/>
                      <a:gd name="T8" fmla="*/ 339 w 339"/>
                      <a:gd name="T9" fmla="*/ 1359 h 1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39" h="1698">
                        <a:moveTo>
                          <a:pt x="339" y="1359"/>
                        </a:moveTo>
                        <a:lnTo>
                          <a:pt x="339" y="339"/>
                        </a:lnTo>
                        <a:lnTo>
                          <a:pt x="0" y="0"/>
                        </a:lnTo>
                        <a:lnTo>
                          <a:pt x="0" y="1698"/>
                        </a:lnTo>
                        <a:lnTo>
                          <a:pt x="339" y="1359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56" name="Freeform: Shape 38"/>
                  <p:cNvSpPr/>
                  <p:nvPr/>
                </p:nvSpPr>
                <p:spPr bwMode="auto">
                  <a:xfrm>
                    <a:off x="6905626" y="4067175"/>
                    <a:ext cx="538163" cy="169863"/>
                  </a:xfrm>
                  <a:custGeom>
                    <a:avLst/>
                    <a:gdLst>
                      <a:gd name="T0" fmla="*/ 339 w 339"/>
                      <a:gd name="T1" fmla="*/ 107 h 107"/>
                      <a:gd name="T2" fmla="*/ 0 w 339"/>
                      <a:gd name="T3" fmla="*/ 107 h 107"/>
                      <a:gd name="T4" fmla="*/ 0 w 339"/>
                      <a:gd name="T5" fmla="*/ 0 h 107"/>
                      <a:gd name="T6" fmla="*/ 339 w 339"/>
                      <a:gd name="T7" fmla="*/ 107 h 1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39" h="107">
                        <a:moveTo>
                          <a:pt x="339" y="107"/>
                        </a:moveTo>
                        <a:lnTo>
                          <a:pt x="0" y="107"/>
                        </a:lnTo>
                        <a:lnTo>
                          <a:pt x="0" y="0"/>
                        </a:lnTo>
                        <a:lnTo>
                          <a:pt x="339" y="107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57" name="Freeform: Shape 39"/>
                  <p:cNvSpPr/>
                  <p:nvPr/>
                </p:nvSpPr>
                <p:spPr bwMode="auto">
                  <a:xfrm>
                    <a:off x="4748213" y="4237038"/>
                    <a:ext cx="2695575" cy="538163"/>
                  </a:xfrm>
                  <a:custGeom>
                    <a:avLst/>
                    <a:gdLst>
                      <a:gd name="T0" fmla="*/ 0 w 1698"/>
                      <a:gd name="T1" fmla="*/ 0 h 339"/>
                      <a:gd name="T2" fmla="*/ 339 w 1698"/>
                      <a:gd name="T3" fmla="*/ 339 h 339"/>
                      <a:gd name="T4" fmla="*/ 1359 w 1698"/>
                      <a:gd name="T5" fmla="*/ 339 h 339"/>
                      <a:gd name="T6" fmla="*/ 1698 w 1698"/>
                      <a:gd name="T7" fmla="*/ 0 h 339"/>
                      <a:gd name="T8" fmla="*/ 0 w 1698"/>
                      <a:gd name="T9" fmla="*/ 0 h 3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98" h="339">
                        <a:moveTo>
                          <a:pt x="0" y="0"/>
                        </a:moveTo>
                        <a:lnTo>
                          <a:pt x="339" y="339"/>
                        </a:lnTo>
                        <a:lnTo>
                          <a:pt x="1359" y="339"/>
                        </a:lnTo>
                        <a:lnTo>
                          <a:pt x="1698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58" name="Freeform: Shape 40"/>
                  <p:cNvSpPr/>
                  <p:nvPr/>
                </p:nvSpPr>
                <p:spPr bwMode="auto">
                  <a:xfrm>
                    <a:off x="5286376" y="4237038"/>
                    <a:ext cx="169863" cy="538163"/>
                  </a:xfrm>
                  <a:custGeom>
                    <a:avLst/>
                    <a:gdLst>
                      <a:gd name="T0" fmla="*/ 0 w 107"/>
                      <a:gd name="T1" fmla="*/ 339 h 339"/>
                      <a:gd name="T2" fmla="*/ 0 w 107"/>
                      <a:gd name="T3" fmla="*/ 0 h 339"/>
                      <a:gd name="T4" fmla="*/ 107 w 107"/>
                      <a:gd name="T5" fmla="*/ 0 h 339"/>
                      <a:gd name="T6" fmla="*/ 0 w 107"/>
                      <a:gd name="T7" fmla="*/ 339 h 3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07" h="339">
                        <a:moveTo>
                          <a:pt x="0" y="339"/>
                        </a:moveTo>
                        <a:lnTo>
                          <a:pt x="0" y="0"/>
                        </a:lnTo>
                        <a:lnTo>
                          <a:pt x="107" y="0"/>
                        </a:lnTo>
                        <a:lnTo>
                          <a:pt x="0" y="339"/>
                        </a:lnTo>
                        <a:close/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59" name="Freeform: Shape 41"/>
                  <p:cNvSpPr/>
                  <p:nvPr/>
                </p:nvSpPr>
                <p:spPr bwMode="auto">
                  <a:xfrm>
                    <a:off x="4748213" y="2079625"/>
                    <a:ext cx="538163" cy="2695575"/>
                  </a:xfrm>
                  <a:custGeom>
                    <a:avLst/>
                    <a:gdLst>
                      <a:gd name="T0" fmla="*/ 0 w 339"/>
                      <a:gd name="T1" fmla="*/ 339 h 1698"/>
                      <a:gd name="T2" fmla="*/ 0 w 339"/>
                      <a:gd name="T3" fmla="*/ 1359 h 1698"/>
                      <a:gd name="T4" fmla="*/ 339 w 339"/>
                      <a:gd name="T5" fmla="*/ 1698 h 1698"/>
                      <a:gd name="T6" fmla="*/ 339 w 339"/>
                      <a:gd name="T7" fmla="*/ 0 h 1698"/>
                      <a:gd name="T8" fmla="*/ 0 w 339"/>
                      <a:gd name="T9" fmla="*/ 339 h 1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39" h="1698">
                        <a:moveTo>
                          <a:pt x="0" y="339"/>
                        </a:moveTo>
                        <a:lnTo>
                          <a:pt x="0" y="1359"/>
                        </a:lnTo>
                        <a:lnTo>
                          <a:pt x="339" y="1698"/>
                        </a:lnTo>
                        <a:lnTo>
                          <a:pt x="339" y="0"/>
                        </a:lnTo>
                        <a:lnTo>
                          <a:pt x="0" y="339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60" name="Freeform: Shape 42"/>
                  <p:cNvSpPr/>
                  <p:nvPr/>
                </p:nvSpPr>
                <p:spPr bwMode="auto">
                  <a:xfrm>
                    <a:off x="4748213" y="2617788"/>
                    <a:ext cx="538163" cy="169863"/>
                  </a:xfrm>
                  <a:custGeom>
                    <a:avLst/>
                    <a:gdLst>
                      <a:gd name="T0" fmla="*/ 0 w 339"/>
                      <a:gd name="T1" fmla="*/ 0 h 107"/>
                      <a:gd name="T2" fmla="*/ 339 w 339"/>
                      <a:gd name="T3" fmla="*/ 0 h 107"/>
                      <a:gd name="T4" fmla="*/ 339 w 339"/>
                      <a:gd name="T5" fmla="*/ 107 h 107"/>
                      <a:gd name="T6" fmla="*/ 0 w 339"/>
                      <a:gd name="T7" fmla="*/ 0 h 1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39" h="107">
                        <a:moveTo>
                          <a:pt x="0" y="0"/>
                        </a:moveTo>
                        <a:lnTo>
                          <a:pt x="339" y="0"/>
                        </a:lnTo>
                        <a:lnTo>
                          <a:pt x="339" y="10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61" name="Freeform: Shape 43"/>
                  <p:cNvSpPr/>
                  <p:nvPr/>
                </p:nvSpPr>
                <p:spPr bwMode="auto">
                  <a:xfrm>
                    <a:off x="4748213" y="2079625"/>
                    <a:ext cx="2157413" cy="538163"/>
                  </a:xfrm>
                  <a:custGeom>
                    <a:avLst/>
                    <a:gdLst>
                      <a:gd name="T0" fmla="*/ 678 w 1359"/>
                      <a:gd name="T1" fmla="*/ 0 h 339"/>
                      <a:gd name="T2" fmla="*/ 339 w 1359"/>
                      <a:gd name="T3" fmla="*/ 0 h 339"/>
                      <a:gd name="T4" fmla="*/ 0 w 1359"/>
                      <a:gd name="T5" fmla="*/ 339 h 339"/>
                      <a:gd name="T6" fmla="*/ 339 w 1359"/>
                      <a:gd name="T7" fmla="*/ 339 h 339"/>
                      <a:gd name="T8" fmla="*/ 678 w 1359"/>
                      <a:gd name="T9" fmla="*/ 339 h 339"/>
                      <a:gd name="T10" fmla="*/ 1359 w 1359"/>
                      <a:gd name="T11" fmla="*/ 339 h 339"/>
                      <a:gd name="T12" fmla="*/ 1359 w 1359"/>
                      <a:gd name="T13" fmla="*/ 0 h 339"/>
                      <a:gd name="T14" fmla="*/ 678 w 1359"/>
                      <a:gd name="T15" fmla="*/ 0 h 3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359" h="339">
                        <a:moveTo>
                          <a:pt x="678" y="0"/>
                        </a:moveTo>
                        <a:lnTo>
                          <a:pt x="339" y="0"/>
                        </a:lnTo>
                        <a:lnTo>
                          <a:pt x="0" y="339"/>
                        </a:lnTo>
                        <a:lnTo>
                          <a:pt x="339" y="339"/>
                        </a:lnTo>
                        <a:lnTo>
                          <a:pt x="678" y="339"/>
                        </a:lnTo>
                        <a:lnTo>
                          <a:pt x="1359" y="339"/>
                        </a:lnTo>
                        <a:lnTo>
                          <a:pt x="1359" y="0"/>
                        </a:lnTo>
                        <a:lnTo>
                          <a:pt x="678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62" name="Freeform: Shape 44"/>
                  <p:cNvSpPr/>
                  <p:nvPr/>
                </p:nvSpPr>
                <p:spPr bwMode="auto">
                  <a:xfrm>
                    <a:off x="6735763" y="2079625"/>
                    <a:ext cx="169863" cy="538163"/>
                  </a:xfrm>
                  <a:custGeom>
                    <a:avLst/>
                    <a:gdLst>
                      <a:gd name="T0" fmla="*/ 107 w 107"/>
                      <a:gd name="T1" fmla="*/ 0 h 339"/>
                      <a:gd name="T2" fmla="*/ 107 w 107"/>
                      <a:gd name="T3" fmla="*/ 339 h 339"/>
                      <a:gd name="T4" fmla="*/ 0 w 107"/>
                      <a:gd name="T5" fmla="*/ 339 h 339"/>
                      <a:gd name="T6" fmla="*/ 107 w 107"/>
                      <a:gd name="T7" fmla="*/ 0 h 3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07" h="339">
                        <a:moveTo>
                          <a:pt x="107" y="0"/>
                        </a:moveTo>
                        <a:lnTo>
                          <a:pt x="107" y="339"/>
                        </a:lnTo>
                        <a:lnTo>
                          <a:pt x="0" y="339"/>
                        </a:lnTo>
                        <a:lnTo>
                          <a:pt x="107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p:grpSp>
            <p:grpSp>
              <p:nvGrpSpPr>
                <p:cNvPr id="28" name="Group 10"/>
                <p:cNvGrpSpPr/>
                <p:nvPr/>
              </p:nvGrpSpPr>
              <p:grpSpPr>
                <a:xfrm rot="2700000">
                  <a:off x="3898328" y="3740561"/>
                  <a:ext cx="1437890" cy="1437892"/>
                  <a:chOff x="4748213" y="2079625"/>
                  <a:chExt cx="2695576" cy="2695576"/>
                </a:xfrm>
              </p:grpSpPr>
              <p:sp>
                <p:nvSpPr>
                  <p:cNvPr id="47" name="Freeform: Shape 29"/>
                  <p:cNvSpPr/>
                  <p:nvPr/>
                </p:nvSpPr>
                <p:spPr bwMode="auto">
                  <a:xfrm>
                    <a:off x="6905626" y="2079625"/>
                    <a:ext cx="538163" cy="2695575"/>
                  </a:xfrm>
                  <a:custGeom>
                    <a:avLst/>
                    <a:gdLst>
                      <a:gd name="T0" fmla="*/ 339 w 339"/>
                      <a:gd name="T1" fmla="*/ 1359 h 1698"/>
                      <a:gd name="T2" fmla="*/ 339 w 339"/>
                      <a:gd name="T3" fmla="*/ 339 h 1698"/>
                      <a:gd name="T4" fmla="*/ 0 w 339"/>
                      <a:gd name="T5" fmla="*/ 0 h 1698"/>
                      <a:gd name="T6" fmla="*/ 0 w 339"/>
                      <a:gd name="T7" fmla="*/ 1698 h 1698"/>
                      <a:gd name="T8" fmla="*/ 339 w 339"/>
                      <a:gd name="T9" fmla="*/ 1359 h 1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39" h="1698">
                        <a:moveTo>
                          <a:pt x="339" y="1359"/>
                        </a:moveTo>
                        <a:lnTo>
                          <a:pt x="339" y="339"/>
                        </a:lnTo>
                        <a:lnTo>
                          <a:pt x="0" y="0"/>
                        </a:lnTo>
                        <a:lnTo>
                          <a:pt x="0" y="1698"/>
                        </a:lnTo>
                        <a:lnTo>
                          <a:pt x="339" y="1359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8" name="Freeform: Shape 30"/>
                  <p:cNvSpPr/>
                  <p:nvPr/>
                </p:nvSpPr>
                <p:spPr bwMode="auto">
                  <a:xfrm>
                    <a:off x="6905626" y="4067175"/>
                    <a:ext cx="538163" cy="169863"/>
                  </a:xfrm>
                  <a:custGeom>
                    <a:avLst/>
                    <a:gdLst>
                      <a:gd name="T0" fmla="*/ 339 w 339"/>
                      <a:gd name="T1" fmla="*/ 107 h 107"/>
                      <a:gd name="T2" fmla="*/ 0 w 339"/>
                      <a:gd name="T3" fmla="*/ 107 h 107"/>
                      <a:gd name="T4" fmla="*/ 0 w 339"/>
                      <a:gd name="T5" fmla="*/ 0 h 107"/>
                      <a:gd name="T6" fmla="*/ 339 w 339"/>
                      <a:gd name="T7" fmla="*/ 107 h 1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39" h="107">
                        <a:moveTo>
                          <a:pt x="339" y="107"/>
                        </a:moveTo>
                        <a:lnTo>
                          <a:pt x="0" y="107"/>
                        </a:lnTo>
                        <a:lnTo>
                          <a:pt x="0" y="0"/>
                        </a:lnTo>
                        <a:lnTo>
                          <a:pt x="339" y="107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9" name="Freeform: Shape 31"/>
                  <p:cNvSpPr/>
                  <p:nvPr/>
                </p:nvSpPr>
                <p:spPr bwMode="auto">
                  <a:xfrm>
                    <a:off x="4748213" y="4237038"/>
                    <a:ext cx="2695575" cy="538163"/>
                  </a:xfrm>
                  <a:custGeom>
                    <a:avLst/>
                    <a:gdLst>
                      <a:gd name="T0" fmla="*/ 0 w 1698"/>
                      <a:gd name="T1" fmla="*/ 0 h 339"/>
                      <a:gd name="T2" fmla="*/ 339 w 1698"/>
                      <a:gd name="T3" fmla="*/ 339 h 339"/>
                      <a:gd name="T4" fmla="*/ 1359 w 1698"/>
                      <a:gd name="T5" fmla="*/ 339 h 339"/>
                      <a:gd name="T6" fmla="*/ 1698 w 1698"/>
                      <a:gd name="T7" fmla="*/ 0 h 339"/>
                      <a:gd name="T8" fmla="*/ 0 w 1698"/>
                      <a:gd name="T9" fmla="*/ 0 h 3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98" h="339">
                        <a:moveTo>
                          <a:pt x="0" y="0"/>
                        </a:moveTo>
                        <a:lnTo>
                          <a:pt x="339" y="339"/>
                        </a:lnTo>
                        <a:lnTo>
                          <a:pt x="1359" y="339"/>
                        </a:lnTo>
                        <a:lnTo>
                          <a:pt x="1698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50" name="Freeform: Shape 32"/>
                  <p:cNvSpPr/>
                  <p:nvPr/>
                </p:nvSpPr>
                <p:spPr bwMode="auto">
                  <a:xfrm>
                    <a:off x="5286376" y="4237038"/>
                    <a:ext cx="169863" cy="538163"/>
                  </a:xfrm>
                  <a:custGeom>
                    <a:avLst/>
                    <a:gdLst>
                      <a:gd name="T0" fmla="*/ 0 w 107"/>
                      <a:gd name="T1" fmla="*/ 339 h 339"/>
                      <a:gd name="T2" fmla="*/ 0 w 107"/>
                      <a:gd name="T3" fmla="*/ 0 h 339"/>
                      <a:gd name="T4" fmla="*/ 107 w 107"/>
                      <a:gd name="T5" fmla="*/ 0 h 339"/>
                      <a:gd name="T6" fmla="*/ 0 w 107"/>
                      <a:gd name="T7" fmla="*/ 339 h 3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07" h="339">
                        <a:moveTo>
                          <a:pt x="0" y="339"/>
                        </a:moveTo>
                        <a:lnTo>
                          <a:pt x="0" y="0"/>
                        </a:lnTo>
                        <a:lnTo>
                          <a:pt x="107" y="0"/>
                        </a:lnTo>
                        <a:lnTo>
                          <a:pt x="0" y="339"/>
                        </a:lnTo>
                        <a:close/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51" name="Freeform: Shape 33"/>
                  <p:cNvSpPr/>
                  <p:nvPr/>
                </p:nvSpPr>
                <p:spPr bwMode="auto">
                  <a:xfrm>
                    <a:off x="4748213" y="2079625"/>
                    <a:ext cx="538163" cy="2695575"/>
                  </a:xfrm>
                  <a:custGeom>
                    <a:avLst/>
                    <a:gdLst>
                      <a:gd name="T0" fmla="*/ 0 w 339"/>
                      <a:gd name="T1" fmla="*/ 339 h 1698"/>
                      <a:gd name="T2" fmla="*/ 0 w 339"/>
                      <a:gd name="T3" fmla="*/ 1359 h 1698"/>
                      <a:gd name="T4" fmla="*/ 339 w 339"/>
                      <a:gd name="T5" fmla="*/ 1698 h 1698"/>
                      <a:gd name="T6" fmla="*/ 339 w 339"/>
                      <a:gd name="T7" fmla="*/ 0 h 1698"/>
                      <a:gd name="T8" fmla="*/ 0 w 339"/>
                      <a:gd name="T9" fmla="*/ 339 h 1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39" h="1698">
                        <a:moveTo>
                          <a:pt x="0" y="339"/>
                        </a:moveTo>
                        <a:lnTo>
                          <a:pt x="0" y="1359"/>
                        </a:lnTo>
                        <a:lnTo>
                          <a:pt x="339" y="1698"/>
                        </a:lnTo>
                        <a:lnTo>
                          <a:pt x="339" y="0"/>
                        </a:lnTo>
                        <a:lnTo>
                          <a:pt x="0" y="339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52" name="Freeform: Shape 34"/>
                  <p:cNvSpPr/>
                  <p:nvPr/>
                </p:nvSpPr>
                <p:spPr bwMode="auto">
                  <a:xfrm>
                    <a:off x="4748213" y="2617788"/>
                    <a:ext cx="538163" cy="169863"/>
                  </a:xfrm>
                  <a:custGeom>
                    <a:avLst/>
                    <a:gdLst>
                      <a:gd name="T0" fmla="*/ 0 w 339"/>
                      <a:gd name="T1" fmla="*/ 0 h 107"/>
                      <a:gd name="T2" fmla="*/ 339 w 339"/>
                      <a:gd name="T3" fmla="*/ 0 h 107"/>
                      <a:gd name="T4" fmla="*/ 339 w 339"/>
                      <a:gd name="T5" fmla="*/ 107 h 107"/>
                      <a:gd name="T6" fmla="*/ 0 w 339"/>
                      <a:gd name="T7" fmla="*/ 0 h 1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39" h="107">
                        <a:moveTo>
                          <a:pt x="0" y="0"/>
                        </a:moveTo>
                        <a:lnTo>
                          <a:pt x="339" y="0"/>
                        </a:lnTo>
                        <a:lnTo>
                          <a:pt x="339" y="10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53" name="Freeform: Shape 35"/>
                  <p:cNvSpPr/>
                  <p:nvPr/>
                </p:nvSpPr>
                <p:spPr bwMode="auto">
                  <a:xfrm>
                    <a:off x="4748213" y="2079625"/>
                    <a:ext cx="2157413" cy="538163"/>
                  </a:xfrm>
                  <a:custGeom>
                    <a:avLst/>
                    <a:gdLst>
                      <a:gd name="T0" fmla="*/ 678 w 1359"/>
                      <a:gd name="T1" fmla="*/ 0 h 339"/>
                      <a:gd name="T2" fmla="*/ 339 w 1359"/>
                      <a:gd name="T3" fmla="*/ 0 h 339"/>
                      <a:gd name="T4" fmla="*/ 0 w 1359"/>
                      <a:gd name="T5" fmla="*/ 339 h 339"/>
                      <a:gd name="T6" fmla="*/ 339 w 1359"/>
                      <a:gd name="T7" fmla="*/ 339 h 339"/>
                      <a:gd name="T8" fmla="*/ 678 w 1359"/>
                      <a:gd name="T9" fmla="*/ 339 h 339"/>
                      <a:gd name="T10" fmla="*/ 1359 w 1359"/>
                      <a:gd name="T11" fmla="*/ 339 h 339"/>
                      <a:gd name="T12" fmla="*/ 1359 w 1359"/>
                      <a:gd name="T13" fmla="*/ 0 h 339"/>
                      <a:gd name="T14" fmla="*/ 678 w 1359"/>
                      <a:gd name="T15" fmla="*/ 0 h 3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359" h="339">
                        <a:moveTo>
                          <a:pt x="678" y="0"/>
                        </a:moveTo>
                        <a:lnTo>
                          <a:pt x="339" y="0"/>
                        </a:lnTo>
                        <a:lnTo>
                          <a:pt x="0" y="339"/>
                        </a:lnTo>
                        <a:lnTo>
                          <a:pt x="339" y="339"/>
                        </a:lnTo>
                        <a:lnTo>
                          <a:pt x="678" y="339"/>
                        </a:lnTo>
                        <a:lnTo>
                          <a:pt x="1359" y="339"/>
                        </a:lnTo>
                        <a:lnTo>
                          <a:pt x="1359" y="0"/>
                        </a:lnTo>
                        <a:lnTo>
                          <a:pt x="678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54" name="Freeform: Shape 36"/>
                  <p:cNvSpPr/>
                  <p:nvPr/>
                </p:nvSpPr>
                <p:spPr bwMode="auto">
                  <a:xfrm>
                    <a:off x="6735763" y="2079625"/>
                    <a:ext cx="169863" cy="538163"/>
                  </a:xfrm>
                  <a:custGeom>
                    <a:avLst/>
                    <a:gdLst>
                      <a:gd name="T0" fmla="*/ 107 w 107"/>
                      <a:gd name="T1" fmla="*/ 0 h 339"/>
                      <a:gd name="T2" fmla="*/ 107 w 107"/>
                      <a:gd name="T3" fmla="*/ 339 h 339"/>
                      <a:gd name="T4" fmla="*/ 0 w 107"/>
                      <a:gd name="T5" fmla="*/ 339 h 339"/>
                      <a:gd name="T6" fmla="*/ 107 w 107"/>
                      <a:gd name="T7" fmla="*/ 0 h 3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07" h="339">
                        <a:moveTo>
                          <a:pt x="107" y="0"/>
                        </a:moveTo>
                        <a:lnTo>
                          <a:pt x="107" y="339"/>
                        </a:lnTo>
                        <a:lnTo>
                          <a:pt x="0" y="339"/>
                        </a:lnTo>
                        <a:lnTo>
                          <a:pt x="107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p:grpSp>
            <p:grpSp>
              <p:nvGrpSpPr>
                <p:cNvPr id="29" name="Group 11"/>
                <p:cNvGrpSpPr/>
                <p:nvPr/>
              </p:nvGrpSpPr>
              <p:grpSpPr>
                <a:xfrm rot="2700000">
                  <a:off x="5548682" y="2091870"/>
                  <a:ext cx="1437890" cy="1437892"/>
                  <a:chOff x="4748213" y="2079625"/>
                  <a:chExt cx="2695576" cy="2695576"/>
                </a:xfrm>
              </p:grpSpPr>
              <p:sp>
                <p:nvSpPr>
                  <p:cNvPr id="39" name="Freeform: Shape 21"/>
                  <p:cNvSpPr/>
                  <p:nvPr/>
                </p:nvSpPr>
                <p:spPr bwMode="auto">
                  <a:xfrm>
                    <a:off x="6905626" y="2079625"/>
                    <a:ext cx="538163" cy="2695575"/>
                  </a:xfrm>
                  <a:custGeom>
                    <a:avLst/>
                    <a:gdLst>
                      <a:gd name="T0" fmla="*/ 339 w 339"/>
                      <a:gd name="T1" fmla="*/ 1359 h 1698"/>
                      <a:gd name="T2" fmla="*/ 339 w 339"/>
                      <a:gd name="T3" fmla="*/ 339 h 1698"/>
                      <a:gd name="T4" fmla="*/ 0 w 339"/>
                      <a:gd name="T5" fmla="*/ 0 h 1698"/>
                      <a:gd name="T6" fmla="*/ 0 w 339"/>
                      <a:gd name="T7" fmla="*/ 1698 h 1698"/>
                      <a:gd name="T8" fmla="*/ 339 w 339"/>
                      <a:gd name="T9" fmla="*/ 1359 h 1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39" h="1698">
                        <a:moveTo>
                          <a:pt x="339" y="1359"/>
                        </a:moveTo>
                        <a:lnTo>
                          <a:pt x="339" y="339"/>
                        </a:lnTo>
                        <a:lnTo>
                          <a:pt x="0" y="0"/>
                        </a:lnTo>
                        <a:lnTo>
                          <a:pt x="0" y="1698"/>
                        </a:lnTo>
                        <a:lnTo>
                          <a:pt x="339" y="1359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0" name="Freeform: Shape 22"/>
                  <p:cNvSpPr/>
                  <p:nvPr/>
                </p:nvSpPr>
                <p:spPr bwMode="auto">
                  <a:xfrm>
                    <a:off x="6905626" y="4067175"/>
                    <a:ext cx="538163" cy="169863"/>
                  </a:xfrm>
                  <a:custGeom>
                    <a:avLst/>
                    <a:gdLst>
                      <a:gd name="T0" fmla="*/ 339 w 339"/>
                      <a:gd name="T1" fmla="*/ 107 h 107"/>
                      <a:gd name="T2" fmla="*/ 0 w 339"/>
                      <a:gd name="T3" fmla="*/ 107 h 107"/>
                      <a:gd name="T4" fmla="*/ 0 w 339"/>
                      <a:gd name="T5" fmla="*/ 0 h 107"/>
                      <a:gd name="T6" fmla="*/ 339 w 339"/>
                      <a:gd name="T7" fmla="*/ 107 h 1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39" h="107">
                        <a:moveTo>
                          <a:pt x="339" y="107"/>
                        </a:moveTo>
                        <a:lnTo>
                          <a:pt x="0" y="107"/>
                        </a:lnTo>
                        <a:lnTo>
                          <a:pt x="0" y="0"/>
                        </a:lnTo>
                        <a:lnTo>
                          <a:pt x="339" y="107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1" name="Freeform: Shape 23"/>
                  <p:cNvSpPr/>
                  <p:nvPr/>
                </p:nvSpPr>
                <p:spPr bwMode="auto">
                  <a:xfrm>
                    <a:off x="4748213" y="4237038"/>
                    <a:ext cx="2695575" cy="538163"/>
                  </a:xfrm>
                  <a:custGeom>
                    <a:avLst/>
                    <a:gdLst>
                      <a:gd name="T0" fmla="*/ 0 w 1698"/>
                      <a:gd name="T1" fmla="*/ 0 h 339"/>
                      <a:gd name="T2" fmla="*/ 339 w 1698"/>
                      <a:gd name="T3" fmla="*/ 339 h 339"/>
                      <a:gd name="T4" fmla="*/ 1359 w 1698"/>
                      <a:gd name="T5" fmla="*/ 339 h 339"/>
                      <a:gd name="T6" fmla="*/ 1698 w 1698"/>
                      <a:gd name="T7" fmla="*/ 0 h 339"/>
                      <a:gd name="T8" fmla="*/ 0 w 1698"/>
                      <a:gd name="T9" fmla="*/ 0 h 3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98" h="339">
                        <a:moveTo>
                          <a:pt x="0" y="0"/>
                        </a:moveTo>
                        <a:lnTo>
                          <a:pt x="339" y="339"/>
                        </a:lnTo>
                        <a:lnTo>
                          <a:pt x="1359" y="339"/>
                        </a:lnTo>
                        <a:lnTo>
                          <a:pt x="1698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2" name="Freeform: Shape 24"/>
                  <p:cNvSpPr/>
                  <p:nvPr/>
                </p:nvSpPr>
                <p:spPr bwMode="auto">
                  <a:xfrm>
                    <a:off x="5286376" y="4237038"/>
                    <a:ext cx="169863" cy="538163"/>
                  </a:xfrm>
                  <a:custGeom>
                    <a:avLst/>
                    <a:gdLst>
                      <a:gd name="T0" fmla="*/ 0 w 107"/>
                      <a:gd name="T1" fmla="*/ 339 h 339"/>
                      <a:gd name="T2" fmla="*/ 0 w 107"/>
                      <a:gd name="T3" fmla="*/ 0 h 339"/>
                      <a:gd name="T4" fmla="*/ 107 w 107"/>
                      <a:gd name="T5" fmla="*/ 0 h 339"/>
                      <a:gd name="T6" fmla="*/ 0 w 107"/>
                      <a:gd name="T7" fmla="*/ 339 h 3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07" h="339">
                        <a:moveTo>
                          <a:pt x="0" y="339"/>
                        </a:moveTo>
                        <a:lnTo>
                          <a:pt x="0" y="0"/>
                        </a:lnTo>
                        <a:lnTo>
                          <a:pt x="107" y="0"/>
                        </a:lnTo>
                        <a:lnTo>
                          <a:pt x="0" y="339"/>
                        </a:lnTo>
                        <a:close/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3" name="Freeform: Shape 25"/>
                  <p:cNvSpPr/>
                  <p:nvPr/>
                </p:nvSpPr>
                <p:spPr bwMode="auto">
                  <a:xfrm>
                    <a:off x="4748213" y="2079625"/>
                    <a:ext cx="538163" cy="2695575"/>
                  </a:xfrm>
                  <a:custGeom>
                    <a:avLst/>
                    <a:gdLst>
                      <a:gd name="T0" fmla="*/ 0 w 339"/>
                      <a:gd name="T1" fmla="*/ 339 h 1698"/>
                      <a:gd name="T2" fmla="*/ 0 w 339"/>
                      <a:gd name="T3" fmla="*/ 1359 h 1698"/>
                      <a:gd name="T4" fmla="*/ 339 w 339"/>
                      <a:gd name="T5" fmla="*/ 1698 h 1698"/>
                      <a:gd name="T6" fmla="*/ 339 w 339"/>
                      <a:gd name="T7" fmla="*/ 0 h 1698"/>
                      <a:gd name="T8" fmla="*/ 0 w 339"/>
                      <a:gd name="T9" fmla="*/ 339 h 1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39" h="1698">
                        <a:moveTo>
                          <a:pt x="0" y="339"/>
                        </a:moveTo>
                        <a:lnTo>
                          <a:pt x="0" y="1359"/>
                        </a:lnTo>
                        <a:lnTo>
                          <a:pt x="339" y="1698"/>
                        </a:lnTo>
                        <a:lnTo>
                          <a:pt x="339" y="0"/>
                        </a:lnTo>
                        <a:lnTo>
                          <a:pt x="0" y="339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4" name="Freeform: Shape 26"/>
                  <p:cNvSpPr/>
                  <p:nvPr/>
                </p:nvSpPr>
                <p:spPr bwMode="auto">
                  <a:xfrm>
                    <a:off x="4748213" y="2617788"/>
                    <a:ext cx="538163" cy="169863"/>
                  </a:xfrm>
                  <a:custGeom>
                    <a:avLst/>
                    <a:gdLst>
                      <a:gd name="T0" fmla="*/ 0 w 339"/>
                      <a:gd name="T1" fmla="*/ 0 h 107"/>
                      <a:gd name="T2" fmla="*/ 339 w 339"/>
                      <a:gd name="T3" fmla="*/ 0 h 107"/>
                      <a:gd name="T4" fmla="*/ 339 w 339"/>
                      <a:gd name="T5" fmla="*/ 107 h 107"/>
                      <a:gd name="T6" fmla="*/ 0 w 339"/>
                      <a:gd name="T7" fmla="*/ 0 h 1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39" h="107">
                        <a:moveTo>
                          <a:pt x="0" y="0"/>
                        </a:moveTo>
                        <a:lnTo>
                          <a:pt x="339" y="0"/>
                        </a:lnTo>
                        <a:lnTo>
                          <a:pt x="339" y="10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5" name="Freeform: Shape 27"/>
                  <p:cNvSpPr/>
                  <p:nvPr/>
                </p:nvSpPr>
                <p:spPr bwMode="auto">
                  <a:xfrm>
                    <a:off x="4748213" y="2079625"/>
                    <a:ext cx="2157413" cy="538163"/>
                  </a:xfrm>
                  <a:custGeom>
                    <a:avLst/>
                    <a:gdLst>
                      <a:gd name="T0" fmla="*/ 678 w 1359"/>
                      <a:gd name="T1" fmla="*/ 0 h 339"/>
                      <a:gd name="T2" fmla="*/ 339 w 1359"/>
                      <a:gd name="T3" fmla="*/ 0 h 339"/>
                      <a:gd name="T4" fmla="*/ 0 w 1359"/>
                      <a:gd name="T5" fmla="*/ 339 h 339"/>
                      <a:gd name="T6" fmla="*/ 339 w 1359"/>
                      <a:gd name="T7" fmla="*/ 339 h 339"/>
                      <a:gd name="T8" fmla="*/ 678 w 1359"/>
                      <a:gd name="T9" fmla="*/ 339 h 339"/>
                      <a:gd name="T10" fmla="*/ 1359 w 1359"/>
                      <a:gd name="T11" fmla="*/ 339 h 339"/>
                      <a:gd name="T12" fmla="*/ 1359 w 1359"/>
                      <a:gd name="T13" fmla="*/ 0 h 339"/>
                      <a:gd name="T14" fmla="*/ 678 w 1359"/>
                      <a:gd name="T15" fmla="*/ 0 h 3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359" h="339">
                        <a:moveTo>
                          <a:pt x="678" y="0"/>
                        </a:moveTo>
                        <a:lnTo>
                          <a:pt x="339" y="0"/>
                        </a:lnTo>
                        <a:lnTo>
                          <a:pt x="0" y="339"/>
                        </a:lnTo>
                        <a:lnTo>
                          <a:pt x="339" y="339"/>
                        </a:lnTo>
                        <a:lnTo>
                          <a:pt x="678" y="339"/>
                        </a:lnTo>
                        <a:lnTo>
                          <a:pt x="1359" y="339"/>
                        </a:lnTo>
                        <a:lnTo>
                          <a:pt x="1359" y="0"/>
                        </a:lnTo>
                        <a:lnTo>
                          <a:pt x="678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6" name="Freeform: Shape 28"/>
                  <p:cNvSpPr/>
                  <p:nvPr/>
                </p:nvSpPr>
                <p:spPr bwMode="auto">
                  <a:xfrm>
                    <a:off x="6735763" y="2079625"/>
                    <a:ext cx="169863" cy="538163"/>
                  </a:xfrm>
                  <a:custGeom>
                    <a:avLst/>
                    <a:gdLst>
                      <a:gd name="T0" fmla="*/ 107 w 107"/>
                      <a:gd name="T1" fmla="*/ 0 h 339"/>
                      <a:gd name="T2" fmla="*/ 107 w 107"/>
                      <a:gd name="T3" fmla="*/ 339 h 339"/>
                      <a:gd name="T4" fmla="*/ 0 w 107"/>
                      <a:gd name="T5" fmla="*/ 339 h 339"/>
                      <a:gd name="T6" fmla="*/ 107 w 107"/>
                      <a:gd name="T7" fmla="*/ 0 h 3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07" h="339">
                        <a:moveTo>
                          <a:pt x="107" y="0"/>
                        </a:moveTo>
                        <a:lnTo>
                          <a:pt x="107" y="339"/>
                        </a:lnTo>
                        <a:lnTo>
                          <a:pt x="0" y="339"/>
                        </a:lnTo>
                        <a:lnTo>
                          <a:pt x="107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p:grpSp>
            <p:grpSp>
              <p:nvGrpSpPr>
                <p:cNvPr id="30" name="Group 12"/>
                <p:cNvGrpSpPr/>
                <p:nvPr/>
              </p:nvGrpSpPr>
              <p:grpSpPr>
                <a:xfrm rot="2700000">
                  <a:off x="5560453" y="3740559"/>
                  <a:ext cx="1437890" cy="1437892"/>
                  <a:chOff x="4748213" y="2079625"/>
                  <a:chExt cx="2695576" cy="2695576"/>
                </a:xfrm>
              </p:grpSpPr>
              <p:sp>
                <p:nvSpPr>
                  <p:cNvPr id="31" name="Freeform: Shape 13"/>
                  <p:cNvSpPr/>
                  <p:nvPr/>
                </p:nvSpPr>
                <p:spPr bwMode="auto">
                  <a:xfrm>
                    <a:off x="6905626" y="2079625"/>
                    <a:ext cx="538163" cy="2695575"/>
                  </a:xfrm>
                  <a:custGeom>
                    <a:avLst/>
                    <a:gdLst>
                      <a:gd name="T0" fmla="*/ 339 w 339"/>
                      <a:gd name="T1" fmla="*/ 1359 h 1698"/>
                      <a:gd name="T2" fmla="*/ 339 w 339"/>
                      <a:gd name="T3" fmla="*/ 339 h 1698"/>
                      <a:gd name="T4" fmla="*/ 0 w 339"/>
                      <a:gd name="T5" fmla="*/ 0 h 1698"/>
                      <a:gd name="T6" fmla="*/ 0 w 339"/>
                      <a:gd name="T7" fmla="*/ 1698 h 1698"/>
                      <a:gd name="T8" fmla="*/ 339 w 339"/>
                      <a:gd name="T9" fmla="*/ 1359 h 1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39" h="1698">
                        <a:moveTo>
                          <a:pt x="339" y="1359"/>
                        </a:moveTo>
                        <a:lnTo>
                          <a:pt x="339" y="339"/>
                        </a:lnTo>
                        <a:lnTo>
                          <a:pt x="0" y="0"/>
                        </a:lnTo>
                        <a:lnTo>
                          <a:pt x="0" y="1698"/>
                        </a:lnTo>
                        <a:lnTo>
                          <a:pt x="339" y="1359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32" name="Freeform: Shape 14"/>
                  <p:cNvSpPr/>
                  <p:nvPr/>
                </p:nvSpPr>
                <p:spPr bwMode="auto">
                  <a:xfrm>
                    <a:off x="6905626" y="4067175"/>
                    <a:ext cx="538163" cy="169863"/>
                  </a:xfrm>
                  <a:custGeom>
                    <a:avLst/>
                    <a:gdLst>
                      <a:gd name="T0" fmla="*/ 339 w 339"/>
                      <a:gd name="T1" fmla="*/ 107 h 107"/>
                      <a:gd name="T2" fmla="*/ 0 w 339"/>
                      <a:gd name="T3" fmla="*/ 107 h 107"/>
                      <a:gd name="T4" fmla="*/ 0 w 339"/>
                      <a:gd name="T5" fmla="*/ 0 h 107"/>
                      <a:gd name="T6" fmla="*/ 339 w 339"/>
                      <a:gd name="T7" fmla="*/ 107 h 1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39" h="107">
                        <a:moveTo>
                          <a:pt x="339" y="107"/>
                        </a:moveTo>
                        <a:lnTo>
                          <a:pt x="0" y="107"/>
                        </a:lnTo>
                        <a:lnTo>
                          <a:pt x="0" y="0"/>
                        </a:lnTo>
                        <a:lnTo>
                          <a:pt x="339" y="107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33" name="Freeform: Shape 15"/>
                  <p:cNvSpPr/>
                  <p:nvPr/>
                </p:nvSpPr>
                <p:spPr bwMode="auto">
                  <a:xfrm>
                    <a:off x="4748213" y="4237038"/>
                    <a:ext cx="2695575" cy="538163"/>
                  </a:xfrm>
                  <a:custGeom>
                    <a:avLst/>
                    <a:gdLst>
                      <a:gd name="T0" fmla="*/ 0 w 1698"/>
                      <a:gd name="T1" fmla="*/ 0 h 339"/>
                      <a:gd name="T2" fmla="*/ 339 w 1698"/>
                      <a:gd name="T3" fmla="*/ 339 h 339"/>
                      <a:gd name="T4" fmla="*/ 1359 w 1698"/>
                      <a:gd name="T5" fmla="*/ 339 h 339"/>
                      <a:gd name="T6" fmla="*/ 1698 w 1698"/>
                      <a:gd name="T7" fmla="*/ 0 h 339"/>
                      <a:gd name="T8" fmla="*/ 0 w 1698"/>
                      <a:gd name="T9" fmla="*/ 0 h 3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98" h="339">
                        <a:moveTo>
                          <a:pt x="0" y="0"/>
                        </a:moveTo>
                        <a:lnTo>
                          <a:pt x="339" y="339"/>
                        </a:lnTo>
                        <a:lnTo>
                          <a:pt x="1359" y="339"/>
                        </a:lnTo>
                        <a:lnTo>
                          <a:pt x="1698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34" name="Freeform: Shape 16"/>
                  <p:cNvSpPr/>
                  <p:nvPr/>
                </p:nvSpPr>
                <p:spPr bwMode="auto">
                  <a:xfrm>
                    <a:off x="5286376" y="4237038"/>
                    <a:ext cx="169863" cy="538163"/>
                  </a:xfrm>
                  <a:custGeom>
                    <a:avLst/>
                    <a:gdLst>
                      <a:gd name="T0" fmla="*/ 0 w 107"/>
                      <a:gd name="T1" fmla="*/ 339 h 339"/>
                      <a:gd name="T2" fmla="*/ 0 w 107"/>
                      <a:gd name="T3" fmla="*/ 0 h 339"/>
                      <a:gd name="T4" fmla="*/ 107 w 107"/>
                      <a:gd name="T5" fmla="*/ 0 h 339"/>
                      <a:gd name="T6" fmla="*/ 0 w 107"/>
                      <a:gd name="T7" fmla="*/ 339 h 3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07" h="339">
                        <a:moveTo>
                          <a:pt x="0" y="339"/>
                        </a:moveTo>
                        <a:lnTo>
                          <a:pt x="0" y="0"/>
                        </a:lnTo>
                        <a:lnTo>
                          <a:pt x="107" y="0"/>
                        </a:lnTo>
                        <a:lnTo>
                          <a:pt x="0" y="339"/>
                        </a:lnTo>
                        <a:close/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35" name="Freeform: Shape 17"/>
                  <p:cNvSpPr/>
                  <p:nvPr/>
                </p:nvSpPr>
                <p:spPr bwMode="auto">
                  <a:xfrm>
                    <a:off x="4748213" y="2079625"/>
                    <a:ext cx="538163" cy="2695575"/>
                  </a:xfrm>
                  <a:custGeom>
                    <a:avLst/>
                    <a:gdLst>
                      <a:gd name="T0" fmla="*/ 0 w 339"/>
                      <a:gd name="T1" fmla="*/ 339 h 1698"/>
                      <a:gd name="T2" fmla="*/ 0 w 339"/>
                      <a:gd name="T3" fmla="*/ 1359 h 1698"/>
                      <a:gd name="T4" fmla="*/ 339 w 339"/>
                      <a:gd name="T5" fmla="*/ 1698 h 1698"/>
                      <a:gd name="T6" fmla="*/ 339 w 339"/>
                      <a:gd name="T7" fmla="*/ 0 h 1698"/>
                      <a:gd name="T8" fmla="*/ 0 w 339"/>
                      <a:gd name="T9" fmla="*/ 339 h 1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39" h="1698">
                        <a:moveTo>
                          <a:pt x="0" y="339"/>
                        </a:moveTo>
                        <a:lnTo>
                          <a:pt x="0" y="1359"/>
                        </a:lnTo>
                        <a:lnTo>
                          <a:pt x="339" y="1698"/>
                        </a:lnTo>
                        <a:lnTo>
                          <a:pt x="339" y="0"/>
                        </a:lnTo>
                        <a:lnTo>
                          <a:pt x="0" y="339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36" name="Freeform: Shape 18"/>
                  <p:cNvSpPr/>
                  <p:nvPr/>
                </p:nvSpPr>
                <p:spPr bwMode="auto">
                  <a:xfrm>
                    <a:off x="4748213" y="2617788"/>
                    <a:ext cx="538163" cy="169863"/>
                  </a:xfrm>
                  <a:custGeom>
                    <a:avLst/>
                    <a:gdLst>
                      <a:gd name="T0" fmla="*/ 0 w 339"/>
                      <a:gd name="T1" fmla="*/ 0 h 107"/>
                      <a:gd name="T2" fmla="*/ 339 w 339"/>
                      <a:gd name="T3" fmla="*/ 0 h 107"/>
                      <a:gd name="T4" fmla="*/ 339 w 339"/>
                      <a:gd name="T5" fmla="*/ 107 h 107"/>
                      <a:gd name="T6" fmla="*/ 0 w 339"/>
                      <a:gd name="T7" fmla="*/ 0 h 1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39" h="107">
                        <a:moveTo>
                          <a:pt x="0" y="0"/>
                        </a:moveTo>
                        <a:lnTo>
                          <a:pt x="339" y="0"/>
                        </a:lnTo>
                        <a:lnTo>
                          <a:pt x="339" y="10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37" name="Freeform: Shape 19"/>
                  <p:cNvSpPr/>
                  <p:nvPr/>
                </p:nvSpPr>
                <p:spPr bwMode="auto">
                  <a:xfrm>
                    <a:off x="4748213" y="2079625"/>
                    <a:ext cx="2157413" cy="538163"/>
                  </a:xfrm>
                  <a:custGeom>
                    <a:avLst/>
                    <a:gdLst>
                      <a:gd name="T0" fmla="*/ 678 w 1359"/>
                      <a:gd name="T1" fmla="*/ 0 h 339"/>
                      <a:gd name="T2" fmla="*/ 339 w 1359"/>
                      <a:gd name="T3" fmla="*/ 0 h 339"/>
                      <a:gd name="T4" fmla="*/ 0 w 1359"/>
                      <a:gd name="T5" fmla="*/ 339 h 339"/>
                      <a:gd name="T6" fmla="*/ 339 w 1359"/>
                      <a:gd name="T7" fmla="*/ 339 h 339"/>
                      <a:gd name="T8" fmla="*/ 678 w 1359"/>
                      <a:gd name="T9" fmla="*/ 339 h 339"/>
                      <a:gd name="T10" fmla="*/ 1359 w 1359"/>
                      <a:gd name="T11" fmla="*/ 339 h 339"/>
                      <a:gd name="T12" fmla="*/ 1359 w 1359"/>
                      <a:gd name="T13" fmla="*/ 0 h 339"/>
                      <a:gd name="T14" fmla="*/ 678 w 1359"/>
                      <a:gd name="T15" fmla="*/ 0 h 3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359" h="339">
                        <a:moveTo>
                          <a:pt x="678" y="0"/>
                        </a:moveTo>
                        <a:lnTo>
                          <a:pt x="339" y="0"/>
                        </a:lnTo>
                        <a:lnTo>
                          <a:pt x="0" y="339"/>
                        </a:lnTo>
                        <a:lnTo>
                          <a:pt x="339" y="339"/>
                        </a:lnTo>
                        <a:lnTo>
                          <a:pt x="678" y="339"/>
                        </a:lnTo>
                        <a:lnTo>
                          <a:pt x="1359" y="339"/>
                        </a:lnTo>
                        <a:lnTo>
                          <a:pt x="1359" y="0"/>
                        </a:lnTo>
                        <a:lnTo>
                          <a:pt x="678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38" name="Freeform: Shape 20"/>
                  <p:cNvSpPr/>
                  <p:nvPr/>
                </p:nvSpPr>
                <p:spPr bwMode="auto">
                  <a:xfrm>
                    <a:off x="6735763" y="2079625"/>
                    <a:ext cx="169863" cy="538163"/>
                  </a:xfrm>
                  <a:custGeom>
                    <a:avLst/>
                    <a:gdLst>
                      <a:gd name="T0" fmla="*/ 107 w 107"/>
                      <a:gd name="T1" fmla="*/ 0 h 339"/>
                      <a:gd name="T2" fmla="*/ 107 w 107"/>
                      <a:gd name="T3" fmla="*/ 339 h 339"/>
                      <a:gd name="T4" fmla="*/ 0 w 107"/>
                      <a:gd name="T5" fmla="*/ 339 h 339"/>
                      <a:gd name="T6" fmla="*/ 107 w 107"/>
                      <a:gd name="T7" fmla="*/ 0 h 3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07" h="339">
                        <a:moveTo>
                          <a:pt x="107" y="0"/>
                        </a:moveTo>
                        <a:lnTo>
                          <a:pt x="107" y="339"/>
                        </a:lnTo>
                        <a:lnTo>
                          <a:pt x="0" y="339"/>
                        </a:lnTo>
                        <a:lnTo>
                          <a:pt x="107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p:grpSp>
          </p:grpSp>
          <p:sp>
            <p:nvSpPr>
              <p:cNvPr id="23" name="TextBox 5"/>
              <p:cNvSpPr txBox="1"/>
              <p:nvPr/>
            </p:nvSpPr>
            <p:spPr>
              <a:xfrm>
                <a:off x="4645089" y="2397473"/>
                <a:ext cx="607859" cy="646331"/>
              </a:xfrm>
              <a:prstGeom prst="rect">
                <a:avLst/>
              </a:prstGeom>
              <a:noFill/>
            </p:spPr>
            <p:txBody>
              <a:bodyPr wrap="none">
                <a:normAutofit fontScale="85000" lnSpcReduction="20000"/>
              </a:bodyPr>
              <a:lstStyle/>
              <a:p>
                <a:r>
                  <a:rPr lang="en-US" sz="4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en-US" sz="4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TextBox 6"/>
              <p:cNvSpPr txBox="1"/>
              <p:nvPr/>
            </p:nvSpPr>
            <p:spPr>
              <a:xfrm>
                <a:off x="6825771" y="2358722"/>
                <a:ext cx="663964" cy="646331"/>
              </a:xfrm>
              <a:prstGeom prst="rect">
                <a:avLst/>
              </a:prstGeom>
              <a:noFill/>
            </p:spPr>
            <p:txBody>
              <a:bodyPr wrap="none">
                <a:normAutofit fontScale="85000" lnSpcReduction="20000"/>
              </a:bodyPr>
              <a:lstStyle/>
              <a:p>
                <a:r>
                  <a:rPr lang="en-US" sz="4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en-US" sz="4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TextBox 7"/>
              <p:cNvSpPr txBox="1"/>
              <p:nvPr/>
            </p:nvSpPr>
            <p:spPr>
              <a:xfrm>
                <a:off x="6857276" y="4579207"/>
                <a:ext cx="662361" cy="646331"/>
              </a:xfrm>
              <a:prstGeom prst="rect">
                <a:avLst/>
              </a:prstGeom>
              <a:noFill/>
            </p:spPr>
            <p:txBody>
              <a:bodyPr wrap="none">
                <a:normAutofit fontScale="85000" lnSpcReduction="20000"/>
              </a:bodyPr>
              <a:lstStyle/>
              <a:p>
                <a:r>
                  <a:rPr lang="en-US" sz="4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en-US" sz="4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TextBox 8"/>
              <p:cNvSpPr txBox="1"/>
              <p:nvPr/>
            </p:nvSpPr>
            <p:spPr>
              <a:xfrm>
                <a:off x="4671070" y="4641692"/>
                <a:ext cx="676788" cy="646331"/>
              </a:xfrm>
              <a:prstGeom prst="rect">
                <a:avLst/>
              </a:prstGeom>
              <a:noFill/>
            </p:spPr>
            <p:txBody>
              <a:bodyPr wrap="none">
                <a:normAutofit fontScale="85000" lnSpcReduction="20000"/>
              </a:bodyPr>
              <a:lstStyle/>
              <a:p>
                <a:r>
                  <a:rPr lang="en-US" sz="4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en-US" sz="4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" name="Freeform: Shape 49"/>
            <p:cNvSpPr/>
            <p:nvPr/>
          </p:nvSpPr>
          <p:spPr bwMode="auto">
            <a:xfrm>
              <a:off x="4329809" y="2568149"/>
              <a:ext cx="457647" cy="343430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Rectangle 51"/>
          <p:cNvSpPr/>
          <p:nvPr/>
        </p:nvSpPr>
        <p:spPr bwMode="auto">
          <a:xfrm>
            <a:off x="3021369" y="2166922"/>
            <a:ext cx="499355" cy="508268"/>
          </a:xfrm>
          <a:prstGeom prst="rect">
            <a:avLst/>
          </a:prstGeom>
          <a:solidFill>
            <a:schemeClr val="accent3"/>
          </a:solidFill>
          <a:ln w="19050">
            <a:noFill/>
            <a:round/>
          </a:ln>
        </p:spPr>
        <p:txBody>
          <a:bodyPr vert="horz" wrap="none" lIns="121920" tIns="60960" rIns="121920" bIns="60960" anchor="ctr" anchorCtr="1" compatLnSpc="1">
            <a:normAutofit fontScale="92500" lnSpcReduction="20000"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Rectangle 52"/>
          <p:cNvSpPr/>
          <p:nvPr/>
        </p:nvSpPr>
        <p:spPr bwMode="auto">
          <a:xfrm>
            <a:off x="8622903" y="2166922"/>
            <a:ext cx="499355" cy="508268"/>
          </a:xfrm>
          <a:prstGeom prst="rect">
            <a:avLst/>
          </a:prstGeom>
          <a:solidFill>
            <a:schemeClr val="accent4"/>
          </a:solidFill>
          <a:ln w="19050">
            <a:noFill/>
            <a:round/>
          </a:ln>
        </p:spPr>
        <p:txBody>
          <a:bodyPr vert="horz" wrap="none" lIns="121920" tIns="60960" rIns="121920" bIns="60960" anchor="ctr" anchorCtr="1" compatLnSpc="1">
            <a:normAutofit fontScale="92500" lnSpcReduction="20000"/>
          </a:bodyPr>
          <a:lstStyle/>
          <a:p>
            <a:pPr algn="ctr"/>
            <a:r>
              <a:rPr lang="en-US" altLang="zh-CN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en-US" altLang="zh-CN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53"/>
          <p:cNvSpPr/>
          <p:nvPr/>
        </p:nvSpPr>
        <p:spPr bwMode="auto">
          <a:xfrm>
            <a:off x="3021369" y="4462827"/>
            <a:ext cx="499355" cy="508268"/>
          </a:xfrm>
          <a:prstGeom prst="rect">
            <a:avLst/>
          </a:prstGeom>
          <a:solidFill>
            <a:schemeClr val="accent5"/>
          </a:solidFill>
          <a:ln w="19050">
            <a:noFill/>
            <a:round/>
          </a:ln>
        </p:spPr>
        <p:txBody>
          <a:bodyPr vert="horz" wrap="none" lIns="121920" tIns="60960" rIns="121920" bIns="60960" anchor="ctr" anchorCtr="1" compatLnSpc="1">
            <a:normAutofit fontScale="92500" lnSpcReduction="20000"/>
          </a:bodyPr>
          <a:lstStyle/>
          <a:p>
            <a:pPr algn="ctr"/>
            <a:r>
              <a:rPr lang="en-US" altLang="zh-CN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altLang="zh-CN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54"/>
          <p:cNvSpPr/>
          <p:nvPr/>
        </p:nvSpPr>
        <p:spPr bwMode="auto">
          <a:xfrm>
            <a:off x="8622903" y="4462827"/>
            <a:ext cx="499355" cy="508268"/>
          </a:xfrm>
          <a:prstGeom prst="rect">
            <a:avLst/>
          </a:prstGeom>
          <a:solidFill>
            <a:schemeClr val="accent2"/>
          </a:solidFill>
          <a:ln w="19050">
            <a:noFill/>
            <a:round/>
          </a:ln>
        </p:spPr>
        <p:txBody>
          <a:bodyPr vert="horz" wrap="none" lIns="121920" tIns="60960" rIns="121920" bIns="60960" anchor="ctr" anchorCtr="1" compatLnSpc="1">
            <a:normAutofit fontScale="92500" lnSpcReduction="20000"/>
          </a:bodyPr>
          <a:lstStyle/>
          <a:p>
            <a:pPr algn="ctr"/>
            <a:r>
              <a:rPr lang="en-US" altLang="zh-CN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en-US" altLang="zh-CN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Group 55"/>
          <p:cNvGrpSpPr/>
          <p:nvPr/>
        </p:nvGrpSpPr>
        <p:grpSpPr>
          <a:xfrm>
            <a:off x="9122257" y="2112474"/>
            <a:ext cx="2390063" cy="834588"/>
            <a:chOff x="2100456" y="1829593"/>
            <a:chExt cx="2130757" cy="834588"/>
          </a:xfrm>
        </p:grpSpPr>
        <p:sp>
          <p:nvSpPr>
            <p:cNvPr id="20" name="Rectangle 56"/>
            <p:cNvSpPr/>
            <p:nvPr/>
          </p:nvSpPr>
          <p:spPr>
            <a:xfrm>
              <a:off x="2100456" y="2137370"/>
              <a:ext cx="2130757" cy="526811"/>
            </a:xfrm>
            <a:prstGeom prst="rect">
              <a:avLst/>
            </a:prstGeom>
          </p:spPr>
          <p:txBody>
            <a:bodyPr wrap="square" lIns="480000" anchor="t" anchorCtr="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3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33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33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33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TextBox 57"/>
            <p:cNvSpPr txBox="1"/>
            <p:nvPr/>
          </p:nvSpPr>
          <p:spPr>
            <a:xfrm>
              <a:off x="2104277" y="1829593"/>
              <a:ext cx="1366740" cy="307777"/>
            </a:xfrm>
            <a:prstGeom prst="rect">
              <a:avLst/>
            </a:prstGeom>
            <a:noFill/>
          </p:spPr>
          <p:txBody>
            <a:bodyPr wrap="none" lIns="480000" anchor="b" anchorCtr="0">
              <a:normAutofit fontScale="85000" lnSpcReduction="20000"/>
            </a:bodyPr>
            <a:lstStyle/>
            <a:p>
              <a:r>
                <a:rPr lang="zh-CN" altLang="en-US" sz="1865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865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Group 58"/>
          <p:cNvGrpSpPr/>
          <p:nvPr/>
        </p:nvGrpSpPr>
        <p:grpSpPr>
          <a:xfrm>
            <a:off x="567711" y="2146633"/>
            <a:ext cx="2453659" cy="861775"/>
            <a:chOff x="8048478" y="1829593"/>
            <a:chExt cx="2130757" cy="861775"/>
          </a:xfrm>
        </p:grpSpPr>
        <p:sp>
          <p:nvSpPr>
            <p:cNvPr id="18" name="Rectangle 63"/>
            <p:cNvSpPr/>
            <p:nvPr/>
          </p:nvSpPr>
          <p:spPr>
            <a:xfrm>
              <a:off x="8048478" y="2137370"/>
              <a:ext cx="2130757" cy="553998"/>
            </a:xfrm>
            <a:prstGeom prst="rect">
              <a:avLst/>
            </a:prstGeom>
          </p:spPr>
          <p:txBody>
            <a:bodyPr wrap="square" rIns="480000" anchor="t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33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33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33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33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TextBox 64"/>
            <p:cNvSpPr txBox="1"/>
            <p:nvPr/>
          </p:nvSpPr>
          <p:spPr>
            <a:xfrm>
              <a:off x="8847919" y="1829593"/>
              <a:ext cx="1331316" cy="307777"/>
            </a:xfrm>
            <a:prstGeom prst="rect">
              <a:avLst/>
            </a:prstGeom>
            <a:noFill/>
          </p:spPr>
          <p:txBody>
            <a:bodyPr wrap="none" rIns="480000" anchor="t" anchorCtr="0">
              <a:normAutofit fontScale="85000" lnSpcReduction="20000"/>
            </a:bodyPr>
            <a:lstStyle/>
            <a:p>
              <a:pPr algn="r"/>
              <a:r>
                <a:rPr lang="zh-CN" altLang="en-US" sz="1865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865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Group 65"/>
          <p:cNvGrpSpPr/>
          <p:nvPr/>
        </p:nvGrpSpPr>
        <p:grpSpPr>
          <a:xfrm>
            <a:off x="9122257" y="4396606"/>
            <a:ext cx="2390063" cy="834588"/>
            <a:chOff x="2100456" y="1829593"/>
            <a:chExt cx="2130757" cy="834588"/>
          </a:xfrm>
        </p:grpSpPr>
        <p:sp>
          <p:nvSpPr>
            <p:cNvPr id="16" name="Rectangle 66"/>
            <p:cNvSpPr/>
            <p:nvPr/>
          </p:nvSpPr>
          <p:spPr>
            <a:xfrm>
              <a:off x="2100456" y="2137370"/>
              <a:ext cx="2130757" cy="526811"/>
            </a:xfrm>
            <a:prstGeom prst="rect">
              <a:avLst/>
            </a:prstGeom>
          </p:spPr>
          <p:txBody>
            <a:bodyPr wrap="square" lIns="480000" anchor="t" anchorCtr="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3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33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33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33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TextBox 67"/>
            <p:cNvSpPr txBox="1"/>
            <p:nvPr/>
          </p:nvSpPr>
          <p:spPr>
            <a:xfrm>
              <a:off x="2104277" y="1829593"/>
              <a:ext cx="1366740" cy="307777"/>
            </a:xfrm>
            <a:prstGeom prst="rect">
              <a:avLst/>
            </a:prstGeom>
            <a:noFill/>
          </p:spPr>
          <p:txBody>
            <a:bodyPr wrap="none" lIns="480000" anchor="b" anchorCtr="0">
              <a:normAutofit fontScale="85000" lnSpcReduction="20000"/>
            </a:bodyPr>
            <a:lstStyle/>
            <a:p>
              <a:r>
                <a:rPr lang="zh-CN" altLang="en-US" sz="1865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865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Group 68"/>
          <p:cNvGrpSpPr/>
          <p:nvPr/>
        </p:nvGrpSpPr>
        <p:grpSpPr>
          <a:xfrm>
            <a:off x="567711" y="4412310"/>
            <a:ext cx="2453659" cy="861775"/>
            <a:chOff x="8048478" y="1829593"/>
            <a:chExt cx="2130757" cy="861775"/>
          </a:xfrm>
        </p:grpSpPr>
        <p:sp>
          <p:nvSpPr>
            <p:cNvPr id="14" name="Rectangle 69"/>
            <p:cNvSpPr/>
            <p:nvPr/>
          </p:nvSpPr>
          <p:spPr>
            <a:xfrm>
              <a:off x="8048478" y="2137370"/>
              <a:ext cx="2130757" cy="553998"/>
            </a:xfrm>
            <a:prstGeom prst="rect">
              <a:avLst/>
            </a:prstGeom>
          </p:spPr>
          <p:txBody>
            <a:bodyPr wrap="square" rIns="480000" anchor="t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33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33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33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33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TextBox 70"/>
            <p:cNvSpPr txBox="1"/>
            <p:nvPr/>
          </p:nvSpPr>
          <p:spPr>
            <a:xfrm>
              <a:off x="8847919" y="1829593"/>
              <a:ext cx="1331316" cy="307777"/>
            </a:xfrm>
            <a:prstGeom prst="rect">
              <a:avLst/>
            </a:prstGeom>
            <a:noFill/>
          </p:spPr>
          <p:txBody>
            <a:bodyPr wrap="none" rIns="480000" anchor="t" anchorCtr="0">
              <a:normAutofit fontScale="85000" lnSpcReduction="20000"/>
            </a:bodyPr>
            <a:lstStyle/>
            <a:p>
              <a:pPr algn="r"/>
              <a:r>
                <a:rPr lang="zh-CN" altLang="en-US" sz="1865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865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4" name="TextBox 1"/>
          <p:cNvSpPr txBox="1"/>
          <p:nvPr/>
        </p:nvSpPr>
        <p:spPr>
          <a:xfrm>
            <a:off x="4310914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添加标题内容</a:t>
            </a:r>
            <a:endParaRPr lang="en-US" altLang="zh-CN" sz="4400" b="1" dirty="0">
              <a:solidFill>
                <a:schemeClr val="bg1"/>
              </a:solidFill>
            </a:endParaRPr>
          </a:p>
        </p:txBody>
      </p:sp>
      <p:sp>
        <p:nvSpPr>
          <p:cNvPr id="65" name="TextBox 2"/>
          <p:cNvSpPr txBox="1"/>
          <p:nvPr/>
        </p:nvSpPr>
        <p:spPr>
          <a:xfrm>
            <a:off x="4673658" y="1033454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Put Your Awesome Subtitle</a:t>
            </a:r>
            <a:endParaRPr 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64" grpId="0"/>
      <p:bldP spid="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6"/>
          <p:cNvGrpSpPr/>
          <p:nvPr/>
        </p:nvGrpSpPr>
        <p:grpSpPr>
          <a:xfrm>
            <a:off x="2597106" y="1123951"/>
            <a:ext cx="7020809" cy="3562436"/>
            <a:chOff x="2597105" y="1706793"/>
            <a:chExt cx="7020809" cy="3562437"/>
          </a:xfrm>
        </p:grpSpPr>
        <p:sp>
          <p:nvSpPr>
            <p:cNvPr id="15" name="Trapezoid 87"/>
            <p:cNvSpPr/>
            <p:nvPr/>
          </p:nvSpPr>
          <p:spPr>
            <a:xfrm>
              <a:off x="7316039" y="2275927"/>
              <a:ext cx="2301875" cy="2042791"/>
            </a:xfrm>
            <a:prstGeom prst="trapezoid">
              <a:avLst>
                <a:gd name="adj" fmla="val 13571"/>
              </a:avLst>
            </a:prstGeom>
            <a:solidFill>
              <a:schemeClr val="accent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13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Oval 88"/>
            <p:cNvSpPr/>
            <p:nvPr/>
          </p:nvSpPr>
          <p:spPr>
            <a:xfrm>
              <a:off x="7891507" y="2448566"/>
              <a:ext cx="129787" cy="12978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13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Oval 89"/>
            <p:cNvSpPr/>
            <p:nvPr/>
          </p:nvSpPr>
          <p:spPr>
            <a:xfrm>
              <a:off x="8918781" y="2448566"/>
              <a:ext cx="129787" cy="12978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13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Arc 90"/>
            <p:cNvSpPr/>
            <p:nvPr/>
          </p:nvSpPr>
          <p:spPr>
            <a:xfrm rot="18894015">
              <a:off x="7897842" y="1710012"/>
              <a:ext cx="1138267" cy="1131830"/>
            </a:xfrm>
            <a:prstGeom prst="arc">
              <a:avLst>
                <a:gd name="adj1" fmla="val 11954411"/>
                <a:gd name="adj2" fmla="val 4303291"/>
              </a:avLst>
            </a:prstGeom>
            <a:no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sz="213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9" name="Group 91"/>
            <p:cNvGrpSpPr/>
            <p:nvPr/>
          </p:nvGrpSpPr>
          <p:grpSpPr>
            <a:xfrm>
              <a:off x="2597105" y="1706793"/>
              <a:ext cx="2301875" cy="2611925"/>
              <a:chOff x="2900758" y="1478193"/>
              <a:chExt cx="2301875" cy="2611925"/>
            </a:xfrm>
          </p:grpSpPr>
          <p:sp>
            <p:nvSpPr>
              <p:cNvPr id="34" name="Trapezoid 106"/>
              <p:cNvSpPr/>
              <p:nvPr/>
            </p:nvSpPr>
            <p:spPr>
              <a:xfrm>
                <a:off x="2900758" y="2047327"/>
                <a:ext cx="2301875" cy="2042791"/>
              </a:xfrm>
              <a:prstGeom prst="trapezoid">
                <a:avLst>
                  <a:gd name="adj" fmla="val 13571"/>
                </a:avLst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13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Oval 107"/>
              <p:cNvSpPr/>
              <p:nvPr/>
            </p:nvSpPr>
            <p:spPr>
              <a:xfrm>
                <a:off x="3476226" y="2219966"/>
                <a:ext cx="129787" cy="12978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13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Oval 108"/>
              <p:cNvSpPr/>
              <p:nvPr/>
            </p:nvSpPr>
            <p:spPr>
              <a:xfrm>
                <a:off x="4503500" y="2219966"/>
                <a:ext cx="129787" cy="12978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13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Arc 109"/>
              <p:cNvSpPr/>
              <p:nvPr/>
            </p:nvSpPr>
            <p:spPr>
              <a:xfrm rot="18894015">
                <a:off x="3482561" y="1481412"/>
                <a:ext cx="1138267" cy="1131830"/>
              </a:xfrm>
              <a:prstGeom prst="arc">
                <a:avLst>
                  <a:gd name="adj1" fmla="val 11954411"/>
                  <a:gd name="adj2" fmla="val 4303291"/>
                </a:avLst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sz="213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0" name="Group 92"/>
            <p:cNvGrpSpPr/>
            <p:nvPr/>
          </p:nvGrpSpPr>
          <p:grpSpPr>
            <a:xfrm>
              <a:off x="4603750" y="1882735"/>
              <a:ext cx="2984500" cy="3386495"/>
              <a:chOff x="4603750" y="1654135"/>
              <a:chExt cx="2984500" cy="3386495"/>
            </a:xfrm>
          </p:grpSpPr>
          <p:sp>
            <p:nvSpPr>
              <p:cNvPr id="30" name="Trapezoid 102"/>
              <p:cNvSpPr/>
              <p:nvPr/>
            </p:nvSpPr>
            <p:spPr>
              <a:xfrm>
                <a:off x="4603750" y="2392045"/>
                <a:ext cx="2984500" cy="2648585"/>
              </a:xfrm>
              <a:prstGeom prst="trapezoid">
                <a:avLst>
                  <a:gd name="adj" fmla="val 13571"/>
                </a:avLst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13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Oval 103"/>
              <p:cNvSpPr/>
              <p:nvPr/>
            </p:nvSpPr>
            <p:spPr>
              <a:xfrm>
                <a:off x="5349874" y="2615881"/>
                <a:ext cx="168275" cy="16827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13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Oval 104"/>
              <p:cNvSpPr/>
              <p:nvPr/>
            </p:nvSpPr>
            <p:spPr>
              <a:xfrm>
                <a:off x="6681788" y="2615881"/>
                <a:ext cx="168275" cy="16827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13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Arc 105"/>
              <p:cNvSpPr/>
              <p:nvPr/>
            </p:nvSpPr>
            <p:spPr>
              <a:xfrm rot="18894015">
                <a:off x="5358088" y="1658308"/>
                <a:ext cx="1475822" cy="1467476"/>
              </a:xfrm>
              <a:prstGeom prst="arc">
                <a:avLst>
                  <a:gd name="adj1" fmla="val 11954411"/>
                  <a:gd name="adj2" fmla="val 4303291"/>
                </a:avLst>
              </a:prstGeom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 sz="213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1" name="TextBox 93"/>
            <p:cNvSpPr txBox="1"/>
            <p:nvPr/>
          </p:nvSpPr>
          <p:spPr>
            <a:xfrm>
              <a:off x="5049000" y="4390948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（建议使用主题字体）</a:t>
              </a:r>
              <a:endPara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Rectangle 94"/>
            <p:cNvSpPr/>
            <p:nvPr/>
          </p:nvSpPr>
          <p:spPr>
            <a:xfrm>
              <a:off x="5048999" y="4062457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10000"/>
            </a:bodyPr>
            <a:lstStyle/>
            <a:p>
              <a:pPr algn="ctr" defTabSz="1219200">
                <a:spcBef>
                  <a:spcPct val="0"/>
                </a:spcBef>
                <a:defRPr/>
              </a:pPr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Freeform: Shape 95"/>
            <p:cNvSpPr/>
            <p:nvPr/>
          </p:nvSpPr>
          <p:spPr bwMode="auto">
            <a:xfrm>
              <a:off x="3476534" y="2594108"/>
              <a:ext cx="543016" cy="530268"/>
            </a:xfrm>
            <a:custGeom>
              <a:avLst/>
              <a:gdLst>
                <a:gd name="connsiteX0" fmla="*/ 279401 w 338138"/>
                <a:gd name="connsiteY0" fmla="*/ 293687 h 330200"/>
                <a:gd name="connsiteX1" fmla="*/ 274109 w 338138"/>
                <a:gd name="connsiteY1" fmla="*/ 296374 h 330200"/>
                <a:gd name="connsiteX2" fmla="*/ 271463 w 338138"/>
                <a:gd name="connsiteY2" fmla="*/ 303090 h 330200"/>
                <a:gd name="connsiteX3" fmla="*/ 274109 w 338138"/>
                <a:gd name="connsiteY3" fmla="*/ 308464 h 330200"/>
                <a:gd name="connsiteX4" fmla="*/ 279401 w 338138"/>
                <a:gd name="connsiteY4" fmla="*/ 311150 h 330200"/>
                <a:gd name="connsiteX5" fmla="*/ 286015 w 338138"/>
                <a:gd name="connsiteY5" fmla="*/ 308464 h 330200"/>
                <a:gd name="connsiteX6" fmla="*/ 287338 w 338138"/>
                <a:gd name="connsiteY6" fmla="*/ 303090 h 330200"/>
                <a:gd name="connsiteX7" fmla="*/ 286015 w 338138"/>
                <a:gd name="connsiteY7" fmla="*/ 296374 h 330200"/>
                <a:gd name="connsiteX8" fmla="*/ 279401 w 338138"/>
                <a:gd name="connsiteY8" fmla="*/ 293687 h 330200"/>
                <a:gd name="connsiteX9" fmla="*/ 222250 w 338138"/>
                <a:gd name="connsiteY9" fmla="*/ 282575 h 330200"/>
                <a:gd name="connsiteX10" fmla="*/ 223567 w 338138"/>
                <a:gd name="connsiteY10" fmla="*/ 282575 h 330200"/>
                <a:gd name="connsiteX11" fmla="*/ 338138 w 338138"/>
                <a:gd name="connsiteY11" fmla="*/ 282575 h 330200"/>
                <a:gd name="connsiteX12" fmla="*/ 338138 w 338138"/>
                <a:gd name="connsiteY12" fmla="*/ 298450 h 330200"/>
                <a:gd name="connsiteX13" fmla="*/ 305215 w 338138"/>
                <a:gd name="connsiteY13" fmla="*/ 330200 h 330200"/>
                <a:gd name="connsiteX14" fmla="*/ 255173 w 338138"/>
                <a:gd name="connsiteY14" fmla="*/ 330200 h 330200"/>
                <a:gd name="connsiteX15" fmla="*/ 222250 w 338138"/>
                <a:gd name="connsiteY15" fmla="*/ 298450 h 330200"/>
                <a:gd name="connsiteX16" fmla="*/ 222250 w 338138"/>
                <a:gd name="connsiteY16" fmla="*/ 282575 h 330200"/>
                <a:gd name="connsiteX17" fmla="*/ 55563 w 338138"/>
                <a:gd name="connsiteY17" fmla="*/ 274637 h 330200"/>
                <a:gd name="connsiteX18" fmla="*/ 149226 w 338138"/>
                <a:gd name="connsiteY18" fmla="*/ 274637 h 330200"/>
                <a:gd name="connsiteX19" fmla="*/ 103054 w 338138"/>
                <a:gd name="connsiteY19" fmla="*/ 312737 h 330200"/>
                <a:gd name="connsiteX20" fmla="*/ 55563 w 338138"/>
                <a:gd name="connsiteY20" fmla="*/ 274637 h 330200"/>
                <a:gd name="connsiteX21" fmla="*/ 168911 w 338138"/>
                <a:gd name="connsiteY21" fmla="*/ 244475 h 330200"/>
                <a:gd name="connsiteX22" fmla="*/ 205459 w 338138"/>
                <a:gd name="connsiteY22" fmla="*/ 244475 h 330200"/>
                <a:gd name="connsiteX23" fmla="*/ 215901 w 338138"/>
                <a:gd name="connsiteY23" fmla="*/ 256381 h 330200"/>
                <a:gd name="connsiteX24" fmla="*/ 205459 w 338138"/>
                <a:gd name="connsiteY24" fmla="*/ 268288 h 330200"/>
                <a:gd name="connsiteX25" fmla="*/ 168911 w 338138"/>
                <a:gd name="connsiteY25" fmla="*/ 268288 h 330200"/>
                <a:gd name="connsiteX26" fmla="*/ 157163 w 338138"/>
                <a:gd name="connsiteY26" fmla="*/ 256381 h 330200"/>
                <a:gd name="connsiteX27" fmla="*/ 168911 w 338138"/>
                <a:gd name="connsiteY27" fmla="*/ 244475 h 330200"/>
                <a:gd name="connsiteX28" fmla="*/ 53975 w 338138"/>
                <a:gd name="connsiteY28" fmla="*/ 236537 h 330200"/>
                <a:gd name="connsiteX29" fmla="*/ 150813 w 338138"/>
                <a:gd name="connsiteY29" fmla="*/ 236537 h 330200"/>
                <a:gd name="connsiteX30" fmla="*/ 150813 w 338138"/>
                <a:gd name="connsiteY30" fmla="*/ 258762 h 330200"/>
                <a:gd name="connsiteX31" fmla="*/ 53975 w 338138"/>
                <a:gd name="connsiteY31" fmla="*/ 258762 h 330200"/>
                <a:gd name="connsiteX32" fmla="*/ 255173 w 338138"/>
                <a:gd name="connsiteY32" fmla="*/ 150812 h 330200"/>
                <a:gd name="connsiteX33" fmla="*/ 305215 w 338138"/>
                <a:gd name="connsiteY33" fmla="*/ 150812 h 330200"/>
                <a:gd name="connsiteX34" fmla="*/ 338138 w 338138"/>
                <a:gd name="connsiteY34" fmla="*/ 182063 h 330200"/>
                <a:gd name="connsiteX35" fmla="*/ 338138 w 338138"/>
                <a:gd name="connsiteY35" fmla="*/ 266700 h 330200"/>
                <a:gd name="connsiteX36" fmla="*/ 223567 w 338138"/>
                <a:gd name="connsiteY36" fmla="*/ 266700 h 330200"/>
                <a:gd name="connsiteX37" fmla="*/ 222250 w 338138"/>
                <a:gd name="connsiteY37" fmla="*/ 266700 h 330200"/>
                <a:gd name="connsiteX38" fmla="*/ 222250 w 338138"/>
                <a:gd name="connsiteY38" fmla="*/ 182063 h 330200"/>
                <a:gd name="connsiteX39" fmla="*/ 255173 w 338138"/>
                <a:gd name="connsiteY39" fmla="*/ 150812 h 330200"/>
                <a:gd name="connsiteX40" fmla="*/ 85111 w 338138"/>
                <a:gd name="connsiteY40" fmla="*/ 128587 h 330200"/>
                <a:gd name="connsiteX41" fmla="*/ 97913 w 338138"/>
                <a:gd name="connsiteY41" fmla="*/ 135164 h 330200"/>
                <a:gd name="connsiteX42" fmla="*/ 106875 w 338138"/>
                <a:gd name="connsiteY42" fmla="*/ 135164 h 330200"/>
                <a:gd name="connsiteX43" fmla="*/ 119678 w 338138"/>
                <a:gd name="connsiteY43" fmla="*/ 128587 h 330200"/>
                <a:gd name="connsiteX44" fmla="*/ 122238 w 338138"/>
                <a:gd name="connsiteY44" fmla="*/ 129902 h 330200"/>
                <a:gd name="connsiteX45" fmla="*/ 109435 w 338138"/>
                <a:gd name="connsiteY45" fmla="*/ 220662 h 330200"/>
                <a:gd name="connsiteX46" fmla="*/ 95353 w 338138"/>
                <a:gd name="connsiteY46" fmla="*/ 220662 h 330200"/>
                <a:gd name="connsiteX47" fmla="*/ 82550 w 338138"/>
                <a:gd name="connsiteY47" fmla="*/ 129902 h 330200"/>
                <a:gd name="connsiteX48" fmla="*/ 85111 w 338138"/>
                <a:gd name="connsiteY48" fmla="*/ 128587 h 330200"/>
                <a:gd name="connsiteX49" fmla="*/ 224631 w 338138"/>
                <a:gd name="connsiteY49" fmla="*/ 60325 h 330200"/>
                <a:gd name="connsiteX50" fmla="*/ 280194 w 338138"/>
                <a:gd name="connsiteY50" fmla="*/ 60325 h 330200"/>
                <a:gd name="connsiteX51" fmla="*/ 292100 w 338138"/>
                <a:gd name="connsiteY51" fmla="*/ 70872 h 330200"/>
                <a:gd name="connsiteX52" fmla="*/ 292100 w 338138"/>
                <a:gd name="connsiteY52" fmla="*/ 127565 h 330200"/>
                <a:gd name="connsiteX53" fmla="*/ 280194 w 338138"/>
                <a:gd name="connsiteY53" fmla="*/ 138113 h 330200"/>
                <a:gd name="connsiteX54" fmla="*/ 269610 w 338138"/>
                <a:gd name="connsiteY54" fmla="*/ 127565 h 330200"/>
                <a:gd name="connsiteX55" fmla="*/ 269610 w 338138"/>
                <a:gd name="connsiteY55" fmla="*/ 82738 h 330200"/>
                <a:gd name="connsiteX56" fmla="*/ 224631 w 338138"/>
                <a:gd name="connsiteY56" fmla="*/ 82738 h 330200"/>
                <a:gd name="connsiteX57" fmla="*/ 212725 w 338138"/>
                <a:gd name="connsiteY57" fmla="*/ 70872 h 330200"/>
                <a:gd name="connsiteX58" fmla="*/ 224631 w 338138"/>
                <a:gd name="connsiteY58" fmla="*/ 60325 h 330200"/>
                <a:gd name="connsiteX59" fmla="*/ 103055 w 338138"/>
                <a:gd name="connsiteY59" fmla="*/ 0 h 330200"/>
                <a:gd name="connsiteX60" fmla="*/ 204788 w 338138"/>
                <a:gd name="connsiteY60" fmla="*/ 101137 h 330200"/>
                <a:gd name="connsiteX61" fmla="*/ 161188 w 338138"/>
                <a:gd name="connsiteY61" fmla="*/ 185199 h 330200"/>
                <a:gd name="connsiteX62" fmla="*/ 151940 w 338138"/>
                <a:gd name="connsiteY62" fmla="*/ 220663 h 330200"/>
                <a:gd name="connsiteX63" fmla="*/ 125515 w 338138"/>
                <a:gd name="connsiteY63" fmla="*/ 220663 h 330200"/>
                <a:gd name="connsiteX64" fmla="*/ 137406 w 338138"/>
                <a:gd name="connsiteY64" fmla="*/ 136601 h 330200"/>
                <a:gd name="connsiteX65" fmla="*/ 138727 w 338138"/>
                <a:gd name="connsiteY65" fmla="*/ 136601 h 330200"/>
                <a:gd name="connsiteX66" fmla="*/ 149297 w 338138"/>
                <a:gd name="connsiteY66" fmla="*/ 130033 h 330200"/>
                <a:gd name="connsiteX67" fmla="*/ 144012 w 338138"/>
                <a:gd name="connsiteY67" fmla="*/ 115585 h 330200"/>
                <a:gd name="connsiteX68" fmla="*/ 125515 w 338138"/>
                <a:gd name="connsiteY68" fmla="*/ 106391 h 330200"/>
                <a:gd name="connsiteX69" fmla="*/ 116267 w 338138"/>
                <a:gd name="connsiteY69" fmla="*/ 106391 h 330200"/>
                <a:gd name="connsiteX70" fmla="*/ 103055 w 338138"/>
                <a:gd name="connsiteY70" fmla="*/ 112958 h 330200"/>
                <a:gd name="connsiteX71" fmla="*/ 88521 w 338138"/>
                <a:gd name="connsiteY71" fmla="*/ 106391 h 330200"/>
                <a:gd name="connsiteX72" fmla="*/ 79273 w 338138"/>
                <a:gd name="connsiteY72" fmla="*/ 106391 h 330200"/>
                <a:gd name="connsiteX73" fmla="*/ 60776 w 338138"/>
                <a:gd name="connsiteY73" fmla="*/ 115585 h 330200"/>
                <a:gd name="connsiteX74" fmla="*/ 55491 w 338138"/>
                <a:gd name="connsiteY74" fmla="*/ 130033 h 330200"/>
                <a:gd name="connsiteX75" fmla="*/ 67382 w 338138"/>
                <a:gd name="connsiteY75" fmla="*/ 136601 h 330200"/>
                <a:gd name="connsiteX76" fmla="*/ 79273 w 338138"/>
                <a:gd name="connsiteY76" fmla="*/ 220663 h 330200"/>
                <a:gd name="connsiteX77" fmla="*/ 52848 w 338138"/>
                <a:gd name="connsiteY77" fmla="*/ 220663 h 330200"/>
                <a:gd name="connsiteX78" fmla="*/ 43600 w 338138"/>
                <a:gd name="connsiteY78" fmla="*/ 185199 h 330200"/>
                <a:gd name="connsiteX79" fmla="*/ 0 w 338138"/>
                <a:gd name="connsiteY79" fmla="*/ 101137 h 330200"/>
                <a:gd name="connsiteX80" fmla="*/ 103055 w 338138"/>
                <a:gd name="connsiteY80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338138" h="330200">
                  <a:moveTo>
                    <a:pt x="279401" y="293687"/>
                  </a:moveTo>
                  <a:cubicBezTo>
                    <a:pt x="276755" y="293687"/>
                    <a:pt x="275432" y="295030"/>
                    <a:pt x="274109" y="296374"/>
                  </a:cubicBezTo>
                  <a:cubicBezTo>
                    <a:pt x="271463" y="297717"/>
                    <a:pt x="271463" y="300404"/>
                    <a:pt x="271463" y="303090"/>
                  </a:cubicBezTo>
                  <a:cubicBezTo>
                    <a:pt x="271463" y="304434"/>
                    <a:pt x="271463" y="307120"/>
                    <a:pt x="274109" y="308464"/>
                  </a:cubicBezTo>
                  <a:cubicBezTo>
                    <a:pt x="275432" y="309807"/>
                    <a:pt x="276755" y="311150"/>
                    <a:pt x="279401" y="311150"/>
                  </a:cubicBezTo>
                  <a:cubicBezTo>
                    <a:pt x="282046" y="311150"/>
                    <a:pt x="283369" y="309807"/>
                    <a:pt x="286015" y="308464"/>
                  </a:cubicBezTo>
                  <a:cubicBezTo>
                    <a:pt x="287338" y="307120"/>
                    <a:pt x="287338" y="304434"/>
                    <a:pt x="287338" y="303090"/>
                  </a:cubicBezTo>
                  <a:cubicBezTo>
                    <a:pt x="287338" y="300404"/>
                    <a:pt x="287338" y="297717"/>
                    <a:pt x="286015" y="296374"/>
                  </a:cubicBezTo>
                  <a:cubicBezTo>
                    <a:pt x="283369" y="295030"/>
                    <a:pt x="282046" y="293687"/>
                    <a:pt x="279401" y="293687"/>
                  </a:cubicBezTo>
                  <a:close/>
                  <a:moveTo>
                    <a:pt x="222250" y="282575"/>
                  </a:moveTo>
                  <a:cubicBezTo>
                    <a:pt x="223567" y="282575"/>
                    <a:pt x="223567" y="282575"/>
                    <a:pt x="223567" y="282575"/>
                  </a:cubicBezTo>
                  <a:lnTo>
                    <a:pt x="338138" y="282575"/>
                  </a:lnTo>
                  <a:cubicBezTo>
                    <a:pt x="338138" y="282575"/>
                    <a:pt x="338138" y="282575"/>
                    <a:pt x="338138" y="298450"/>
                  </a:cubicBezTo>
                  <a:cubicBezTo>
                    <a:pt x="338138" y="315648"/>
                    <a:pt x="323652" y="330200"/>
                    <a:pt x="305215" y="330200"/>
                  </a:cubicBezTo>
                  <a:cubicBezTo>
                    <a:pt x="305215" y="330200"/>
                    <a:pt x="305215" y="330200"/>
                    <a:pt x="255173" y="330200"/>
                  </a:cubicBezTo>
                  <a:cubicBezTo>
                    <a:pt x="236736" y="330200"/>
                    <a:pt x="222250" y="315648"/>
                    <a:pt x="222250" y="298450"/>
                  </a:cubicBezTo>
                  <a:cubicBezTo>
                    <a:pt x="222250" y="298450"/>
                    <a:pt x="222250" y="298450"/>
                    <a:pt x="222250" y="282575"/>
                  </a:cubicBezTo>
                  <a:close/>
                  <a:moveTo>
                    <a:pt x="55563" y="274637"/>
                  </a:moveTo>
                  <a:cubicBezTo>
                    <a:pt x="55563" y="274637"/>
                    <a:pt x="55563" y="274637"/>
                    <a:pt x="149226" y="274637"/>
                  </a:cubicBezTo>
                  <a:cubicBezTo>
                    <a:pt x="145268" y="296227"/>
                    <a:pt x="125481" y="312737"/>
                    <a:pt x="103054" y="312737"/>
                  </a:cubicBezTo>
                  <a:cubicBezTo>
                    <a:pt x="79309" y="312737"/>
                    <a:pt x="59521" y="296227"/>
                    <a:pt x="55563" y="274637"/>
                  </a:cubicBezTo>
                  <a:close/>
                  <a:moveTo>
                    <a:pt x="168911" y="244475"/>
                  </a:moveTo>
                  <a:cubicBezTo>
                    <a:pt x="168911" y="244475"/>
                    <a:pt x="168911" y="244475"/>
                    <a:pt x="205459" y="244475"/>
                  </a:cubicBezTo>
                  <a:cubicBezTo>
                    <a:pt x="211985" y="244475"/>
                    <a:pt x="215901" y="249767"/>
                    <a:pt x="215901" y="256381"/>
                  </a:cubicBezTo>
                  <a:cubicBezTo>
                    <a:pt x="215901" y="262996"/>
                    <a:pt x="211985" y="268288"/>
                    <a:pt x="205459" y="268288"/>
                  </a:cubicBezTo>
                  <a:cubicBezTo>
                    <a:pt x="205459" y="268288"/>
                    <a:pt x="205459" y="268288"/>
                    <a:pt x="168911" y="268288"/>
                  </a:cubicBezTo>
                  <a:cubicBezTo>
                    <a:pt x="162384" y="268288"/>
                    <a:pt x="157163" y="262996"/>
                    <a:pt x="157163" y="256381"/>
                  </a:cubicBezTo>
                  <a:cubicBezTo>
                    <a:pt x="157163" y="249767"/>
                    <a:pt x="162384" y="244475"/>
                    <a:pt x="168911" y="244475"/>
                  </a:cubicBezTo>
                  <a:close/>
                  <a:moveTo>
                    <a:pt x="53975" y="236537"/>
                  </a:moveTo>
                  <a:lnTo>
                    <a:pt x="150813" y="236537"/>
                  </a:lnTo>
                  <a:lnTo>
                    <a:pt x="150813" y="258762"/>
                  </a:lnTo>
                  <a:lnTo>
                    <a:pt x="53975" y="258762"/>
                  </a:lnTo>
                  <a:close/>
                  <a:moveTo>
                    <a:pt x="255173" y="150812"/>
                  </a:moveTo>
                  <a:cubicBezTo>
                    <a:pt x="255173" y="150812"/>
                    <a:pt x="255173" y="150812"/>
                    <a:pt x="305215" y="150812"/>
                  </a:cubicBezTo>
                  <a:cubicBezTo>
                    <a:pt x="323652" y="150812"/>
                    <a:pt x="338138" y="165135"/>
                    <a:pt x="338138" y="182063"/>
                  </a:cubicBezTo>
                  <a:cubicBezTo>
                    <a:pt x="338138" y="182063"/>
                    <a:pt x="338138" y="182063"/>
                    <a:pt x="338138" y="266700"/>
                  </a:cubicBezTo>
                  <a:cubicBezTo>
                    <a:pt x="338138" y="266700"/>
                    <a:pt x="338138" y="266700"/>
                    <a:pt x="223567" y="266700"/>
                  </a:cubicBezTo>
                  <a:cubicBezTo>
                    <a:pt x="223567" y="266700"/>
                    <a:pt x="223567" y="266700"/>
                    <a:pt x="222250" y="266700"/>
                  </a:cubicBezTo>
                  <a:cubicBezTo>
                    <a:pt x="222250" y="266700"/>
                    <a:pt x="222250" y="266700"/>
                    <a:pt x="222250" y="182063"/>
                  </a:cubicBezTo>
                  <a:cubicBezTo>
                    <a:pt x="222250" y="165135"/>
                    <a:pt x="236736" y="150812"/>
                    <a:pt x="255173" y="150812"/>
                  </a:cubicBezTo>
                  <a:close/>
                  <a:moveTo>
                    <a:pt x="85111" y="128587"/>
                  </a:moveTo>
                  <a:cubicBezTo>
                    <a:pt x="85111" y="128587"/>
                    <a:pt x="85111" y="128587"/>
                    <a:pt x="97913" y="135164"/>
                  </a:cubicBezTo>
                  <a:cubicBezTo>
                    <a:pt x="100474" y="136479"/>
                    <a:pt x="104314" y="136479"/>
                    <a:pt x="106875" y="135164"/>
                  </a:cubicBezTo>
                  <a:cubicBezTo>
                    <a:pt x="106875" y="135164"/>
                    <a:pt x="106875" y="135164"/>
                    <a:pt x="119678" y="128587"/>
                  </a:cubicBezTo>
                  <a:cubicBezTo>
                    <a:pt x="119678" y="128587"/>
                    <a:pt x="119678" y="128587"/>
                    <a:pt x="122238" y="129902"/>
                  </a:cubicBezTo>
                  <a:lnTo>
                    <a:pt x="109435" y="220662"/>
                  </a:lnTo>
                  <a:cubicBezTo>
                    <a:pt x="109435" y="220662"/>
                    <a:pt x="109435" y="220662"/>
                    <a:pt x="95353" y="220662"/>
                  </a:cubicBezTo>
                  <a:cubicBezTo>
                    <a:pt x="95353" y="220662"/>
                    <a:pt x="95353" y="220662"/>
                    <a:pt x="82550" y="129902"/>
                  </a:cubicBezTo>
                  <a:cubicBezTo>
                    <a:pt x="82550" y="129902"/>
                    <a:pt x="82550" y="129902"/>
                    <a:pt x="85111" y="128587"/>
                  </a:cubicBezTo>
                  <a:close/>
                  <a:moveTo>
                    <a:pt x="224631" y="60325"/>
                  </a:moveTo>
                  <a:cubicBezTo>
                    <a:pt x="224631" y="60325"/>
                    <a:pt x="224631" y="60325"/>
                    <a:pt x="280194" y="60325"/>
                  </a:cubicBezTo>
                  <a:cubicBezTo>
                    <a:pt x="286808" y="60325"/>
                    <a:pt x="292100" y="65599"/>
                    <a:pt x="292100" y="70872"/>
                  </a:cubicBezTo>
                  <a:cubicBezTo>
                    <a:pt x="292100" y="70872"/>
                    <a:pt x="292100" y="70872"/>
                    <a:pt x="292100" y="127565"/>
                  </a:cubicBezTo>
                  <a:cubicBezTo>
                    <a:pt x="292100" y="132839"/>
                    <a:pt x="286808" y="138113"/>
                    <a:pt x="280194" y="138113"/>
                  </a:cubicBezTo>
                  <a:cubicBezTo>
                    <a:pt x="273579" y="138113"/>
                    <a:pt x="269610" y="132839"/>
                    <a:pt x="269610" y="127565"/>
                  </a:cubicBezTo>
                  <a:cubicBezTo>
                    <a:pt x="269610" y="127565"/>
                    <a:pt x="269610" y="127565"/>
                    <a:pt x="269610" y="82738"/>
                  </a:cubicBezTo>
                  <a:cubicBezTo>
                    <a:pt x="269610" y="82738"/>
                    <a:pt x="269610" y="82738"/>
                    <a:pt x="224631" y="82738"/>
                  </a:cubicBezTo>
                  <a:cubicBezTo>
                    <a:pt x="218017" y="82738"/>
                    <a:pt x="212725" y="77465"/>
                    <a:pt x="212725" y="70872"/>
                  </a:cubicBezTo>
                  <a:cubicBezTo>
                    <a:pt x="212725" y="65599"/>
                    <a:pt x="218017" y="60325"/>
                    <a:pt x="224631" y="60325"/>
                  </a:cubicBezTo>
                  <a:close/>
                  <a:moveTo>
                    <a:pt x="103055" y="0"/>
                  </a:moveTo>
                  <a:cubicBezTo>
                    <a:pt x="158546" y="0"/>
                    <a:pt x="204788" y="44658"/>
                    <a:pt x="204788" y="101137"/>
                  </a:cubicBezTo>
                  <a:cubicBezTo>
                    <a:pt x="204788" y="135287"/>
                    <a:pt x="188934" y="165497"/>
                    <a:pt x="161188" y="185199"/>
                  </a:cubicBezTo>
                  <a:cubicBezTo>
                    <a:pt x="161188" y="185199"/>
                    <a:pt x="161188" y="185199"/>
                    <a:pt x="151940" y="220663"/>
                  </a:cubicBezTo>
                  <a:cubicBezTo>
                    <a:pt x="151940" y="220663"/>
                    <a:pt x="151940" y="220663"/>
                    <a:pt x="125515" y="220663"/>
                  </a:cubicBezTo>
                  <a:cubicBezTo>
                    <a:pt x="125515" y="220663"/>
                    <a:pt x="125515" y="220663"/>
                    <a:pt x="137406" y="136601"/>
                  </a:cubicBezTo>
                  <a:cubicBezTo>
                    <a:pt x="137406" y="136601"/>
                    <a:pt x="138727" y="136601"/>
                    <a:pt x="138727" y="136601"/>
                  </a:cubicBezTo>
                  <a:cubicBezTo>
                    <a:pt x="142691" y="136601"/>
                    <a:pt x="146655" y="133974"/>
                    <a:pt x="149297" y="130033"/>
                  </a:cubicBezTo>
                  <a:cubicBezTo>
                    <a:pt x="151940" y="124780"/>
                    <a:pt x="149297" y="118212"/>
                    <a:pt x="144012" y="115585"/>
                  </a:cubicBezTo>
                  <a:cubicBezTo>
                    <a:pt x="144012" y="115585"/>
                    <a:pt x="144012" y="115585"/>
                    <a:pt x="125515" y="106391"/>
                  </a:cubicBezTo>
                  <a:cubicBezTo>
                    <a:pt x="122873" y="105077"/>
                    <a:pt x="118909" y="105077"/>
                    <a:pt x="116267" y="106391"/>
                  </a:cubicBezTo>
                  <a:cubicBezTo>
                    <a:pt x="116267" y="106391"/>
                    <a:pt x="116267" y="106391"/>
                    <a:pt x="103055" y="112958"/>
                  </a:cubicBezTo>
                  <a:cubicBezTo>
                    <a:pt x="103055" y="112958"/>
                    <a:pt x="103055" y="112958"/>
                    <a:pt x="88521" y="106391"/>
                  </a:cubicBezTo>
                  <a:cubicBezTo>
                    <a:pt x="85879" y="105077"/>
                    <a:pt x="81915" y="105077"/>
                    <a:pt x="79273" y="106391"/>
                  </a:cubicBezTo>
                  <a:cubicBezTo>
                    <a:pt x="79273" y="106391"/>
                    <a:pt x="79273" y="106391"/>
                    <a:pt x="60776" y="115585"/>
                  </a:cubicBezTo>
                  <a:cubicBezTo>
                    <a:pt x="55491" y="118212"/>
                    <a:pt x="52848" y="124780"/>
                    <a:pt x="55491" y="130033"/>
                  </a:cubicBezTo>
                  <a:cubicBezTo>
                    <a:pt x="58133" y="135287"/>
                    <a:pt x="63418" y="136601"/>
                    <a:pt x="67382" y="136601"/>
                  </a:cubicBezTo>
                  <a:cubicBezTo>
                    <a:pt x="67382" y="136601"/>
                    <a:pt x="67382" y="136601"/>
                    <a:pt x="79273" y="220663"/>
                  </a:cubicBezTo>
                  <a:cubicBezTo>
                    <a:pt x="79273" y="220663"/>
                    <a:pt x="79273" y="220663"/>
                    <a:pt x="52848" y="220663"/>
                  </a:cubicBezTo>
                  <a:cubicBezTo>
                    <a:pt x="52848" y="220663"/>
                    <a:pt x="52848" y="220663"/>
                    <a:pt x="43600" y="185199"/>
                  </a:cubicBezTo>
                  <a:cubicBezTo>
                    <a:pt x="15854" y="165497"/>
                    <a:pt x="0" y="135287"/>
                    <a:pt x="0" y="101137"/>
                  </a:cubicBezTo>
                  <a:cubicBezTo>
                    <a:pt x="0" y="44658"/>
                    <a:pt x="46242" y="0"/>
                    <a:pt x="1030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13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TextBox 96"/>
            <p:cNvSpPr txBox="1"/>
            <p:nvPr/>
          </p:nvSpPr>
          <p:spPr>
            <a:xfrm>
              <a:off x="2737555" y="3589035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6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（建议使用主题字体）</a:t>
              </a:r>
              <a:endParaRPr lang="zh-CN" altLang="en-US" sz="10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Rectangle 97"/>
            <p:cNvSpPr/>
            <p:nvPr/>
          </p:nvSpPr>
          <p:spPr>
            <a:xfrm>
              <a:off x="2737554" y="326054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algn="ctr" defTabSz="1219200">
                <a:spcBef>
                  <a:spcPct val="0"/>
                </a:spcBef>
                <a:defRPr/>
              </a:pPr>
              <a:r>
                <a:rPr lang="zh-CN" altLang="en-US" sz="2135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213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TextBox 98"/>
            <p:cNvSpPr txBox="1"/>
            <p:nvPr/>
          </p:nvSpPr>
          <p:spPr>
            <a:xfrm>
              <a:off x="7435024" y="3589035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6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（建议使用主题字体）</a:t>
              </a:r>
              <a:endParaRPr lang="zh-CN" altLang="en-US" sz="10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Rectangle 99"/>
            <p:cNvSpPr/>
            <p:nvPr/>
          </p:nvSpPr>
          <p:spPr>
            <a:xfrm>
              <a:off x="7435023" y="326054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algn="ctr" defTabSz="1219200">
                <a:spcBef>
                  <a:spcPct val="0"/>
                </a:spcBef>
                <a:defRPr/>
              </a:pPr>
              <a:r>
                <a:rPr lang="zh-CN" altLang="en-US" sz="2135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2135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Freeform: Shape 100"/>
            <p:cNvSpPr/>
            <p:nvPr/>
          </p:nvSpPr>
          <p:spPr bwMode="auto">
            <a:xfrm>
              <a:off x="5729930" y="3205103"/>
              <a:ext cx="732140" cy="618711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13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Freeform: Shape 101"/>
            <p:cNvSpPr/>
            <p:nvPr/>
          </p:nvSpPr>
          <p:spPr bwMode="auto">
            <a:xfrm>
              <a:off x="8253090" y="2624098"/>
              <a:ext cx="427771" cy="532840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13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Group 28"/>
          <p:cNvGrpSpPr/>
          <p:nvPr/>
        </p:nvGrpSpPr>
        <p:grpSpPr>
          <a:xfrm>
            <a:off x="1770325" y="5024313"/>
            <a:ext cx="8651351" cy="857260"/>
            <a:chOff x="1768931" y="4705020"/>
            <a:chExt cx="8651351" cy="857260"/>
          </a:xfrm>
        </p:grpSpPr>
        <p:grpSp>
          <p:nvGrpSpPr>
            <p:cNvPr id="6" name="Group 29"/>
            <p:cNvGrpSpPr/>
            <p:nvPr/>
          </p:nvGrpSpPr>
          <p:grpSpPr>
            <a:xfrm>
              <a:off x="1768931" y="4705020"/>
              <a:ext cx="2213143" cy="857260"/>
              <a:chOff x="1732858" y="5001250"/>
              <a:chExt cx="2213143" cy="857260"/>
            </a:xfrm>
          </p:grpSpPr>
          <p:sp>
            <p:nvSpPr>
              <p:cNvPr id="13" name="TextBox 36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6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TextBox 37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65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65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065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  <a:endParaRPr lang="zh-CN" altLang="en-US" sz="106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" name="Group 30"/>
            <p:cNvGrpSpPr/>
            <p:nvPr/>
          </p:nvGrpSpPr>
          <p:grpSpPr>
            <a:xfrm>
              <a:off x="4988035" y="4705020"/>
              <a:ext cx="2213143" cy="857260"/>
              <a:chOff x="1732858" y="5001250"/>
              <a:chExt cx="2213143" cy="857260"/>
            </a:xfrm>
          </p:grpSpPr>
          <p:sp>
            <p:nvSpPr>
              <p:cNvPr id="11" name="TextBox 34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6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TextBox 35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65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65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065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  <a:endParaRPr lang="zh-CN" altLang="en-US" sz="106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" name="Group 31"/>
            <p:cNvGrpSpPr/>
            <p:nvPr/>
          </p:nvGrpSpPr>
          <p:grpSpPr>
            <a:xfrm>
              <a:off x="8207139" y="4705020"/>
              <a:ext cx="2213143" cy="857260"/>
              <a:chOff x="1732858" y="5001250"/>
              <a:chExt cx="2213143" cy="857260"/>
            </a:xfrm>
          </p:grpSpPr>
          <p:sp>
            <p:nvSpPr>
              <p:cNvPr id="9" name="TextBox 32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6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TextBox 33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65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65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065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  <a:endParaRPr lang="zh-CN" altLang="en-US" sz="106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39" name="TextBox 1"/>
          <p:cNvSpPr txBox="1"/>
          <p:nvPr/>
        </p:nvSpPr>
        <p:spPr>
          <a:xfrm>
            <a:off x="4310914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添加标题内容</a:t>
            </a:r>
            <a:endParaRPr lang="en-US" altLang="zh-CN" sz="4400" b="1" dirty="0">
              <a:solidFill>
                <a:schemeClr val="bg1"/>
              </a:solidFill>
            </a:endParaRPr>
          </a:p>
        </p:txBody>
      </p:sp>
      <p:sp>
        <p:nvSpPr>
          <p:cNvPr id="40" name="TextBox 2"/>
          <p:cNvSpPr txBox="1"/>
          <p:nvPr/>
        </p:nvSpPr>
        <p:spPr>
          <a:xfrm>
            <a:off x="4673658" y="1033454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Put Your Awesome Subtitle</a:t>
            </a:r>
            <a:endParaRPr 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944 -0.541966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  <p:from x="5470" y="1078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e0616c66-3ce9-4d74-a524-23e2d8eac354"/>
          <p:cNvGrpSpPr>
            <a:grpSpLocks noChangeAspect="1"/>
          </p:cNvGrpSpPr>
          <p:nvPr/>
        </p:nvGrpSpPr>
        <p:grpSpPr>
          <a:xfrm>
            <a:off x="1111185" y="1736813"/>
            <a:ext cx="9513873" cy="3714671"/>
            <a:chOff x="4058190" y="2151253"/>
            <a:chExt cx="7952063" cy="3104864"/>
          </a:xfrm>
        </p:grpSpPr>
        <p:grpSp>
          <p:nvGrpSpPr>
            <p:cNvPr id="4" name="组合 3"/>
            <p:cNvGrpSpPr/>
            <p:nvPr/>
          </p:nvGrpSpPr>
          <p:grpSpPr>
            <a:xfrm>
              <a:off x="6446999" y="2235552"/>
              <a:ext cx="3371562" cy="2936851"/>
              <a:chOff x="6595316" y="2305179"/>
              <a:chExt cx="3065056" cy="2669863"/>
            </a:xfrm>
          </p:grpSpPr>
          <p:sp>
            <p:nvSpPr>
              <p:cNvPr id="18" name="六边形 17"/>
              <p:cNvSpPr/>
              <p:nvPr/>
            </p:nvSpPr>
            <p:spPr>
              <a:xfrm>
                <a:off x="6852976" y="2527300"/>
                <a:ext cx="2585816" cy="2229152"/>
              </a:xfrm>
              <a:prstGeom prst="hexagon">
                <a:avLst/>
              </a:pr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46000">
                    <a:schemeClr val="accent1">
                      <a:lumMod val="95000"/>
                      <a:lumOff val="5000"/>
                    </a:schemeClr>
                  </a:gs>
                  <a:gs pos="100000">
                    <a:schemeClr val="accent1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六边形 18"/>
              <p:cNvSpPr/>
              <p:nvPr/>
            </p:nvSpPr>
            <p:spPr>
              <a:xfrm>
                <a:off x="7159747" y="2305179"/>
                <a:ext cx="515320" cy="444242"/>
              </a:xfrm>
              <a:prstGeom prst="hexagon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headEnd type="oval" w="med" len="med"/>
                <a:tailEnd type="oval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normAutofit fontScale="77500" lnSpcReduction="20000"/>
              </a:bodyPr>
              <a:lstStyle/>
              <a:p>
                <a:pPr algn="ctr"/>
                <a:r>
                  <a:rPr lang="en-US" sz="3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en-US" sz="3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六边形 19"/>
              <p:cNvSpPr/>
              <p:nvPr/>
            </p:nvSpPr>
            <p:spPr>
              <a:xfrm>
                <a:off x="8629732" y="2305179"/>
                <a:ext cx="515320" cy="444242"/>
              </a:xfrm>
              <a:prstGeom prst="hexagon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headEnd type="oval" w="med" len="med"/>
                <a:tailEnd type="oval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normAutofit fontScale="77500" lnSpcReduction="20000"/>
              </a:bodyPr>
              <a:lstStyle/>
              <a:p>
                <a:pPr algn="ctr"/>
                <a:r>
                  <a:rPr lang="en-US" sz="3200" b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en-US" sz="3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六边形 20"/>
              <p:cNvSpPr/>
              <p:nvPr/>
            </p:nvSpPr>
            <p:spPr>
              <a:xfrm>
                <a:off x="6595316" y="3419755"/>
                <a:ext cx="515320" cy="444242"/>
              </a:xfrm>
              <a:prstGeom prst="hexagon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headEnd type="oval" w="med" len="med"/>
                <a:tailEnd type="oval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normAutofit fontScale="77500" lnSpcReduction="20000"/>
              </a:bodyPr>
              <a:lstStyle/>
              <a:p>
                <a:pPr algn="ctr"/>
                <a:r>
                  <a:rPr lang="en-US" sz="3200" b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6</a:t>
                </a:r>
                <a:endParaRPr lang="en-US" sz="3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六边形 21"/>
              <p:cNvSpPr/>
              <p:nvPr/>
            </p:nvSpPr>
            <p:spPr>
              <a:xfrm>
                <a:off x="9145052" y="3419755"/>
                <a:ext cx="515320" cy="444242"/>
              </a:xfrm>
              <a:prstGeom prst="hexagon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headEnd type="oval" w="med" len="med"/>
                <a:tailEnd type="oval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normAutofit fontScale="77500" lnSpcReduction="20000"/>
              </a:bodyPr>
              <a:lstStyle/>
              <a:p>
                <a:pPr algn="ctr"/>
                <a:r>
                  <a:rPr lang="en-US" sz="3200" b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en-US" sz="3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六边形 22"/>
              <p:cNvSpPr/>
              <p:nvPr/>
            </p:nvSpPr>
            <p:spPr>
              <a:xfrm>
                <a:off x="7159747" y="4530800"/>
                <a:ext cx="515320" cy="444242"/>
              </a:xfrm>
              <a:prstGeom prst="hexagon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headEnd type="oval" w="med" len="med"/>
                <a:tailEnd type="oval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normAutofit fontScale="77500" lnSpcReduction="20000"/>
              </a:bodyPr>
              <a:lstStyle/>
              <a:p>
                <a:pPr algn="ctr"/>
                <a:r>
                  <a:rPr lang="en-US" sz="3200" b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</a:t>
                </a:r>
                <a:endParaRPr lang="en-US" sz="3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六边形 23"/>
              <p:cNvSpPr/>
              <p:nvPr/>
            </p:nvSpPr>
            <p:spPr>
              <a:xfrm>
                <a:off x="8629732" y="4530800"/>
                <a:ext cx="515320" cy="444242"/>
              </a:xfrm>
              <a:prstGeom prst="hexagon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headEnd type="oval" w="med" len="med"/>
                <a:tailEnd type="oval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normAutofit fontScale="77500" lnSpcReduction="20000"/>
              </a:bodyPr>
              <a:lstStyle/>
              <a:p>
                <a:pPr algn="ctr"/>
                <a:r>
                  <a:rPr lang="en-US" sz="3200" b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en-US" sz="3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" name="文本框 47"/>
            <p:cNvSpPr txBox="1"/>
            <p:nvPr/>
          </p:nvSpPr>
          <p:spPr>
            <a:xfrm>
              <a:off x="9392486" y="2151253"/>
              <a:ext cx="1054731" cy="25725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zh-CN" altLang="en-US" sz="1865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865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9392486" y="2416405"/>
              <a:ext cx="2617767" cy="416747"/>
            </a:xfrm>
            <a:prstGeom prst="rect">
              <a:avLst/>
            </a:prstGeom>
          </p:spPr>
          <p:txBody>
            <a:bodyPr wrap="square">
              <a:normAutofit fontScale="85000" lnSpcReduction="10000"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465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465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465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465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49"/>
            <p:cNvSpPr txBox="1"/>
            <p:nvPr/>
          </p:nvSpPr>
          <p:spPr>
            <a:xfrm>
              <a:off x="9858249" y="3294622"/>
              <a:ext cx="1054731" cy="25725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zh-CN" altLang="en-US" sz="1865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865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9858250" y="3575112"/>
              <a:ext cx="2128134" cy="416747"/>
            </a:xfrm>
            <a:prstGeom prst="rect">
              <a:avLst/>
            </a:prstGeom>
          </p:spPr>
          <p:txBody>
            <a:bodyPr wrap="square">
              <a:normAutofit fontScale="85000" lnSpcReduction="10000"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465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465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465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465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文本框 51"/>
            <p:cNvSpPr txBox="1"/>
            <p:nvPr/>
          </p:nvSpPr>
          <p:spPr>
            <a:xfrm>
              <a:off x="9392486" y="4558880"/>
              <a:ext cx="1054731" cy="25725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zh-CN" altLang="en-US" sz="1865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865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9392486" y="4839369"/>
              <a:ext cx="2617766" cy="416747"/>
            </a:xfrm>
            <a:prstGeom prst="rect">
              <a:avLst/>
            </a:prstGeom>
          </p:spPr>
          <p:txBody>
            <a:bodyPr wrap="square">
              <a:normAutofit fontScale="85000" lnSpcReduction="10000"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465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465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465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465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53"/>
            <p:cNvSpPr txBox="1"/>
            <p:nvPr/>
          </p:nvSpPr>
          <p:spPr>
            <a:xfrm>
              <a:off x="5884163" y="2151253"/>
              <a:ext cx="1054731" cy="25725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r"/>
              <a:r>
                <a:rPr lang="zh-CN" altLang="en-US" sz="1865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865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4058190" y="2416405"/>
              <a:ext cx="2880704" cy="416747"/>
            </a:xfrm>
            <a:prstGeom prst="rect">
              <a:avLst/>
            </a:prstGeom>
          </p:spPr>
          <p:txBody>
            <a:bodyPr wrap="square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465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465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465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465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55"/>
            <p:cNvSpPr txBox="1"/>
            <p:nvPr/>
          </p:nvSpPr>
          <p:spPr>
            <a:xfrm>
              <a:off x="5372052" y="3294622"/>
              <a:ext cx="1054731" cy="25725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r"/>
              <a:r>
                <a:rPr lang="zh-CN" altLang="en-US" sz="1865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865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169340" y="3575110"/>
              <a:ext cx="2257444" cy="416747"/>
            </a:xfrm>
            <a:prstGeom prst="rect">
              <a:avLst/>
            </a:prstGeom>
          </p:spPr>
          <p:txBody>
            <a:bodyPr wrap="square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465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465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465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465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57"/>
            <p:cNvSpPr txBox="1"/>
            <p:nvPr/>
          </p:nvSpPr>
          <p:spPr>
            <a:xfrm>
              <a:off x="5884163" y="4558881"/>
              <a:ext cx="1054731" cy="25725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r"/>
              <a:r>
                <a:rPr lang="zh-CN" altLang="en-US" sz="1865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865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4162065" y="4839370"/>
              <a:ext cx="2776830" cy="416747"/>
            </a:xfrm>
            <a:prstGeom prst="rect">
              <a:avLst/>
            </a:prstGeom>
          </p:spPr>
          <p:txBody>
            <a:bodyPr wrap="square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465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465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465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465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任意多边形 59"/>
            <p:cNvSpPr/>
            <p:nvPr/>
          </p:nvSpPr>
          <p:spPr bwMode="auto">
            <a:xfrm>
              <a:off x="7710604" y="3237653"/>
              <a:ext cx="884040" cy="879788"/>
            </a:xfrm>
            <a:custGeom>
              <a:avLst/>
              <a:gdLst>
                <a:gd name="connsiteX0" fmla="*/ 21907 w 330201"/>
                <a:gd name="connsiteY0" fmla="*/ 269875 h 328613"/>
                <a:gd name="connsiteX1" fmla="*/ 87630 w 330201"/>
                <a:gd name="connsiteY1" fmla="*/ 269875 h 328613"/>
                <a:gd name="connsiteX2" fmla="*/ 96651 w 330201"/>
                <a:gd name="connsiteY2" fmla="*/ 272486 h 328613"/>
                <a:gd name="connsiteX3" fmla="*/ 109538 w 330201"/>
                <a:gd name="connsiteY3" fmla="*/ 286844 h 328613"/>
                <a:gd name="connsiteX4" fmla="*/ 131445 w 330201"/>
                <a:gd name="connsiteY4" fmla="*/ 269875 h 328613"/>
                <a:gd name="connsiteX5" fmla="*/ 197168 w 330201"/>
                <a:gd name="connsiteY5" fmla="*/ 269875 h 328613"/>
                <a:gd name="connsiteX6" fmla="*/ 206188 w 330201"/>
                <a:gd name="connsiteY6" fmla="*/ 272486 h 328613"/>
                <a:gd name="connsiteX7" fmla="*/ 219075 w 330201"/>
                <a:gd name="connsiteY7" fmla="*/ 286844 h 328613"/>
                <a:gd name="connsiteX8" fmla="*/ 240983 w 330201"/>
                <a:gd name="connsiteY8" fmla="*/ 269875 h 328613"/>
                <a:gd name="connsiteX9" fmla="*/ 306706 w 330201"/>
                <a:gd name="connsiteY9" fmla="*/ 269875 h 328613"/>
                <a:gd name="connsiteX10" fmla="*/ 328613 w 330201"/>
                <a:gd name="connsiteY10" fmla="*/ 293370 h 328613"/>
                <a:gd name="connsiteX11" fmla="*/ 328613 w 330201"/>
                <a:gd name="connsiteY11" fmla="*/ 328613 h 328613"/>
                <a:gd name="connsiteX12" fmla="*/ 0 w 330201"/>
                <a:gd name="connsiteY12" fmla="*/ 328613 h 328613"/>
                <a:gd name="connsiteX13" fmla="*/ 0 w 330201"/>
                <a:gd name="connsiteY13" fmla="*/ 293370 h 328613"/>
                <a:gd name="connsiteX14" fmla="*/ 21907 w 330201"/>
                <a:gd name="connsiteY14" fmla="*/ 269875 h 328613"/>
                <a:gd name="connsiteX15" fmla="*/ 209550 w 330201"/>
                <a:gd name="connsiteY15" fmla="*/ 204788 h 328613"/>
                <a:gd name="connsiteX16" fmla="*/ 230188 w 330201"/>
                <a:gd name="connsiteY16" fmla="*/ 204788 h 328613"/>
                <a:gd name="connsiteX17" fmla="*/ 225028 w 330201"/>
                <a:gd name="connsiteY17" fmla="*/ 225706 h 328613"/>
                <a:gd name="connsiteX18" fmla="*/ 225028 w 330201"/>
                <a:gd name="connsiteY18" fmla="*/ 227013 h 328613"/>
                <a:gd name="connsiteX19" fmla="*/ 213420 w 330201"/>
                <a:gd name="connsiteY19" fmla="*/ 227013 h 328613"/>
                <a:gd name="connsiteX20" fmla="*/ 213420 w 330201"/>
                <a:gd name="connsiteY20" fmla="*/ 225706 h 328613"/>
                <a:gd name="connsiteX21" fmla="*/ 209550 w 330201"/>
                <a:gd name="connsiteY21" fmla="*/ 204788 h 328613"/>
                <a:gd name="connsiteX22" fmla="*/ 98425 w 330201"/>
                <a:gd name="connsiteY22" fmla="*/ 204788 h 328613"/>
                <a:gd name="connsiteX23" fmla="*/ 119063 w 330201"/>
                <a:gd name="connsiteY23" fmla="*/ 204788 h 328613"/>
                <a:gd name="connsiteX24" fmla="*/ 115193 w 330201"/>
                <a:gd name="connsiteY24" fmla="*/ 225706 h 328613"/>
                <a:gd name="connsiteX25" fmla="*/ 115193 w 330201"/>
                <a:gd name="connsiteY25" fmla="*/ 227013 h 328613"/>
                <a:gd name="connsiteX26" fmla="*/ 103584 w 330201"/>
                <a:gd name="connsiteY26" fmla="*/ 227013 h 328613"/>
                <a:gd name="connsiteX27" fmla="*/ 103584 w 330201"/>
                <a:gd name="connsiteY27" fmla="*/ 225706 h 328613"/>
                <a:gd name="connsiteX28" fmla="*/ 98425 w 330201"/>
                <a:gd name="connsiteY28" fmla="*/ 204788 h 328613"/>
                <a:gd name="connsiteX29" fmla="*/ 274638 w 330201"/>
                <a:gd name="connsiteY29" fmla="*/ 193675 h 328613"/>
                <a:gd name="connsiteX30" fmla="*/ 306388 w 330201"/>
                <a:gd name="connsiteY30" fmla="*/ 225425 h 328613"/>
                <a:gd name="connsiteX31" fmla="*/ 274638 w 330201"/>
                <a:gd name="connsiteY31" fmla="*/ 257175 h 328613"/>
                <a:gd name="connsiteX32" fmla="*/ 242888 w 330201"/>
                <a:gd name="connsiteY32" fmla="*/ 225425 h 328613"/>
                <a:gd name="connsiteX33" fmla="*/ 274638 w 330201"/>
                <a:gd name="connsiteY33" fmla="*/ 193675 h 328613"/>
                <a:gd name="connsiteX34" fmla="*/ 164307 w 330201"/>
                <a:gd name="connsiteY34" fmla="*/ 193675 h 328613"/>
                <a:gd name="connsiteX35" fmla="*/ 195264 w 330201"/>
                <a:gd name="connsiteY35" fmla="*/ 225425 h 328613"/>
                <a:gd name="connsiteX36" fmla="*/ 164307 w 330201"/>
                <a:gd name="connsiteY36" fmla="*/ 257175 h 328613"/>
                <a:gd name="connsiteX37" fmla="*/ 133350 w 330201"/>
                <a:gd name="connsiteY37" fmla="*/ 225425 h 328613"/>
                <a:gd name="connsiteX38" fmla="*/ 164307 w 330201"/>
                <a:gd name="connsiteY38" fmla="*/ 193675 h 328613"/>
                <a:gd name="connsiteX39" fmla="*/ 53975 w 330201"/>
                <a:gd name="connsiteY39" fmla="*/ 193675 h 328613"/>
                <a:gd name="connsiteX40" fmla="*/ 85725 w 330201"/>
                <a:gd name="connsiteY40" fmla="*/ 225425 h 328613"/>
                <a:gd name="connsiteX41" fmla="*/ 53975 w 330201"/>
                <a:gd name="connsiteY41" fmla="*/ 257175 h 328613"/>
                <a:gd name="connsiteX42" fmla="*/ 22225 w 330201"/>
                <a:gd name="connsiteY42" fmla="*/ 225425 h 328613"/>
                <a:gd name="connsiteX43" fmla="*/ 53975 w 330201"/>
                <a:gd name="connsiteY43" fmla="*/ 193675 h 328613"/>
                <a:gd name="connsiteX44" fmla="*/ 155575 w 330201"/>
                <a:gd name="connsiteY44" fmla="*/ 80963 h 328613"/>
                <a:gd name="connsiteX45" fmla="*/ 168275 w 330201"/>
                <a:gd name="connsiteY45" fmla="*/ 80963 h 328613"/>
                <a:gd name="connsiteX46" fmla="*/ 168275 w 330201"/>
                <a:gd name="connsiteY46" fmla="*/ 107950 h 328613"/>
                <a:gd name="connsiteX47" fmla="*/ 195263 w 330201"/>
                <a:gd name="connsiteY47" fmla="*/ 107950 h 328613"/>
                <a:gd name="connsiteX48" fmla="*/ 195263 w 330201"/>
                <a:gd name="connsiteY48" fmla="*/ 119063 h 328613"/>
                <a:gd name="connsiteX49" fmla="*/ 168275 w 330201"/>
                <a:gd name="connsiteY49" fmla="*/ 119063 h 328613"/>
                <a:gd name="connsiteX50" fmla="*/ 168275 w 330201"/>
                <a:gd name="connsiteY50" fmla="*/ 147638 h 328613"/>
                <a:gd name="connsiteX51" fmla="*/ 155575 w 330201"/>
                <a:gd name="connsiteY51" fmla="*/ 147638 h 328613"/>
                <a:gd name="connsiteX52" fmla="*/ 155575 w 330201"/>
                <a:gd name="connsiteY52" fmla="*/ 119063 h 328613"/>
                <a:gd name="connsiteX53" fmla="*/ 130175 w 330201"/>
                <a:gd name="connsiteY53" fmla="*/ 119063 h 328613"/>
                <a:gd name="connsiteX54" fmla="*/ 130175 w 330201"/>
                <a:gd name="connsiteY54" fmla="*/ 107950 h 328613"/>
                <a:gd name="connsiteX55" fmla="*/ 155575 w 330201"/>
                <a:gd name="connsiteY55" fmla="*/ 107950 h 328613"/>
                <a:gd name="connsiteX56" fmla="*/ 104775 w 330201"/>
                <a:gd name="connsiteY56" fmla="*/ 66675 h 328613"/>
                <a:gd name="connsiteX57" fmla="*/ 119063 w 330201"/>
                <a:gd name="connsiteY57" fmla="*/ 66675 h 328613"/>
                <a:gd name="connsiteX58" fmla="*/ 119063 w 330201"/>
                <a:gd name="connsiteY58" fmla="*/ 147638 h 328613"/>
                <a:gd name="connsiteX59" fmla="*/ 101600 w 330201"/>
                <a:gd name="connsiteY59" fmla="*/ 147638 h 328613"/>
                <a:gd name="connsiteX60" fmla="*/ 101600 w 330201"/>
                <a:gd name="connsiteY60" fmla="*/ 84137 h 328613"/>
                <a:gd name="connsiteX61" fmla="*/ 100013 w 330201"/>
                <a:gd name="connsiteY61" fmla="*/ 84137 h 328613"/>
                <a:gd name="connsiteX62" fmla="*/ 84137 w 330201"/>
                <a:gd name="connsiteY62" fmla="*/ 90487 h 328613"/>
                <a:gd name="connsiteX63" fmla="*/ 84137 w 330201"/>
                <a:gd name="connsiteY63" fmla="*/ 80962 h 328613"/>
                <a:gd name="connsiteX64" fmla="*/ 82550 w 330201"/>
                <a:gd name="connsiteY64" fmla="*/ 76200 h 328613"/>
                <a:gd name="connsiteX65" fmla="*/ 222539 w 330201"/>
                <a:gd name="connsiteY65" fmla="*/ 63500 h 328613"/>
                <a:gd name="connsiteX66" fmla="*/ 251114 w 330201"/>
                <a:gd name="connsiteY66" fmla="*/ 89793 h 328613"/>
                <a:gd name="connsiteX67" fmla="*/ 229033 w 330201"/>
                <a:gd name="connsiteY67" fmla="*/ 125289 h 328613"/>
                <a:gd name="connsiteX68" fmla="*/ 221240 w 330201"/>
                <a:gd name="connsiteY68" fmla="*/ 131862 h 328613"/>
                <a:gd name="connsiteX69" fmla="*/ 252413 w 330201"/>
                <a:gd name="connsiteY69" fmla="*/ 131862 h 328613"/>
                <a:gd name="connsiteX70" fmla="*/ 252413 w 330201"/>
                <a:gd name="connsiteY70" fmla="*/ 147638 h 328613"/>
                <a:gd name="connsiteX71" fmla="*/ 195263 w 330201"/>
                <a:gd name="connsiteY71" fmla="*/ 147638 h 328613"/>
                <a:gd name="connsiteX72" fmla="*/ 195263 w 330201"/>
                <a:gd name="connsiteY72" fmla="*/ 135806 h 328613"/>
                <a:gd name="connsiteX73" fmla="*/ 205654 w 330201"/>
                <a:gd name="connsiteY73" fmla="*/ 126603 h 328613"/>
                <a:gd name="connsiteX74" fmla="*/ 231631 w 330201"/>
                <a:gd name="connsiteY74" fmla="*/ 91108 h 328613"/>
                <a:gd name="connsiteX75" fmla="*/ 218642 w 330201"/>
                <a:gd name="connsiteY75" fmla="*/ 79276 h 328613"/>
                <a:gd name="connsiteX76" fmla="*/ 201757 w 330201"/>
                <a:gd name="connsiteY76" fmla="*/ 85849 h 328613"/>
                <a:gd name="connsiteX77" fmla="*/ 200458 w 330201"/>
                <a:gd name="connsiteY77" fmla="*/ 85849 h 328613"/>
                <a:gd name="connsiteX78" fmla="*/ 195263 w 330201"/>
                <a:gd name="connsiteY78" fmla="*/ 72702 h 328613"/>
                <a:gd name="connsiteX79" fmla="*/ 222539 w 330201"/>
                <a:gd name="connsiteY79" fmla="*/ 63500 h 328613"/>
                <a:gd name="connsiteX80" fmla="*/ 22740 w 330201"/>
                <a:gd name="connsiteY80" fmla="*/ 0 h 328613"/>
                <a:gd name="connsiteX81" fmla="*/ 318574 w 330201"/>
                <a:gd name="connsiteY81" fmla="*/ 0 h 328613"/>
                <a:gd name="connsiteX82" fmla="*/ 330201 w 330201"/>
                <a:gd name="connsiteY82" fmla="*/ 11608 h 328613"/>
                <a:gd name="connsiteX83" fmla="*/ 330201 w 330201"/>
                <a:gd name="connsiteY83" fmla="*/ 215405 h 328613"/>
                <a:gd name="connsiteX84" fmla="*/ 322450 w 330201"/>
                <a:gd name="connsiteY84" fmla="*/ 227013 h 328613"/>
                <a:gd name="connsiteX85" fmla="*/ 322450 w 330201"/>
                <a:gd name="connsiteY85" fmla="*/ 225723 h 328613"/>
                <a:gd name="connsiteX86" fmla="*/ 306948 w 330201"/>
                <a:gd name="connsiteY86" fmla="*/ 188317 h 328613"/>
                <a:gd name="connsiteX87" fmla="*/ 306948 w 330201"/>
                <a:gd name="connsiteY87" fmla="*/ 21927 h 328613"/>
                <a:gd name="connsiteX88" fmla="*/ 34366 w 330201"/>
                <a:gd name="connsiteY88" fmla="*/ 21927 h 328613"/>
                <a:gd name="connsiteX89" fmla="*/ 34366 w 330201"/>
                <a:gd name="connsiteY89" fmla="*/ 180578 h 328613"/>
                <a:gd name="connsiteX90" fmla="*/ 11113 w 330201"/>
                <a:gd name="connsiteY90" fmla="*/ 202506 h 328613"/>
                <a:gd name="connsiteX91" fmla="*/ 11113 w 330201"/>
                <a:gd name="connsiteY91" fmla="*/ 11608 h 328613"/>
                <a:gd name="connsiteX92" fmla="*/ 22740 w 330201"/>
                <a:gd name="connsiteY92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330201" h="328613">
                  <a:moveTo>
                    <a:pt x="21907" y="269875"/>
                  </a:moveTo>
                  <a:cubicBezTo>
                    <a:pt x="21907" y="269875"/>
                    <a:pt x="21907" y="269875"/>
                    <a:pt x="87630" y="269875"/>
                  </a:cubicBezTo>
                  <a:cubicBezTo>
                    <a:pt x="91496" y="269875"/>
                    <a:pt x="94073" y="271181"/>
                    <a:pt x="96651" y="272486"/>
                  </a:cubicBezTo>
                  <a:cubicBezTo>
                    <a:pt x="103094" y="275096"/>
                    <a:pt x="108249" y="280318"/>
                    <a:pt x="109538" y="286844"/>
                  </a:cubicBezTo>
                  <a:cubicBezTo>
                    <a:pt x="112115" y="277707"/>
                    <a:pt x="121136" y="269875"/>
                    <a:pt x="131445" y="269875"/>
                  </a:cubicBezTo>
                  <a:cubicBezTo>
                    <a:pt x="131445" y="269875"/>
                    <a:pt x="131445" y="269875"/>
                    <a:pt x="197168" y="269875"/>
                  </a:cubicBezTo>
                  <a:cubicBezTo>
                    <a:pt x="201034" y="269875"/>
                    <a:pt x="203611" y="271181"/>
                    <a:pt x="206188" y="272486"/>
                  </a:cubicBezTo>
                  <a:cubicBezTo>
                    <a:pt x="212632" y="275096"/>
                    <a:pt x="216498" y="280318"/>
                    <a:pt x="219075" y="286844"/>
                  </a:cubicBezTo>
                  <a:cubicBezTo>
                    <a:pt x="221653" y="277707"/>
                    <a:pt x="230673" y="269875"/>
                    <a:pt x="240983" y="269875"/>
                  </a:cubicBezTo>
                  <a:cubicBezTo>
                    <a:pt x="240983" y="269875"/>
                    <a:pt x="240983" y="269875"/>
                    <a:pt x="306706" y="269875"/>
                  </a:cubicBezTo>
                  <a:cubicBezTo>
                    <a:pt x="319592" y="269875"/>
                    <a:pt x="328613" y="280318"/>
                    <a:pt x="328613" y="293370"/>
                  </a:cubicBezTo>
                  <a:cubicBezTo>
                    <a:pt x="328613" y="293370"/>
                    <a:pt x="328613" y="293370"/>
                    <a:pt x="328613" y="328613"/>
                  </a:cubicBezTo>
                  <a:cubicBezTo>
                    <a:pt x="328613" y="328613"/>
                    <a:pt x="328613" y="328613"/>
                    <a:pt x="0" y="328613"/>
                  </a:cubicBezTo>
                  <a:cubicBezTo>
                    <a:pt x="0" y="328613"/>
                    <a:pt x="0" y="328613"/>
                    <a:pt x="0" y="293370"/>
                  </a:cubicBezTo>
                  <a:cubicBezTo>
                    <a:pt x="0" y="280318"/>
                    <a:pt x="9021" y="269875"/>
                    <a:pt x="21907" y="269875"/>
                  </a:cubicBezTo>
                  <a:close/>
                  <a:moveTo>
                    <a:pt x="209550" y="204788"/>
                  </a:moveTo>
                  <a:lnTo>
                    <a:pt x="230188" y="204788"/>
                  </a:lnTo>
                  <a:cubicBezTo>
                    <a:pt x="227608" y="211325"/>
                    <a:pt x="225028" y="217862"/>
                    <a:pt x="225028" y="225706"/>
                  </a:cubicBezTo>
                  <a:cubicBezTo>
                    <a:pt x="225028" y="225706"/>
                    <a:pt x="225028" y="227013"/>
                    <a:pt x="225028" y="227013"/>
                  </a:cubicBezTo>
                  <a:cubicBezTo>
                    <a:pt x="225028" y="227013"/>
                    <a:pt x="225028" y="227013"/>
                    <a:pt x="213420" y="227013"/>
                  </a:cubicBezTo>
                  <a:cubicBezTo>
                    <a:pt x="213420" y="227013"/>
                    <a:pt x="213420" y="225706"/>
                    <a:pt x="213420" y="225706"/>
                  </a:cubicBezTo>
                  <a:cubicBezTo>
                    <a:pt x="213420" y="217862"/>
                    <a:pt x="212130" y="211325"/>
                    <a:pt x="209550" y="204788"/>
                  </a:cubicBezTo>
                  <a:close/>
                  <a:moveTo>
                    <a:pt x="98425" y="204788"/>
                  </a:moveTo>
                  <a:lnTo>
                    <a:pt x="119063" y="204788"/>
                  </a:lnTo>
                  <a:cubicBezTo>
                    <a:pt x="116483" y="211325"/>
                    <a:pt x="115193" y="217862"/>
                    <a:pt x="115193" y="225706"/>
                  </a:cubicBezTo>
                  <a:cubicBezTo>
                    <a:pt x="115193" y="225706"/>
                    <a:pt x="115193" y="227013"/>
                    <a:pt x="115193" y="227013"/>
                  </a:cubicBezTo>
                  <a:cubicBezTo>
                    <a:pt x="115193" y="227013"/>
                    <a:pt x="115193" y="227013"/>
                    <a:pt x="103584" y="227013"/>
                  </a:cubicBezTo>
                  <a:cubicBezTo>
                    <a:pt x="103584" y="227013"/>
                    <a:pt x="103584" y="225706"/>
                    <a:pt x="103584" y="225706"/>
                  </a:cubicBezTo>
                  <a:cubicBezTo>
                    <a:pt x="103584" y="217862"/>
                    <a:pt x="101005" y="211325"/>
                    <a:pt x="98425" y="204788"/>
                  </a:cubicBezTo>
                  <a:close/>
                  <a:moveTo>
                    <a:pt x="274638" y="193675"/>
                  </a:moveTo>
                  <a:cubicBezTo>
                    <a:pt x="292173" y="193675"/>
                    <a:pt x="306388" y="207890"/>
                    <a:pt x="306388" y="225425"/>
                  </a:cubicBezTo>
                  <a:cubicBezTo>
                    <a:pt x="306388" y="242960"/>
                    <a:pt x="292173" y="257175"/>
                    <a:pt x="274638" y="257175"/>
                  </a:cubicBezTo>
                  <a:cubicBezTo>
                    <a:pt x="257103" y="257175"/>
                    <a:pt x="242888" y="242960"/>
                    <a:pt x="242888" y="225425"/>
                  </a:cubicBezTo>
                  <a:cubicBezTo>
                    <a:pt x="242888" y="207890"/>
                    <a:pt x="257103" y="193675"/>
                    <a:pt x="274638" y="193675"/>
                  </a:cubicBezTo>
                  <a:close/>
                  <a:moveTo>
                    <a:pt x="164307" y="193675"/>
                  </a:moveTo>
                  <a:cubicBezTo>
                    <a:pt x="181404" y="193675"/>
                    <a:pt x="195264" y="207890"/>
                    <a:pt x="195264" y="225425"/>
                  </a:cubicBezTo>
                  <a:cubicBezTo>
                    <a:pt x="195264" y="242960"/>
                    <a:pt x="181404" y="257175"/>
                    <a:pt x="164307" y="257175"/>
                  </a:cubicBezTo>
                  <a:cubicBezTo>
                    <a:pt x="147210" y="257175"/>
                    <a:pt x="133350" y="242960"/>
                    <a:pt x="133350" y="225425"/>
                  </a:cubicBezTo>
                  <a:cubicBezTo>
                    <a:pt x="133350" y="207890"/>
                    <a:pt x="147210" y="193675"/>
                    <a:pt x="164307" y="193675"/>
                  </a:cubicBezTo>
                  <a:close/>
                  <a:moveTo>
                    <a:pt x="53975" y="193675"/>
                  </a:moveTo>
                  <a:cubicBezTo>
                    <a:pt x="71510" y="193675"/>
                    <a:pt x="85725" y="207890"/>
                    <a:pt x="85725" y="225425"/>
                  </a:cubicBezTo>
                  <a:cubicBezTo>
                    <a:pt x="85725" y="242960"/>
                    <a:pt x="71510" y="257175"/>
                    <a:pt x="53975" y="257175"/>
                  </a:cubicBezTo>
                  <a:cubicBezTo>
                    <a:pt x="36440" y="257175"/>
                    <a:pt x="22225" y="242960"/>
                    <a:pt x="22225" y="225425"/>
                  </a:cubicBezTo>
                  <a:cubicBezTo>
                    <a:pt x="22225" y="207890"/>
                    <a:pt x="36440" y="193675"/>
                    <a:pt x="53975" y="193675"/>
                  </a:cubicBezTo>
                  <a:close/>
                  <a:moveTo>
                    <a:pt x="155575" y="80963"/>
                  </a:moveTo>
                  <a:lnTo>
                    <a:pt x="168275" y="80963"/>
                  </a:lnTo>
                  <a:lnTo>
                    <a:pt x="168275" y="107950"/>
                  </a:lnTo>
                  <a:lnTo>
                    <a:pt x="195263" y="107950"/>
                  </a:lnTo>
                  <a:lnTo>
                    <a:pt x="195263" y="119063"/>
                  </a:lnTo>
                  <a:lnTo>
                    <a:pt x="168275" y="119063"/>
                  </a:lnTo>
                  <a:lnTo>
                    <a:pt x="168275" y="147638"/>
                  </a:lnTo>
                  <a:lnTo>
                    <a:pt x="155575" y="147638"/>
                  </a:lnTo>
                  <a:lnTo>
                    <a:pt x="155575" y="119063"/>
                  </a:lnTo>
                  <a:lnTo>
                    <a:pt x="130175" y="119063"/>
                  </a:lnTo>
                  <a:lnTo>
                    <a:pt x="130175" y="107950"/>
                  </a:lnTo>
                  <a:lnTo>
                    <a:pt x="155575" y="107950"/>
                  </a:lnTo>
                  <a:close/>
                  <a:moveTo>
                    <a:pt x="104775" y="66675"/>
                  </a:moveTo>
                  <a:lnTo>
                    <a:pt x="119063" y="66675"/>
                  </a:lnTo>
                  <a:lnTo>
                    <a:pt x="119063" y="147638"/>
                  </a:lnTo>
                  <a:lnTo>
                    <a:pt x="101600" y="147638"/>
                  </a:lnTo>
                  <a:lnTo>
                    <a:pt x="101600" y="84137"/>
                  </a:lnTo>
                  <a:lnTo>
                    <a:pt x="100013" y="84137"/>
                  </a:lnTo>
                  <a:lnTo>
                    <a:pt x="84137" y="90487"/>
                  </a:lnTo>
                  <a:lnTo>
                    <a:pt x="84137" y="80962"/>
                  </a:lnTo>
                  <a:lnTo>
                    <a:pt x="82550" y="76200"/>
                  </a:lnTo>
                  <a:close/>
                  <a:moveTo>
                    <a:pt x="222539" y="63500"/>
                  </a:moveTo>
                  <a:cubicBezTo>
                    <a:pt x="240723" y="63500"/>
                    <a:pt x="251114" y="75332"/>
                    <a:pt x="251114" y="89793"/>
                  </a:cubicBezTo>
                  <a:cubicBezTo>
                    <a:pt x="251114" y="102939"/>
                    <a:pt x="240723" y="114771"/>
                    <a:pt x="229033" y="125289"/>
                  </a:cubicBezTo>
                  <a:cubicBezTo>
                    <a:pt x="229033" y="125289"/>
                    <a:pt x="229033" y="125289"/>
                    <a:pt x="221240" y="131862"/>
                  </a:cubicBezTo>
                  <a:cubicBezTo>
                    <a:pt x="221240" y="131862"/>
                    <a:pt x="221240" y="131862"/>
                    <a:pt x="252413" y="131862"/>
                  </a:cubicBezTo>
                  <a:cubicBezTo>
                    <a:pt x="252413" y="131862"/>
                    <a:pt x="252413" y="131862"/>
                    <a:pt x="252413" y="147638"/>
                  </a:cubicBezTo>
                  <a:cubicBezTo>
                    <a:pt x="252413" y="147638"/>
                    <a:pt x="252413" y="147638"/>
                    <a:pt x="195263" y="147638"/>
                  </a:cubicBezTo>
                  <a:cubicBezTo>
                    <a:pt x="195263" y="147638"/>
                    <a:pt x="195263" y="147638"/>
                    <a:pt x="195263" y="135806"/>
                  </a:cubicBezTo>
                  <a:cubicBezTo>
                    <a:pt x="195263" y="135806"/>
                    <a:pt x="195263" y="135806"/>
                    <a:pt x="205654" y="126603"/>
                  </a:cubicBezTo>
                  <a:cubicBezTo>
                    <a:pt x="222539" y="110827"/>
                    <a:pt x="231631" y="101625"/>
                    <a:pt x="231631" y="91108"/>
                  </a:cubicBezTo>
                  <a:cubicBezTo>
                    <a:pt x="231631" y="84534"/>
                    <a:pt x="227735" y="79276"/>
                    <a:pt x="218642" y="79276"/>
                  </a:cubicBezTo>
                  <a:cubicBezTo>
                    <a:pt x="210849" y="79276"/>
                    <a:pt x="205654" y="83220"/>
                    <a:pt x="201757" y="85849"/>
                  </a:cubicBezTo>
                  <a:cubicBezTo>
                    <a:pt x="201757" y="85849"/>
                    <a:pt x="201757" y="85849"/>
                    <a:pt x="200458" y="85849"/>
                  </a:cubicBezTo>
                  <a:cubicBezTo>
                    <a:pt x="200458" y="85849"/>
                    <a:pt x="200458" y="85849"/>
                    <a:pt x="195263" y="72702"/>
                  </a:cubicBezTo>
                  <a:cubicBezTo>
                    <a:pt x="201757" y="67444"/>
                    <a:pt x="210849" y="63500"/>
                    <a:pt x="222539" y="63500"/>
                  </a:cubicBezTo>
                  <a:close/>
                  <a:moveTo>
                    <a:pt x="22740" y="0"/>
                  </a:moveTo>
                  <a:cubicBezTo>
                    <a:pt x="22740" y="0"/>
                    <a:pt x="22740" y="0"/>
                    <a:pt x="318574" y="0"/>
                  </a:cubicBezTo>
                  <a:cubicBezTo>
                    <a:pt x="325034" y="0"/>
                    <a:pt x="330201" y="5159"/>
                    <a:pt x="330201" y="11608"/>
                  </a:cubicBezTo>
                  <a:cubicBezTo>
                    <a:pt x="330201" y="11608"/>
                    <a:pt x="330201" y="11608"/>
                    <a:pt x="330201" y="215405"/>
                  </a:cubicBezTo>
                  <a:cubicBezTo>
                    <a:pt x="330201" y="220564"/>
                    <a:pt x="327617" y="224434"/>
                    <a:pt x="322450" y="227013"/>
                  </a:cubicBezTo>
                  <a:cubicBezTo>
                    <a:pt x="322450" y="225723"/>
                    <a:pt x="322450" y="225723"/>
                    <a:pt x="322450" y="225723"/>
                  </a:cubicBezTo>
                  <a:cubicBezTo>
                    <a:pt x="322450" y="210245"/>
                    <a:pt x="315991" y="197347"/>
                    <a:pt x="306948" y="188317"/>
                  </a:cubicBezTo>
                  <a:cubicBezTo>
                    <a:pt x="306948" y="188317"/>
                    <a:pt x="306948" y="188317"/>
                    <a:pt x="306948" y="21927"/>
                  </a:cubicBezTo>
                  <a:cubicBezTo>
                    <a:pt x="306948" y="21927"/>
                    <a:pt x="306948" y="21927"/>
                    <a:pt x="34366" y="21927"/>
                  </a:cubicBezTo>
                  <a:cubicBezTo>
                    <a:pt x="34366" y="21927"/>
                    <a:pt x="34366" y="21927"/>
                    <a:pt x="34366" y="180578"/>
                  </a:cubicBezTo>
                  <a:cubicBezTo>
                    <a:pt x="24031" y="185738"/>
                    <a:pt x="16280" y="193477"/>
                    <a:pt x="11113" y="202506"/>
                  </a:cubicBezTo>
                  <a:cubicBezTo>
                    <a:pt x="11113" y="202506"/>
                    <a:pt x="11113" y="202506"/>
                    <a:pt x="11113" y="11608"/>
                  </a:cubicBezTo>
                  <a:cubicBezTo>
                    <a:pt x="11113" y="5159"/>
                    <a:pt x="16280" y="0"/>
                    <a:pt x="227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algn="ctr"/>
              <a:endParaRPr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TextBox 1"/>
          <p:cNvSpPr txBox="1"/>
          <p:nvPr/>
        </p:nvSpPr>
        <p:spPr>
          <a:xfrm>
            <a:off x="4310914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添加标题内容</a:t>
            </a:r>
            <a:endParaRPr lang="en-US" altLang="zh-CN" sz="4400" b="1" dirty="0">
              <a:solidFill>
                <a:schemeClr val="bg1"/>
              </a:solidFill>
            </a:endParaRPr>
          </a:p>
        </p:txBody>
      </p:sp>
      <p:sp>
        <p:nvSpPr>
          <p:cNvPr id="27" name="TextBox 2"/>
          <p:cNvSpPr txBox="1"/>
          <p:nvPr/>
        </p:nvSpPr>
        <p:spPr>
          <a:xfrm>
            <a:off x="4673658" y="1033454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Put Your Awesome Subtitle</a:t>
            </a:r>
            <a:endParaRPr 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4653755" y="2449434"/>
            <a:ext cx="3677444" cy="1748861"/>
            <a:chOff x="2068512" y="1754874"/>
            <a:chExt cx="2782887" cy="1748861"/>
          </a:xfrm>
        </p:grpSpPr>
        <p:sp>
          <p:nvSpPr>
            <p:cNvPr id="38" name="文本框 37"/>
            <p:cNvSpPr txBox="1"/>
            <p:nvPr/>
          </p:nvSpPr>
          <p:spPr>
            <a:xfrm>
              <a:off x="2068512" y="1754874"/>
              <a:ext cx="2782887" cy="11485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66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PART 02</a:t>
              </a:r>
              <a:endParaRPr lang="en-US" altLang="zh-CN" sz="66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2102515" y="2955700"/>
              <a:ext cx="2714882" cy="54803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80000"/>
                </a:lnSpc>
              </a:pPr>
              <a:r>
                <a:rPr lang="zh-CN" altLang="en-US" sz="3600" b="1" dirty="0">
                  <a:solidFill>
                    <a:schemeClr val="bg1"/>
                  </a:solidFill>
                  <a:latin typeface="等线 Light" panose="02010600030101010101" pitchFamily="2" charset="-122"/>
                  <a:ea typeface="等线 Light" panose="02010600030101010101" pitchFamily="2" charset="-122"/>
                  <a:sym typeface="Arial" panose="020B0604020202020204" pitchFamily="34" charset="0"/>
                </a:rPr>
                <a:t>培训主题</a:t>
              </a:r>
              <a:endParaRPr lang="zh-CN" altLang="en-US" sz="3600" b="1" spc="-150" dirty="0">
                <a:solidFill>
                  <a:schemeClr val="bg1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ea"/>
                <a:sym typeface="+mn-lt"/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2179809" y="2871485"/>
              <a:ext cx="2520000" cy="0"/>
            </a:xfrm>
            <a:prstGeom prst="line">
              <a:avLst/>
            </a:prstGeom>
            <a:ln w="19050">
              <a:solidFill>
                <a:srgbClr val="00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2"/>
          <p:cNvSpPr/>
          <p:nvPr/>
        </p:nvSpPr>
        <p:spPr>
          <a:xfrm>
            <a:off x="1420191" y="4434539"/>
            <a:ext cx="4044797" cy="1339381"/>
          </a:xfrm>
          <a:custGeom>
            <a:avLst/>
            <a:gdLst>
              <a:gd name="connsiteX0" fmla="*/ 914400 w 2760453"/>
              <a:gd name="connsiteY0" fmla="*/ 0 h 931653"/>
              <a:gd name="connsiteX1" fmla="*/ 2760453 w 2760453"/>
              <a:gd name="connsiteY1" fmla="*/ 17253 h 931653"/>
              <a:gd name="connsiteX2" fmla="*/ 1837427 w 2760453"/>
              <a:gd name="connsiteY2" fmla="*/ 914400 h 931653"/>
              <a:gd name="connsiteX3" fmla="*/ 0 w 2760453"/>
              <a:gd name="connsiteY3" fmla="*/ 931653 h 931653"/>
              <a:gd name="connsiteX4" fmla="*/ 914400 w 2760453"/>
              <a:gd name="connsiteY4" fmla="*/ 0 h 931653"/>
              <a:gd name="connsiteX0-1" fmla="*/ 914400 w 2760453"/>
              <a:gd name="connsiteY0-2" fmla="*/ 0 h 931653"/>
              <a:gd name="connsiteX1-3" fmla="*/ 2760453 w 2760453"/>
              <a:gd name="connsiteY1-4" fmla="*/ 17253 h 931653"/>
              <a:gd name="connsiteX2-5" fmla="*/ 1829333 w 2760453"/>
              <a:gd name="connsiteY2-6" fmla="*/ 914400 h 931653"/>
              <a:gd name="connsiteX3-7" fmla="*/ 0 w 2760453"/>
              <a:gd name="connsiteY3-8" fmla="*/ 931653 h 931653"/>
              <a:gd name="connsiteX4-9" fmla="*/ 914400 w 2760453"/>
              <a:gd name="connsiteY4-10" fmla="*/ 0 h 931653"/>
              <a:gd name="connsiteX0-11" fmla="*/ 914400 w 2760453"/>
              <a:gd name="connsiteY0-12" fmla="*/ 0 h 939112"/>
              <a:gd name="connsiteX1-13" fmla="*/ 2760453 w 2760453"/>
              <a:gd name="connsiteY1-14" fmla="*/ 17253 h 939112"/>
              <a:gd name="connsiteX2-15" fmla="*/ 1837427 w 2760453"/>
              <a:gd name="connsiteY2-16" fmla="*/ 939112 h 939112"/>
              <a:gd name="connsiteX3-17" fmla="*/ 0 w 2760453"/>
              <a:gd name="connsiteY3-18" fmla="*/ 931653 h 939112"/>
              <a:gd name="connsiteX4-19" fmla="*/ 914400 w 2760453"/>
              <a:gd name="connsiteY4-20" fmla="*/ 0 h 939112"/>
              <a:gd name="connsiteX0-21" fmla="*/ 914400 w 2760453"/>
              <a:gd name="connsiteY0-22" fmla="*/ 0 h 956195"/>
              <a:gd name="connsiteX1-23" fmla="*/ 2760453 w 2760453"/>
              <a:gd name="connsiteY1-24" fmla="*/ 17253 h 956195"/>
              <a:gd name="connsiteX2-25" fmla="*/ 1861923 w 2760453"/>
              <a:gd name="connsiteY2-26" fmla="*/ 956195 h 956195"/>
              <a:gd name="connsiteX3-27" fmla="*/ 0 w 2760453"/>
              <a:gd name="connsiteY3-28" fmla="*/ 931653 h 956195"/>
              <a:gd name="connsiteX4-29" fmla="*/ 914400 w 2760453"/>
              <a:gd name="connsiteY4-30" fmla="*/ 0 h 95619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760453" h="956195">
                <a:moveTo>
                  <a:pt x="914400" y="0"/>
                </a:moveTo>
                <a:lnTo>
                  <a:pt x="2760453" y="17253"/>
                </a:lnTo>
                <a:lnTo>
                  <a:pt x="1861923" y="956195"/>
                </a:lnTo>
                <a:lnTo>
                  <a:pt x="0" y="931653"/>
                </a:lnTo>
                <a:lnTo>
                  <a:pt x="9144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</a:rPr>
              <a:t>标题文本预设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5" name="Freeform: Shape 3"/>
          <p:cNvSpPr/>
          <p:nvPr/>
        </p:nvSpPr>
        <p:spPr>
          <a:xfrm>
            <a:off x="4116405" y="1825114"/>
            <a:ext cx="1356151" cy="3924876"/>
          </a:xfrm>
          <a:custGeom>
            <a:avLst/>
            <a:gdLst>
              <a:gd name="connsiteX0" fmla="*/ 0 w 905774"/>
              <a:gd name="connsiteY0" fmla="*/ 2725947 h 2725947"/>
              <a:gd name="connsiteX1" fmla="*/ 0 w 905774"/>
              <a:gd name="connsiteY1" fmla="*/ 879894 h 2725947"/>
              <a:gd name="connsiteX2" fmla="*/ 905774 w 905774"/>
              <a:gd name="connsiteY2" fmla="*/ 0 h 2725947"/>
              <a:gd name="connsiteX3" fmla="*/ 905774 w 905774"/>
              <a:gd name="connsiteY3" fmla="*/ 1828800 h 2725947"/>
              <a:gd name="connsiteX4" fmla="*/ 0 w 905774"/>
              <a:gd name="connsiteY4" fmla="*/ 2725947 h 2725947"/>
              <a:gd name="connsiteX0-1" fmla="*/ 19758 w 925532"/>
              <a:gd name="connsiteY0-2" fmla="*/ 2725947 h 2725947"/>
              <a:gd name="connsiteX1-3" fmla="*/ 0 w 925532"/>
              <a:gd name="connsiteY1-4" fmla="*/ 879894 h 2725947"/>
              <a:gd name="connsiteX2-5" fmla="*/ 925532 w 925532"/>
              <a:gd name="connsiteY2-6" fmla="*/ 0 h 2725947"/>
              <a:gd name="connsiteX3-7" fmla="*/ 925532 w 925532"/>
              <a:gd name="connsiteY3-8" fmla="*/ 1828800 h 2725947"/>
              <a:gd name="connsiteX4-9" fmla="*/ 19758 w 925532"/>
              <a:gd name="connsiteY4-10" fmla="*/ 2725947 h 2725947"/>
              <a:gd name="connsiteX0-11" fmla="*/ 19758 w 925532"/>
              <a:gd name="connsiteY0-12" fmla="*/ 2725947 h 2725947"/>
              <a:gd name="connsiteX1-13" fmla="*/ 0 w 925532"/>
              <a:gd name="connsiteY1-14" fmla="*/ 879894 h 2725947"/>
              <a:gd name="connsiteX2-15" fmla="*/ 925532 w 925532"/>
              <a:gd name="connsiteY2-16" fmla="*/ 0 h 2725947"/>
              <a:gd name="connsiteX3-17" fmla="*/ 859671 w 925532"/>
              <a:gd name="connsiteY3-18" fmla="*/ 1795288 h 2725947"/>
              <a:gd name="connsiteX4-19" fmla="*/ 19758 w 925532"/>
              <a:gd name="connsiteY4-20" fmla="*/ 2725947 h 2725947"/>
              <a:gd name="connsiteX0-21" fmla="*/ 19758 w 925532"/>
              <a:gd name="connsiteY0-22" fmla="*/ 2725947 h 2725947"/>
              <a:gd name="connsiteX1-23" fmla="*/ 0 w 925532"/>
              <a:gd name="connsiteY1-24" fmla="*/ 879894 h 2725947"/>
              <a:gd name="connsiteX2-25" fmla="*/ 925532 w 925532"/>
              <a:gd name="connsiteY2-26" fmla="*/ 0 h 2725947"/>
              <a:gd name="connsiteX3-27" fmla="*/ 918946 w 925532"/>
              <a:gd name="connsiteY3-28" fmla="*/ 1822098 h 2725947"/>
              <a:gd name="connsiteX4-29" fmla="*/ 19758 w 925532"/>
              <a:gd name="connsiteY4-30" fmla="*/ 2725947 h 27259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925532" h="2725947">
                <a:moveTo>
                  <a:pt x="19758" y="2725947"/>
                </a:moveTo>
                <a:lnTo>
                  <a:pt x="0" y="879894"/>
                </a:lnTo>
                <a:lnTo>
                  <a:pt x="925532" y="0"/>
                </a:lnTo>
                <a:cubicBezTo>
                  <a:pt x="923337" y="607366"/>
                  <a:pt x="921141" y="1214732"/>
                  <a:pt x="918946" y="1822098"/>
                </a:cubicBezTo>
                <a:lnTo>
                  <a:pt x="19758" y="2725947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/>
          </a:p>
        </p:txBody>
      </p:sp>
      <p:sp>
        <p:nvSpPr>
          <p:cNvPr id="8" name="Freeform: Shape 6"/>
          <p:cNvSpPr/>
          <p:nvPr/>
        </p:nvSpPr>
        <p:spPr>
          <a:xfrm>
            <a:off x="6788890" y="1812693"/>
            <a:ext cx="1390399" cy="3962139"/>
          </a:xfrm>
          <a:custGeom>
            <a:avLst/>
            <a:gdLst>
              <a:gd name="connsiteX0" fmla="*/ 0 w 948906"/>
              <a:gd name="connsiteY0" fmla="*/ 2751826 h 2751826"/>
              <a:gd name="connsiteX1" fmla="*/ 8626 w 948906"/>
              <a:gd name="connsiteY1" fmla="*/ 879894 h 2751826"/>
              <a:gd name="connsiteX2" fmla="*/ 914400 w 948906"/>
              <a:gd name="connsiteY2" fmla="*/ 0 h 2751826"/>
              <a:gd name="connsiteX3" fmla="*/ 948906 w 948906"/>
              <a:gd name="connsiteY3" fmla="*/ 1811547 h 2751826"/>
              <a:gd name="connsiteX4" fmla="*/ 0 w 948906"/>
              <a:gd name="connsiteY4" fmla="*/ 2751826 h 2751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8906" h="2751826">
                <a:moveTo>
                  <a:pt x="0" y="2751826"/>
                </a:moveTo>
                <a:cubicBezTo>
                  <a:pt x="2875" y="2127849"/>
                  <a:pt x="5751" y="1503871"/>
                  <a:pt x="8626" y="879894"/>
                </a:cubicBezTo>
                <a:lnTo>
                  <a:pt x="914400" y="0"/>
                </a:lnTo>
                <a:lnTo>
                  <a:pt x="948906" y="1811547"/>
                </a:lnTo>
                <a:lnTo>
                  <a:pt x="0" y="2751826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/>
          </a:p>
        </p:txBody>
      </p:sp>
      <p:sp>
        <p:nvSpPr>
          <p:cNvPr id="9" name="Freeform: Shape 7"/>
          <p:cNvSpPr/>
          <p:nvPr/>
        </p:nvSpPr>
        <p:spPr>
          <a:xfrm>
            <a:off x="6797093" y="1796819"/>
            <a:ext cx="3974715" cy="1299533"/>
          </a:xfrm>
          <a:custGeom>
            <a:avLst/>
            <a:gdLst>
              <a:gd name="connsiteX0" fmla="*/ 888521 w 2708695"/>
              <a:gd name="connsiteY0" fmla="*/ 8627 h 931653"/>
              <a:gd name="connsiteX1" fmla="*/ 2708695 w 2708695"/>
              <a:gd name="connsiteY1" fmla="*/ 0 h 931653"/>
              <a:gd name="connsiteX2" fmla="*/ 1811547 w 2708695"/>
              <a:gd name="connsiteY2" fmla="*/ 914400 h 931653"/>
              <a:gd name="connsiteX3" fmla="*/ 0 w 2708695"/>
              <a:gd name="connsiteY3" fmla="*/ 931653 h 931653"/>
              <a:gd name="connsiteX4" fmla="*/ 888521 w 2708695"/>
              <a:gd name="connsiteY4" fmla="*/ 8627 h 931653"/>
              <a:gd name="connsiteX0-1" fmla="*/ 880426 w 2708695"/>
              <a:gd name="connsiteY0-2" fmla="*/ 0 h 939920"/>
              <a:gd name="connsiteX1-3" fmla="*/ 2708695 w 2708695"/>
              <a:gd name="connsiteY1-4" fmla="*/ 8267 h 939920"/>
              <a:gd name="connsiteX2-5" fmla="*/ 1811547 w 2708695"/>
              <a:gd name="connsiteY2-6" fmla="*/ 922667 h 939920"/>
              <a:gd name="connsiteX3-7" fmla="*/ 0 w 2708695"/>
              <a:gd name="connsiteY3-8" fmla="*/ 939920 h 939920"/>
              <a:gd name="connsiteX4-9" fmla="*/ 880426 w 2708695"/>
              <a:gd name="connsiteY4-10" fmla="*/ 0 h 939920"/>
              <a:gd name="connsiteX0-11" fmla="*/ 880426 w 2708695"/>
              <a:gd name="connsiteY0-12" fmla="*/ 0 h 939920"/>
              <a:gd name="connsiteX1-13" fmla="*/ 2708695 w 2708695"/>
              <a:gd name="connsiteY1-14" fmla="*/ 4133 h 939920"/>
              <a:gd name="connsiteX2-15" fmla="*/ 1811547 w 2708695"/>
              <a:gd name="connsiteY2-16" fmla="*/ 922667 h 939920"/>
              <a:gd name="connsiteX3-17" fmla="*/ 0 w 2708695"/>
              <a:gd name="connsiteY3-18" fmla="*/ 939920 h 939920"/>
              <a:gd name="connsiteX4-19" fmla="*/ 880426 w 2708695"/>
              <a:gd name="connsiteY4-20" fmla="*/ 0 h 939920"/>
              <a:gd name="connsiteX0-21" fmla="*/ 880426 w 2710660"/>
              <a:gd name="connsiteY0-22" fmla="*/ 2 h 939922"/>
              <a:gd name="connsiteX1-23" fmla="*/ 2710660 w 2710660"/>
              <a:gd name="connsiteY1-24" fmla="*/ 0 h 939922"/>
              <a:gd name="connsiteX2-25" fmla="*/ 1811547 w 2710660"/>
              <a:gd name="connsiteY2-26" fmla="*/ 922669 h 939922"/>
              <a:gd name="connsiteX3-27" fmla="*/ 0 w 2710660"/>
              <a:gd name="connsiteY3-28" fmla="*/ 939922 h 939922"/>
              <a:gd name="connsiteX4-29" fmla="*/ 880426 w 2710660"/>
              <a:gd name="connsiteY4-30" fmla="*/ 2 h 939922"/>
              <a:gd name="connsiteX0-31" fmla="*/ 882390 w 2712624"/>
              <a:gd name="connsiteY0-32" fmla="*/ 2 h 933720"/>
              <a:gd name="connsiteX1-33" fmla="*/ 2712624 w 2712624"/>
              <a:gd name="connsiteY1-34" fmla="*/ 0 h 933720"/>
              <a:gd name="connsiteX2-35" fmla="*/ 1813511 w 2712624"/>
              <a:gd name="connsiteY2-36" fmla="*/ 922669 h 933720"/>
              <a:gd name="connsiteX3-37" fmla="*/ 0 w 2712624"/>
              <a:gd name="connsiteY3-38" fmla="*/ 933720 h 933720"/>
              <a:gd name="connsiteX4-39" fmla="*/ 882390 w 2712624"/>
              <a:gd name="connsiteY4-40" fmla="*/ 2 h 933720"/>
              <a:gd name="connsiteX0-41" fmla="*/ 882390 w 2712624"/>
              <a:gd name="connsiteY0-42" fmla="*/ 2 h 933720"/>
              <a:gd name="connsiteX1-43" fmla="*/ 2712624 w 2712624"/>
              <a:gd name="connsiteY1-44" fmla="*/ 0 h 933720"/>
              <a:gd name="connsiteX2-45" fmla="*/ 1813511 w 2712624"/>
              <a:gd name="connsiteY2-46" fmla="*/ 928871 h 933720"/>
              <a:gd name="connsiteX3-47" fmla="*/ 0 w 2712624"/>
              <a:gd name="connsiteY3-48" fmla="*/ 933720 h 933720"/>
              <a:gd name="connsiteX4-49" fmla="*/ 882390 w 2712624"/>
              <a:gd name="connsiteY4-50" fmla="*/ 2 h 933720"/>
              <a:gd name="connsiteX0-51" fmla="*/ 882390 w 2712624"/>
              <a:gd name="connsiteY0-52" fmla="*/ 2 h 933720"/>
              <a:gd name="connsiteX1-53" fmla="*/ 2712624 w 2712624"/>
              <a:gd name="connsiteY1-54" fmla="*/ 0 h 933720"/>
              <a:gd name="connsiteX2-55" fmla="*/ 1817438 w 2712624"/>
              <a:gd name="connsiteY2-56" fmla="*/ 928871 h 933720"/>
              <a:gd name="connsiteX3-57" fmla="*/ 0 w 2712624"/>
              <a:gd name="connsiteY3-58" fmla="*/ 933720 h 933720"/>
              <a:gd name="connsiteX4-59" fmla="*/ 882390 w 2712624"/>
              <a:gd name="connsiteY4-60" fmla="*/ 2 h 933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712624" h="933720">
                <a:moveTo>
                  <a:pt x="882390" y="2"/>
                </a:moveTo>
                <a:lnTo>
                  <a:pt x="2712624" y="0"/>
                </a:lnTo>
                <a:lnTo>
                  <a:pt x="1817438" y="928871"/>
                </a:lnTo>
                <a:lnTo>
                  <a:pt x="0" y="933720"/>
                </a:lnTo>
                <a:lnTo>
                  <a:pt x="882390" y="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</a:rPr>
              <a:t>标题文本预设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122615" y="1796823"/>
            <a:ext cx="4072479" cy="1299855"/>
            <a:chOff x="3091961" y="1347617"/>
            <a:chExt cx="3054359" cy="974891"/>
          </a:xfrm>
        </p:grpSpPr>
        <p:sp>
          <p:nvSpPr>
            <p:cNvPr id="6" name="Freeform: Shape 4"/>
            <p:cNvSpPr/>
            <p:nvPr/>
          </p:nvSpPr>
          <p:spPr>
            <a:xfrm>
              <a:off x="3091961" y="1347617"/>
              <a:ext cx="3054359" cy="974891"/>
            </a:xfrm>
            <a:custGeom>
              <a:avLst/>
              <a:gdLst>
                <a:gd name="connsiteX0" fmla="*/ 905774 w 2751827"/>
                <a:gd name="connsiteY0" fmla="*/ 0 h 923027"/>
                <a:gd name="connsiteX1" fmla="*/ 2751827 w 2751827"/>
                <a:gd name="connsiteY1" fmla="*/ 0 h 923027"/>
                <a:gd name="connsiteX2" fmla="*/ 1811547 w 2751827"/>
                <a:gd name="connsiteY2" fmla="*/ 914400 h 923027"/>
                <a:gd name="connsiteX3" fmla="*/ 0 w 2751827"/>
                <a:gd name="connsiteY3" fmla="*/ 923027 h 923027"/>
                <a:gd name="connsiteX4" fmla="*/ 905774 w 2751827"/>
                <a:gd name="connsiteY4" fmla="*/ 0 h 923027"/>
                <a:gd name="connsiteX0-1" fmla="*/ 905774 w 2751827"/>
                <a:gd name="connsiteY0-2" fmla="*/ 0 h 914400"/>
                <a:gd name="connsiteX1-3" fmla="*/ 2751827 w 2751827"/>
                <a:gd name="connsiteY1-4" fmla="*/ 0 h 914400"/>
                <a:gd name="connsiteX2-5" fmla="*/ 1811547 w 2751827"/>
                <a:gd name="connsiteY2-6" fmla="*/ 914400 h 914400"/>
                <a:gd name="connsiteX3-7" fmla="*/ 0 w 2751827"/>
                <a:gd name="connsiteY3-8" fmla="*/ 909622 h 914400"/>
                <a:gd name="connsiteX4-9" fmla="*/ 905774 w 2751827"/>
                <a:gd name="connsiteY4-10" fmla="*/ 0 h 9144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751827" h="914400">
                  <a:moveTo>
                    <a:pt x="905774" y="0"/>
                  </a:moveTo>
                  <a:lnTo>
                    <a:pt x="2751827" y="0"/>
                  </a:lnTo>
                  <a:lnTo>
                    <a:pt x="1811547" y="914400"/>
                  </a:lnTo>
                  <a:lnTo>
                    <a:pt x="0" y="909622"/>
                  </a:lnTo>
                  <a:lnTo>
                    <a:pt x="9057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0" name="Freeform: Shape 8"/>
            <p:cNvSpPr/>
            <p:nvPr/>
          </p:nvSpPr>
          <p:spPr>
            <a:xfrm flipH="1">
              <a:off x="4378874" y="1738917"/>
              <a:ext cx="480534" cy="331823"/>
            </a:xfrm>
            <a:custGeom>
              <a:avLst/>
              <a:gdLst>
                <a:gd name="connsiteX0" fmla="*/ 271991 w 429543"/>
                <a:gd name="connsiteY0" fmla="*/ 270474 h 296612"/>
                <a:gd name="connsiteX1" fmla="*/ 271991 w 429543"/>
                <a:gd name="connsiteY1" fmla="*/ 287322 h 296612"/>
                <a:gd name="connsiteX2" fmla="*/ 157552 w 429543"/>
                <a:gd name="connsiteY2" fmla="*/ 287322 h 296612"/>
                <a:gd name="connsiteX3" fmla="*/ 157552 w 429543"/>
                <a:gd name="connsiteY3" fmla="*/ 270474 h 296612"/>
                <a:gd name="connsiteX4" fmla="*/ 429543 w 429543"/>
                <a:gd name="connsiteY4" fmla="*/ 261184 h 296612"/>
                <a:gd name="connsiteX5" fmla="*/ 0 w 429543"/>
                <a:gd name="connsiteY5" fmla="*/ 261184 h 296612"/>
                <a:gd name="connsiteX6" fmla="*/ 0 w 429543"/>
                <a:gd name="connsiteY6" fmla="*/ 278529 h 296612"/>
                <a:gd name="connsiteX7" fmla="*/ 13797 w 429543"/>
                <a:gd name="connsiteY7" fmla="*/ 296612 h 296612"/>
                <a:gd name="connsiteX8" fmla="*/ 415746 w 429543"/>
                <a:gd name="connsiteY8" fmla="*/ 296612 h 296612"/>
                <a:gd name="connsiteX9" fmla="*/ 429543 w 429543"/>
                <a:gd name="connsiteY9" fmla="*/ 278529 h 296612"/>
                <a:gd name="connsiteX10" fmla="*/ 335569 w 429543"/>
                <a:gd name="connsiteY10" fmla="*/ 29969 h 296612"/>
                <a:gd name="connsiteX11" fmla="*/ 335569 w 429543"/>
                <a:gd name="connsiteY11" fmla="*/ 212601 h 296612"/>
                <a:gd name="connsiteX12" fmla="*/ 93975 w 429543"/>
                <a:gd name="connsiteY12" fmla="*/ 212601 h 296612"/>
                <a:gd name="connsiteX13" fmla="*/ 93975 w 429543"/>
                <a:gd name="connsiteY13" fmla="*/ 29969 h 296612"/>
                <a:gd name="connsiteX14" fmla="*/ 331697 w 429543"/>
                <a:gd name="connsiteY14" fmla="*/ 0 h 296612"/>
                <a:gd name="connsiteX15" fmla="*/ 97847 w 429543"/>
                <a:gd name="connsiteY15" fmla="*/ 0 h 296612"/>
                <a:gd name="connsiteX16" fmla="*/ 57418 w 429543"/>
                <a:gd name="connsiteY16" fmla="*/ 40429 h 296612"/>
                <a:gd name="connsiteX17" fmla="*/ 57418 w 429543"/>
                <a:gd name="connsiteY17" fmla="*/ 202142 h 296612"/>
                <a:gd name="connsiteX18" fmla="*/ 97847 w 429543"/>
                <a:gd name="connsiteY18" fmla="*/ 242571 h 296612"/>
                <a:gd name="connsiteX19" fmla="*/ 331697 w 429543"/>
                <a:gd name="connsiteY19" fmla="*/ 242571 h 296612"/>
                <a:gd name="connsiteX20" fmla="*/ 372126 w 429543"/>
                <a:gd name="connsiteY20" fmla="*/ 202142 h 296612"/>
                <a:gd name="connsiteX21" fmla="*/ 372126 w 429543"/>
                <a:gd name="connsiteY21" fmla="*/ 40429 h 296612"/>
                <a:gd name="connsiteX22" fmla="*/ 331697 w 429543"/>
                <a:gd name="connsiteY22" fmla="*/ 0 h 296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9543" h="296612">
                  <a:moveTo>
                    <a:pt x="271991" y="270474"/>
                  </a:moveTo>
                  <a:lnTo>
                    <a:pt x="271991" y="287322"/>
                  </a:lnTo>
                  <a:lnTo>
                    <a:pt x="157552" y="287322"/>
                  </a:lnTo>
                  <a:lnTo>
                    <a:pt x="157552" y="270474"/>
                  </a:lnTo>
                  <a:close/>
                  <a:moveTo>
                    <a:pt x="429543" y="261184"/>
                  </a:moveTo>
                  <a:lnTo>
                    <a:pt x="0" y="261184"/>
                  </a:lnTo>
                  <a:lnTo>
                    <a:pt x="0" y="278529"/>
                  </a:lnTo>
                  <a:cubicBezTo>
                    <a:pt x="0" y="288516"/>
                    <a:pt x="6177" y="296612"/>
                    <a:pt x="13797" y="296612"/>
                  </a:cubicBezTo>
                  <a:lnTo>
                    <a:pt x="415746" y="296612"/>
                  </a:lnTo>
                  <a:cubicBezTo>
                    <a:pt x="423366" y="296612"/>
                    <a:pt x="429543" y="288516"/>
                    <a:pt x="429543" y="278529"/>
                  </a:cubicBezTo>
                  <a:close/>
                  <a:moveTo>
                    <a:pt x="335569" y="29969"/>
                  </a:moveTo>
                  <a:lnTo>
                    <a:pt x="335569" y="212601"/>
                  </a:lnTo>
                  <a:lnTo>
                    <a:pt x="93975" y="212601"/>
                  </a:lnTo>
                  <a:lnTo>
                    <a:pt x="93975" y="29969"/>
                  </a:lnTo>
                  <a:close/>
                  <a:moveTo>
                    <a:pt x="331697" y="0"/>
                  </a:moveTo>
                  <a:lnTo>
                    <a:pt x="97847" y="0"/>
                  </a:lnTo>
                  <a:cubicBezTo>
                    <a:pt x="75519" y="0"/>
                    <a:pt x="57418" y="18101"/>
                    <a:pt x="57418" y="40429"/>
                  </a:cubicBezTo>
                  <a:lnTo>
                    <a:pt x="57418" y="202142"/>
                  </a:lnTo>
                  <a:cubicBezTo>
                    <a:pt x="57418" y="224470"/>
                    <a:pt x="75519" y="242571"/>
                    <a:pt x="97847" y="242571"/>
                  </a:cubicBezTo>
                  <a:lnTo>
                    <a:pt x="331697" y="242571"/>
                  </a:lnTo>
                  <a:cubicBezTo>
                    <a:pt x="354025" y="242571"/>
                    <a:pt x="372126" y="224470"/>
                    <a:pt x="372126" y="202142"/>
                  </a:cubicBezTo>
                  <a:lnTo>
                    <a:pt x="372126" y="40429"/>
                  </a:lnTo>
                  <a:cubicBezTo>
                    <a:pt x="372126" y="18101"/>
                    <a:pt x="354025" y="0"/>
                    <a:pt x="331697" y="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134494" y="4408578"/>
            <a:ext cx="4006876" cy="1366253"/>
            <a:chOff x="3100870" y="3306433"/>
            <a:chExt cx="3005157" cy="1024690"/>
          </a:xfrm>
        </p:grpSpPr>
        <p:sp>
          <p:nvSpPr>
            <p:cNvPr id="7" name="Freeform: Shape 5"/>
            <p:cNvSpPr/>
            <p:nvPr/>
          </p:nvSpPr>
          <p:spPr>
            <a:xfrm>
              <a:off x="3100870" y="3306433"/>
              <a:ext cx="3005157" cy="1024690"/>
            </a:xfrm>
            <a:custGeom>
              <a:avLst/>
              <a:gdLst>
                <a:gd name="connsiteX0" fmla="*/ 905773 w 2734573"/>
                <a:gd name="connsiteY0" fmla="*/ 25879 h 948905"/>
                <a:gd name="connsiteX1" fmla="*/ 2734573 w 2734573"/>
                <a:gd name="connsiteY1" fmla="*/ 0 h 948905"/>
                <a:gd name="connsiteX2" fmla="*/ 1820173 w 2734573"/>
                <a:gd name="connsiteY2" fmla="*/ 948905 h 948905"/>
                <a:gd name="connsiteX3" fmla="*/ 0 w 2734573"/>
                <a:gd name="connsiteY3" fmla="*/ 940279 h 948905"/>
                <a:gd name="connsiteX4" fmla="*/ 905773 w 2734573"/>
                <a:gd name="connsiteY4" fmla="*/ 25879 h 948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34573" h="948905">
                  <a:moveTo>
                    <a:pt x="905773" y="25879"/>
                  </a:moveTo>
                  <a:lnTo>
                    <a:pt x="2734573" y="0"/>
                  </a:lnTo>
                  <a:lnTo>
                    <a:pt x="1820173" y="948905"/>
                  </a:lnTo>
                  <a:lnTo>
                    <a:pt x="0" y="940279"/>
                  </a:lnTo>
                  <a:lnTo>
                    <a:pt x="905773" y="2587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1" name="Freeform: Shape 17"/>
            <p:cNvSpPr/>
            <p:nvPr/>
          </p:nvSpPr>
          <p:spPr bwMode="auto">
            <a:xfrm>
              <a:off x="4268240" y="3595513"/>
              <a:ext cx="523849" cy="38842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  <a:cxn ang="0">
                  <a:pos x="45" y="25"/>
                </a:cxn>
                <a:cxn ang="0">
                  <a:pos x="33" y="13"/>
                </a:cxn>
                <a:cxn ang="0">
                  <a:pos x="32" y="12"/>
                </a:cxn>
                <a:cxn ang="0">
                  <a:pos x="31" y="13"/>
                </a:cxn>
                <a:cxn ang="0">
                  <a:pos x="18" y="25"/>
                </a:cxn>
                <a:cxn ang="0">
                  <a:pos x="18" y="26"/>
                </a:cxn>
                <a:cxn ang="0">
                  <a:pos x="19" y="27"/>
                </a:cxn>
                <a:cxn ang="0">
                  <a:pos x="27" y="27"/>
                </a:cxn>
                <a:cxn ang="0">
                  <a:pos x="27" y="40"/>
                </a:cxn>
                <a:cxn ang="0">
                  <a:pos x="28" y="41"/>
                </a:cxn>
                <a:cxn ang="0">
                  <a:pos x="35" y="41"/>
                </a:cxn>
                <a:cxn ang="0">
                  <a:pos x="36" y="40"/>
                </a:cxn>
                <a:cxn ang="0">
                  <a:pos x="36" y="27"/>
                </a:cxn>
                <a:cxn ang="0">
                  <a:pos x="44" y="27"/>
                </a:cxn>
                <a:cxn ang="0">
                  <a:pos x="45" y="26"/>
                </a:cxn>
                <a:cxn ang="0">
                  <a:pos x="45" y="25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3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4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  <a:moveTo>
                    <a:pt x="45" y="25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32" y="13"/>
                    <a:pt x="32" y="12"/>
                    <a:pt x="32" y="12"/>
                  </a:cubicBezTo>
                  <a:cubicBezTo>
                    <a:pt x="31" y="12"/>
                    <a:pt x="31" y="13"/>
                    <a:pt x="31" y="13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7"/>
                    <a:pt x="19" y="27"/>
                    <a:pt x="19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41"/>
                    <a:pt x="28" y="41"/>
                    <a:pt x="28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6" y="41"/>
                    <a:pt x="36" y="41"/>
                    <a:pt x="36" y="40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5" y="27"/>
                    <a:pt x="45" y="27"/>
                    <a:pt x="45" y="26"/>
                  </a:cubicBezTo>
                  <a:cubicBezTo>
                    <a:pt x="45" y="26"/>
                    <a:pt x="45" y="26"/>
                    <a:pt x="45" y="2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175139" y="4612226"/>
            <a:ext cx="2493045" cy="942071"/>
            <a:chOff x="6131354" y="3459169"/>
            <a:chExt cx="1869784" cy="706553"/>
          </a:xfrm>
        </p:grpSpPr>
        <p:sp>
          <p:nvSpPr>
            <p:cNvPr id="12" name="TextBox 23"/>
            <p:cNvSpPr txBox="1"/>
            <p:nvPr/>
          </p:nvSpPr>
          <p:spPr>
            <a:xfrm>
              <a:off x="6131354" y="3802161"/>
              <a:ext cx="1869784" cy="363561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（建议使用主题字体）</a:t>
              </a:r>
              <a:endPara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TextBox 24"/>
            <p:cNvSpPr txBox="1"/>
            <p:nvPr/>
          </p:nvSpPr>
          <p:spPr>
            <a:xfrm>
              <a:off x="6131354" y="3459169"/>
              <a:ext cx="1869784" cy="342992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sz="2135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213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641450" y="1800210"/>
            <a:ext cx="2493045" cy="942071"/>
            <a:chOff x="1231087" y="1350157"/>
            <a:chExt cx="1869784" cy="706553"/>
          </a:xfrm>
        </p:grpSpPr>
        <p:sp>
          <p:nvSpPr>
            <p:cNvPr id="14" name="TextBox 25"/>
            <p:cNvSpPr txBox="1"/>
            <p:nvPr/>
          </p:nvSpPr>
          <p:spPr>
            <a:xfrm>
              <a:off x="1231087" y="1693149"/>
              <a:ext cx="1869784" cy="363561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（建议使用主题字体）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TextBox 26"/>
            <p:cNvSpPr txBox="1"/>
            <p:nvPr/>
          </p:nvSpPr>
          <p:spPr>
            <a:xfrm>
              <a:off x="1231087" y="1350157"/>
              <a:ext cx="1869784" cy="342992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/>
            </a:bodyPr>
            <a:lstStyle/>
            <a:p>
              <a:pPr algn="r"/>
              <a:r>
                <a:rPr lang="zh-CN" altLang="en-US" sz="2135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213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TextBox 1"/>
          <p:cNvSpPr txBox="1"/>
          <p:nvPr/>
        </p:nvSpPr>
        <p:spPr>
          <a:xfrm>
            <a:off x="4310914" y="36694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添加标题内容</a:t>
            </a:r>
            <a:endParaRPr lang="en-US" altLang="zh-CN" sz="4400" b="1" dirty="0">
              <a:solidFill>
                <a:schemeClr val="bg1"/>
              </a:solidFill>
            </a:endParaRPr>
          </a:p>
        </p:txBody>
      </p:sp>
      <p:sp>
        <p:nvSpPr>
          <p:cNvPr id="21" name="TextBox 2"/>
          <p:cNvSpPr txBox="1"/>
          <p:nvPr/>
        </p:nvSpPr>
        <p:spPr>
          <a:xfrm>
            <a:off x="4673658" y="1033454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Put Your Awesome Subtitle</a:t>
            </a:r>
            <a:endParaRPr 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20" grpId="0"/>
      <p:bldP spid="21" grpId="0"/>
    </p:bldLst>
  </p:timing>
</p:sld>
</file>

<file path=ppt/theme/theme1.xml><?xml version="1.0" encoding="utf-8"?>
<a:theme xmlns:a="http://schemas.openxmlformats.org/drawingml/2006/main" name="Office 主题​​">
  <a:themeElements>
    <a:clrScheme name="自定义 1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163FF"/>
      </a:accent1>
      <a:accent2>
        <a:srgbClr val="00FEFF"/>
      </a:accent2>
      <a:accent3>
        <a:srgbClr val="0163FF"/>
      </a:accent3>
      <a:accent4>
        <a:srgbClr val="00FEFF"/>
      </a:accent4>
      <a:accent5>
        <a:srgbClr val="0163FF"/>
      </a:accent5>
      <a:accent6>
        <a:srgbClr val="00FEFF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3251</Words>
  <Application>WPS 演示</Application>
  <PresentationFormat>宽屏</PresentationFormat>
  <Paragraphs>506</Paragraphs>
  <Slides>24</Slides>
  <Notes>2</Notes>
  <HiddenSlides>0</HiddenSlides>
  <MMClips>1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Arial</vt:lpstr>
      <vt:lpstr>宋体</vt:lpstr>
      <vt:lpstr>Wingdings</vt:lpstr>
      <vt:lpstr>Lato Regular</vt:lpstr>
      <vt:lpstr>Lato Hairline</vt:lpstr>
      <vt:lpstr>Lato Light</vt:lpstr>
      <vt:lpstr>Century Gothic</vt:lpstr>
      <vt:lpstr>NumberOnly</vt:lpstr>
      <vt:lpstr>等线 Light</vt:lpstr>
      <vt:lpstr>微软雅黑</vt:lpstr>
      <vt:lpstr>等线</vt:lpstr>
      <vt:lpstr>Arial Unicode MS</vt:lpstr>
      <vt:lpstr>Segoe Print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26</cp:revision>
  <dcterms:created xsi:type="dcterms:W3CDTF">2018-04-09T07:42:00Z</dcterms:created>
  <dcterms:modified xsi:type="dcterms:W3CDTF">2019-12-11T03:32:36Z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2052-11.1.0.9209</vt:lpwstr>
  </property>
</Properties>
</file>