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3" r:id="rId3"/>
    <p:sldId id="264" r:id="rId4"/>
    <p:sldId id="265" r:id="rId5"/>
    <p:sldId id="266" r:id="rId6"/>
    <p:sldId id="267" r:id="rId7"/>
    <p:sldId id="272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B075"/>
    <a:srgbClr val="9E0000"/>
    <a:srgbClr val="40C080"/>
    <a:srgbClr val="37A76F"/>
    <a:srgbClr val="339966"/>
    <a:srgbClr val="33CC33"/>
    <a:srgbClr val="00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A713084-F5DE-48A4-83C3-17CCF000046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9399E713-D935-441C-BD7A-EAFBC8995FE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EF273-4D09-49B9-AE7E-601C93CC2C3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88DE3-324B-48CE-AB6B-2CA7D1A574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4C127-B7CB-4EC3-B5A3-805875EDDF8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AD861-F7EA-4CD4-B714-A5184DC6F3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39BAA-6FB2-4C4D-B3F2-0F729E3EAD6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9B7ED-C7C3-4713-BC29-EB75E6BF02D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078D2-E0FB-4901-862C-AE6F1102655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33CBD-C696-4940-8417-7A56D1C12D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02E1-0FC6-442D-833D-A625CEA2E4E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B1862-EEF6-495B-A49D-523430BC4B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227E7-EDF0-4377-8933-C37008EA427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CB299-2C2B-4FD6-B3A0-B925372A2AAB}" type="slidenum">
              <a:rPr lang="zh-CN" altLang="en-US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0545913" y="98671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78D9-7786-42F0-B5F5-5981FDB75C1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6DBC6-8768-4327-9DF6-C35039202B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08F95-AF9A-47CD-B7E9-7412EC97FC2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68CA7-AB5C-40F2-85D3-6FCE935DBF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78251-D352-43D2-B187-DE2B706BF5A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A071C-85CA-4C45-B76E-6CCFD80193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6290D-2AFD-4522-934E-72C840194B3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AC2F4-754E-4E67-83AE-07D14C5A4C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490A4-ED56-4225-95F0-0310D9DC140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921FB-1186-46D1-B8D1-195F36DBC5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196E73-5DD2-4A12-962B-9F73FBFDDEA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393CBB4-1ACF-44CD-A3E2-F7F3F3BBD07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jpeg"/><Relationship Id="rId7" Type="http://schemas.openxmlformats.org/officeDocument/2006/relationships/image" Target="../media/image10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" y="1685925"/>
            <a:ext cx="6073775" cy="2636838"/>
          </a:xfrm>
          <a:prstGeom prst="rect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5864225" y="2174877"/>
            <a:ext cx="2747963" cy="993775"/>
          </a:xfrm>
          <a:custGeom>
            <a:avLst/>
            <a:gdLst/>
            <a:ahLst/>
            <a:cxnLst/>
            <a:rect l="l" t="t" r="r" b="b"/>
            <a:pathLst>
              <a:path w="2748135" h="993613">
                <a:moveTo>
                  <a:pt x="1084450" y="616905"/>
                </a:moveTo>
                <a:lnTo>
                  <a:pt x="1115253" y="616905"/>
                </a:lnTo>
                <a:cubicBezTo>
                  <a:pt x="1140951" y="616905"/>
                  <a:pt x="1161830" y="624333"/>
                  <a:pt x="1177891" y="639189"/>
                </a:cubicBezTo>
                <a:cubicBezTo>
                  <a:pt x="1193952" y="654046"/>
                  <a:pt x="1201983" y="674724"/>
                  <a:pt x="1201983" y="701225"/>
                </a:cubicBezTo>
                <a:cubicBezTo>
                  <a:pt x="1201983" y="728644"/>
                  <a:pt x="1194296" y="750383"/>
                  <a:pt x="1178924" y="766444"/>
                </a:cubicBezTo>
                <a:cubicBezTo>
                  <a:pt x="1163551" y="782505"/>
                  <a:pt x="1142385" y="790536"/>
                  <a:pt x="1115425" y="790536"/>
                </a:cubicBezTo>
                <a:lnTo>
                  <a:pt x="1084450" y="790536"/>
                </a:lnTo>
                <a:close/>
                <a:moveTo>
                  <a:pt x="2227813" y="570442"/>
                </a:moveTo>
                <a:lnTo>
                  <a:pt x="2227813" y="836998"/>
                </a:lnTo>
                <a:lnTo>
                  <a:pt x="2385612" y="836998"/>
                </a:lnTo>
                <a:lnTo>
                  <a:pt x="2385612" y="790536"/>
                </a:lnTo>
                <a:lnTo>
                  <a:pt x="2284600" y="790536"/>
                </a:lnTo>
                <a:lnTo>
                  <a:pt x="2284600" y="726005"/>
                </a:lnTo>
                <a:lnTo>
                  <a:pt x="2372706" y="726005"/>
                </a:lnTo>
                <a:lnTo>
                  <a:pt x="2372706" y="679715"/>
                </a:lnTo>
                <a:lnTo>
                  <a:pt x="2284600" y="679715"/>
                </a:lnTo>
                <a:lnTo>
                  <a:pt x="2284600" y="616905"/>
                </a:lnTo>
                <a:lnTo>
                  <a:pt x="2379418" y="616905"/>
                </a:lnTo>
                <a:lnTo>
                  <a:pt x="2379418" y="570442"/>
                </a:lnTo>
                <a:close/>
                <a:moveTo>
                  <a:pt x="1865863" y="570442"/>
                </a:moveTo>
                <a:lnTo>
                  <a:pt x="1865863" y="836998"/>
                </a:lnTo>
                <a:lnTo>
                  <a:pt x="1917143" y="836998"/>
                </a:lnTo>
                <a:lnTo>
                  <a:pt x="1917143" y="686254"/>
                </a:lnTo>
                <a:cubicBezTo>
                  <a:pt x="1917143" y="663768"/>
                  <a:pt x="1916398" y="641340"/>
                  <a:pt x="1914906" y="618970"/>
                </a:cubicBezTo>
                <a:lnTo>
                  <a:pt x="1916455" y="618970"/>
                </a:lnTo>
                <a:cubicBezTo>
                  <a:pt x="1920470" y="638587"/>
                  <a:pt x="1923281" y="650575"/>
                  <a:pt x="1924887" y="654935"/>
                </a:cubicBezTo>
                <a:lnTo>
                  <a:pt x="1991483" y="836998"/>
                </a:lnTo>
                <a:lnTo>
                  <a:pt x="2036741" y="836998"/>
                </a:lnTo>
                <a:lnTo>
                  <a:pt x="2102476" y="653214"/>
                </a:lnTo>
                <a:cubicBezTo>
                  <a:pt x="2104541" y="647478"/>
                  <a:pt x="2107295" y="636063"/>
                  <a:pt x="2110736" y="618970"/>
                </a:cubicBezTo>
                <a:lnTo>
                  <a:pt x="2112113" y="618970"/>
                </a:lnTo>
                <a:cubicBezTo>
                  <a:pt x="2110622" y="641570"/>
                  <a:pt x="2109876" y="660327"/>
                  <a:pt x="2109876" y="675241"/>
                </a:cubicBezTo>
                <a:lnTo>
                  <a:pt x="2109876" y="836998"/>
                </a:lnTo>
                <a:lnTo>
                  <a:pt x="2165975" y="836998"/>
                </a:lnTo>
                <a:lnTo>
                  <a:pt x="2165975" y="570442"/>
                </a:lnTo>
                <a:lnTo>
                  <a:pt x="2085612" y="570442"/>
                </a:lnTo>
                <a:lnTo>
                  <a:pt x="2027965" y="731167"/>
                </a:lnTo>
                <a:cubicBezTo>
                  <a:pt x="2024179" y="741837"/>
                  <a:pt x="2020508" y="754456"/>
                  <a:pt x="2016951" y="769026"/>
                </a:cubicBezTo>
                <a:lnTo>
                  <a:pt x="2015747" y="769026"/>
                </a:lnTo>
                <a:cubicBezTo>
                  <a:pt x="2014026" y="757324"/>
                  <a:pt x="2010756" y="744819"/>
                  <a:pt x="2005938" y="731512"/>
                </a:cubicBezTo>
                <a:lnTo>
                  <a:pt x="1948462" y="570442"/>
                </a:lnTo>
                <a:close/>
                <a:moveTo>
                  <a:pt x="1404998" y="570442"/>
                </a:moveTo>
                <a:lnTo>
                  <a:pt x="1404998" y="614668"/>
                </a:lnTo>
                <a:lnTo>
                  <a:pt x="1427541" y="614668"/>
                </a:lnTo>
                <a:lnTo>
                  <a:pt x="1427541" y="792773"/>
                </a:lnTo>
                <a:lnTo>
                  <a:pt x="1404998" y="792773"/>
                </a:lnTo>
                <a:lnTo>
                  <a:pt x="1404998" y="836998"/>
                </a:lnTo>
                <a:lnTo>
                  <a:pt x="1507215" y="836998"/>
                </a:lnTo>
                <a:lnTo>
                  <a:pt x="1507215" y="792773"/>
                </a:lnTo>
                <a:lnTo>
                  <a:pt x="1484328" y="792773"/>
                </a:lnTo>
                <a:lnTo>
                  <a:pt x="1484328" y="614668"/>
                </a:lnTo>
                <a:lnTo>
                  <a:pt x="1507215" y="614668"/>
                </a:lnTo>
                <a:lnTo>
                  <a:pt x="1507215" y="570442"/>
                </a:lnTo>
                <a:close/>
                <a:moveTo>
                  <a:pt x="1027663" y="570442"/>
                </a:moveTo>
                <a:lnTo>
                  <a:pt x="1027663" y="836998"/>
                </a:lnTo>
                <a:lnTo>
                  <a:pt x="1119383" y="836998"/>
                </a:lnTo>
                <a:cubicBezTo>
                  <a:pt x="1161256" y="836998"/>
                  <a:pt x="1195443" y="824522"/>
                  <a:pt x="1221944" y="799570"/>
                </a:cubicBezTo>
                <a:cubicBezTo>
                  <a:pt x="1248445" y="774618"/>
                  <a:pt x="1261695" y="741550"/>
                  <a:pt x="1261695" y="700365"/>
                </a:cubicBezTo>
                <a:cubicBezTo>
                  <a:pt x="1261695" y="613750"/>
                  <a:pt x="1214373" y="570442"/>
                  <a:pt x="1119727" y="570442"/>
                </a:cubicBezTo>
                <a:close/>
                <a:moveTo>
                  <a:pt x="827638" y="570442"/>
                </a:moveTo>
                <a:lnTo>
                  <a:pt x="827638" y="836998"/>
                </a:lnTo>
                <a:lnTo>
                  <a:pt x="985438" y="836998"/>
                </a:lnTo>
                <a:lnTo>
                  <a:pt x="985438" y="790536"/>
                </a:lnTo>
                <a:lnTo>
                  <a:pt x="884425" y="790536"/>
                </a:lnTo>
                <a:lnTo>
                  <a:pt x="884425" y="726005"/>
                </a:lnTo>
                <a:lnTo>
                  <a:pt x="972531" y="726005"/>
                </a:lnTo>
                <a:lnTo>
                  <a:pt x="972531" y="679715"/>
                </a:lnTo>
                <a:lnTo>
                  <a:pt x="884425" y="679715"/>
                </a:lnTo>
                <a:lnTo>
                  <a:pt x="884425" y="616905"/>
                </a:lnTo>
                <a:lnTo>
                  <a:pt x="979243" y="616905"/>
                </a:lnTo>
                <a:lnTo>
                  <a:pt x="979243" y="570442"/>
                </a:lnTo>
                <a:close/>
                <a:moveTo>
                  <a:pt x="627613" y="570442"/>
                </a:moveTo>
                <a:lnTo>
                  <a:pt x="627613" y="836998"/>
                </a:lnTo>
                <a:lnTo>
                  <a:pt x="785413" y="836998"/>
                </a:lnTo>
                <a:lnTo>
                  <a:pt x="785413" y="790536"/>
                </a:lnTo>
                <a:lnTo>
                  <a:pt x="684400" y="790536"/>
                </a:lnTo>
                <a:lnTo>
                  <a:pt x="684400" y="726005"/>
                </a:lnTo>
                <a:lnTo>
                  <a:pt x="772506" y="726005"/>
                </a:lnTo>
                <a:lnTo>
                  <a:pt x="772506" y="679715"/>
                </a:lnTo>
                <a:lnTo>
                  <a:pt x="684400" y="679715"/>
                </a:lnTo>
                <a:lnTo>
                  <a:pt x="684400" y="616905"/>
                </a:lnTo>
                <a:lnTo>
                  <a:pt x="779218" y="616905"/>
                </a:lnTo>
                <a:lnTo>
                  <a:pt x="779218" y="570442"/>
                </a:lnTo>
                <a:close/>
                <a:moveTo>
                  <a:pt x="332338" y="570442"/>
                </a:moveTo>
                <a:lnTo>
                  <a:pt x="332338" y="836998"/>
                </a:lnTo>
                <a:lnTo>
                  <a:pt x="386200" y="836998"/>
                </a:lnTo>
                <a:lnTo>
                  <a:pt x="386200" y="685393"/>
                </a:lnTo>
                <a:cubicBezTo>
                  <a:pt x="386200" y="666235"/>
                  <a:pt x="385684" y="652067"/>
                  <a:pt x="384651" y="642889"/>
                </a:cubicBezTo>
                <a:lnTo>
                  <a:pt x="385512" y="642889"/>
                </a:lnTo>
                <a:cubicBezTo>
                  <a:pt x="388150" y="648396"/>
                  <a:pt x="392395" y="655623"/>
                  <a:pt x="398246" y="664572"/>
                </a:cubicBezTo>
                <a:lnTo>
                  <a:pt x="511132" y="836998"/>
                </a:lnTo>
                <a:lnTo>
                  <a:pt x="569296" y="836998"/>
                </a:lnTo>
                <a:lnTo>
                  <a:pt x="569296" y="570442"/>
                </a:lnTo>
                <a:lnTo>
                  <a:pt x="515434" y="570442"/>
                </a:lnTo>
                <a:lnTo>
                  <a:pt x="515434" y="722391"/>
                </a:lnTo>
                <a:cubicBezTo>
                  <a:pt x="515434" y="740517"/>
                  <a:pt x="516007" y="752792"/>
                  <a:pt x="517155" y="759217"/>
                </a:cubicBezTo>
                <a:lnTo>
                  <a:pt x="516294" y="759217"/>
                </a:lnTo>
                <a:cubicBezTo>
                  <a:pt x="514688" y="756234"/>
                  <a:pt x="510271" y="749179"/>
                  <a:pt x="503044" y="738051"/>
                </a:cubicBezTo>
                <a:lnTo>
                  <a:pt x="394288" y="570442"/>
                </a:lnTo>
                <a:close/>
                <a:moveTo>
                  <a:pt x="1632012" y="565968"/>
                </a:moveTo>
                <a:cubicBezTo>
                  <a:pt x="1600922" y="565968"/>
                  <a:pt x="1575942" y="572823"/>
                  <a:pt x="1557070" y="586532"/>
                </a:cubicBezTo>
                <a:cubicBezTo>
                  <a:pt x="1538199" y="600241"/>
                  <a:pt x="1528763" y="619486"/>
                  <a:pt x="1528763" y="644266"/>
                </a:cubicBezTo>
                <a:cubicBezTo>
                  <a:pt x="1528763" y="677994"/>
                  <a:pt x="1549585" y="703692"/>
                  <a:pt x="1591228" y="721359"/>
                </a:cubicBezTo>
                <a:cubicBezTo>
                  <a:pt x="1617729" y="732372"/>
                  <a:pt x="1634077" y="741091"/>
                  <a:pt x="1640272" y="747515"/>
                </a:cubicBezTo>
                <a:cubicBezTo>
                  <a:pt x="1646467" y="753940"/>
                  <a:pt x="1649564" y="760766"/>
                  <a:pt x="1649564" y="767993"/>
                </a:cubicBezTo>
                <a:cubicBezTo>
                  <a:pt x="1649564" y="776368"/>
                  <a:pt x="1645664" y="783222"/>
                  <a:pt x="1637863" y="788557"/>
                </a:cubicBezTo>
                <a:cubicBezTo>
                  <a:pt x="1630062" y="793892"/>
                  <a:pt x="1618418" y="796559"/>
                  <a:pt x="1602930" y="796559"/>
                </a:cubicBezTo>
                <a:cubicBezTo>
                  <a:pt x="1575627" y="796559"/>
                  <a:pt x="1551248" y="787668"/>
                  <a:pt x="1529795" y="769886"/>
                </a:cubicBezTo>
                <a:lnTo>
                  <a:pt x="1529795" y="826845"/>
                </a:lnTo>
                <a:cubicBezTo>
                  <a:pt x="1549298" y="836711"/>
                  <a:pt x="1574307" y="841644"/>
                  <a:pt x="1604823" y="841644"/>
                </a:cubicBezTo>
                <a:cubicBezTo>
                  <a:pt x="1638207" y="841644"/>
                  <a:pt x="1663962" y="834933"/>
                  <a:pt x="1682088" y="821511"/>
                </a:cubicBezTo>
                <a:cubicBezTo>
                  <a:pt x="1700214" y="808088"/>
                  <a:pt x="1709277" y="788586"/>
                  <a:pt x="1709277" y="763003"/>
                </a:cubicBezTo>
                <a:cubicBezTo>
                  <a:pt x="1709277" y="745565"/>
                  <a:pt x="1704315" y="730536"/>
                  <a:pt x="1694392" y="717917"/>
                </a:cubicBezTo>
                <a:cubicBezTo>
                  <a:pt x="1684468" y="705298"/>
                  <a:pt x="1666256" y="693309"/>
                  <a:pt x="1639756" y="681952"/>
                </a:cubicBezTo>
                <a:cubicBezTo>
                  <a:pt x="1617156" y="672086"/>
                  <a:pt x="1602988" y="664256"/>
                  <a:pt x="1597251" y="658463"/>
                </a:cubicBezTo>
                <a:cubicBezTo>
                  <a:pt x="1591515" y="652669"/>
                  <a:pt x="1588647" y="646331"/>
                  <a:pt x="1588647" y="639447"/>
                </a:cubicBezTo>
                <a:cubicBezTo>
                  <a:pt x="1588647" y="630843"/>
                  <a:pt x="1592835" y="623989"/>
                  <a:pt x="1601209" y="618884"/>
                </a:cubicBezTo>
                <a:cubicBezTo>
                  <a:pt x="1609584" y="613778"/>
                  <a:pt x="1620769" y="611226"/>
                  <a:pt x="1634765" y="611226"/>
                </a:cubicBezTo>
                <a:cubicBezTo>
                  <a:pt x="1658742" y="611226"/>
                  <a:pt x="1679679" y="617306"/>
                  <a:pt x="1697575" y="629467"/>
                </a:cubicBezTo>
                <a:lnTo>
                  <a:pt x="1697575" y="576121"/>
                </a:lnTo>
                <a:cubicBezTo>
                  <a:pt x="1679908" y="569352"/>
                  <a:pt x="1658054" y="565968"/>
                  <a:pt x="1632012" y="565968"/>
                </a:cubicBezTo>
                <a:close/>
                <a:moveTo>
                  <a:pt x="1518168" y="187763"/>
                </a:moveTo>
                <a:lnTo>
                  <a:pt x="1519717" y="187763"/>
                </a:lnTo>
                <a:cubicBezTo>
                  <a:pt x="1520520" y="197400"/>
                  <a:pt x="1521896" y="205144"/>
                  <a:pt x="1523847" y="210994"/>
                </a:cubicBezTo>
                <a:lnTo>
                  <a:pt x="1554133" y="303403"/>
                </a:lnTo>
                <a:lnTo>
                  <a:pt x="1483063" y="303403"/>
                </a:lnTo>
                <a:lnTo>
                  <a:pt x="1513522" y="210306"/>
                </a:lnTo>
                <a:cubicBezTo>
                  <a:pt x="1515931" y="203079"/>
                  <a:pt x="1517480" y="195564"/>
                  <a:pt x="1518168" y="187763"/>
                </a:cubicBezTo>
                <a:close/>
                <a:moveTo>
                  <a:pt x="937143" y="187763"/>
                </a:moveTo>
                <a:lnTo>
                  <a:pt x="938692" y="187763"/>
                </a:lnTo>
                <a:cubicBezTo>
                  <a:pt x="939495" y="197400"/>
                  <a:pt x="940871" y="205144"/>
                  <a:pt x="942822" y="210994"/>
                </a:cubicBezTo>
                <a:lnTo>
                  <a:pt x="973108" y="303403"/>
                </a:lnTo>
                <a:lnTo>
                  <a:pt x="902038" y="303403"/>
                </a:lnTo>
                <a:lnTo>
                  <a:pt x="932497" y="210306"/>
                </a:lnTo>
                <a:cubicBezTo>
                  <a:pt x="934906" y="203079"/>
                  <a:pt x="936455" y="195564"/>
                  <a:pt x="937143" y="187763"/>
                </a:cubicBezTo>
                <a:close/>
                <a:moveTo>
                  <a:pt x="2177434" y="141817"/>
                </a:moveTo>
                <a:lnTo>
                  <a:pt x="2177434" y="296864"/>
                </a:lnTo>
                <a:cubicBezTo>
                  <a:pt x="2177434" y="374301"/>
                  <a:pt x="2213113" y="413019"/>
                  <a:pt x="2284470" y="413019"/>
                </a:cubicBezTo>
                <a:cubicBezTo>
                  <a:pt x="2358350" y="413019"/>
                  <a:pt x="2395291" y="373268"/>
                  <a:pt x="2395291" y="293766"/>
                </a:cubicBezTo>
                <a:lnTo>
                  <a:pt x="2395291" y="141817"/>
                </a:lnTo>
                <a:lnTo>
                  <a:pt x="2338504" y="141817"/>
                </a:lnTo>
                <a:lnTo>
                  <a:pt x="2338504" y="299617"/>
                </a:lnTo>
                <a:cubicBezTo>
                  <a:pt x="2338504" y="342408"/>
                  <a:pt x="2321296" y="363804"/>
                  <a:pt x="2286879" y="363804"/>
                </a:cubicBezTo>
                <a:cubicBezTo>
                  <a:pt x="2251889" y="363804"/>
                  <a:pt x="2234394" y="341605"/>
                  <a:pt x="2234394" y="297208"/>
                </a:cubicBezTo>
                <a:lnTo>
                  <a:pt x="2234394" y="141817"/>
                </a:lnTo>
                <a:close/>
                <a:moveTo>
                  <a:pt x="1875388" y="141817"/>
                </a:moveTo>
                <a:lnTo>
                  <a:pt x="1875388" y="408373"/>
                </a:lnTo>
                <a:lnTo>
                  <a:pt x="2031811" y="408373"/>
                </a:lnTo>
                <a:lnTo>
                  <a:pt x="2031811" y="361911"/>
                </a:lnTo>
                <a:lnTo>
                  <a:pt x="1932175" y="361911"/>
                </a:lnTo>
                <a:lnTo>
                  <a:pt x="1932175" y="141817"/>
                </a:lnTo>
                <a:close/>
                <a:moveTo>
                  <a:pt x="1684888" y="141817"/>
                </a:moveTo>
                <a:lnTo>
                  <a:pt x="1684888" y="408373"/>
                </a:lnTo>
                <a:lnTo>
                  <a:pt x="1841311" y="408373"/>
                </a:lnTo>
                <a:lnTo>
                  <a:pt x="1841311" y="361911"/>
                </a:lnTo>
                <a:lnTo>
                  <a:pt x="1741675" y="361911"/>
                </a:lnTo>
                <a:lnTo>
                  <a:pt x="1741675" y="141817"/>
                </a:lnTo>
                <a:close/>
                <a:moveTo>
                  <a:pt x="1487021" y="141817"/>
                </a:moveTo>
                <a:lnTo>
                  <a:pt x="1389450" y="408373"/>
                </a:lnTo>
                <a:lnTo>
                  <a:pt x="1451056" y="408373"/>
                </a:lnTo>
                <a:lnTo>
                  <a:pt x="1470673" y="347284"/>
                </a:lnTo>
                <a:lnTo>
                  <a:pt x="1567556" y="347284"/>
                </a:lnTo>
                <a:lnTo>
                  <a:pt x="1587517" y="408373"/>
                </a:lnTo>
                <a:lnTo>
                  <a:pt x="1649467" y="408373"/>
                </a:lnTo>
                <a:lnTo>
                  <a:pt x="1553789" y="141817"/>
                </a:lnTo>
                <a:close/>
                <a:moveTo>
                  <a:pt x="1050336" y="141817"/>
                </a:moveTo>
                <a:lnTo>
                  <a:pt x="1050336" y="188280"/>
                </a:lnTo>
                <a:lnTo>
                  <a:pt x="1126224" y="188280"/>
                </a:lnTo>
                <a:lnTo>
                  <a:pt x="1126224" y="408373"/>
                </a:lnTo>
                <a:lnTo>
                  <a:pt x="1183184" y="408373"/>
                </a:lnTo>
                <a:lnTo>
                  <a:pt x="1183184" y="188280"/>
                </a:lnTo>
                <a:lnTo>
                  <a:pt x="1259244" y="188280"/>
                </a:lnTo>
                <a:lnTo>
                  <a:pt x="1259244" y="141817"/>
                </a:lnTo>
                <a:close/>
                <a:moveTo>
                  <a:pt x="905996" y="141817"/>
                </a:moveTo>
                <a:lnTo>
                  <a:pt x="808425" y="408373"/>
                </a:lnTo>
                <a:lnTo>
                  <a:pt x="870031" y="408373"/>
                </a:lnTo>
                <a:lnTo>
                  <a:pt x="889648" y="347284"/>
                </a:lnTo>
                <a:lnTo>
                  <a:pt x="986531" y="347284"/>
                </a:lnTo>
                <a:lnTo>
                  <a:pt x="1006492" y="408373"/>
                </a:lnTo>
                <a:lnTo>
                  <a:pt x="1068442" y="408373"/>
                </a:lnTo>
                <a:lnTo>
                  <a:pt x="972764" y="141817"/>
                </a:lnTo>
                <a:close/>
                <a:moveTo>
                  <a:pt x="551413" y="141817"/>
                </a:moveTo>
                <a:lnTo>
                  <a:pt x="551413" y="408373"/>
                </a:lnTo>
                <a:lnTo>
                  <a:pt x="608200" y="408373"/>
                </a:lnTo>
                <a:lnTo>
                  <a:pt x="608200" y="298412"/>
                </a:lnTo>
                <a:lnTo>
                  <a:pt x="721775" y="298412"/>
                </a:lnTo>
                <a:lnTo>
                  <a:pt x="721775" y="408373"/>
                </a:lnTo>
                <a:lnTo>
                  <a:pt x="778562" y="408373"/>
                </a:lnTo>
                <a:lnTo>
                  <a:pt x="778562" y="141817"/>
                </a:lnTo>
                <a:lnTo>
                  <a:pt x="721775" y="141817"/>
                </a:lnTo>
                <a:lnTo>
                  <a:pt x="721775" y="249369"/>
                </a:lnTo>
                <a:lnTo>
                  <a:pt x="608200" y="249369"/>
                </a:lnTo>
                <a:lnTo>
                  <a:pt x="608200" y="141817"/>
                </a:lnTo>
                <a:close/>
                <a:moveTo>
                  <a:pt x="307386" y="141817"/>
                </a:moveTo>
                <a:lnTo>
                  <a:pt x="307386" y="188280"/>
                </a:lnTo>
                <a:lnTo>
                  <a:pt x="383274" y="188280"/>
                </a:lnTo>
                <a:lnTo>
                  <a:pt x="383274" y="408373"/>
                </a:lnTo>
                <a:lnTo>
                  <a:pt x="440234" y="408373"/>
                </a:lnTo>
                <a:lnTo>
                  <a:pt x="440234" y="188280"/>
                </a:lnTo>
                <a:lnTo>
                  <a:pt x="516294" y="188280"/>
                </a:lnTo>
                <a:lnTo>
                  <a:pt x="516294" y="141817"/>
                </a:lnTo>
                <a:close/>
                <a:moveTo>
                  <a:pt x="0" y="0"/>
                </a:moveTo>
                <a:lnTo>
                  <a:pt x="2748135" y="0"/>
                </a:lnTo>
                <a:lnTo>
                  <a:pt x="2748135" y="993613"/>
                </a:lnTo>
                <a:lnTo>
                  <a:pt x="0" y="9936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5" name="文本框 24"/>
          <p:cNvSpPr txBox="1">
            <a:spLocks noChangeArrowheads="1"/>
          </p:cNvSpPr>
          <p:nvPr/>
        </p:nvSpPr>
        <p:spPr bwMode="auto">
          <a:xfrm>
            <a:off x="139700" y="3168651"/>
            <a:ext cx="572464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这就是</a:t>
            </a:r>
            <a:endParaRPr lang="en-US" altLang="zh-CN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7200" b="1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写名字</a:t>
            </a:r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的简历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0" y="5364165"/>
            <a:ext cx="12192000" cy="1508125"/>
          </a:xfrm>
          <a:prstGeom prst="rect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0" name="Freeform 5"/>
          <p:cNvSpPr>
            <a:spLocks noEditPoints="1"/>
          </p:cNvSpPr>
          <p:nvPr/>
        </p:nvSpPr>
        <p:spPr bwMode="auto">
          <a:xfrm>
            <a:off x="5865814" y="5610225"/>
            <a:ext cx="460375" cy="376238"/>
          </a:xfrm>
          <a:custGeom>
            <a:avLst/>
            <a:gdLst>
              <a:gd name="T0" fmla="*/ 293448638 w 3986"/>
              <a:gd name="T1" fmla="*/ 922561539 h 3246"/>
              <a:gd name="T2" fmla="*/ 2147483646 w 3986"/>
              <a:gd name="T3" fmla="*/ 0 h 3246"/>
              <a:gd name="T4" fmla="*/ 2147483646 w 3986"/>
              <a:gd name="T5" fmla="*/ 752988546 h 3246"/>
              <a:gd name="T6" fmla="*/ 2147483646 w 3986"/>
              <a:gd name="T7" fmla="*/ 1529313353 h 3246"/>
              <a:gd name="T8" fmla="*/ 2147483646 w 3986"/>
              <a:gd name="T9" fmla="*/ 2147483646 h 3246"/>
              <a:gd name="T10" fmla="*/ 2147483646 w 3986"/>
              <a:gd name="T11" fmla="*/ 2147483646 h 3246"/>
              <a:gd name="T12" fmla="*/ 2029461780 w 3986"/>
              <a:gd name="T13" fmla="*/ 2147483646 h 3246"/>
              <a:gd name="T14" fmla="*/ 1729823489 w 3986"/>
              <a:gd name="T15" fmla="*/ 2147483646 h 3246"/>
              <a:gd name="T16" fmla="*/ 1416298412 w 3986"/>
              <a:gd name="T17" fmla="*/ 2147483646 h 3246"/>
              <a:gd name="T18" fmla="*/ 872635500 w 3986"/>
              <a:gd name="T19" fmla="*/ 2147483646 h 3246"/>
              <a:gd name="T20" fmla="*/ 1142926213 w 3986"/>
              <a:gd name="T21" fmla="*/ 1207269852 h 3246"/>
              <a:gd name="T22" fmla="*/ 1470351242 w 3986"/>
              <a:gd name="T23" fmla="*/ 1481082678 h 3246"/>
              <a:gd name="T24" fmla="*/ 1743723557 w 3986"/>
              <a:gd name="T25" fmla="*/ 1207269852 h 3246"/>
              <a:gd name="T26" fmla="*/ 1470351242 w 3986"/>
              <a:gd name="T27" fmla="*/ 931898640 h 3246"/>
              <a:gd name="T28" fmla="*/ 1142926213 w 3986"/>
              <a:gd name="T29" fmla="*/ 1207269852 h 3246"/>
              <a:gd name="T30" fmla="*/ 2147483646 w 3986"/>
              <a:gd name="T31" fmla="*/ 2147483646 h 3246"/>
              <a:gd name="T32" fmla="*/ 2147483646 w 3986"/>
              <a:gd name="T33" fmla="*/ 1647552229 h 3246"/>
              <a:gd name="T34" fmla="*/ 2147483646 w 3986"/>
              <a:gd name="T35" fmla="*/ 2147483646 h 3246"/>
              <a:gd name="T36" fmla="*/ 2147483646 w 3986"/>
              <a:gd name="T37" fmla="*/ 2147483646 h 3246"/>
              <a:gd name="T38" fmla="*/ 2147483646 w 3986"/>
              <a:gd name="T39" fmla="*/ 2147483646 h 3246"/>
              <a:gd name="T40" fmla="*/ 2147483646 w 3986"/>
              <a:gd name="T41" fmla="*/ 2147483646 h 3246"/>
              <a:gd name="T42" fmla="*/ 2147483646 w 3986"/>
              <a:gd name="T43" fmla="*/ 2147483646 h 3246"/>
              <a:gd name="T44" fmla="*/ 2147483646 w 3986"/>
              <a:gd name="T45" fmla="*/ 1207269852 h 3246"/>
              <a:gd name="T46" fmla="*/ 2147483646 w 3986"/>
              <a:gd name="T47" fmla="*/ 1481082678 h 3246"/>
              <a:gd name="T48" fmla="*/ 2147483646 w 3986"/>
              <a:gd name="T49" fmla="*/ 1207269852 h 3246"/>
              <a:gd name="T50" fmla="*/ 2147483646 w 3986"/>
              <a:gd name="T51" fmla="*/ 931898640 h 3246"/>
              <a:gd name="T52" fmla="*/ 2147483646 w 3986"/>
              <a:gd name="T53" fmla="*/ 1207269852 h 3246"/>
              <a:gd name="T54" fmla="*/ 2147483646 w 3986"/>
              <a:gd name="T55" fmla="*/ 2147483646 h 3246"/>
              <a:gd name="T56" fmla="*/ 2147483646 w 3986"/>
              <a:gd name="T57" fmla="*/ 2147483646 h 3246"/>
              <a:gd name="T58" fmla="*/ 2147483646 w 3986"/>
              <a:gd name="T59" fmla="*/ 2147483646 h 3246"/>
              <a:gd name="T60" fmla="*/ 2147483646 w 3986"/>
              <a:gd name="T61" fmla="*/ 2147483646 h 3246"/>
              <a:gd name="T62" fmla="*/ 2147483646 w 3986"/>
              <a:gd name="T63" fmla="*/ 2147483646 h 3246"/>
              <a:gd name="T64" fmla="*/ 2147483646 w 3986"/>
              <a:gd name="T65" fmla="*/ 2147483646 h 3246"/>
              <a:gd name="T66" fmla="*/ 2147483646 w 3986"/>
              <a:gd name="T67" fmla="*/ 2147483646 h 3246"/>
              <a:gd name="T68" fmla="*/ 2147483646 w 3986"/>
              <a:gd name="T69" fmla="*/ 2147483646 h 3246"/>
              <a:gd name="T70" fmla="*/ 2147483646 w 3986"/>
              <a:gd name="T71" fmla="*/ 2147483646 h 32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986" h="3246">
                <a:moveTo>
                  <a:pt x="0" y="1199"/>
                </a:moveTo>
                <a:cubicBezTo>
                  <a:pt x="0" y="979"/>
                  <a:pt x="63" y="778"/>
                  <a:pt x="190" y="593"/>
                </a:cubicBezTo>
                <a:cubicBezTo>
                  <a:pt x="316" y="409"/>
                  <a:pt x="488" y="264"/>
                  <a:pt x="704" y="158"/>
                </a:cubicBezTo>
                <a:cubicBezTo>
                  <a:pt x="920" y="53"/>
                  <a:pt x="1155" y="0"/>
                  <a:pt x="1411" y="0"/>
                </a:cubicBezTo>
                <a:cubicBezTo>
                  <a:pt x="1639" y="0"/>
                  <a:pt x="1855" y="43"/>
                  <a:pt x="2058" y="128"/>
                </a:cubicBezTo>
                <a:cubicBezTo>
                  <a:pt x="2261" y="214"/>
                  <a:pt x="2431" y="332"/>
                  <a:pt x="2568" y="484"/>
                </a:cubicBezTo>
                <a:cubicBezTo>
                  <a:pt x="2705" y="635"/>
                  <a:pt x="2794" y="804"/>
                  <a:pt x="2834" y="991"/>
                </a:cubicBezTo>
                <a:cubicBezTo>
                  <a:pt x="2794" y="985"/>
                  <a:pt x="2748" y="983"/>
                  <a:pt x="2698" y="983"/>
                </a:cubicBezTo>
                <a:cubicBezTo>
                  <a:pt x="2478" y="983"/>
                  <a:pt x="2277" y="1033"/>
                  <a:pt x="2092" y="1133"/>
                </a:cubicBezTo>
                <a:cubicBezTo>
                  <a:pt x="1908" y="1233"/>
                  <a:pt x="1763" y="1368"/>
                  <a:pt x="1657" y="1538"/>
                </a:cubicBezTo>
                <a:cubicBezTo>
                  <a:pt x="1552" y="1709"/>
                  <a:pt x="1499" y="1896"/>
                  <a:pt x="1499" y="2098"/>
                </a:cubicBezTo>
                <a:cubicBezTo>
                  <a:pt x="1499" y="2199"/>
                  <a:pt x="1514" y="2298"/>
                  <a:pt x="1544" y="2394"/>
                </a:cubicBezTo>
                <a:cubicBezTo>
                  <a:pt x="1498" y="2398"/>
                  <a:pt x="1454" y="2400"/>
                  <a:pt x="1411" y="2400"/>
                </a:cubicBezTo>
                <a:cubicBezTo>
                  <a:pt x="1378" y="2400"/>
                  <a:pt x="1345" y="2399"/>
                  <a:pt x="1314" y="2397"/>
                </a:cubicBezTo>
                <a:cubicBezTo>
                  <a:pt x="1283" y="2395"/>
                  <a:pt x="1247" y="2391"/>
                  <a:pt x="1207" y="2384"/>
                </a:cubicBezTo>
                <a:cubicBezTo>
                  <a:pt x="1167" y="2378"/>
                  <a:pt x="1138" y="2373"/>
                  <a:pt x="1120" y="2371"/>
                </a:cubicBezTo>
                <a:cubicBezTo>
                  <a:pt x="1103" y="2368"/>
                  <a:pt x="1067" y="2361"/>
                  <a:pt x="1014" y="2350"/>
                </a:cubicBezTo>
                <a:cubicBezTo>
                  <a:pt x="961" y="2339"/>
                  <a:pt x="929" y="2332"/>
                  <a:pt x="917" y="2330"/>
                </a:cubicBezTo>
                <a:cubicBezTo>
                  <a:pt x="424" y="2577"/>
                  <a:pt x="424" y="2577"/>
                  <a:pt x="424" y="2577"/>
                </a:cubicBezTo>
                <a:cubicBezTo>
                  <a:pt x="565" y="2152"/>
                  <a:pt x="565" y="2152"/>
                  <a:pt x="565" y="2152"/>
                </a:cubicBezTo>
                <a:cubicBezTo>
                  <a:pt x="188" y="1889"/>
                  <a:pt x="0" y="1571"/>
                  <a:pt x="0" y="1199"/>
                </a:cubicBezTo>
                <a:close/>
                <a:moveTo>
                  <a:pt x="740" y="776"/>
                </a:moveTo>
                <a:cubicBezTo>
                  <a:pt x="740" y="827"/>
                  <a:pt x="761" y="869"/>
                  <a:pt x="804" y="902"/>
                </a:cubicBezTo>
                <a:cubicBezTo>
                  <a:pt x="847" y="935"/>
                  <a:pt x="896" y="952"/>
                  <a:pt x="952" y="952"/>
                </a:cubicBezTo>
                <a:cubicBezTo>
                  <a:pt x="1005" y="952"/>
                  <a:pt x="1048" y="936"/>
                  <a:pt x="1080" y="904"/>
                </a:cubicBezTo>
                <a:cubicBezTo>
                  <a:pt x="1113" y="872"/>
                  <a:pt x="1129" y="829"/>
                  <a:pt x="1129" y="776"/>
                </a:cubicBezTo>
                <a:cubicBezTo>
                  <a:pt x="1129" y="723"/>
                  <a:pt x="1113" y="680"/>
                  <a:pt x="1080" y="648"/>
                </a:cubicBezTo>
                <a:cubicBezTo>
                  <a:pt x="1048" y="615"/>
                  <a:pt x="1005" y="599"/>
                  <a:pt x="952" y="599"/>
                </a:cubicBezTo>
                <a:cubicBezTo>
                  <a:pt x="896" y="599"/>
                  <a:pt x="847" y="616"/>
                  <a:pt x="804" y="649"/>
                </a:cubicBezTo>
                <a:cubicBezTo>
                  <a:pt x="761" y="682"/>
                  <a:pt x="740" y="724"/>
                  <a:pt x="740" y="776"/>
                </a:cubicBezTo>
                <a:close/>
                <a:moveTo>
                  <a:pt x="1588" y="2082"/>
                </a:moveTo>
                <a:cubicBezTo>
                  <a:pt x="1588" y="1897"/>
                  <a:pt x="1641" y="1726"/>
                  <a:pt x="1747" y="1569"/>
                </a:cubicBezTo>
                <a:cubicBezTo>
                  <a:pt x="1853" y="1412"/>
                  <a:pt x="1998" y="1287"/>
                  <a:pt x="2182" y="1196"/>
                </a:cubicBezTo>
                <a:cubicBezTo>
                  <a:pt x="2366" y="1104"/>
                  <a:pt x="2568" y="1058"/>
                  <a:pt x="2787" y="1059"/>
                </a:cubicBezTo>
                <a:cubicBezTo>
                  <a:pt x="2996" y="1059"/>
                  <a:pt x="3193" y="1104"/>
                  <a:pt x="3377" y="1196"/>
                </a:cubicBezTo>
                <a:cubicBezTo>
                  <a:pt x="3561" y="1287"/>
                  <a:pt x="3709" y="1412"/>
                  <a:pt x="3820" y="1570"/>
                </a:cubicBezTo>
                <a:cubicBezTo>
                  <a:pt x="3931" y="1727"/>
                  <a:pt x="3986" y="1898"/>
                  <a:pt x="3986" y="2082"/>
                </a:cubicBezTo>
                <a:cubicBezTo>
                  <a:pt x="3986" y="2234"/>
                  <a:pt x="3942" y="2379"/>
                  <a:pt x="3853" y="2517"/>
                </a:cubicBezTo>
                <a:cubicBezTo>
                  <a:pt x="3764" y="2656"/>
                  <a:pt x="3644" y="2781"/>
                  <a:pt x="3492" y="2894"/>
                </a:cubicBezTo>
                <a:cubicBezTo>
                  <a:pt x="3599" y="3246"/>
                  <a:pt x="3599" y="3246"/>
                  <a:pt x="3599" y="3246"/>
                </a:cubicBezTo>
                <a:cubicBezTo>
                  <a:pt x="3211" y="3034"/>
                  <a:pt x="3211" y="3034"/>
                  <a:pt x="3211" y="3034"/>
                </a:cubicBezTo>
                <a:cubicBezTo>
                  <a:pt x="3017" y="3082"/>
                  <a:pt x="2875" y="3106"/>
                  <a:pt x="2787" y="3106"/>
                </a:cubicBezTo>
                <a:cubicBezTo>
                  <a:pt x="2568" y="3106"/>
                  <a:pt x="2366" y="3060"/>
                  <a:pt x="2182" y="2969"/>
                </a:cubicBezTo>
                <a:cubicBezTo>
                  <a:pt x="1998" y="2877"/>
                  <a:pt x="1853" y="2753"/>
                  <a:pt x="1747" y="2596"/>
                </a:cubicBezTo>
                <a:cubicBezTo>
                  <a:pt x="1641" y="2439"/>
                  <a:pt x="1588" y="2268"/>
                  <a:pt x="1588" y="2082"/>
                </a:cubicBezTo>
                <a:close/>
                <a:moveTo>
                  <a:pt x="1728" y="776"/>
                </a:moveTo>
                <a:cubicBezTo>
                  <a:pt x="1728" y="827"/>
                  <a:pt x="1750" y="869"/>
                  <a:pt x="1793" y="902"/>
                </a:cubicBezTo>
                <a:cubicBezTo>
                  <a:pt x="1835" y="935"/>
                  <a:pt x="1885" y="952"/>
                  <a:pt x="1940" y="952"/>
                </a:cubicBezTo>
                <a:cubicBezTo>
                  <a:pt x="1994" y="952"/>
                  <a:pt x="2036" y="936"/>
                  <a:pt x="2068" y="904"/>
                </a:cubicBezTo>
                <a:cubicBezTo>
                  <a:pt x="2100" y="872"/>
                  <a:pt x="2116" y="829"/>
                  <a:pt x="2116" y="776"/>
                </a:cubicBezTo>
                <a:cubicBezTo>
                  <a:pt x="2116" y="723"/>
                  <a:pt x="2100" y="680"/>
                  <a:pt x="2068" y="648"/>
                </a:cubicBezTo>
                <a:cubicBezTo>
                  <a:pt x="2036" y="615"/>
                  <a:pt x="1994" y="599"/>
                  <a:pt x="1940" y="599"/>
                </a:cubicBezTo>
                <a:cubicBezTo>
                  <a:pt x="1885" y="599"/>
                  <a:pt x="1835" y="616"/>
                  <a:pt x="1793" y="649"/>
                </a:cubicBezTo>
                <a:cubicBezTo>
                  <a:pt x="1750" y="682"/>
                  <a:pt x="1728" y="724"/>
                  <a:pt x="1728" y="776"/>
                </a:cubicBezTo>
                <a:close/>
                <a:moveTo>
                  <a:pt x="2258" y="1763"/>
                </a:moveTo>
                <a:cubicBezTo>
                  <a:pt x="2258" y="1800"/>
                  <a:pt x="2272" y="1832"/>
                  <a:pt x="2302" y="1862"/>
                </a:cubicBezTo>
                <a:cubicBezTo>
                  <a:pt x="2331" y="1891"/>
                  <a:pt x="2363" y="1905"/>
                  <a:pt x="2398" y="1905"/>
                </a:cubicBezTo>
                <a:cubicBezTo>
                  <a:pt x="2450" y="1905"/>
                  <a:pt x="2492" y="1891"/>
                  <a:pt x="2525" y="1863"/>
                </a:cubicBezTo>
                <a:cubicBezTo>
                  <a:pt x="2559" y="1834"/>
                  <a:pt x="2575" y="1801"/>
                  <a:pt x="2575" y="1763"/>
                </a:cubicBezTo>
                <a:cubicBezTo>
                  <a:pt x="2575" y="1727"/>
                  <a:pt x="2559" y="1694"/>
                  <a:pt x="2525" y="1666"/>
                </a:cubicBezTo>
                <a:cubicBezTo>
                  <a:pt x="2492" y="1637"/>
                  <a:pt x="2450" y="1623"/>
                  <a:pt x="2398" y="1623"/>
                </a:cubicBezTo>
                <a:cubicBezTo>
                  <a:pt x="2363" y="1623"/>
                  <a:pt x="2331" y="1638"/>
                  <a:pt x="2302" y="1667"/>
                </a:cubicBezTo>
                <a:cubicBezTo>
                  <a:pt x="2272" y="1696"/>
                  <a:pt x="2258" y="1728"/>
                  <a:pt x="2258" y="1763"/>
                </a:cubicBezTo>
                <a:close/>
                <a:moveTo>
                  <a:pt x="3034" y="1763"/>
                </a:moveTo>
                <a:cubicBezTo>
                  <a:pt x="3034" y="1800"/>
                  <a:pt x="3049" y="1832"/>
                  <a:pt x="3078" y="1862"/>
                </a:cubicBezTo>
                <a:cubicBezTo>
                  <a:pt x="3107" y="1891"/>
                  <a:pt x="3140" y="1905"/>
                  <a:pt x="3175" y="1905"/>
                </a:cubicBezTo>
                <a:cubicBezTo>
                  <a:pt x="3225" y="1905"/>
                  <a:pt x="3267" y="1891"/>
                  <a:pt x="3301" y="1863"/>
                </a:cubicBezTo>
                <a:cubicBezTo>
                  <a:pt x="3335" y="1834"/>
                  <a:pt x="3352" y="1801"/>
                  <a:pt x="3352" y="1763"/>
                </a:cubicBezTo>
                <a:cubicBezTo>
                  <a:pt x="3352" y="1727"/>
                  <a:pt x="3335" y="1694"/>
                  <a:pt x="3301" y="1666"/>
                </a:cubicBezTo>
                <a:cubicBezTo>
                  <a:pt x="3267" y="1637"/>
                  <a:pt x="3225" y="1623"/>
                  <a:pt x="3175" y="1623"/>
                </a:cubicBezTo>
                <a:cubicBezTo>
                  <a:pt x="3140" y="1623"/>
                  <a:pt x="3107" y="1638"/>
                  <a:pt x="3078" y="1667"/>
                </a:cubicBezTo>
                <a:cubicBezTo>
                  <a:pt x="3049" y="1696"/>
                  <a:pt x="3034" y="1728"/>
                  <a:pt x="3034" y="17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21"/>
          <p:cNvSpPr>
            <a:spLocks noEditPoints="1"/>
          </p:cNvSpPr>
          <p:nvPr/>
        </p:nvSpPr>
        <p:spPr bwMode="auto">
          <a:xfrm>
            <a:off x="1720851" y="5576888"/>
            <a:ext cx="304800" cy="442912"/>
          </a:xfrm>
          <a:custGeom>
            <a:avLst/>
            <a:gdLst>
              <a:gd name="T0" fmla="*/ 2147483646 w 1408"/>
              <a:gd name="T1" fmla="*/ 0 h 2048"/>
              <a:gd name="T2" fmla="*/ 1949195134 w 1408"/>
              <a:gd name="T3" fmla="*/ 0 h 2048"/>
              <a:gd name="T4" fmla="*/ 0 w 1408"/>
              <a:gd name="T5" fmla="*/ 1945385422 h 2048"/>
              <a:gd name="T6" fmla="*/ 0 w 1408"/>
              <a:gd name="T7" fmla="*/ 2147483646 h 2048"/>
              <a:gd name="T8" fmla="*/ 1949195134 w 1408"/>
              <a:gd name="T9" fmla="*/ 2147483646 h 2048"/>
              <a:gd name="T10" fmla="*/ 2147483646 w 1408"/>
              <a:gd name="T11" fmla="*/ 2147483646 h 2048"/>
              <a:gd name="T12" fmla="*/ 2147483646 w 1408"/>
              <a:gd name="T13" fmla="*/ 2147483646 h 2048"/>
              <a:gd name="T14" fmla="*/ 2147483646 w 1408"/>
              <a:gd name="T15" fmla="*/ 1945385422 h 2048"/>
              <a:gd name="T16" fmla="*/ 2147483646 w 1408"/>
              <a:gd name="T17" fmla="*/ 0 h 2048"/>
              <a:gd name="T18" fmla="*/ 2147483646 w 1408"/>
              <a:gd name="T19" fmla="*/ 2147483646 h 2048"/>
              <a:gd name="T20" fmla="*/ 2147483646 w 1408"/>
              <a:gd name="T21" fmla="*/ 2147483646 h 2048"/>
              <a:gd name="T22" fmla="*/ 1949195134 w 1408"/>
              <a:gd name="T23" fmla="*/ 2147483646 h 2048"/>
              <a:gd name="T24" fmla="*/ 1299494668 w 1408"/>
              <a:gd name="T25" fmla="*/ 2147483646 h 2048"/>
              <a:gd name="T26" fmla="*/ 1299494668 w 1408"/>
              <a:gd name="T27" fmla="*/ 2147483646 h 2048"/>
              <a:gd name="T28" fmla="*/ 2147483646 w 1408"/>
              <a:gd name="T29" fmla="*/ 2147483646 h 2048"/>
              <a:gd name="T30" fmla="*/ 2147483646 w 1408"/>
              <a:gd name="T31" fmla="*/ 2147483646 h 2048"/>
              <a:gd name="T32" fmla="*/ 2147483646 w 1408"/>
              <a:gd name="T33" fmla="*/ 2147483646 h 2048"/>
              <a:gd name="T34" fmla="*/ 1299494668 w 1408"/>
              <a:gd name="T35" fmla="*/ 2147483646 h 2048"/>
              <a:gd name="T36" fmla="*/ 1299494668 w 1408"/>
              <a:gd name="T37" fmla="*/ 2147483646 h 2048"/>
              <a:gd name="T38" fmla="*/ 2147483646 w 1408"/>
              <a:gd name="T39" fmla="*/ 2147483646 h 2048"/>
              <a:gd name="T40" fmla="*/ 2147483646 w 1408"/>
              <a:gd name="T41" fmla="*/ 2147483646 h 2048"/>
              <a:gd name="T42" fmla="*/ 2147483646 w 1408"/>
              <a:gd name="T43" fmla="*/ 2147483646 h 2048"/>
              <a:gd name="T44" fmla="*/ 1299494668 w 1408"/>
              <a:gd name="T45" fmla="*/ 2147483646 h 2048"/>
              <a:gd name="T46" fmla="*/ 1299494668 w 1408"/>
              <a:gd name="T47" fmla="*/ 1945385422 h 2048"/>
              <a:gd name="T48" fmla="*/ 1949195134 w 1408"/>
              <a:gd name="T49" fmla="*/ 1296954901 h 2048"/>
              <a:gd name="T50" fmla="*/ 2147483646 w 1408"/>
              <a:gd name="T51" fmla="*/ 1296954901 h 2048"/>
              <a:gd name="T52" fmla="*/ 2147483646 w 1408"/>
              <a:gd name="T53" fmla="*/ 1945385422 h 2048"/>
              <a:gd name="T54" fmla="*/ 2147483646 w 1408"/>
              <a:gd name="T55" fmla="*/ 2147483646 h 2048"/>
              <a:gd name="T56" fmla="*/ 2147483646 w 1408"/>
              <a:gd name="T57" fmla="*/ 2147483646 h 2048"/>
              <a:gd name="T58" fmla="*/ 2147483646 w 1408"/>
              <a:gd name="T59" fmla="*/ 2147483646 h 2048"/>
              <a:gd name="T60" fmla="*/ 2147483646 w 1408"/>
              <a:gd name="T61" fmla="*/ 2147483646 h 2048"/>
              <a:gd name="T62" fmla="*/ 2147483646 w 1408"/>
              <a:gd name="T63" fmla="*/ 2147483646 h 2048"/>
              <a:gd name="T64" fmla="*/ 2147483646 w 1408"/>
              <a:gd name="T65" fmla="*/ 2147483646 h 2048"/>
              <a:gd name="T66" fmla="*/ 2147483646 w 1408"/>
              <a:gd name="T67" fmla="*/ 1945385422 h 2048"/>
              <a:gd name="T68" fmla="*/ 2147483646 w 1408"/>
              <a:gd name="T69" fmla="*/ 1945385422 h 2048"/>
              <a:gd name="T70" fmla="*/ 2147483646 w 1408"/>
              <a:gd name="T71" fmla="*/ 2147483646 h 2048"/>
              <a:gd name="T72" fmla="*/ 2147483646 w 1408"/>
              <a:gd name="T73" fmla="*/ 2147483646 h 2048"/>
              <a:gd name="T74" fmla="*/ 2147483646 w 1408"/>
              <a:gd name="T75" fmla="*/ 2147483646 h 2048"/>
              <a:gd name="T76" fmla="*/ 2147483646 w 1408"/>
              <a:gd name="T77" fmla="*/ 2147483646 h 2048"/>
              <a:gd name="T78" fmla="*/ 2147483646 w 1408"/>
              <a:gd name="T79" fmla="*/ 2147483646 h 2048"/>
              <a:gd name="T80" fmla="*/ 2147483646 w 1408"/>
              <a:gd name="T81" fmla="*/ 2147483646 h 2048"/>
              <a:gd name="T82" fmla="*/ 2147483646 w 1408"/>
              <a:gd name="T83" fmla="*/ 2147483646 h 2048"/>
              <a:gd name="T84" fmla="*/ 2147483646 w 1408"/>
              <a:gd name="T85" fmla="*/ 2147483646 h 2048"/>
              <a:gd name="T86" fmla="*/ 2147483646 w 1408"/>
              <a:gd name="T87" fmla="*/ 2147483646 h 204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408" h="2048">
                <a:moveTo>
                  <a:pt x="1216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216" y="2048"/>
                  <a:pt x="1216" y="2048"/>
                  <a:pt x="1216" y="2048"/>
                </a:cubicBezTo>
                <a:cubicBezTo>
                  <a:pt x="1322" y="2048"/>
                  <a:pt x="1408" y="1962"/>
                  <a:pt x="1408" y="1856"/>
                </a:cubicBezTo>
                <a:cubicBezTo>
                  <a:pt x="1408" y="192"/>
                  <a:pt x="1408" y="192"/>
                  <a:pt x="1408" y="192"/>
                </a:cubicBezTo>
                <a:cubicBezTo>
                  <a:pt x="1408" y="86"/>
                  <a:pt x="1322" y="0"/>
                  <a:pt x="1216" y="0"/>
                </a:cubicBezTo>
                <a:close/>
                <a:moveTo>
                  <a:pt x="1280" y="1856"/>
                </a:moveTo>
                <a:cubicBezTo>
                  <a:pt x="1280" y="1891"/>
                  <a:pt x="1251" y="1920"/>
                  <a:pt x="1216" y="1920"/>
                </a:cubicBezTo>
                <a:cubicBezTo>
                  <a:pt x="192" y="1920"/>
                  <a:pt x="192" y="1920"/>
                  <a:pt x="192" y="1920"/>
                </a:cubicBezTo>
                <a:cubicBezTo>
                  <a:pt x="157" y="1920"/>
                  <a:pt x="128" y="1891"/>
                  <a:pt x="128" y="1856"/>
                </a:cubicBezTo>
                <a:cubicBezTo>
                  <a:pt x="128" y="1728"/>
                  <a:pt x="128" y="1728"/>
                  <a:pt x="128" y="1728"/>
                </a:cubicBezTo>
                <a:cubicBezTo>
                  <a:pt x="1280" y="1728"/>
                  <a:pt x="1280" y="1728"/>
                  <a:pt x="1280" y="1728"/>
                </a:cubicBezTo>
                <a:lnTo>
                  <a:pt x="1280" y="1856"/>
                </a:lnTo>
                <a:close/>
                <a:moveTo>
                  <a:pt x="1280" y="1664"/>
                </a:moveTo>
                <a:cubicBezTo>
                  <a:pt x="128" y="1664"/>
                  <a:pt x="128" y="1664"/>
                  <a:pt x="128" y="1664"/>
                </a:cubicBezTo>
                <a:cubicBezTo>
                  <a:pt x="128" y="384"/>
                  <a:pt x="128" y="384"/>
                  <a:pt x="128" y="384"/>
                </a:cubicBezTo>
                <a:cubicBezTo>
                  <a:pt x="1280" y="384"/>
                  <a:pt x="1280" y="384"/>
                  <a:pt x="1280" y="384"/>
                </a:cubicBezTo>
                <a:lnTo>
                  <a:pt x="1280" y="1664"/>
                </a:lnTo>
                <a:close/>
                <a:moveTo>
                  <a:pt x="1280" y="320"/>
                </a:moveTo>
                <a:cubicBezTo>
                  <a:pt x="128" y="320"/>
                  <a:pt x="128" y="320"/>
                  <a:pt x="128" y="320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57"/>
                  <a:pt x="157" y="128"/>
                  <a:pt x="192" y="128"/>
                </a:cubicBezTo>
                <a:cubicBezTo>
                  <a:pt x="1216" y="128"/>
                  <a:pt x="1216" y="128"/>
                  <a:pt x="1216" y="128"/>
                </a:cubicBezTo>
                <a:cubicBezTo>
                  <a:pt x="1251" y="128"/>
                  <a:pt x="1280" y="157"/>
                  <a:pt x="1280" y="192"/>
                </a:cubicBezTo>
                <a:lnTo>
                  <a:pt x="1280" y="320"/>
                </a:lnTo>
                <a:close/>
                <a:moveTo>
                  <a:pt x="832" y="224"/>
                </a:moveTo>
                <a:cubicBezTo>
                  <a:pt x="832" y="242"/>
                  <a:pt x="818" y="256"/>
                  <a:pt x="800" y="256"/>
                </a:cubicBezTo>
                <a:cubicBezTo>
                  <a:pt x="608" y="256"/>
                  <a:pt x="608" y="256"/>
                  <a:pt x="608" y="256"/>
                </a:cubicBezTo>
                <a:cubicBezTo>
                  <a:pt x="590" y="256"/>
                  <a:pt x="576" y="242"/>
                  <a:pt x="576" y="224"/>
                </a:cubicBezTo>
                <a:cubicBezTo>
                  <a:pt x="576" y="224"/>
                  <a:pt x="576" y="224"/>
                  <a:pt x="576" y="224"/>
                </a:cubicBezTo>
                <a:cubicBezTo>
                  <a:pt x="576" y="206"/>
                  <a:pt x="590" y="192"/>
                  <a:pt x="608" y="192"/>
                </a:cubicBezTo>
                <a:cubicBezTo>
                  <a:pt x="800" y="192"/>
                  <a:pt x="800" y="192"/>
                  <a:pt x="800" y="192"/>
                </a:cubicBezTo>
                <a:cubicBezTo>
                  <a:pt x="818" y="192"/>
                  <a:pt x="832" y="206"/>
                  <a:pt x="832" y="224"/>
                </a:cubicBezTo>
                <a:close/>
                <a:moveTo>
                  <a:pt x="768" y="1824"/>
                </a:moveTo>
                <a:cubicBezTo>
                  <a:pt x="768" y="1841"/>
                  <a:pt x="754" y="1856"/>
                  <a:pt x="736" y="1856"/>
                </a:cubicBezTo>
                <a:cubicBezTo>
                  <a:pt x="672" y="1856"/>
                  <a:pt x="672" y="1856"/>
                  <a:pt x="672" y="1856"/>
                </a:cubicBezTo>
                <a:cubicBezTo>
                  <a:pt x="654" y="1856"/>
                  <a:pt x="640" y="1841"/>
                  <a:pt x="640" y="1824"/>
                </a:cubicBezTo>
                <a:cubicBezTo>
                  <a:pt x="640" y="1824"/>
                  <a:pt x="640" y="1824"/>
                  <a:pt x="640" y="1824"/>
                </a:cubicBezTo>
                <a:cubicBezTo>
                  <a:pt x="640" y="1806"/>
                  <a:pt x="654" y="1792"/>
                  <a:pt x="672" y="1792"/>
                </a:cubicBezTo>
                <a:cubicBezTo>
                  <a:pt x="736" y="1792"/>
                  <a:pt x="736" y="1792"/>
                  <a:pt x="736" y="1792"/>
                </a:cubicBezTo>
                <a:cubicBezTo>
                  <a:pt x="754" y="1792"/>
                  <a:pt x="768" y="1806"/>
                  <a:pt x="768" y="18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053952" y="5650215"/>
            <a:ext cx="402355" cy="295963"/>
            <a:chOff x="2112262" y="1253057"/>
            <a:chExt cx="402354" cy="295963"/>
          </a:xfrm>
          <a:solidFill>
            <a:schemeClr val="bg1"/>
          </a:solidFill>
        </p:grpSpPr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2112262" y="1253057"/>
              <a:ext cx="402354" cy="295963"/>
            </a:xfrm>
            <a:custGeom>
              <a:avLst/>
              <a:gdLst>
                <a:gd name="T0" fmla="*/ 8 w 88"/>
                <a:gd name="T1" fmla="*/ 65 h 65"/>
                <a:gd name="T2" fmla="*/ 0 w 88"/>
                <a:gd name="T3" fmla="*/ 57 h 65"/>
                <a:gd name="T4" fmla="*/ 0 w 88"/>
                <a:gd name="T5" fmla="*/ 57 h 65"/>
                <a:gd name="T6" fmla="*/ 0 w 88"/>
                <a:gd name="T7" fmla="*/ 8 h 65"/>
                <a:gd name="T8" fmla="*/ 8 w 88"/>
                <a:gd name="T9" fmla="*/ 0 h 65"/>
                <a:gd name="T10" fmla="*/ 8 w 88"/>
                <a:gd name="T11" fmla="*/ 0 h 65"/>
                <a:gd name="T12" fmla="*/ 80 w 88"/>
                <a:gd name="T13" fmla="*/ 0 h 65"/>
                <a:gd name="T14" fmla="*/ 88 w 88"/>
                <a:gd name="T15" fmla="*/ 8 h 65"/>
                <a:gd name="T16" fmla="*/ 88 w 88"/>
                <a:gd name="T17" fmla="*/ 8 h 65"/>
                <a:gd name="T18" fmla="*/ 88 w 88"/>
                <a:gd name="T19" fmla="*/ 57 h 65"/>
                <a:gd name="T20" fmla="*/ 80 w 88"/>
                <a:gd name="T21" fmla="*/ 65 h 65"/>
                <a:gd name="T22" fmla="*/ 80 w 88"/>
                <a:gd name="T23" fmla="*/ 65 h 65"/>
                <a:gd name="T24" fmla="*/ 8 w 88"/>
                <a:gd name="T25" fmla="*/ 65 h 65"/>
                <a:gd name="T26" fmla="*/ 5 w 88"/>
                <a:gd name="T27" fmla="*/ 8 h 65"/>
                <a:gd name="T28" fmla="*/ 5 w 88"/>
                <a:gd name="T29" fmla="*/ 57 h 65"/>
                <a:gd name="T30" fmla="*/ 8 w 88"/>
                <a:gd name="T31" fmla="*/ 59 h 65"/>
                <a:gd name="T32" fmla="*/ 8 w 88"/>
                <a:gd name="T33" fmla="*/ 59 h 65"/>
                <a:gd name="T34" fmla="*/ 80 w 88"/>
                <a:gd name="T35" fmla="*/ 59 h 65"/>
                <a:gd name="T36" fmla="*/ 82 w 88"/>
                <a:gd name="T37" fmla="*/ 57 h 65"/>
                <a:gd name="T38" fmla="*/ 82 w 88"/>
                <a:gd name="T39" fmla="*/ 57 h 65"/>
                <a:gd name="T40" fmla="*/ 82 w 88"/>
                <a:gd name="T41" fmla="*/ 8 h 65"/>
                <a:gd name="T42" fmla="*/ 80 w 88"/>
                <a:gd name="T43" fmla="*/ 6 h 65"/>
                <a:gd name="T44" fmla="*/ 80 w 88"/>
                <a:gd name="T45" fmla="*/ 6 h 65"/>
                <a:gd name="T46" fmla="*/ 8 w 88"/>
                <a:gd name="T47" fmla="*/ 6 h 65"/>
                <a:gd name="T48" fmla="*/ 5 w 88"/>
                <a:gd name="T49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65">
                  <a:moveTo>
                    <a:pt x="8" y="65"/>
                  </a:moveTo>
                  <a:cubicBezTo>
                    <a:pt x="3" y="65"/>
                    <a:pt x="0" y="61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4" y="0"/>
                    <a:pt x="88" y="4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61"/>
                    <a:pt x="84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  <a:moveTo>
                    <a:pt x="5" y="8"/>
                  </a:moveTo>
                  <a:cubicBezTo>
                    <a:pt x="5" y="57"/>
                    <a:pt x="5" y="57"/>
                    <a:pt x="5" y="57"/>
                  </a:cubicBezTo>
                  <a:cubicBezTo>
                    <a:pt x="5" y="58"/>
                    <a:pt x="6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59"/>
                    <a:pt x="82" y="58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7"/>
                    <a:pt x="81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5" y="7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2303768" y="1260795"/>
              <a:ext cx="195373" cy="150883"/>
            </a:xfrm>
            <a:custGeom>
              <a:avLst/>
              <a:gdLst>
                <a:gd name="T0" fmla="*/ 0 w 101"/>
                <a:gd name="T1" fmla="*/ 69 h 78"/>
                <a:gd name="T2" fmla="*/ 92 w 101"/>
                <a:gd name="T3" fmla="*/ 0 h 78"/>
                <a:gd name="T4" fmla="*/ 101 w 101"/>
                <a:gd name="T5" fmla="*/ 10 h 78"/>
                <a:gd name="T6" fmla="*/ 7 w 101"/>
                <a:gd name="T7" fmla="*/ 78 h 78"/>
                <a:gd name="T8" fmla="*/ 0 w 101"/>
                <a:gd name="T9" fmla="*/ 69 h 78"/>
                <a:gd name="T10" fmla="*/ 0 w 101"/>
                <a:gd name="T11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78">
                  <a:moveTo>
                    <a:pt x="0" y="69"/>
                  </a:moveTo>
                  <a:lnTo>
                    <a:pt x="92" y="0"/>
                  </a:lnTo>
                  <a:lnTo>
                    <a:pt x="101" y="10"/>
                  </a:lnTo>
                  <a:lnTo>
                    <a:pt x="7" y="78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133541" y="1274336"/>
              <a:ext cx="174096" cy="129605"/>
            </a:xfrm>
            <a:custGeom>
              <a:avLst/>
              <a:gdLst>
                <a:gd name="T0" fmla="*/ 90 w 90"/>
                <a:gd name="T1" fmla="*/ 67 h 67"/>
                <a:gd name="T2" fmla="*/ 0 w 90"/>
                <a:gd name="T3" fmla="*/ 0 h 67"/>
                <a:gd name="T4" fmla="*/ 90 w 9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67">
                  <a:moveTo>
                    <a:pt x="90" y="67"/>
                  </a:moveTo>
                  <a:lnTo>
                    <a:pt x="0" y="0"/>
                  </a:lnTo>
                  <a:lnTo>
                    <a:pt x="9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 flipV="1">
              <a:off x="2133541" y="1274336"/>
              <a:ext cx="174096" cy="12960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16"/>
            <p:cNvSpPr/>
            <p:nvPr/>
          </p:nvSpPr>
          <p:spPr bwMode="auto">
            <a:xfrm>
              <a:off x="2112262" y="1256926"/>
              <a:ext cx="218586" cy="164424"/>
            </a:xfrm>
            <a:custGeom>
              <a:avLst/>
              <a:gdLst>
                <a:gd name="T0" fmla="*/ 45 w 48"/>
                <a:gd name="T1" fmla="*/ 30 h 36"/>
                <a:gd name="T2" fmla="*/ 6 w 48"/>
                <a:gd name="T3" fmla="*/ 2 h 36"/>
                <a:gd name="T4" fmla="*/ 3 w 48"/>
                <a:gd name="T5" fmla="*/ 7 h 36"/>
                <a:gd name="T6" fmla="*/ 42 w 48"/>
                <a:gd name="T7" fmla="*/ 34 h 36"/>
                <a:gd name="T8" fmla="*/ 45 w 48"/>
                <a:gd name="T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6">
                  <a:moveTo>
                    <a:pt x="45" y="30"/>
                  </a:moveTo>
                  <a:cubicBezTo>
                    <a:pt x="32" y="20"/>
                    <a:pt x="19" y="11"/>
                    <a:pt x="6" y="2"/>
                  </a:cubicBezTo>
                  <a:cubicBezTo>
                    <a:pt x="3" y="0"/>
                    <a:pt x="0" y="4"/>
                    <a:pt x="3" y="7"/>
                  </a:cubicBezTo>
                  <a:cubicBezTo>
                    <a:pt x="16" y="16"/>
                    <a:pt x="29" y="25"/>
                    <a:pt x="42" y="34"/>
                  </a:cubicBezTo>
                  <a:cubicBezTo>
                    <a:pt x="44" y="36"/>
                    <a:pt x="48" y="32"/>
                    <a:pt x="4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4583" name="文本框 10"/>
          <p:cNvSpPr txBox="1">
            <a:spLocks noChangeArrowheads="1"/>
          </p:cNvSpPr>
          <p:nvPr/>
        </p:nvSpPr>
        <p:spPr bwMode="auto">
          <a:xfrm>
            <a:off x="565151" y="6176964"/>
            <a:ext cx="2618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13444555555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4" name="文本框 11"/>
          <p:cNvSpPr txBox="1">
            <a:spLocks noChangeArrowheads="1"/>
          </p:cNvSpPr>
          <p:nvPr/>
        </p:nvSpPr>
        <p:spPr bwMode="auto">
          <a:xfrm>
            <a:off x="4686301" y="6208715"/>
            <a:ext cx="2818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linjujiadematong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文本框 12"/>
          <p:cNvSpPr txBox="1">
            <a:spLocks noChangeArrowheads="1"/>
          </p:cNvSpPr>
          <p:nvPr/>
        </p:nvSpPr>
        <p:spPr bwMode="auto">
          <a:xfrm>
            <a:off x="9091613" y="6208715"/>
            <a:ext cx="2326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thezj@sina.cn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86" name="组合 17"/>
          <p:cNvGrpSpPr/>
          <p:nvPr/>
        </p:nvGrpSpPr>
        <p:grpSpPr bwMode="auto">
          <a:xfrm>
            <a:off x="3679826" y="5626102"/>
            <a:ext cx="4832351" cy="1058863"/>
            <a:chOff x="3466531" y="5625639"/>
            <a:chExt cx="4831308" cy="1059597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466531" y="5625639"/>
              <a:ext cx="0" cy="105959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8297839" y="5625639"/>
              <a:ext cx="0" cy="105959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87" name="组合 43"/>
          <p:cNvGrpSpPr/>
          <p:nvPr/>
        </p:nvGrpSpPr>
        <p:grpSpPr bwMode="auto">
          <a:xfrm>
            <a:off x="1027114" y="2466975"/>
            <a:ext cx="1693863" cy="1830388"/>
            <a:chOff x="995143" y="2470551"/>
            <a:chExt cx="1692623" cy="1830306"/>
          </a:xfrm>
        </p:grpSpPr>
        <p:grpSp>
          <p:nvGrpSpPr>
            <p:cNvPr id="24" name="组合 23"/>
            <p:cNvGrpSpPr/>
            <p:nvPr/>
          </p:nvGrpSpPr>
          <p:grpSpPr>
            <a:xfrm>
              <a:off x="995143" y="2470551"/>
              <a:ext cx="1158738" cy="1830306"/>
              <a:chOff x="1555843" y="97382"/>
              <a:chExt cx="2806891" cy="4433674"/>
            </a:xfrm>
            <a:solidFill>
              <a:schemeClr val="bg1"/>
            </a:solidFill>
          </p:grpSpPr>
          <p:sp>
            <p:nvSpPr>
              <p:cNvPr id="19" name="矩形 18"/>
              <p:cNvSpPr/>
              <p:nvPr/>
            </p:nvSpPr>
            <p:spPr>
              <a:xfrm>
                <a:off x="1555844" y="1446662"/>
                <a:ext cx="1446663" cy="17196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3414214" y="1030406"/>
                <a:ext cx="532263" cy="136477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10800000">
                <a:off x="2470244" y="3166280"/>
                <a:ext cx="532263" cy="136477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10800000">
                <a:off x="1555843" y="3166280"/>
                <a:ext cx="532263" cy="1364776"/>
              </a:xfrm>
              <a:prstGeom prst="triangle">
                <a:avLst>
                  <a:gd name="adj" fmla="val 1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683222" y="97382"/>
                <a:ext cx="1191906" cy="11919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" name="梯形 30"/>
            <p:cNvSpPr/>
            <p:nvPr/>
          </p:nvSpPr>
          <p:spPr>
            <a:xfrm rot="10800000">
              <a:off x="1977086" y="3526192"/>
              <a:ext cx="710680" cy="77466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1743468">
              <a:off x="2057990" y="3251566"/>
              <a:ext cx="253814" cy="150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588" name="组合 42"/>
          <p:cNvGrpSpPr/>
          <p:nvPr/>
        </p:nvGrpSpPr>
        <p:grpSpPr bwMode="auto">
          <a:xfrm>
            <a:off x="9337676" y="2466975"/>
            <a:ext cx="1649413" cy="1830388"/>
            <a:chOff x="3239546" y="2470551"/>
            <a:chExt cx="1650237" cy="1830306"/>
          </a:xfrm>
        </p:grpSpPr>
        <p:grpSp>
          <p:nvGrpSpPr>
            <p:cNvPr id="25" name="组合 24"/>
            <p:cNvGrpSpPr/>
            <p:nvPr/>
          </p:nvGrpSpPr>
          <p:grpSpPr>
            <a:xfrm>
              <a:off x="3239546" y="2470551"/>
              <a:ext cx="1158738" cy="1830306"/>
              <a:chOff x="1555843" y="97382"/>
              <a:chExt cx="2806891" cy="4433674"/>
            </a:xfrm>
            <a:solidFill>
              <a:schemeClr val="bg1"/>
            </a:solidFill>
          </p:grpSpPr>
          <p:sp>
            <p:nvSpPr>
              <p:cNvPr id="26" name="矩形 25"/>
              <p:cNvSpPr/>
              <p:nvPr/>
            </p:nvSpPr>
            <p:spPr>
              <a:xfrm>
                <a:off x="1555844" y="1446662"/>
                <a:ext cx="1446663" cy="17196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3414214" y="1030406"/>
                <a:ext cx="532263" cy="136477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rot="10800000">
                <a:off x="2470244" y="3166280"/>
                <a:ext cx="532263" cy="136477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10800000">
                <a:off x="1555843" y="3166280"/>
                <a:ext cx="532263" cy="1364776"/>
              </a:xfrm>
              <a:prstGeom prst="triangle">
                <a:avLst>
                  <a:gd name="adj" fmla="val 1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683222" y="97382"/>
                <a:ext cx="1191906" cy="11919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464737" y="3137423"/>
              <a:ext cx="379787" cy="376914"/>
              <a:chOff x="8704690" y="2154232"/>
              <a:chExt cx="2690692" cy="2670338"/>
            </a:xfrm>
            <a:solidFill>
              <a:schemeClr val="bg1"/>
            </a:solidFill>
          </p:grpSpPr>
          <p:sp>
            <p:nvSpPr>
              <p:cNvPr id="33" name="弦形 32"/>
              <p:cNvSpPr/>
              <p:nvPr/>
            </p:nvSpPr>
            <p:spPr>
              <a:xfrm>
                <a:off x="8978687" y="3276280"/>
                <a:ext cx="2142699" cy="1548290"/>
              </a:xfrm>
              <a:prstGeom prst="chord">
                <a:avLst>
                  <a:gd name="adj1" fmla="val 9011701"/>
                  <a:gd name="adj2" fmla="val 179231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8704690" y="2154232"/>
                <a:ext cx="2690692" cy="1713277"/>
                <a:chOff x="8797173" y="817787"/>
                <a:chExt cx="2690692" cy="1713277"/>
              </a:xfrm>
              <a:grpFill/>
            </p:grpSpPr>
            <p:sp>
              <p:nvSpPr>
                <p:cNvPr id="34" name="空心弧 33"/>
                <p:cNvSpPr/>
                <p:nvPr/>
              </p:nvSpPr>
              <p:spPr>
                <a:xfrm>
                  <a:off x="8924599" y="817787"/>
                  <a:ext cx="2301263" cy="1713277"/>
                </a:xfrm>
                <a:prstGeom prst="blockArc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弦形 34"/>
                <p:cNvSpPr/>
                <p:nvPr/>
              </p:nvSpPr>
              <p:spPr>
                <a:xfrm rot="19913561">
                  <a:off x="8797173" y="1358414"/>
                  <a:ext cx="889884" cy="889884"/>
                </a:xfrm>
                <a:prstGeom prst="chord">
                  <a:avLst>
                    <a:gd name="adj1" fmla="val 9011701"/>
                    <a:gd name="adj2" fmla="val 179231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6" name="弦形 35"/>
                <p:cNvSpPr/>
                <p:nvPr/>
              </p:nvSpPr>
              <p:spPr>
                <a:xfrm rot="1833139">
                  <a:off x="10597981" y="1358413"/>
                  <a:ext cx="889884" cy="889884"/>
                </a:xfrm>
                <a:prstGeom prst="chord">
                  <a:avLst>
                    <a:gd name="adj1" fmla="val 9011701"/>
                    <a:gd name="adj2" fmla="val 179231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39" name="矩形 38"/>
            <p:cNvSpPr/>
            <p:nvPr/>
          </p:nvSpPr>
          <p:spPr>
            <a:xfrm>
              <a:off x="4419648" y="3526192"/>
              <a:ext cx="470135" cy="774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4513264" y="2"/>
            <a:ext cx="3165475" cy="3038475"/>
          </a:xfrm>
          <a:prstGeom prst="rect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90" name="文本框 41"/>
          <p:cNvSpPr txBox="1">
            <a:spLocks noChangeArrowheads="1"/>
          </p:cNvSpPr>
          <p:nvPr/>
        </p:nvSpPr>
        <p:spPr bwMode="auto">
          <a:xfrm>
            <a:off x="4576997" y="2359026"/>
            <a:ext cx="3038011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Your</a:t>
            </a:r>
            <a:endParaRPr lang="en-US" altLang="zh-CN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Choice</a:t>
            </a:r>
            <a:endParaRPr lang="en-US" altLang="zh-CN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泪滴形 45"/>
          <p:cNvSpPr/>
          <p:nvPr/>
        </p:nvSpPr>
        <p:spPr>
          <a:xfrm>
            <a:off x="5195889" y="511177"/>
            <a:ext cx="1800225" cy="1800225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92" name="文本框 46"/>
          <p:cNvSpPr txBox="1">
            <a:spLocks noChangeArrowheads="1"/>
          </p:cNvSpPr>
          <p:nvPr/>
        </p:nvSpPr>
        <p:spPr bwMode="auto">
          <a:xfrm>
            <a:off x="5267326" y="1112839"/>
            <a:ext cx="16562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7" name="文本框 14"/>
          <p:cNvSpPr txBox="1">
            <a:spLocks noChangeArrowheads="1"/>
          </p:cNvSpPr>
          <p:nvPr/>
        </p:nvSpPr>
        <p:spPr bwMode="auto">
          <a:xfrm>
            <a:off x="1285875" y="2366964"/>
            <a:ext cx="3301930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INFORMATION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8" name="矩形 15"/>
          <p:cNvSpPr>
            <a:spLocks noChangeArrowheads="1"/>
          </p:cNvSpPr>
          <p:nvPr/>
        </p:nvSpPr>
        <p:spPr bwMode="auto">
          <a:xfrm>
            <a:off x="1285875" y="1539876"/>
            <a:ext cx="2440092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PERSONAL</a:t>
            </a:r>
            <a:endParaRPr lang="zh-CN" altLang="en-US" sz="3200" b="1">
              <a:solidFill>
                <a:schemeClr val="bg1"/>
              </a:solidFill>
            </a:endParaRPr>
          </a:p>
        </p:txBody>
      </p:sp>
      <p:grpSp>
        <p:nvGrpSpPr>
          <p:cNvPr id="16389" name="组合 38"/>
          <p:cNvGrpSpPr/>
          <p:nvPr/>
        </p:nvGrpSpPr>
        <p:grpSpPr bwMode="auto">
          <a:xfrm>
            <a:off x="7156452" y="519115"/>
            <a:ext cx="2678113" cy="3209925"/>
            <a:chOff x="7155711" y="519051"/>
            <a:chExt cx="2679404" cy="3209941"/>
          </a:xfrm>
        </p:grpSpPr>
        <p:sp>
          <p:nvSpPr>
            <p:cNvPr id="20" name="椭圆 19"/>
            <p:cNvSpPr/>
            <p:nvPr/>
          </p:nvSpPr>
          <p:spPr>
            <a:xfrm>
              <a:off x="7155711" y="519051"/>
              <a:ext cx="2679404" cy="2679713"/>
            </a:xfrm>
            <a:prstGeom prst="ellipse">
              <a:avLst/>
            </a:prstGeom>
            <a:solidFill>
              <a:srgbClr val="3AB0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6398" name="组合 20"/>
            <p:cNvGrpSpPr/>
            <p:nvPr/>
          </p:nvGrpSpPr>
          <p:grpSpPr bwMode="auto">
            <a:xfrm>
              <a:off x="7590828" y="901538"/>
              <a:ext cx="1809170" cy="2827454"/>
              <a:chOff x="8527312" y="1201479"/>
              <a:chExt cx="2519916" cy="3938241"/>
            </a:xfrm>
          </p:grpSpPr>
          <p:sp>
            <p:nvSpPr>
              <p:cNvPr id="18" name="弦形 17"/>
              <p:cNvSpPr/>
              <p:nvPr/>
            </p:nvSpPr>
            <p:spPr>
              <a:xfrm>
                <a:off x="8527407" y="2618983"/>
                <a:ext cx="2519728" cy="2520737"/>
              </a:xfrm>
              <a:prstGeom prst="chord">
                <a:avLst>
                  <a:gd name="adj1" fmla="val 11857732"/>
                  <a:gd name="adj2" fmla="val 2051100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9016310" y="1201621"/>
                <a:ext cx="1541922" cy="1541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6390" name="文本框 23"/>
          <p:cNvSpPr txBox="1">
            <a:spLocks noChangeArrowheads="1"/>
          </p:cNvSpPr>
          <p:nvPr/>
        </p:nvSpPr>
        <p:spPr bwMode="auto">
          <a:xfrm>
            <a:off x="1285875" y="3205164"/>
            <a:ext cx="5125121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姓名：张马桶            年龄：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          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性别：男  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毕业院校：成都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专业：广告经营与管理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求职意向：公关活动策划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现住地：成都市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街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巷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Freeform 5"/>
          <p:cNvSpPr>
            <a:spLocks noEditPoints="1"/>
          </p:cNvSpPr>
          <p:nvPr/>
        </p:nvSpPr>
        <p:spPr bwMode="auto">
          <a:xfrm>
            <a:off x="8085137" y="4705350"/>
            <a:ext cx="461963" cy="374650"/>
          </a:xfrm>
          <a:custGeom>
            <a:avLst/>
            <a:gdLst>
              <a:gd name="T0" fmla="*/ 295475230 w 3986"/>
              <a:gd name="T1" fmla="*/ 914790153 h 3246"/>
              <a:gd name="T2" fmla="*/ 2147483646 w 3986"/>
              <a:gd name="T3" fmla="*/ 0 h 3246"/>
              <a:gd name="T4" fmla="*/ 2147483646 w 3986"/>
              <a:gd name="T5" fmla="*/ 746645710 h 3246"/>
              <a:gd name="T6" fmla="*/ 2147483646 w 3986"/>
              <a:gd name="T7" fmla="*/ 1516430847 h 3246"/>
              <a:gd name="T8" fmla="*/ 2147483646 w 3986"/>
              <a:gd name="T9" fmla="*/ 2147483646 h 3246"/>
              <a:gd name="T10" fmla="*/ 2147483646 w 3986"/>
              <a:gd name="T11" fmla="*/ 2147483646 h 3246"/>
              <a:gd name="T12" fmla="*/ 2043477781 w 3986"/>
              <a:gd name="T13" fmla="*/ 2147483646 h 3246"/>
              <a:gd name="T14" fmla="*/ 1741770121 w 3986"/>
              <a:gd name="T15" fmla="*/ 2147483646 h 3246"/>
              <a:gd name="T16" fmla="*/ 1426079823 w 3986"/>
              <a:gd name="T17" fmla="*/ 2147483646 h 3246"/>
              <a:gd name="T18" fmla="*/ 878662155 w 3986"/>
              <a:gd name="T19" fmla="*/ 2147483646 h 3246"/>
              <a:gd name="T20" fmla="*/ 1150819545 w 3986"/>
              <a:gd name="T21" fmla="*/ 1197100239 h 3246"/>
              <a:gd name="T22" fmla="*/ 1480505924 w 3986"/>
              <a:gd name="T23" fmla="*/ 1468606532 h 3246"/>
              <a:gd name="T24" fmla="*/ 1755766086 w 3986"/>
              <a:gd name="T25" fmla="*/ 1197100239 h 3246"/>
              <a:gd name="T26" fmla="*/ 1480505924 w 3986"/>
              <a:gd name="T27" fmla="*/ 924048602 h 3246"/>
              <a:gd name="T28" fmla="*/ 1150819545 w 3986"/>
              <a:gd name="T29" fmla="*/ 1197100239 h 3246"/>
              <a:gd name="T30" fmla="*/ 2147483646 w 3986"/>
              <a:gd name="T31" fmla="*/ 2147483646 h 3246"/>
              <a:gd name="T32" fmla="*/ 2147483646 w 3986"/>
              <a:gd name="T33" fmla="*/ 1633673790 h 3246"/>
              <a:gd name="T34" fmla="*/ 2147483646 w 3986"/>
              <a:gd name="T35" fmla="*/ 2147483646 h 3246"/>
              <a:gd name="T36" fmla="*/ 2147483646 w 3986"/>
              <a:gd name="T37" fmla="*/ 2147483646 h 3246"/>
              <a:gd name="T38" fmla="*/ 2147483646 w 3986"/>
              <a:gd name="T39" fmla="*/ 2147483646 h 3246"/>
              <a:gd name="T40" fmla="*/ 2147483646 w 3986"/>
              <a:gd name="T41" fmla="*/ 2147483646 h 3246"/>
              <a:gd name="T42" fmla="*/ 2147483646 w 3986"/>
              <a:gd name="T43" fmla="*/ 2147483646 h 3246"/>
              <a:gd name="T44" fmla="*/ 2147483646 w 3986"/>
              <a:gd name="T45" fmla="*/ 1197100239 h 3246"/>
              <a:gd name="T46" fmla="*/ 2147483646 w 3986"/>
              <a:gd name="T47" fmla="*/ 1468606532 h 3246"/>
              <a:gd name="T48" fmla="*/ 2147483646 w 3986"/>
              <a:gd name="T49" fmla="*/ 1197100239 h 3246"/>
              <a:gd name="T50" fmla="*/ 2147483646 w 3986"/>
              <a:gd name="T51" fmla="*/ 924048602 h 3246"/>
              <a:gd name="T52" fmla="*/ 2147483646 w 3986"/>
              <a:gd name="T53" fmla="*/ 1197100239 h 3246"/>
              <a:gd name="T54" fmla="*/ 2147483646 w 3986"/>
              <a:gd name="T55" fmla="*/ 2147483646 h 3246"/>
              <a:gd name="T56" fmla="*/ 2147483646 w 3986"/>
              <a:gd name="T57" fmla="*/ 2147483646 h 3246"/>
              <a:gd name="T58" fmla="*/ 2147483646 w 3986"/>
              <a:gd name="T59" fmla="*/ 2147483646 h 3246"/>
              <a:gd name="T60" fmla="*/ 2147483646 w 3986"/>
              <a:gd name="T61" fmla="*/ 2147483646 h 3246"/>
              <a:gd name="T62" fmla="*/ 2147483646 w 3986"/>
              <a:gd name="T63" fmla="*/ 2147483646 h 3246"/>
              <a:gd name="T64" fmla="*/ 2147483646 w 3986"/>
              <a:gd name="T65" fmla="*/ 2147483646 h 3246"/>
              <a:gd name="T66" fmla="*/ 2147483646 w 3986"/>
              <a:gd name="T67" fmla="*/ 2147483646 h 3246"/>
              <a:gd name="T68" fmla="*/ 2147483646 w 3986"/>
              <a:gd name="T69" fmla="*/ 2147483646 h 3246"/>
              <a:gd name="T70" fmla="*/ 2147483646 w 3986"/>
              <a:gd name="T71" fmla="*/ 2147483646 h 32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986" h="3246">
                <a:moveTo>
                  <a:pt x="0" y="1199"/>
                </a:moveTo>
                <a:cubicBezTo>
                  <a:pt x="0" y="979"/>
                  <a:pt x="63" y="778"/>
                  <a:pt x="190" y="593"/>
                </a:cubicBezTo>
                <a:cubicBezTo>
                  <a:pt x="316" y="409"/>
                  <a:pt x="488" y="264"/>
                  <a:pt x="704" y="158"/>
                </a:cubicBezTo>
                <a:cubicBezTo>
                  <a:pt x="920" y="53"/>
                  <a:pt x="1155" y="0"/>
                  <a:pt x="1411" y="0"/>
                </a:cubicBezTo>
                <a:cubicBezTo>
                  <a:pt x="1639" y="0"/>
                  <a:pt x="1855" y="43"/>
                  <a:pt x="2058" y="128"/>
                </a:cubicBezTo>
                <a:cubicBezTo>
                  <a:pt x="2261" y="214"/>
                  <a:pt x="2431" y="332"/>
                  <a:pt x="2568" y="484"/>
                </a:cubicBezTo>
                <a:cubicBezTo>
                  <a:pt x="2705" y="635"/>
                  <a:pt x="2794" y="804"/>
                  <a:pt x="2834" y="991"/>
                </a:cubicBezTo>
                <a:cubicBezTo>
                  <a:pt x="2794" y="985"/>
                  <a:pt x="2748" y="983"/>
                  <a:pt x="2698" y="983"/>
                </a:cubicBezTo>
                <a:cubicBezTo>
                  <a:pt x="2478" y="983"/>
                  <a:pt x="2277" y="1033"/>
                  <a:pt x="2092" y="1133"/>
                </a:cubicBezTo>
                <a:cubicBezTo>
                  <a:pt x="1908" y="1233"/>
                  <a:pt x="1763" y="1368"/>
                  <a:pt x="1657" y="1538"/>
                </a:cubicBezTo>
                <a:cubicBezTo>
                  <a:pt x="1552" y="1709"/>
                  <a:pt x="1499" y="1896"/>
                  <a:pt x="1499" y="2098"/>
                </a:cubicBezTo>
                <a:cubicBezTo>
                  <a:pt x="1499" y="2199"/>
                  <a:pt x="1514" y="2298"/>
                  <a:pt x="1544" y="2394"/>
                </a:cubicBezTo>
                <a:cubicBezTo>
                  <a:pt x="1498" y="2398"/>
                  <a:pt x="1454" y="2400"/>
                  <a:pt x="1411" y="2400"/>
                </a:cubicBezTo>
                <a:cubicBezTo>
                  <a:pt x="1378" y="2400"/>
                  <a:pt x="1345" y="2399"/>
                  <a:pt x="1314" y="2397"/>
                </a:cubicBezTo>
                <a:cubicBezTo>
                  <a:pt x="1283" y="2395"/>
                  <a:pt x="1247" y="2391"/>
                  <a:pt x="1207" y="2384"/>
                </a:cubicBezTo>
                <a:cubicBezTo>
                  <a:pt x="1167" y="2378"/>
                  <a:pt x="1138" y="2373"/>
                  <a:pt x="1120" y="2371"/>
                </a:cubicBezTo>
                <a:cubicBezTo>
                  <a:pt x="1103" y="2368"/>
                  <a:pt x="1067" y="2361"/>
                  <a:pt x="1014" y="2350"/>
                </a:cubicBezTo>
                <a:cubicBezTo>
                  <a:pt x="961" y="2339"/>
                  <a:pt x="929" y="2332"/>
                  <a:pt x="917" y="2330"/>
                </a:cubicBezTo>
                <a:cubicBezTo>
                  <a:pt x="424" y="2577"/>
                  <a:pt x="424" y="2577"/>
                  <a:pt x="424" y="2577"/>
                </a:cubicBezTo>
                <a:cubicBezTo>
                  <a:pt x="565" y="2152"/>
                  <a:pt x="565" y="2152"/>
                  <a:pt x="565" y="2152"/>
                </a:cubicBezTo>
                <a:cubicBezTo>
                  <a:pt x="188" y="1889"/>
                  <a:pt x="0" y="1571"/>
                  <a:pt x="0" y="1199"/>
                </a:cubicBezTo>
                <a:close/>
                <a:moveTo>
                  <a:pt x="740" y="776"/>
                </a:moveTo>
                <a:cubicBezTo>
                  <a:pt x="740" y="827"/>
                  <a:pt x="761" y="869"/>
                  <a:pt x="804" y="902"/>
                </a:cubicBezTo>
                <a:cubicBezTo>
                  <a:pt x="847" y="935"/>
                  <a:pt x="896" y="952"/>
                  <a:pt x="952" y="952"/>
                </a:cubicBezTo>
                <a:cubicBezTo>
                  <a:pt x="1005" y="952"/>
                  <a:pt x="1048" y="936"/>
                  <a:pt x="1080" y="904"/>
                </a:cubicBezTo>
                <a:cubicBezTo>
                  <a:pt x="1113" y="872"/>
                  <a:pt x="1129" y="829"/>
                  <a:pt x="1129" y="776"/>
                </a:cubicBezTo>
                <a:cubicBezTo>
                  <a:pt x="1129" y="723"/>
                  <a:pt x="1113" y="680"/>
                  <a:pt x="1080" y="648"/>
                </a:cubicBezTo>
                <a:cubicBezTo>
                  <a:pt x="1048" y="615"/>
                  <a:pt x="1005" y="599"/>
                  <a:pt x="952" y="599"/>
                </a:cubicBezTo>
                <a:cubicBezTo>
                  <a:pt x="896" y="599"/>
                  <a:pt x="847" y="616"/>
                  <a:pt x="804" y="649"/>
                </a:cubicBezTo>
                <a:cubicBezTo>
                  <a:pt x="761" y="682"/>
                  <a:pt x="740" y="724"/>
                  <a:pt x="740" y="776"/>
                </a:cubicBezTo>
                <a:close/>
                <a:moveTo>
                  <a:pt x="1588" y="2082"/>
                </a:moveTo>
                <a:cubicBezTo>
                  <a:pt x="1588" y="1897"/>
                  <a:pt x="1641" y="1726"/>
                  <a:pt x="1747" y="1569"/>
                </a:cubicBezTo>
                <a:cubicBezTo>
                  <a:pt x="1853" y="1412"/>
                  <a:pt x="1998" y="1287"/>
                  <a:pt x="2182" y="1196"/>
                </a:cubicBezTo>
                <a:cubicBezTo>
                  <a:pt x="2366" y="1104"/>
                  <a:pt x="2568" y="1058"/>
                  <a:pt x="2787" y="1059"/>
                </a:cubicBezTo>
                <a:cubicBezTo>
                  <a:pt x="2996" y="1059"/>
                  <a:pt x="3193" y="1104"/>
                  <a:pt x="3377" y="1196"/>
                </a:cubicBezTo>
                <a:cubicBezTo>
                  <a:pt x="3561" y="1287"/>
                  <a:pt x="3709" y="1412"/>
                  <a:pt x="3820" y="1570"/>
                </a:cubicBezTo>
                <a:cubicBezTo>
                  <a:pt x="3931" y="1727"/>
                  <a:pt x="3986" y="1898"/>
                  <a:pt x="3986" y="2082"/>
                </a:cubicBezTo>
                <a:cubicBezTo>
                  <a:pt x="3986" y="2234"/>
                  <a:pt x="3942" y="2379"/>
                  <a:pt x="3853" y="2517"/>
                </a:cubicBezTo>
                <a:cubicBezTo>
                  <a:pt x="3764" y="2656"/>
                  <a:pt x="3644" y="2781"/>
                  <a:pt x="3492" y="2894"/>
                </a:cubicBezTo>
                <a:cubicBezTo>
                  <a:pt x="3599" y="3246"/>
                  <a:pt x="3599" y="3246"/>
                  <a:pt x="3599" y="3246"/>
                </a:cubicBezTo>
                <a:cubicBezTo>
                  <a:pt x="3211" y="3034"/>
                  <a:pt x="3211" y="3034"/>
                  <a:pt x="3211" y="3034"/>
                </a:cubicBezTo>
                <a:cubicBezTo>
                  <a:pt x="3017" y="3082"/>
                  <a:pt x="2875" y="3106"/>
                  <a:pt x="2787" y="3106"/>
                </a:cubicBezTo>
                <a:cubicBezTo>
                  <a:pt x="2568" y="3106"/>
                  <a:pt x="2366" y="3060"/>
                  <a:pt x="2182" y="2969"/>
                </a:cubicBezTo>
                <a:cubicBezTo>
                  <a:pt x="1998" y="2877"/>
                  <a:pt x="1853" y="2753"/>
                  <a:pt x="1747" y="2596"/>
                </a:cubicBezTo>
                <a:cubicBezTo>
                  <a:pt x="1641" y="2439"/>
                  <a:pt x="1588" y="2268"/>
                  <a:pt x="1588" y="2082"/>
                </a:cubicBezTo>
                <a:close/>
                <a:moveTo>
                  <a:pt x="1728" y="776"/>
                </a:moveTo>
                <a:cubicBezTo>
                  <a:pt x="1728" y="827"/>
                  <a:pt x="1750" y="869"/>
                  <a:pt x="1793" y="902"/>
                </a:cubicBezTo>
                <a:cubicBezTo>
                  <a:pt x="1835" y="935"/>
                  <a:pt x="1885" y="952"/>
                  <a:pt x="1940" y="952"/>
                </a:cubicBezTo>
                <a:cubicBezTo>
                  <a:pt x="1994" y="952"/>
                  <a:pt x="2036" y="936"/>
                  <a:pt x="2068" y="904"/>
                </a:cubicBezTo>
                <a:cubicBezTo>
                  <a:pt x="2100" y="872"/>
                  <a:pt x="2116" y="829"/>
                  <a:pt x="2116" y="776"/>
                </a:cubicBezTo>
                <a:cubicBezTo>
                  <a:pt x="2116" y="723"/>
                  <a:pt x="2100" y="680"/>
                  <a:pt x="2068" y="648"/>
                </a:cubicBezTo>
                <a:cubicBezTo>
                  <a:pt x="2036" y="615"/>
                  <a:pt x="1994" y="599"/>
                  <a:pt x="1940" y="599"/>
                </a:cubicBezTo>
                <a:cubicBezTo>
                  <a:pt x="1885" y="599"/>
                  <a:pt x="1835" y="616"/>
                  <a:pt x="1793" y="649"/>
                </a:cubicBezTo>
                <a:cubicBezTo>
                  <a:pt x="1750" y="682"/>
                  <a:pt x="1728" y="724"/>
                  <a:pt x="1728" y="776"/>
                </a:cubicBezTo>
                <a:close/>
                <a:moveTo>
                  <a:pt x="2258" y="1763"/>
                </a:moveTo>
                <a:cubicBezTo>
                  <a:pt x="2258" y="1800"/>
                  <a:pt x="2272" y="1832"/>
                  <a:pt x="2302" y="1862"/>
                </a:cubicBezTo>
                <a:cubicBezTo>
                  <a:pt x="2331" y="1891"/>
                  <a:pt x="2363" y="1905"/>
                  <a:pt x="2398" y="1905"/>
                </a:cubicBezTo>
                <a:cubicBezTo>
                  <a:pt x="2450" y="1905"/>
                  <a:pt x="2492" y="1891"/>
                  <a:pt x="2525" y="1863"/>
                </a:cubicBezTo>
                <a:cubicBezTo>
                  <a:pt x="2559" y="1834"/>
                  <a:pt x="2575" y="1801"/>
                  <a:pt x="2575" y="1763"/>
                </a:cubicBezTo>
                <a:cubicBezTo>
                  <a:pt x="2575" y="1727"/>
                  <a:pt x="2559" y="1694"/>
                  <a:pt x="2525" y="1666"/>
                </a:cubicBezTo>
                <a:cubicBezTo>
                  <a:pt x="2492" y="1637"/>
                  <a:pt x="2450" y="1623"/>
                  <a:pt x="2398" y="1623"/>
                </a:cubicBezTo>
                <a:cubicBezTo>
                  <a:pt x="2363" y="1623"/>
                  <a:pt x="2331" y="1638"/>
                  <a:pt x="2302" y="1667"/>
                </a:cubicBezTo>
                <a:cubicBezTo>
                  <a:pt x="2272" y="1696"/>
                  <a:pt x="2258" y="1728"/>
                  <a:pt x="2258" y="1763"/>
                </a:cubicBezTo>
                <a:close/>
                <a:moveTo>
                  <a:pt x="3034" y="1763"/>
                </a:moveTo>
                <a:cubicBezTo>
                  <a:pt x="3034" y="1800"/>
                  <a:pt x="3049" y="1832"/>
                  <a:pt x="3078" y="1862"/>
                </a:cubicBezTo>
                <a:cubicBezTo>
                  <a:pt x="3107" y="1891"/>
                  <a:pt x="3140" y="1905"/>
                  <a:pt x="3175" y="1905"/>
                </a:cubicBezTo>
                <a:cubicBezTo>
                  <a:pt x="3225" y="1905"/>
                  <a:pt x="3267" y="1891"/>
                  <a:pt x="3301" y="1863"/>
                </a:cubicBezTo>
                <a:cubicBezTo>
                  <a:pt x="3335" y="1834"/>
                  <a:pt x="3352" y="1801"/>
                  <a:pt x="3352" y="1763"/>
                </a:cubicBezTo>
                <a:cubicBezTo>
                  <a:pt x="3352" y="1727"/>
                  <a:pt x="3335" y="1694"/>
                  <a:pt x="3301" y="1666"/>
                </a:cubicBezTo>
                <a:cubicBezTo>
                  <a:pt x="3267" y="1637"/>
                  <a:pt x="3225" y="1623"/>
                  <a:pt x="3175" y="1623"/>
                </a:cubicBezTo>
                <a:cubicBezTo>
                  <a:pt x="3140" y="1623"/>
                  <a:pt x="3107" y="1638"/>
                  <a:pt x="3078" y="1667"/>
                </a:cubicBezTo>
                <a:cubicBezTo>
                  <a:pt x="3049" y="1696"/>
                  <a:pt x="3034" y="1728"/>
                  <a:pt x="3034" y="17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21"/>
          <p:cNvSpPr>
            <a:spLocks noEditPoints="1"/>
          </p:cNvSpPr>
          <p:nvPr/>
        </p:nvSpPr>
        <p:spPr bwMode="auto">
          <a:xfrm>
            <a:off x="8162925" y="3992563"/>
            <a:ext cx="304800" cy="442912"/>
          </a:xfrm>
          <a:custGeom>
            <a:avLst/>
            <a:gdLst>
              <a:gd name="T0" fmla="*/ 2147483646 w 1408"/>
              <a:gd name="T1" fmla="*/ 0 h 2048"/>
              <a:gd name="T2" fmla="*/ 1949195134 w 1408"/>
              <a:gd name="T3" fmla="*/ 0 h 2048"/>
              <a:gd name="T4" fmla="*/ 0 w 1408"/>
              <a:gd name="T5" fmla="*/ 1945385422 h 2048"/>
              <a:gd name="T6" fmla="*/ 0 w 1408"/>
              <a:gd name="T7" fmla="*/ 2147483646 h 2048"/>
              <a:gd name="T8" fmla="*/ 1949195134 w 1408"/>
              <a:gd name="T9" fmla="*/ 2147483646 h 2048"/>
              <a:gd name="T10" fmla="*/ 2147483646 w 1408"/>
              <a:gd name="T11" fmla="*/ 2147483646 h 2048"/>
              <a:gd name="T12" fmla="*/ 2147483646 w 1408"/>
              <a:gd name="T13" fmla="*/ 2147483646 h 2048"/>
              <a:gd name="T14" fmla="*/ 2147483646 w 1408"/>
              <a:gd name="T15" fmla="*/ 1945385422 h 2048"/>
              <a:gd name="T16" fmla="*/ 2147483646 w 1408"/>
              <a:gd name="T17" fmla="*/ 0 h 2048"/>
              <a:gd name="T18" fmla="*/ 2147483646 w 1408"/>
              <a:gd name="T19" fmla="*/ 2147483646 h 2048"/>
              <a:gd name="T20" fmla="*/ 2147483646 w 1408"/>
              <a:gd name="T21" fmla="*/ 2147483646 h 2048"/>
              <a:gd name="T22" fmla="*/ 1949195134 w 1408"/>
              <a:gd name="T23" fmla="*/ 2147483646 h 2048"/>
              <a:gd name="T24" fmla="*/ 1299494668 w 1408"/>
              <a:gd name="T25" fmla="*/ 2147483646 h 2048"/>
              <a:gd name="T26" fmla="*/ 1299494668 w 1408"/>
              <a:gd name="T27" fmla="*/ 2147483646 h 2048"/>
              <a:gd name="T28" fmla="*/ 2147483646 w 1408"/>
              <a:gd name="T29" fmla="*/ 2147483646 h 2048"/>
              <a:gd name="T30" fmla="*/ 2147483646 w 1408"/>
              <a:gd name="T31" fmla="*/ 2147483646 h 2048"/>
              <a:gd name="T32" fmla="*/ 2147483646 w 1408"/>
              <a:gd name="T33" fmla="*/ 2147483646 h 2048"/>
              <a:gd name="T34" fmla="*/ 1299494668 w 1408"/>
              <a:gd name="T35" fmla="*/ 2147483646 h 2048"/>
              <a:gd name="T36" fmla="*/ 1299494668 w 1408"/>
              <a:gd name="T37" fmla="*/ 2147483646 h 2048"/>
              <a:gd name="T38" fmla="*/ 2147483646 w 1408"/>
              <a:gd name="T39" fmla="*/ 2147483646 h 2048"/>
              <a:gd name="T40" fmla="*/ 2147483646 w 1408"/>
              <a:gd name="T41" fmla="*/ 2147483646 h 2048"/>
              <a:gd name="T42" fmla="*/ 2147483646 w 1408"/>
              <a:gd name="T43" fmla="*/ 2147483646 h 2048"/>
              <a:gd name="T44" fmla="*/ 1299494668 w 1408"/>
              <a:gd name="T45" fmla="*/ 2147483646 h 2048"/>
              <a:gd name="T46" fmla="*/ 1299494668 w 1408"/>
              <a:gd name="T47" fmla="*/ 1945385422 h 2048"/>
              <a:gd name="T48" fmla="*/ 1949195134 w 1408"/>
              <a:gd name="T49" fmla="*/ 1296954901 h 2048"/>
              <a:gd name="T50" fmla="*/ 2147483646 w 1408"/>
              <a:gd name="T51" fmla="*/ 1296954901 h 2048"/>
              <a:gd name="T52" fmla="*/ 2147483646 w 1408"/>
              <a:gd name="T53" fmla="*/ 1945385422 h 2048"/>
              <a:gd name="T54" fmla="*/ 2147483646 w 1408"/>
              <a:gd name="T55" fmla="*/ 2147483646 h 2048"/>
              <a:gd name="T56" fmla="*/ 2147483646 w 1408"/>
              <a:gd name="T57" fmla="*/ 2147483646 h 2048"/>
              <a:gd name="T58" fmla="*/ 2147483646 w 1408"/>
              <a:gd name="T59" fmla="*/ 2147483646 h 2048"/>
              <a:gd name="T60" fmla="*/ 2147483646 w 1408"/>
              <a:gd name="T61" fmla="*/ 2147483646 h 2048"/>
              <a:gd name="T62" fmla="*/ 2147483646 w 1408"/>
              <a:gd name="T63" fmla="*/ 2147483646 h 2048"/>
              <a:gd name="T64" fmla="*/ 2147483646 w 1408"/>
              <a:gd name="T65" fmla="*/ 2147483646 h 2048"/>
              <a:gd name="T66" fmla="*/ 2147483646 w 1408"/>
              <a:gd name="T67" fmla="*/ 1945385422 h 2048"/>
              <a:gd name="T68" fmla="*/ 2147483646 w 1408"/>
              <a:gd name="T69" fmla="*/ 1945385422 h 2048"/>
              <a:gd name="T70" fmla="*/ 2147483646 w 1408"/>
              <a:gd name="T71" fmla="*/ 2147483646 h 2048"/>
              <a:gd name="T72" fmla="*/ 2147483646 w 1408"/>
              <a:gd name="T73" fmla="*/ 2147483646 h 2048"/>
              <a:gd name="T74" fmla="*/ 2147483646 w 1408"/>
              <a:gd name="T75" fmla="*/ 2147483646 h 2048"/>
              <a:gd name="T76" fmla="*/ 2147483646 w 1408"/>
              <a:gd name="T77" fmla="*/ 2147483646 h 2048"/>
              <a:gd name="T78" fmla="*/ 2147483646 w 1408"/>
              <a:gd name="T79" fmla="*/ 2147483646 h 2048"/>
              <a:gd name="T80" fmla="*/ 2147483646 w 1408"/>
              <a:gd name="T81" fmla="*/ 2147483646 h 2048"/>
              <a:gd name="T82" fmla="*/ 2147483646 w 1408"/>
              <a:gd name="T83" fmla="*/ 2147483646 h 2048"/>
              <a:gd name="T84" fmla="*/ 2147483646 w 1408"/>
              <a:gd name="T85" fmla="*/ 2147483646 h 2048"/>
              <a:gd name="T86" fmla="*/ 2147483646 w 1408"/>
              <a:gd name="T87" fmla="*/ 2147483646 h 204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408" h="2048">
                <a:moveTo>
                  <a:pt x="1216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216" y="2048"/>
                  <a:pt x="1216" y="2048"/>
                  <a:pt x="1216" y="2048"/>
                </a:cubicBezTo>
                <a:cubicBezTo>
                  <a:pt x="1322" y="2048"/>
                  <a:pt x="1408" y="1962"/>
                  <a:pt x="1408" y="1856"/>
                </a:cubicBezTo>
                <a:cubicBezTo>
                  <a:pt x="1408" y="192"/>
                  <a:pt x="1408" y="192"/>
                  <a:pt x="1408" y="192"/>
                </a:cubicBezTo>
                <a:cubicBezTo>
                  <a:pt x="1408" y="86"/>
                  <a:pt x="1322" y="0"/>
                  <a:pt x="1216" y="0"/>
                </a:cubicBezTo>
                <a:close/>
                <a:moveTo>
                  <a:pt x="1280" y="1856"/>
                </a:moveTo>
                <a:cubicBezTo>
                  <a:pt x="1280" y="1891"/>
                  <a:pt x="1251" y="1920"/>
                  <a:pt x="1216" y="1920"/>
                </a:cubicBezTo>
                <a:cubicBezTo>
                  <a:pt x="192" y="1920"/>
                  <a:pt x="192" y="1920"/>
                  <a:pt x="192" y="1920"/>
                </a:cubicBezTo>
                <a:cubicBezTo>
                  <a:pt x="157" y="1920"/>
                  <a:pt x="128" y="1891"/>
                  <a:pt x="128" y="1856"/>
                </a:cubicBezTo>
                <a:cubicBezTo>
                  <a:pt x="128" y="1728"/>
                  <a:pt x="128" y="1728"/>
                  <a:pt x="128" y="1728"/>
                </a:cubicBezTo>
                <a:cubicBezTo>
                  <a:pt x="1280" y="1728"/>
                  <a:pt x="1280" y="1728"/>
                  <a:pt x="1280" y="1728"/>
                </a:cubicBezTo>
                <a:lnTo>
                  <a:pt x="1280" y="1856"/>
                </a:lnTo>
                <a:close/>
                <a:moveTo>
                  <a:pt x="1280" y="1664"/>
                </a:moveTo>
                <a:cubicBezTo>
                  <a:pt x="128" y="1664"/>
                  <a:pt x="128" y="1664"/>
                  <a:pt x="128" y="1664"/>
                </a:cubicBezTo>
                <a:cubicBezTo>
                  <a:pt x="128" y="384"/>
                  <a:pt x="128" y="384"/>
                  <a:pt x="128" y="384"/>
                </a:cubicBezTo>
                <a:cubicBezTo>
                  <a:pt x="1280" y="384"/>
                  <a:pt x="1280" y="384"/>
                  <a:pt x="1280" y="384"/>
                </a:cubicBezTo>
                <a:lnTo>
                  <a:pt x="1280" y="1664"/>
                </a:lnTo>
                <a:close/>
                <a:moveTo>
                  <a:pt x="1280" y="320"/>
                </a:moveTo>
                <a:cubicBezTo>
                  <a:pt x="128" y="320"/>
                  <a:pt x="128" y="320"/>
                  <a:pt x="128" y="320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57"/>
                  <a:pt x="157" y="128"/>
                  <a:pt x="192" y="128"/>
                </a:cubicBezTo>
                <a:cubicBezTo>
                  <a:pt x="1216" y="128"/>
                  <a:pt x="1216" y="128"/>
                  <a:pt x="1216" y="128"/>
                </a:cubicBezTo>
                <a:cubicBezTo>
                  <a:pt x="1251" y="128"/>
                  <a:pt x="1280" y="157"/>
                  <a:pt x="1280" y="192"/>
                </a:cubicBezTo>
                <a:lnTo>
                  <a:pt x="1280" y="320"/>
                </a:lnTo>
                <a:close/>
                <a:moveTo>
                  <a:pt x="832" y="224"/>
                </a:moveTo>
                <a:cubicBezTo>
                  <a:pt x="832" y="242"/>
                  <a:pt x="818" y="256"/>
                  <a:pt x="800" y="256"/>
                </a:cubicBezTo>
                <a:cubicBezTo>
                  <a:pt x="608" y="256"/>
                  <a:pt x="608" y="256"/>
                  <a:pt x="608" y="256"/>
                </a:cubicBezTo>
                <a:cubicBezTo>
                  <a:pt x="590" y="256"/>
                  <a:pt x="576" y="242"/>
                  <a:pt x="576" y="224"/>
                </a:cubicBezTo>
                <a:cubicBezTo>
                  <a:pt x="576" y="224"/>
                  <a:pt x="576" y="224"/>
                  <a:pt x="576" y="224"/>
                </a:cubicBezTo>
                <a:cubicBezTo>
                  <a:pt x="576" y="206"/>
                  <a:pt x="590" y="192"/>
                  <a:pt x="608" y="192"/>
                </a:cubicBezTo>
                <a:cubicBezTo>
                  <a:pt x="800" y="192"/>
                  <a:pt x="800" y="192"/>
                  <a:pt x="800" y="192"/>
                </a:cubicBezTo>
                <a:cubicBezTo>
                  <a:pt x="818" y="192"/>
                  <a:pt x="832" y="206"/>
                  <a:pt x="832" y="224"/>
                </a:cubicBezTo>
                <a:close/>
                <a:moveTo>
                  <a:pt x="768" y="1824"/>
                </a:moveTo>
                <a:cubicBezTo>
                  <a:pt x="768" y="1841"/>
                  <a:pt x="754" y="1856"/>
                  <a:pt x="736" y="1856"/>
                </a:cubicBezTo>
                <a:cubicBezTo>
                  <a:pt x="672" y="1856"/>
                  <a:pt x="672" y="1856"/>
                  <a:pt x="672" y="1856"/>
                </a:cubicBezTo>
                <a:cubicBezTo>
                  <a:pt x="654" y="1856"/>
                  <a:pt x="640" y="1841"/>
                  <a:pt x="640" y="1824"/>
                </a:cubicBezTo>
                <a:cubicBezTo>
                  <a:pt x="640" y="1824"/>
                  <a:pt x="640" y="1824"/>
                  <a:pt x="640" y="1824"/>
                </a:cubicBezTo>
                <a:cubicBezTo>
                  <a:pt x="640" y="1806"/>
                  <a:pt x="654" y="1792"/>
                  <a:pt x="672" y="1792"/>
                </a:cubicBezTo>
                <a:cubicBezTo>
                  <a:pt x="736" y="1792"/>
                  <a:pt x="736" y="1792"/>
                  <a:pt x="736" y="1792"/>
                </a:cubicBezTo>
                <a:cubicBezTo>
                  <a:pt x="754" y="1792"/>
                  <a:pt x="768" y="1806"/>
                  <a:pt x="768" y="18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8114473" y="5408067"/>
            <a:ext cx="402355" cy="295963"/>
            <a:chOff x="2112262" y="1253057"/>
            <a:chExt cx="402354" cy="295963"/>
          </a:xfrm>
          <a:solidFill>
            <a:schemeClr val="bg1"/>
          </a:solidFill>
        </p:grpSpPr>
        <p:sp>
          <p:nvSpPr>
            <p:cNvPr id="31" name="Freeform 12"/>
            <p:cNvSpPr>
              <a:spLocks noEditPoints="1"/>
            </p:cNvSpPr>
            <p:nvPr/>
          </p:nvSpPr>
          <p:spPr bwMode="auto">
            <a:xfrm>
              <a:off x="2112262" y="1253057"/>
              <a:ext cx="402354" cy="295963"/>
            </a:xfrm>
            <a:custGeom>
              <a:avLst/>
              <a:gdLst>
                <a:gd name="T0" fmla="*/ 8 w 88"/>
                <a:gd name="T1" fmla="*/ 65 h 65"/>
                <a:gd name="T2" fmla="*/ 0 w 88"/>
                <a:gd name="T3" fmla="*/ 57 h 65"/>
                <a:gd name="T4" fmla="*/ 0 w 88"/>
                <a:gd name="T5" fmla="*/ 57 h 65"/>
                <a:gd name="T6" fmla="*/ 0 w 88"/>
                <a:gd name="T7" fmla="*/ 8 h 65"/>
                <a:gd name="T8" fmla="*/ 8 w 88"/>
                <a:gd name="T9" fmla="*/ 0 h 65"/>
                <a:gd name="T10" fmla="*/ 8 w 88"/>
                <a:gd name="T11" fmla="*/ 0 h 65"/>
                <a:gd name="T12" fmla="*/ 80 w 88"/>
                <a:gd name="T13" fmla="*/ 0 h 65"/>
                <a:gd name="T14" fmla="*/ 88 w 88"/>
                <a:gd name="T15" fmla="*/ 8 h 65"/>
                <a:gd name="T16" fmla="*/ 88 w 88"/>
                <a:gd name="T17" fmla="*/ 8 h 65"/>
                <a:gd name="T18" fmla="*/ 88 w 88"/>
                <a:gd name="T19" fmla="*/ 57 h 65"/>
                <a:gd name="T20" fmla="*/ 80 w 88"/>
                <a:gd name="T21" fmla="*/ 65 h 65"/>
                <a:gd name="T22" fmla="*/ 80 w 88"/>
                <a:gd name="T23" fmla="*/ 65 h 65"/>
                <a:gd name="T24" fmla="*/ 8 w 88"/>
                <a:gd name="T25" fmla="*/ 65 h 65"/>
                <a:gd name="T26" fmla="*/ 5 w 88"/>
                <a:gd name="T27" fmla="*/ 8 h 65"/>
                <a:gd name="T28" fmla="*/ 5 w 88"/>
                <a:gd name="T29" fmla="*/ 57 h 65"/>
                <a:gd name="T30" fmla="*/ 8 w 88"/>
                <a:gd name="T31" fmla="*/ 59 h 65"/>
                <a:gd name="T32" fmla="*/ 8 w 88"/>
                <a:gd name="T33" fmla="*/ 59 h 65"/>
                <a:gd name="T34" fmla="*/ 80 w 88"/>
                <a:gd name="T35" fmla="*/ 59 h 65"/>
                <a:gd name="T36" fmla="*/ 82 w 88"/>
                <a:gd name="T37" fmla="*/ 57 h 65"/>
                <a:gd name="T38" fmla="*/ 82 w 88"/>
                <a:gd name="T39" fmla="*/ 57 h 65"/>
                <a:gd name="T40" fmla="*/ 82 w 88"/>
                <a:gd name="T41" fmla="*/ 8 h 65"/>
                <a:gd name="T42" fmla="*/ 80 w 88"/>
                <a:gd name="T43" fmla="*/ 6 h 65"/>
                <a:gd name="T44" fmla="*/ 80 w 88"/>
                <a:gd name="T45" fmla="*/ 6 h 65"/>
                <a:gd name="T46" fmla="*/ 8 w 88"/>
                <a:gd name="T47" fmla="*/ 6 h 65"/>
                <a:gd name="T48" fmla="*/ 5 w 88"/>
                <a:gd name="T49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65">
                  <a:moveTo>
                    <a:pt x="8" y="65"/>
                  </a:moveTo>
                  <a:cubicBezTo>
                    <a:pt x="3" y="65"/>
                    <a:pt x="0" y="61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4" y="0"/>
                    <a:pt x="88" y="4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61"/>
                    <a:pt x="84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  <a:moveTo>
                    <a:pt x="5" y="8"/>
                  </a:moveTo>
                  <a:cubicBezTo>
                    <a:pt x="5" y="57"/>
                    <a:pt x="5" y="57"/>
                    <a:pt x="5" y="57"/>
                  </a:cubicBezTo>
                  <a:cubicBezTo>
                    <a:pt x="5" y="58"/>
                    <a:pt x="6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59"/>
                    <a:pt x="82" y="58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7"/>
                    <a:pt x="81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5" y="7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2303768" y="1260795"/>
              <a:ext cx="195373" cy="150883"/>
            </a:xfrm>
            <a:custGeom>
              <a:avLst/>
              <a:gdLst>
                <a:gd name="T0" fmla="*/ 0 w 101"/>
                <a:gd name="T1" fmla="*/ 69 h 78"/>
                <a:gd name="T2" fmla="*/ 92 w 101"/>
                <a:gd name="T3" fmla="*/ 0 h 78"/>
                <a:gd name="T4" fmla="*/ 101 w 101"/>
                <a:gd name="T5" fmla="*/ 10 h 78"/>
                <a:gd name="T6" fmla="*/ 7 w 101"/>
                <a:gd name="T7" fmla="*/ 78 h 78"/>
                <a:gd name="T8" fmla="*/ 0 w 101"/>
                <a:gd name="T9" fmla="*/ 69 h 78"/>
                <a:gd name="T10" fmla="*/ 0 w 101"/>
                <a:gd name="T11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78">
                  <a:moveTo>
                    <a:pt x="0" y="69"/>
                  </a:moveTo>
                  <a:lnTo>
                    <a:pt x="92" y="0"/>
                  </a:lnTo>
                  <a:lnTo>
                    <a:pt x="101" y="10"/>
                  </a:lnTo>
                  <a:lnTo>
                    <a:pt x="7" y="78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2133541" y="1274336"/>
              <a:ext cx="174096" cy="129605"/>
            </a:xfrm>
            <a:custGeom>
              <a:avLst/>
              <a:gdLst>
                <a:gd name="T0" fmla="*/ 90 w 90"/>
                <a:gd name="T1" fmla="*/ 67 h 67"/>
                <a:gd name="T2" fmla="*/ 0 w 90"/>
                <a:gd name="T3" fmla="*/ 0 h 67"/>
                <a:gd name="T4" fmla="*/ 90 w 9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67">
                  <a:moveTo>
                    <a:pt x="90" y="67"/>
                  </a:moveTo>
                  <a:lnTo>
                    <a:pt x="0" y="0"/>
                  </a:lnTo>
                  <a:lnTo>
                    <a:pt x="9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 flipH="1" flipV="1">
              <a:off x="2133541" y="1274336"/>
              <a:ext cx="174096" cy="12960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16"/>
            <p:cNvSpPr/>
            <p:nvPr/>
          </p:nvSpPr>
          <p:spPr bwMode="auto">
            <a:xfrm>
              <a:off x="2112262" y="1256926"/>
              <a:ext cx="218586" cy="164424"/>
            </a:xfrm>
            <a:custGeom>
              <a:avLst/>
              <a:gdLst>
                <a:gd name="T0" fmla="*/ 45 w 48"/>
                <a:gd name="T1" fmla="*/ 30 h 36"/>
                <a:gd name="T2" fmla="*/ 6 w 48"/>
                <a:gd name="T3" fmla="*/ 2 h 36"/>
                <a:gd name="T4" fmla="*/ 3 w 48"/>
                <a:gd name="T5" fmla="*/ 7 h 36"/>
                <a:gd name="T6" fmla="*/ 42 w 48"/>
                <a:gd name="T7" fmla="*/ 34 h 36"/>
                <a:gd name="T8" fmla="*/ 45 w 48"/>
                <a:gd name="T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6">
                  <a:moveTo>
                    <a:pt x="45" y="30"/>
                  </a:moveTo>
                  <a:cubicBezTo>
                    <a:pt x="32" y="20"/>
                    <a:pt x="19" y="11"/>
                    <a:pt x="6" y="2"/>
                  </a:cubicBezTo>
                  <a:cubicBezTo>
                    <a:pt x="3" y="0"/>
                    <a:pt x="0" y="4"/>
                    <a:pt x="3" y="7"/>
                  </a:cubicBezTo>
                  <a:cubicBezTo>
                    <a:pt x="16" y="16"/>
                    <a:pt x="29" y="25"/>
                    <a:pt x="42" y="34"/>
                  </a:cubicBezTo>
                  <a:cubicBezTo>
                    <a:pt x="44" y="36"/>
                    <a:pt x="48" y="32"/>
                    <a:pt x="4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6394" name="文本框 35"/>
          <p:cNvSpPr txBox="1">
            <a:spLocks noChangeArrowheads="1"/>
          </p:cNvSpPr>
          <p:nvPr/>
        </p:nvSpPr>
        <p:spPr bwMode="auto">
          <a:xfrm>
            <a:off x="8737600" y="3967164"/>
            <a:ext cx="2618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13444555555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5" name="文本框 36"/>
          <p:cNvSpPr txBox="1">
            <a:spLocks noChangeArrowheads="1"/>
          </p:cNvSpPr>
          <p:nvPr/>
        </p:nvSpPr>
        <p:spPr bwMode="auto">
          <a:xfrm>
            <a:off x="8737601" y="4664077"/>
            <a:ext cx="2818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linjujiadematong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6" name="文本框 37"/>
          <p:cNvSpPr txBox="1">
            <a:spLocks noChangeArrowheads="1"/>
          </p:cNvSpPr>
          <p:nvPr/>
        </p:nvSpPr>
        <p:spPr bwMode="auto">
          <a:xfrm>
            <a:off x="8737600" y="5324477"/>
            <a:ext cx="2326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thezj@sina.cn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9424988" y="4495801"/>
            <a:ext cx="2233304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Education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2" name="组合 11"/>
          <p:cNvGrpSpPr/>
          <p:nvPr/>
        </p:nvGrpSpPr>
        <p:grpSpPr bwMode="auto">
          <a:xfrm>
            <a:off x="406401" y="604838"/>
            <a:ext cx="2679700" cy="2978150"/>
            <a:chOff x="522899" y="815032"/>
            <a:chExt cx="2679404" cy="2979045"/>
          </a:xfrm>
        </p:grpSpPr>
        <p:sp>
          <p:nvSpPr>
            <p:cNvPr id="4" name="椭圆 3"/>
            <p:cNvSpPr/>
            <p:nvPr/>
          </p:nvSpPr>
          <p:spPr>
            <a:xfrm>
              <a:off x="522899" y="815032"/>
              <a:ext cx="2679404" cy="2678917"/>
            </a:xfrm>
            <a:prstGeom prst="ellipse">
              <a:avLst/>
            </a:prstGeom>
            <a:solidFill>
              <a:srgbClr val="3AB0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7434" name="组合 10"/>
            <p:cNvGrpSpPr/>
            <p:nvPr/>
          </p:nvGrpSpPr>
          <p:grpSpPr bwMode="auto">
            <a:xfrm>
              <a:off x="759214" y="1597841"/>
              <a:ext cx="2206774" cy="2196236"/>
              <a:chOff x="5254387" y="2565782"/>
              <a:chExt cx="3903260" cy="2674958"/>
            </a:xfrm>
          </p:grpSpPr>
          <p:sp>
            <p:nvSpPr>
              <p:cNvPr id="5" name="弦形 4"/>
              <p:cNvSpPr/>
              <p:nvPr/>
            </p:nvSpPr>
            <p:spPr>
              <a:xfrm>
                <a:off x="5936981" y="2703182"/>
                <a:ext cx="2538071" cy="2537558"/>
              </a:xfrm>
              <a:prstGeom prst="chord">
                <a:avLst>
                  <a:gd name="adj1" fmla="val 10809007"/>
                  <a:gd name="adj2" fmla="val 2158461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7436" name="组合 9"/>
              <p:cNvGrpSpPr/>
              <p:nvPr/>
            </p:nvGrpSpPr>
            <p:grpSpPr bwMode="auto">
              <a:xfrm>
                <a:off x="5254387" y="2565782"/>
                <a:ext cx="3903260" cy="1296532"/>
                <a:chOff x="5254387" y="2565782"/>
                <a:chExt cx="3903260" cy="1296532"/>
              </a:xfrm>
            </p:grpSpPr>
            <p:sp>
              <p:nvSpPr>
                <p:cNvPr id="6" name="矩形 5"/>
                <p:cNvSpPr/>
                <p:nvPr/>
              </p:nvSpPr>
              <p:spPr>
                <a:xfrm>
                  <a:off x="5254735" y="2565859"/>
                  <a:ext cx="3902565" cy="2456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8856886" y="2687709"/>
                  <a:ext cx="0" cy="806525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流程图: 离页连接符 8"/>
                <p:cNvSpPr/>
                <p:nvPr/>
              </p:nvSpPr>
              <p:spPr>
                <a:xfrm rot="10800000">
                  <a:off x="8741775" y="3383990"/>
                  <a:ext cx="230223" cy="477726"/>
                </a:xfrm>
                <a:prstGeom prst="flowChartOffpageConnector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</p:grpSp>
      </p:grpSp>
      <p:sp>
        <p:nvSpPr>
          <p:cNvPr id="17413" name="Content Placeholder 2"/>
          <p:cNvSpPr txBox="1"/>
          <p:nvPr/>
        </p:nvSpPr>
        <p:spPr bwMode="auto">
          <a:xfrm>
            <a:off x="3957639" y="5694363"/>
            <a:ext cx="78597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consectetur adipiscing elit. Curabitur elementum posuere pretium. Quisque nibh dolor, dignissim ac dignissim ut, luctus ac urna. Aliquam aliquet non massa quis tincidunt.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8401051" y="5083177"/>
            <a:ext cx="34163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广告经营与管理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5" name="组合 26"/>
          <p:cNvGrpSpPr/>
          <p:nvPr/>
        </p:nvGrpSpPr>
        <p:grpSpPr bwMode="auto">
          <a:xfrm>
            <a:off x="2189164" y="2143125"/>
            <a:ext cx="8174037" cy="3963988"/>
            <a:chOff x="2580188" y="-2273965"/>
            <a:chExt cx="12245587" cy="7942678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5690934" y="1838924"/>
              <a:ext cx="0" cy="1844915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25" name="组合 25"/>
            <p:cNvGrpSpPr/>
            <p:nvPr/>
          </p:nvGrpSpPr>
          <p:grpSpPr bwMode="auto">
            <a:xfrm>
              <a:off x="2580188" y="-2273965"/>
              <a:ext cx="12245587" cy="7942678"/>
              <a:chOff x="2580188" y="-2273965"/>
              <a:chExt cx="12245587" cy="7942678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V="1">
                <a:off x="2580188" y="3826978"/>
                <a:ext cx="0" cy="1841735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2580188" y="3753819"/>
                <a:ext cx="2960915" cy="15903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 flipV="1">
                <a:off x="5690934" y="1768944"/>
                <a:ext cx="2963294" cy="12724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8751735" y="-215930"/>
                <a:ext cx="0" cy="1841733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8751735" y="-289091"/>
                <a:ext cx="2963294" cy="15905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V="1">
                <a:off x="11864860" y="-2203985"/>
                <a:ext cx="0" cy="1844915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 flipV="1">
                <a:off x="11864860" y="-2273965"/>
                <a:ext cx="2960915" cy="12724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416" name="文本框 27"/>
          <p:cNvSpPr txBox="1">
            <a:spLocks noChangeArrowheads="1"/>
          </p:cNvSpPr>
          <p:nvPr/>
        </p:nvSpPr>
        <p:spPr bwMode="auto">
          <a:xfrm>
            <a:off x="2189164" y="5824539"/>
            <a:ext cx="755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文本框 28"/>
          <p:cNvSpPr txBox="1">
            <a:spLocks noChangeArrowheads="1"/>
          </p:cNvSpPr>
          <p:nvPr/>
        </p:nvSpPr>
        <p:spPr bwMode="auto">
          <a:xfrm>
            <a:off x="4265614" y="4818064"/>
            <a:ext cx="755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8" name="文本框 29"/>
          <p:cNvSpPr txBox="1">
            <a:spLocks noChangeArrowheads="1"/>
          </p:cNvSpPr>
          <p:nvPr/>
        </p:nvSpPr>
        <p:spPr bwMode="auto">
          <a:xfrm>
            <a:off x="6361114" y="3798888"/>
            <a:ext cx="755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9" name="文本框 30"/>
          <p:cNvSpPr txBox="1">
            <a:spLocks noChangeArrowheads="1"/>
          </p:cNvSpPr>
          <p:nvPr/>
        </p:nvSpPr>
        <p:spPr bwMode="auto">
          <a:xfrm>
            <a:off x="8377238" y="2832100"/>
            <a:ext cx="7553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0" name="Content Placeholder 2"/>
          <p:cNvSpPr txBox="1"/>
          <p:nvPr/>
        </p:nvSpPr>
        <p:spPr bwMode="auto">
          <a:xfrm>
            <a:off x="2198688" y="3706813"/>
            <a:ext cx="204311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1" name="Content Placeholder 2"/>
          <p:cNvSpPr txBox="1"/>
          <p:nvPr/>
        </p:nvSpPr>
        <p:spPr bwMode="auto">
          <a:xfrm>
            <a:off x="4151314" y="2549525"/>
            <a:ext cx="20447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2" name="Content Placeholder 2"/>
          <p:cNvSpPr txBox="1"/>
          <p:nvPr/>
        </p:nvSpPr>
        <p:spPr bwMode="auto">
          <a:xfrm>
            <a:off x="6223001" y="1498600"/>
            <a:ext cx="2043113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3" name="Content Placeholder 2"/>
          <p:cNvSpPr txBox="1"/>
          <p:nvPr/>
        </p:nvSpPr>
        <p:spPr bwMode="auto">
          <a:xfrm>
            <a:off x="8402639" y="569913"/>
            <a:ext cx="204470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5" name="矩形 17"/>
          <p:cNvSpPr>
            <a:spLocks noChangeArrowheads="1"/>
          </p:cNvSpPr>
          <p:nvPr/>
        </p:nvSpPr>
        <p:spPr bwMode="auto">
          <a:xfrm>
            <a:off x="406400" y="5589589"/>
            <a:ext cx="3672224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experience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410200" y="-695325"/>
            <a:ext cx="1390651" cy="139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1562101" y="0"/>
            <a:ext cx="4533900" cy="1714500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1562101" y="1714500"/>
            <a:ext cx="9124951" cy="3429000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5930900" y="5143502"/>
            <a:ext cx="4756151" cy="1776413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819149" y="295275"/>
            <a:ext cx="2838451" cy="283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577263" y="3724275"/>
            <a:ext cx="2838451" cy="283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582025" y="4378326"/>
            <a:ext cx="281359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88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3" name="文本框 40"/>
          <p:cNvSpPr txBox="1">
            <a:spLocks noChangeArrowheads="1"/>
          </p:cNvSpPr>
          <p:nvPr/>
        </p:nvSpPr>
        <p:spPr bwMode="auto">
          <a:xfrm>
            <a:off x="9112251" y="5508627"/>
            <a:ext cx="15119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8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19150" y="901701"/>
            <a:ext cx="281359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88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5" name="文本框 46"/>
          <p:cNvSpPr txBox="1">
            <a:spLocks noChangeArrowheads="1"/>
          </p:cNvSpPr>
          <p:nvPr/>
        </p:nvSpPr>
        <p:spPr bwMode="auto">
          <a:xfrm>
            <a:off x="1457325" y="2032002"/>
            <a:ext cx="15119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8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6" name="Content Placeholder 2"/>
          <p:cNvSpPr txBox="1"/>
          <p:nvPr/>
        </p:nvSpPr>
        <p:spPr bwMode="auto">
          <a:xfrm>
            <a:off x="7315201" y="161925"/>
            <a:ext cx="4694239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这里写经历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47" name="组合 32"/>
          <p:cNvGrpSpPr/>
          <p:nvPr/>
        </p:nvGrpSpPr>
        <p:grpSpPr bwMode="auto">
          <a:xfrm>
            <a:off x="4635501" y="2065338"/>
            <a:ext cx="2679700" cy="2679700"/>
            <a:chOff x="406421" y="604633"/>
            <a:chExt cx="2679404" cy="2679404"/>
          </a:xfrm>
        </p:grpSpPr>
        <p:sp>
          <p:nvSpPr>
            <p:cNvPr id="11" name="椭圆 10"/>
            <p:cNvSpPr/>
            <p:nvPr/>
          </p:nvSpPr>
          <p:spPr>
            <a:xfrm>
              <a:off x="406421" y="604633"/>
              <a:ext cx="2679404" cy="2679404"/>
            </a:xfrm>
            <a:prstGeom prst="ellipse">
              <a:avLst/>
            </a:prstGeom>
            <a:solidFill>
              <a:srgbClr val="3AB0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8456" name="组合 8"/>
            <p:cNvGrpSpPr/>
            <p:nvPr/>
          </p:nvGrpSpPr>
          <p:grpSpPr bwMode="auto">
            <a:xfrm>
              <a:off x="1036261" y="1433353"/>
              <a:ext cx="1430213" cy="1021160"/>
              <a:chOff x="3080086" y="1606217"/>
              <a:chExt cx="4307304" cy="261686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3081074" y="3151606"/>
                <a:ext cx="4307202" cy="10698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" name="任意多边形 5"/>
              <p:cNvSpPr/>
              <p:nvPr/>
            </p:nvSpPr>
            <p:spPr>
              <a:xfrm>
                <a:off x="3081074" y="1984164"/>
                <a:ext cx="4307202" cy="1069816"/>
              </a:xfrm>
              <a:custGeom>
                <a:avLst/>
                <a:gdLst>
                  <a:gd name="connsiteX0" fmla="*/ 0 w 4307304"/>
                  <a:gd name="connsiteY0" fmla="*/ 0 h 1070810"/>
                  <a:gd name="connsiteX1" fmla="*/ 4307304 w 4307304"/>
                  <a:gd name="connsiteY1" fmla="*/ 0 h 1070810"/>
                  <a:gd name="connsiteX2" fmla="*/ 4307304 w 4307304"/>
                  <a:gd name="connsiteY2" fmla="*/ 1070810 h 1070810"/>
                  <a:gd name="connsiteX3" fmla="*/ 2425471 w 4307304"/>
                  <a:gd name="connsiteY3" fmla="*/ 1070810 h 1070810"/>
                  <a:gd name="connsiteX4" fmla="*/ 2439399 w 4307304"/>
                  <a:gd name="connsiteY4" fmla="*/ 1050152 h 1070810"/>
                  <a:gd name="connsiteX5" fmla="*/ 2454441 w 4307304"/>
                  <a:gd name="connsiteY5" fmla="*/ 975644 h 1070810"/>
                  <a:gd name="connsiteX6" fmla="*/ 2454441 w 4307304"/>
                  <a:gd name="connsiteY6" fmla="*/ 756897 h 1070810"/>
                  <a:gd name="connsiteX7" fmla="*/ 2263025 w 4307304"/>
                  <a:gd name="connsiteY7" fmla="*/ 565481 h 1070810"/>
                  <a:gd name="connsiteX8" fmla="*/ 2044278 w 4307304"/>
                  <a:gd name="connsiteY8" fmla="*/ 565481 h 1070810"/>
                  <a:gd name="connsiteX9" fmla="*/ 1852862 w 4307304"/>
                  <a:gd name="connsiteY9" fmla="*/ 756897 h 1070810"/>
                  <a:gd name="connsiteX10" fmla="*/ 1852862 w 4307304"/>
                  <a:gd name="connsiteY10" fmla="*/ 975644 h 1070810"/>
                  <a:gd name="connsiteX11" fmla="*/ 1867905 w 4307304"/>
                  <a:gd name="connsiteY11" fmla="*/ 1050152 h 1070810"/>
                  <a:gd name="connsiteX12" fmla="*/ 1881833 w 4307304"/>
                  <a:gd name="connsiteY12" fmla="*/ 1070810 h 1070810"/>
                  <a:gd name="connsiteX13" fmla="*/ 0 w 4307304"/>
                  <a:gd name="connsiteY13" fmla="*/ 1070810 h 1070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07304" h="1070810">
                    <a:moveTo>
                      <a:pt x="0" y="0"/>
                    </a:moveTo>
                    <a:lnTo>
                      <a:pt x="4307304" y="0"/>
                    </a:lnTo>
                    <a:lnTo>
                      <a:pt x="4307304" y="1070810"/>
                    </a:lnTo>
                    <a:lnTo>
                      <a:pt x="2425471" y="1070810"/>
                    </a:lnTo>
                    <a:lnTo>
                      <a:pt x="2439399" y="1050152"/>
                    </a:lnTo>
                    <a:cubicBezTo>
                      <a:pt x="2449085" y="1027251"/>
                      <a:pt x="2454441" y="1002073"/>
                      <a:pt x="2454441" y="975644"/>
                    </a:cubicBezTo>
                    <a:lnTo>
                      <a:pt x="2454441" y="756897"/>
                    </a:lnTo>
                    <a:cubicBezTo>
                      <a:pt x="2454441" y="651181"/>
                      <a:pt x="2368741" y="565481"/>
                      <a:pt x="2263025" y="565481"/>
                    </a:cubicBezTo>
                    <a:lnTo>
                      <a:pt x="2044278" y="565481"/>
                    </a:lnTo>
                    <a:cubicBezTo>
                      <a:pt x="1938562" y="565481"/>
                      <a:pt x="1852862" y="651181"/>
                      <a:pt x="1852862" y="756897"/>
                    </a:cubicBezTo>
                    <a:lnTo>
                      <a:pt x="1852862" y="975644"/>
                    </a:lnTo>
                    <a:cubicBezTo>
                      <a:pt x="1852862" y="1002073"/>
                      <a:pt x="1858219" y="1027251"/>
                      <a:pt x="1867905" y="1050152"/>
                    </a:cubicBezTo>
                    <a:lnTo>
                      <a:pt x="1881833" y="1070810"/>
                    </a:lnTo>
                    <a:lnTo>
                      <a:pt x="0" y="10708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5160576" y="2911608"/>
                <a:ext cx="148196" cy="1423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682530" y="1605866"/>
                <a:ext cx="1104290" cy="858291"/>
              </a:xfrm>
              <a:prstGeom prst="ellipse">
                <a:avLst/>
              </a:prstGeom>
              <a:noFill/>
              <a:ln w="889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8448" name="Content Placeholder 2"/>
          <p:cNvSpPr txBox="1"/>
          <p:nvPr/>
        </p:nvSpPr>
        <p:spPr bwMode="auto">
          <a:xfrm>
            <a:off x="406400" y="3455988"/>
            <a:ext cx="3671888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这里写经历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535364" y="1200150"/>
            <a:ext cx="2560637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50" name="矩形 50"/>
          <p:cNvSpPr>
            <a:spLocks noChangeArrowheads="1"/>
          </p:cNvSpPr>
          <p:nvPr/>
        </p:nvSpPr>
        <p:spPr bwMode="auto">
          <a:xfrm>
            <a:off x="3438525" y="1304927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2400" b="1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成都什么广告公司</a:t>
            </a:r>
            <a:endParaRPr lang="en-US" altLang="zh-CN" sz="2400" b="1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67426" y="4843463"/>
            <a:ext cx="2562225" cy="646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52" name="矩形 52"/>
          <p:cNvSpPr>
            <a:spLocks noChangeArrowheads="1"/>
          </p:cNvSpPr>
          <p:nvPr/>
        </p:nvSpPr>
        <p:spPr bwMode="auto">
          <a:xfrm>
            <a:off x="6081713" y="4948239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2400" b="1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成都什么广告公司</a:t>
            </a:r>
            <a:endParaRPr lang="en-US" altLang="zh-CN" sz="2400" b="1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直角三角形 53"/>
          <p:cNvSpPr/>
          <p:nvPr/>
        </p:nvSpPr>
        <p:spPr>
          <a:xfrm rot="13500000">
            <a:off x="3821113" y="4772026"/>
            <a:ext cx="528638" cy="528637"/>
          </a:xfrm>
          <a:prstGeom prst="rtTriangle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直角三角形 54"/>
          <p:cNvSpPr/>
          <p:nvPr/>
        </p:nvSpPr>
        <p:spPr>
          <a:xfrm rot="2700000">
            <a:off x="6992939" y="404814"/>
            <a:ext cx="528637" cy="528637"/>
          </a:xfrm>
          <a:prstGeom prst="rtTriangle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445500" y="3722688"/>
            <a:ext cx="2838451" cy="283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H="1">
            <a:off x="1504951" y="-107950"/>
            <a:ext cx="4879975" cy="1822450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504951" y="1714500"/>
            <a:ext cx="9182100" cy="3429000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5875339" y="5143500"/>
            <a:ext cx="4811712" cy="1797050"/>
          </a:xfrm>
          <a:prstGeom prst="line">
            <a:avLst/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819149" y="295275"/>
            <a:ext cx="2838451" cy="283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7301" y="495301"/>
            <a:ext cx="17363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54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5" name="文本框 7"/>
          <p:cNvSpPr txBox="1">
            <a:spLocks noChangeArrowheads="1"/>
          </p:cNvSpPr>
          <p:nvPr/>
        </p:nvSpPr>
        <p:spPr bwMode="auto">
          <a:xfrm>
            <a:off x="1317626" y="1336677"/>
            <a:ext cx="8547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7301" y="1760539"/>
            <a:ext cx="17363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54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7" name="文本框 9"/>
          <p:cNvSpPr txBox="1">
            <a:spLocks noChangeArrowheads="1"/>
          </p:cNvSpPr>
          <p:nvPr/>
        </p:nvSpPr>
        <p:spPr bwMode="auto">
          <a:xfrm>
            <a:off x="2316163" y="2455865"/>
            <a:ext cx="673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8" name="文本框 10"/>
          <p:cNvSpPr txBox="1">
            <a:spLocks noChangeArrowheads="1"/>
          </p:cNvSpPr>
          <p:nvPr/>
        </p:nvSpPr>
        <p:spPr bwMode="auto">
          <a:xfrm>
            <a:off x="2022475" y="1349377"/>
            <a:ext cx="4318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78901" y="4133850"/>
            <a:ext cx="17363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54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0" name="文本框 12"/>
          <p:cNvSpPr txBox="1">
            <a:spLocks noChangeArrowheads="1"/>
          </p:cNvSpPr>
          <p:nvPr/>
        </p:nvSpPr>
        <p:spPr bwMode="auto">
          <a:xfrm>
            <a:off x="9312275" y="4883152"/>
            <a:ext cx="673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78901" y="5181601"/>
            <a:ext cx="17363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-300" dirty="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5400" b="1" spc="-300" dirty="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2" name="文本框 14"/>
          <p:cNvSpPr txBox="1">
            <a:spLocks noChangeArrowheads="1"/>
          </p:cNvSpPr>
          <p:nvPr/>
        </p:nvSpPr>
        <p:spPr bwMode="auto">
          <a:xfrm>
            <a:off x="10039351" y="5895977"/>
            <a:ext cx="673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3" name="文本框 15"/>
          <p:cNvSpPr txBox="1">
            <a:spLocks noChangeArrowheads="1"/>
          </p:cNvSpPr>
          <p:nvPr/>
        </p:nvSpPr>
        <p:spPr bwMode="auto">
          <a:xfrm>
            <a:off x="9772651" y="4886327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endParaRPr lang="zh-CN" altLang="en-US" sz="2400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4" name="Content Placeholder 2"/>
          <p:cNvSpPr txBox="1"/>
          <p:nvPr/>
        </p:nvSpPr>
        <p:spPr bwMode="auto">
          <a:xfrm>
            <a:off x="849314" y="3378200"/>
            <a:ext cx="4695825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这里写经历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Content Placeholder 2"/>
          <p:cNvSpPr txBox="1"/>
          <p:nvPr/>
        </p:nvSpPr>
        <p:spPr bwMode="auto">
          <a:xfrm>
            <a:off x="6192839" y="585788"/>
            <a:ext cx="3671887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这里写经历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说说你都干了些什么，取得了什么成绩诸如此类，布拉布拉。简单说说你都干了些什么，取得了什么成绩诸如此类，布拉布拉。简单说说你都干了些什么，取得了什么成绩诸如此类，布拉布拉。简单说说你都干了些什么，取得了什么成绩诸如此类，布拉布拉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0272406">
            <a:off x="6192839" y="5167313"/>
            <a:ext cx="2560637" cy="646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77" name="矩形 26"/>
          <p:cNvSpPr>
            <a:spLocks noChangeArrowheads="1"/>
          </p:cNvSpPr>
          <p:nvPr/>
        </p:nvSpPr>
        <p:spPr bwMode="auto">
          <a:xfrm rot="-1327594">
            <a:off x="6205279" y="5270651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2400" b="1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成都什么广告公司</a:t>
            </a:r>
            <a:endParaRPr lang="en-US" altLang="zh-CN" sz="2400" b="1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 rot="920090">
            <a:off x="3373439" y="1655763"/>
            <a:ext cx="2560637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79" name="矩形 28"/>
          <p:cNvSpPr>
            <a:spLocks noChangeArrowheads="1"/>
          </p:cNvSpPr>
          <p:nvPr/>
        </p:nvSpPr>
        <p:spPr bwMode="auto">
          <a:xfrm rot="920090">
            <a:off x="3385879" y="1760687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2400" b="1">
                <a:solidFill>
                  <a:srgbClr val="3AB0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成都什么广告公司</a:t>
            </a:r>
            <a:endParaRPr lang="en-US" altLang="zh-CN" sz="2400" b="1">
              <a:solidFill>
                <a:srgbClr val="3AB07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直角三角形 30"/>
          <p:cNvSpPr/>
          <p:nvPr/>
        </p:nvSpPr>
        <p:spPr>
          <a:xfrm rot="2700000">
            <a:off x="5900739" y="782639"/>
            <a:ext cx="528637" cy="528637"/>
          </a:xfrm>
          <a:prstGeom prst="rtTriangle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13500000">
            <a:off x="5360990" y="4065589"/>
            <a:ext cx="528637" cy="528637"/>
          </a:xfrm>
          <a:prstGeom prst="rtTriangle">
            <a:avLst/>
          </a:prstGeom>
          <a:solidFill>
            <a:srgbClr val="3AB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"/>
          <p:cNvSpPr txBox="1">
            <a:spLocks noChangeArrowheads="1"/>
          </p:cNvSpPr>
          <p:nvPr/>
        </p:nvSpPr>
        <p:spPr bwMode="auto">
          <a:xfrm>
            <a:off x="-215900" y="-349250"/>
            <a:ext cx="12623969" cy="755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</a:t>
            </a:r>
            <a:endParaRPr lang="zh-CN" altLang="en-US" sz="48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4" name="文本框 2"/>
          <p:cNvSpPr txBox="1">
            <a:spLocks noChangeArrowheads="1"/>
          </p:cNvSpPr>
          <p:nvPr/>
        </p:nvSpPr>
        <p:spPr bwMode="auto">
          <a:xfrm>
            <a:off x="4494214" y="3136901"/>
            <a:ext cx="3204723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HIGHT LIGHTS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Content Placeholder 2"/>
          <p:cNvSpPr txBox="1"/>
          <p:nvPr/>
        </p:nvSpPr>
        <p:spPr bwMode="auto">
          <a:xfrm>
            <a:off x="612777" y="942975"/>
            <a:ext cx="4227513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成就一</a:t>
            </a:r>
            <a:b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consectetur adipiscing elit. Curabitur elementum posuere pretium. Quisque nibh dolor, dignissim ac dignissim ut, luctus ac urna. Aliquam aliquet non massa quis tincidunt.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6" name="Content Placeholder 2"/>
          <p:cNvSpPr txBox="1"/>
          <p:nvPr/>
        </p:nvSpPr>
        <p:spPr bwMode="auto">
          <a:xfrm>
            <a:off x="6945313" y="942975"/>
            <a:ext cx="4227512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成就二</a:t>
            </a:r>
            <a:b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consectetur adipiscing elit. Curabitur elementum posuere pretium. Quisque nibh dolor, dignissim ac dignissim ut, luctus ac urna. Aliquam aliquet non massa quis tincidunt.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7" name="Content Placeholder 2"/>
          <p:cNvSpPr txBox="1"/>
          <p:nvPr/>
        </p:nvSpPr>
        <p:spPr bwMode="auto">
          <a:xfrm>
            <a:off x="612777" y="4368800"/>
            <a:ext cx="4227513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嘉奖一</a:t>
            </a:r>
            <a:b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consectetur adipiscing elit. Curabitur elementum posuere pretium. Quisque nibh dolor, dignissim ac dignissim ut, luctus ac urna. Aliquam aliquet non massa quis tincidunt.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8" name="Content Placeholder 2"/>
          <p:cNvSpPr txBox="1"/>
          <p:nvPr/>
        </p:nvSpPr>
        <p:spPr bwMode="auto">
          <a:xfrm>
            <a:off x="6945313" y="4368800"/>
            <a:ext cx="4227512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嘉奖二</a:t>
            </a:r>
            <a:b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consectetur adipiscing elit. Curabitur elementum posuere pretium. Quisque nibh dolor, dignissim ac dignissim ut, luctus ac urna. Aliquam aliquet non massa quis tincidunt.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9" name="组合 11"/>
          <p:cNvGrpSpPr/>
          <p:nvPr/>
        </p:nvGrpSpPr>
        <p:grpSpPr bwMode="auto">
          <a:xfrm>
            <a:off x="6091239" y="206375"/>
            <a:ext cx="9525" cy="6445250"/>
            <a:chOff x="6086904" y="254240"/>
            <a:chExt cx="9096" cy="6444238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91452" y="254240"/>
              <a:ext cx="4548" cy="26284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86904" y="4069991"/>
              <a:ext cx="4548" cy="26284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90" name="组合 18"/>
          <p:cNvGrpSpPr/>
          <p:nvPr/>
        </p:nvGrpSpPr>
        <p:grpSpPr bwMode="auto">
          <a:xfrm>
            <a:off x="390526" y="3424240"/>
            <a:ext cx="11410951" cy="3175"/>
            <a:chOff x="390422" y="3423880"/>
            <a:chExt cx="11411156" cy="3413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390422" y="3423880"/>
              <a:ext cx="3887858" cy="3413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7913721" y="3423880"/>
              <a:ext cx="3887857" cy="3413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14914" y="833438"/>
            <a:ext cx="1152525" cy="4318000"/>
          </a:xfrm>
          <a:prstGeom prst="rect">
            <a:avLst/>
          </a:prstGeom>
          <a:pattFill prst="wdUpDiag">
            <a:fgClr>
              <a:srgbClr val="9E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46488" y="833438"/>
            <a:ext cx="1152525" cy="4318000"/>
          </a:xfrm>
          <a:prstGeom prst="rect">
            <a:avLst/>
          </a:prstGeom>
          <a:pattFill prst="wdUpDiag">
            <a:fgClr>
              <a:srgbClr val="FFC000"/>
            </a:fgClr>
            <a:bgClr>
              <a:srgbClr val="F5F4DD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226" y="833438"/>
            <a:ext cx="1152525" cy="4318000"/>
          </a:xfrm>
          <a:prstGeom prst="rect">
            <a:avLst/>
          </a:prstGeom>
          <a:pattFill prst="wdUpDiag">
            <a:fgClr>
              <a:schemeClr val="accent1">
                <a:lumMod val="75000"/>
              </a:schemeClr>
            </a:fgClr>
            <a:bgClr>
              <a:srgbClr val="F5F4DD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79649" y="833438"/>
            <a:ext cx="1150939" cy="4318000"/>
          </a:xfrm>
          <a:prstGeom prst="rect">
            <a:avLst/>
          </a:prstGeom>
          <a:pattFill prst="wdUpDiag">
            <a:fgClr>
              <a:schemeClr val="accent6"/>
            </a:fgClr>
            <a:bgClr>
              <a:srgbClr val="F5F4DD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1226" y="1408115"/>
            <a:ext cx="1152525" cy="37433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79649" y="3711577"/>
            <a:ext cx="1150939" cy="143986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46488" y="2703515"/>
            <a:ext cx="1152525" cy="24479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14914" y="1984375"/>
            <a:ext cx="1152525" cy="3167063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文本框 27"/>
          <p:cNvSpPr txBox="1">
            <a:spLocks noChangeArrowheads="1"/>
          </p:cNvSpPr>
          <p:nvPr/>
        </p:nvSpPr>
        <p:spPr bwMode="auto">
          <a:xfrm>
            <a:off x="917575" y="1511300"/>
            <a:ext cx="1138239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5F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lang="zh-CN" altLang="en-US" sz="3200" b="1">
              <a:solidFill>
                <a:srgbClr val="F5F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6" name="文本框 28"/>
          <p:cNvSpPr txBox="1">
            <a:spLocks noChangeArrowheads="1"/>
          </p:cNvSpPr>
          <p:nvPr/>
        </p:nvSpPr>
        <p:spPr bwMode="auto">
          <a:xfrm>
            <a:off x="2279650" y="3711575"/>
            <a:ext cx="11382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5F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CDR</a:t>
            </a:r>
            <a:endParaRPr lang="zh-CN" altLang="en-US" sz="3200" b="1">
              <a:solidFill>
                <a:srgbClr val="F5F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7" name="文本框 29"/>
          <p:cNvSpPr txBox="1">
            <a:spLocks noChangeArrowheads="1"/>
          </p:cNvSpPr>
          <p:nvPr/>
        </p:nvSpPr>
        <p:spPr bwMode="auto">
          <a:xfrm>
            <a:off x="3660775" y="2703513"/>
            <a:ext cx="1138239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5F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lang="zh-CN" altLang="en-US" sz="3200" b="1">
              <a:solidFill>
                <a:srgbClr val="F5F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8" name="文本框 30"/>
          <p:cNvSpPr txBox="1">
            <a:spLocks noChangeArrowheads="1"/>
          </p:cNvSpPr>
          <p:nvPr/>
        </p:nvSpPr>
        <p:spPr bwMode="auto">
          <a:xfrm>
            <a:off x="5029201" y="1984375"/>
            <a:ext cx="11382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5F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200" b="1">
              <a:solidFill>
                <a:srgbClr val="F5F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9" name="矩形 55"/>
          <p:cNvSpPr>
            <a:spLocks noChangeArrowheads="1"/>
          </p:cNvSpPr>
          <p:nvPr/>
        </p:nvSpPr>
        <p:spPr bwMode="auto">
          <a:xfrm>
            <a:off x="7334251" y="1968500"/>
            <a:ext cx="3722688" cy="1200329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rgbClr val="292929"/>
              </a:buClr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text can be replaced with your own text. All phrases can be replaced with your own text</a:t>
            </a:r>
            <a:r>
              <a:rPr lang="en-US" altLang="zh-CN" sz="16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de-DE" alt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0" name="矩形 56"/>
          <p:cNvSpPr>
            <a:spLocks noChangeArrowheads="1"/>
          </p:cNvSpPr>
          <p:nvPr/>
        </p:nvSpPr>
        <p:spPr bwMode="auto">
          <a:xfrm>
            <a:off x="7334251" y="3441700"/>
            <a:ext cx="3722688" cy="1200329"/>
          </a:xfrm>
          <a:prstGeom prst="rect">
            <a:avLst/>
          </a:prstGeom>
          <a:solidFill>
            <a:schemeClr val="tx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rgbClr val="292929"/>
              </a:buClr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text can be replaced with your own text. All phrases can be replaced with your own text</a:t>
            </a:r>
            <a:r>
              <a:rPr lang="en-US" altLang="zh-CN" sz="16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de-DE" alt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1" name="矩形 57"/>
          <p:cNvSpPr>
            <a:spLocks noChangeArrowheads="1"/>
          </p:cNvSpPr>
          <p:nvPr/>
        </p:nvSpPr>
        <p:spPr bwMode="auto">
          <a:xfrm>
            <a:off x="7334251" y="4913313"/>
            <a:ext cx="3722688" cy="1200329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40000"/>
              </a:spcAft>
              <a:buClr>
                <a:srgbClr val="292929"/>
              </a:buClr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text can be replaced with your own text. All phrases can be replaced with your own text</a:t>
            </a:r>
            <a:r>
              <a:rPr lang="en-US" altLang="zh-CN" sz="16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de-DE" alt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2" name="矩形 21"/>
          <p:cNvSpPr>
            <a:spLocks noChangeArrowheads="1"/>
          </p:cNvSpPr>
          <p:nvPr/>
        </p:nvSpPr>
        <p:spPr bwMode="auto">
          <a:xfrm>
            <a:off x="917576" y="5780089"/>
            <a:ext cx="1301959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SKILL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3" name="矩形 22"/>
          <p:cNvSpPr>
            <a:spLocks noChangeArrowheads="1"/>
          </p:cNvSpPr>
          <p:nvPr/>
        </p:nvSpPr>
        <p:spPr bwMode="auto">
          <a:xfrm>
            <a:off x="7334251" y="1370015"/>
            <a:ext cx="16866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9196390" y="1370015"/>
            <a:ext cx="8402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62225"/>
            <a:ext cx="12192000" cy="17335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2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27476" y="3586163"/>
            <a:ext cx="2081213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03951" y="3586163"/>
            <a:ext cx="2185988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96314" y="3586163"/>
            <a:ext cx="2217737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50988" y="3586163"/>
            <a:ext cx="2179637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图片 7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50989" y="288925"/>
            <a:ext cx="1885951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图片 8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30625" y="288925"/>
            <a:ext cx="2087563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图片 9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30926" y="288925"/>
            <a:ext cx="2066925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图片 10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509000" y="288925"/>
            <a:ext cx="2305051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0" name="矩形 1"/>
          <p:cNvSpPr>
            <a:spLocks noChangeArrowheads="1"/>
          </p:cNvSpPr>
          <p:nvPr/>
        </p:nvSpPr>
        <p:spPr bwMode="auto">
          <a:xfrm>
            <a:off x="4960939" y="3136901"/>
            <a:ext cx="2268570" cy="584775"/>
          </a:xfrm>
          <a:prstGeom prst="rect">
            <a:avLst/>
          </a:prstGeom>
          <a:solidFill>
            <a:srgbClr val="3AB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Exhibition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555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387475" y="612777"/>
            <a:ext cx="27432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87475" y="3881438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68813" y="3881438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4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13625" y="3848100"/>
            <a:ext cx="27432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图片 5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68813" y="612775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片 6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13625" y="612775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2752</Words>
  <Application>WPS 演示</Application>
  <PresentationFormat>宽屏</PresentationFormat>
  <Paragraphs>150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青晨网 www.qingchenwang.com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青晨网PPT之家</dc:creator>
  <cp:keywords>青晨网 www.qingchenwang.com</cp:keywords>
  <dc:description>www.qingchenwang.com</dc:description>
  <cp:lastModifiedBy>Administrator</cp:lastModifiedBy>
  <cp:revision>36</cp:revision>
  <dcterms:created xsi:type="dcterms:W3CDTF">2015-03-07T19:54:00Z</dcterms:created>
  <dcterms:modified xsi:type="dcterms:W3CDTF">2020-04-11T06:51:31Z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