
<file path=[Content_Types].xml><?xml version="1.0" encoding="utf-8"?>
<Types xmlns="http://schemas.openxmlformats.org/package/2006/content-types">
  <Default Extension="jpeg" ContentType="image/jpeg"/>
  <Default Extension="wdp" ContentType="image/vnd.ms-photo"/>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470" r:id="rId3"/>
    <p:sldId id="471" r:id="rId5"/>
    <p:sldId id="353" r:id="rId6"/>
    <p:sldId id="352" r:id="rId7"/>
    <p:sldId id="472" r:id="rId8"/>
    <p:sldId id="473" r:id="rId9"/>
    <p:sldId id="474" r:id="rId10"/>
    <p:sldId id="476" r:id="rId11"/>
    <p:sldId id="477" r:id="rId12"/>
    <p:sldId id="478" r:id="rId13"/>
    <p:sldId id="481" r:id="rId14"/>
    <p:sldId id="482" r:id="rId15"/>
    <p:sldId id="483" r:id="rId16"/>
    <p:sldId id="485" r:id="rId17"/>
    <p:sldId id="484" r:id="rId18"/>
    <p:sldId id="486" r:id="rId19"/>
    <p:sldId id="488" r:id="rId20"/>
    <p:sldId id="492" r:id="rId21"/>
    <p:sldId id="490" r:id="rId22"/>
    <p:sldId id="493" r:id="rId23"/>
    <p:sldId id="491" r:id="rId24"/>
    <p:sldId id="489" r:id="rId25"/>
    <p:sldId id="297" r:id="rId26"/>
  </p:sldIdLst>
  <p:sldSz cx="12190095" cy="685927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05F2C04-C923-438B-8C0F-E0CD2BADF298}">
      <wppc:fontMiss xmlns:wppc="http://www.wps.cn/officeDocument/PresentationCustomData" type="true"/>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2431"/>
    <a:srgbClr val="404040"/>
    <a:srgbClr val="004195"/>
    <a:srgbClr val="7ECDF4"/>
    <a:srgbClr val="20324A"/>
    <a:srgbClr val="D1D1D1"/>
    <a:srgbClr val="F2D6C8"/>
    <a:srgbClr val="1F474E"/>
    <a:srgbClr val="A4B652"/>
    <a:srgbClr val="81B7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7545" autoAdjust="0"/>
    <p:restoredTop sz="97778" autoAdjust="0"/>
  </p:normalViewPr>
  <p:slideViewPr>
    <p:cSldViewPr snapToGrid="0" showGuides="1">
      <p:cViewPr varScale="1">
        <p:scale>
          <a:sx n="49" d="100"/>
          <a:sy n="49" d="100"/>
        </p:scale>
        <p:origin x="-114" y="-1722"/>
      </p:cViewPr>
      <p:guideLst>
        <p:guide orient="horz" pos="2161"/>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0" Type="http://schemas.openxmlformats.org/officeDocument/2006/relationships/tags" Target="tags/tag1.xml"/><Relationship Id="rId3" Type="http://schemas.openxmlformats.org/officeDocument/2006/relationships/slide" Target="slides/slide1.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282" y="2130922"/>
            <a:ext cx="10361851" cy="1470365"/>
          </a:xfrm>
        </p:spPr>
        <p:txBody>
          <a:bodyPr/>
          <a:lstStyle/>
          <a:p>
            <a:r>
              <a:rPr lang="en-US"/>
              <a:t>Click to edit Master title style</a:t>
            </a:r>
            <a:endParaRPr lang="en-US"/>
          </a:p>
        </p:txBody>
      </p:sp>
      <p:sp>
        <p:nvSpPr>
          <p:cNvPr id="3" name="Subtitle 2"/>
          <p:cNvSpPr>
            <a:spLocks noGrp="1"/>
          </p:cNvSpPr>
          <p:nvPr>
            <p:ph type="subTitle" idx="1"/>
          </p:nvPr>
        </p:nvSpPr>
        <p:spPr>
          <a:xfrm>
            <a:off x="1828563" y="3887100"/>
            <a:ext cx="8533289" cy="1753006"/>
          </a:xfrm>
        </p:spPr>
        <p:txBody>
          <a:bodyPr/>
          <a:lstStyle>
            <a:lvl1pPr marL="0" indent="0" algn="ctr">
              <a:buNone/>
              <a:defRPr>
                <a:solidFill>
                  <a:schemeClr val="tx1">
                    <a:tint val="75000"/>
                  </a:schemeClr>
                </a:solidFill>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800" indent="0" algn="ctr">
              <a:buNone/>
              <a:defRPr>
                <a:solidFill>
                  <a:schemeClr val="tx1">
                    <a:tint val="75000"/>
                  </a:schemeClr>
                </a:solidFill>
              </a:defRPr>
            </a:lvl4pPr>
            <a:lvl5pPr marL="2438400" indent="0" algn="ctr">
              <a:buNone/>
              <a:defRPr>
                <a:solidFill>
                  <a:schemeClr val="tx1">
                    <a:tint val="75000"/>
                  </a:schemeClr>
                </a:solidFill>
              </a:defRPr>
            </a:lvl5pPr>
            <a:lvl6pPr marL="3048000" indent="0" algn="ctr">
              <a:buNone/>
              <a:defRPr>
                <a:solidFill>
                  <a:schemeClr val="tx1">
                    <a:tint val="75000"/>
                  </a:schemeClr>
                </a:solidFill>
              </a:defRPr>
            </a:lvl6pPr>
            <a:lvl7pPr marL="3657600" indent="0" algn="ctr">
              <a:buNone/>
              <a:defRPr>
                <a:solidFill>
                  <a:schemeClr val="tx1">
                    <a:tint val="75000"/>
                  </a:schemeClr>
                </a:solidFill>
              </a:defRPr>
            </a:lvl7pPr>
            <a:lvl8pPr marL="4267200" indent="0" algn="ctr">
              <a:buNone/>
              <a:defRPr>
                <a:solidFill>
                  <a:schemeClr val="tx1">
                    <a:tint val="75000"/>
                  </a:schemeClr>
                </a:solidFill>
              </a:defRPr>
            </a:lvl8pPr>
            <a:lvl9pPr marL="4876800" indent="0" algn="ctr">
              <a:buNone/>
              <a:defRPr>
                <a:solidFill>
                  <a:schemeClr val="tx1">
                    <a:tint val="75000"/>
                  </a:schemeClr>
                </a:solidFill>
              </a:defRPr>
            </a:lvl9pPr>
          </a:lstStyle>
          <a:p>
            <a:r>
              <a:rPr lang="en-US"/>
              <a:t>Click to edit Master subtitle style</a:t>
            </a:r>
            <a:endParaRPr lang="en-US"/>
          </a:p>
        </p:txBody>
      </p:sp>
      <p:sp>
        <p:nvSpPr>
          <p:cNvPr id="4" name="Date Placeholder 3"/>
          <p:cNvSpPr>
            <a:spLocks noGrp="1"/>
          </p:cNvSpPr>
          <p:nvPr>
            <p:ph type="dt" sz="half" idx="10"/>
          </p:nvPr>
        </p:nvSpPr>
        <p:spPr/>
        <p:txBody>
          <a:bodyPr/>
          <a:lstStyle/>
          <a:p>
            <a:pPr>
              <a:defRPr/>
            </a:pPr>
            <a:fld id="{406E9206-D2D6-4057-92D4-39C87A03E66D}" type="datetime1">
              <a:rPr lang="en-US" altLang="zh-CN"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406" y="4801714"/>
            <a:ext cx="7314248" cy="566870"/>
          </a:xfrm>
        </p:spPr>
        <p:txBody>
          <a:bodyPr anchor="b"/>
          <a:lstStyle>
            <a:lvl1pPr algn="l">
              <a:defRPr sz="2700" b="1"/>
            </a:lvl1pPr>
          </a:lstStyle>
          <a:p>
            <a:r>
              <a:rPr lang="en-US"/>
              <a:t>Click to edit Master title style</a:t>
            </a:r>
            <a:endParaRPr lang="en-US"/>
          </a:p>
        </p:txBody>
      </p:sp>
      <p:sp>
        <p:nvSpPr>
          <p:cNvPr id="3" name="Picture Placeholder 2"/>
          <p:cNvSpPr>
            <a:spLocks noGrp="1"/>
          </p:cNvSpPr>
          <p:nvPr>
            <p:ph type="pic" idx="1"/>
          </p:nvPr>
        </p:nvSpPr>
        <p:spPr>
          <a:xfrm>
            <a:off x="2389406" y="612918"/>
            <a:ext cx="7314248" cy="4115753"/>
          </a:xfrm>
        </p:spPr>
        <p:txBody>
          <a:bodyPr/>
          <a:lstStyle>
            <a:lvl1pPr marL="0" indent="0">
              <a:buNone/>
              <a:defRPr sz="4300"/>
            </a:lvl1pPr>
            <a:lvl2pPr marL="609600" indent="0">
              <a:buNone/>
              <a:defRPr sz="3800"/>
            </a:lvl2pPr>
            <a:lvl3pPr marL="1219200" indent="0">
              <a:buNone/>
              <a:defRPr sz="3200"/>
            </a:lvl3pPr>
            <a:lvl4pPr marL="1828800" indent="0">
              <a:buNone/>
              <a:defRPr sz="2700"/>
            </a:lvl4pPr>
            <a:lvl5pPr marL="2438400" indent="0">
              <a:buNone/>
              <a:defRPr sz="2700"/>
            </a:lvl5pPr>
            <a:lvl6pPr marL="3048000" indent="0">
              <a:buNone/>
              <a:defRPr sz="2700"/>
            </a:lvl6pPr>
            <a:lvl7pPr marL="3657600" indent="0">
              <a:buNone/>
              <a:defRPr sz="2700"/>
            </a:lvl7pPr>
            <a:lvl8pPr marL="4267200" indent="0">
              <a:buNone/>
              <a:defRPr sz="2700"/>
            </a:lvl8pPr>
            <a:lvl9pPr marL="4876800" indent="0">
              <a:buNone/>
              <a:defRPr sz="2700"/>
            </a:lvl9pPr>
          </a:lstStyle>
          <a:p>
            <a:endParaRPr lang="en-US" dirty="0"/>
          </a:p>
        </p:txBody>
      </p:sp>
      <p:sp>
        <p:nvSpPr>
          <p:cNvPr id="4" name="Text Placeholder 3"/>
          <p:cNvSpPr>
            <a:spLocks noGrp="1"/>
          </p:cNvSpPr>
          <p:nvPr>
            <p:ph type="body" sz="half" idx="2"/>
          </p:nvPr>
        </p:nvSpPr>
        <p:spPr>
          <a:xfrm>
            <a:off x="2389406" y="5368584"/>
            <a:ext cx="7314248" cy="805049"/>
          </a:xfrm>
        </p:spPr>
        <p:txBody>
          <a:bodyPr/>
          <a:lstStyle>
            <a:lvl1pPr marL="0" indent="0">
              <a:buNone/>
              <a:defRPr sz="1900"/>
            </a:lvl1pPr>
            <a:lvl2pPr marL="609600" indent="0">
              <a:buNone/>
              <a:defRPr sz="1600"/>
            </a:lvl2pPr>
            <a:lvl3pPr marL="1219200" indent="0">
              <a:buNone/>
              <a:defRPr sz="1400"/>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pPr>
              <a:defRPr/>
            </a:pPr>
            <a:fld id="{E257577C-F53D-4BB9-9408-EB84DEB3CD80}" type="datetime1">
              <a:rPr lang="en-US" altLang="zh-CN" smtClean="0">
                <a:solidFill>
                  <a:prstClr val="black">
                    <a:tint val="75000"/>
                  </a:prstClr>
                </a:solidFill>
              </a:rPr>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pPr>
              <a:defRPr/>
            </a:pPr>
            <a:fld id="{77D58058-BD14-4845-947D-4A9B79A00D09}" type="datetime1">
              <a:rPr lang="en-US" altLang="zh-CN"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8050" y="274704"/>
            <a:ext cx="2742843" cy="5852880"/>
          </a:xfrm>
        </p:spPr>
        <p:txBody>
          <a:bodyPr vert="eaVert"/>
          <a:lstStyle/>
          <a:p>
            <a:r>
              <a:rPr lang="en-US"/>
              <a:t>Click to edit Master title style</a:t>
            </a:r>
            <a:endParaRPr lang="en-US"/>
          </a:p>
        </p:txBody>
      </p:sp>
      <p:sp>
        <p:nvSpPr>
          <p:cNvPr id="3" name="Vertical Text Placeholder 2"/>
          <p:cNvSpPr>
            <a:spLocks noGrp="1"/>
          </p:cNvSpPr>
          <p:nvPr>
            <p:ph type="body" orient="vert" idx="1"/>
          </p:nvPr>
        </p:nvSpPr>
        <p:spPr>
          <a:xfrm>
            <a:off x="609522" y="274704"/>
            <a:ext cx="8025355" cy="5852880"/>
          </a:xfrm>
        </p:spPr>
        <p:txBody>
          <a:bodyPr vert="eaVert"/>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pPr>
              <a:defRPr/>
            </a:pPr>
            <a:fld id="{18ECB469-C949-4E3F-B0CB-0C15DA7B7F92}" type="datetime1">
              <a:rPr lang="en-US" altLang="zh-CN"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idx="1"/>
          </p:nvPr>
        </p:nvSpPr>
        <p:spPr/>
        <p:txBody>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10"/>
          </p:nvPr>
        </p:nvSpPr>
        <p:spPr/>
        <p:txBody>
          <a:bodyPr/>
          <a:lstStyle/>
          <a:p>
            <a:pPr>
              <a:defRPr/>
            </a:pPr>
            <a:fld id="{C052E9E1-D97D-4C90-BB96-FA1ED58B786F}" type="datetime1">
              <a:rPr lang="en-US" altLang="zh-CN"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960" y="4407923"/>
            <a:ext cx="10361851" cy="1362390"/>
          </a:xfrm>
        </p:spPr>
        <p:txBody>
          <a:bodyPr anchor="t"/>
          <a:lstStyle>
            <a:lvl1pPr algn="l">
              <a:defRPr sz="5400" b="1" cap="all"/>
            </a:lvl1pPr>
          </a:lstStyle>
          <a:p>
            <a:r>
              <a:rPr lang="en-US"/>
              <a:t>Click to edit Master title style</a:t>
            </a:r>
            <a:endParaRPr lang="en-US"/>
          </a:p>
        </p:txBody>
      </p:sp>
      <p:sp>
        <p:nvSpPr>
          <p:cNvPr id="3" name="Text Placeholder 2"/>
          <p:cNvSpPr>
            <a:spLocks noGrp="1"/>
          </p:cNvSpPr>
          <p:nvPr>
            <p:ph type="body" idx="1"/>
          </p:nvPr>
        </p:nvSpPr>
        <p:spPr>
          <a:xfrm>
            <a:off x="962960" y="2907387"/>
            <a:ext cx="10361851" cy="1500534"/>
          </a:xfrm>
        </p:spPr>
        <p:txBody>
          <a:bodyPr anchor="b"/>
          <a:lstStyle>
            <a:lvl1pPr marL="0" indent="0">
              <a:buNone/>
              <a:defRPr sz="2700">
                <a:solidFill>
                  <a:schemeClr val="tx1">
                    <a:tint val="75000"/>
                  </a:schemeClr>
                </a:solidFill>
              </a:defRPr>
            </a:lvl1pPr>
            <a:lvl2pPr marL="609600" indent="0">
              <a:buNone/>
              <a:defRPr sz="2400">
                <a:solidFill>
                  <a:schemeClr val="tx1">
                    <a:tint val="75000"/>
                  </a:schemeClr>
                </a:solidFill>
              </a:defRPr>
            </a:lvl2pPr>
            <a:lvl3pPr marL="1219200" indent="0">
              <a:buNone/>
              <a:defRPr sz="2200">
                <a:solidFill>
                  <a:schemeClr val="tx1">
                    <a:tint val="75000"/>
                  </a:schemeClr>
                </a:solidFill>
              </a:defRPr>
            </a:lvl3pPr>
            <a:lvl4pPr marL="1828800" indent="0">
              <a:buNone/>
              <a:defRPr sz="1900">
                <a:solidFill>
                  <a:schemeClr val="tx1">
                    <a:tint val="75000"/>
                  </a:schemeClr>
                </a:solidFill>
              </a:defRPr>
            </a:lvl4pPr>
            <a:lvl5pPr marL="2438400" indent="0">
              <a:buNone/>
              <a:defRPr sz="1900">
                <a:solidFill>
                  <a:schemeClr val="tx1">
                    <a:tint val="75000"/>
                  </a:schemeClr>
                </a:solidFill>
              </a:defRPr>
            </a:lvl5pPr>
            <a:lvl6pPr marL="3048000" indent="0">
              <a:buNone/>
              <a:defRPr sz="1900">
                <a:solidFill>
                  <a:schemeClr val="tx1">
                    <a:tint val="75000"/>
                  </a:schemeClr>
                </a:solidFill>
              </a:defRPr>
            </a:lvl6pPr>
            <a:lvl7pPr marL="3657600" indent="0">
              <a:buNone/>
              <a:defRPr sz="1900">
                <a:solidFill>
                  <a:schemeClr val="tx1">
                    <a:tint val="75000"/>
                  </a:schemeClr>
                </a:solidFill>
              </a:defRPr>
            </a:lvl7pPr>
            <a:lvl8pPr marL="4267200" indent="0">
              <a:buNone/>
              <a:defRPr sz="1900">
                <a:solidFill>
                  <a:schemeClr val="tx1">
                    <a:tint val="75000"/>
                  </a:schemeClr>
                </a:solidFill>
              </a:defRPr>
            </a:lvl8pPr>
            <a:lvl9pPr marL="4876800" indent="0">
              <a:buNone/>
              <a:defRPr sz="1900">
                <a:solidFill>
                  <a:schemeClr val="tx1">
                    <a:tint val="75000"/>
                  </a:schemeClr>
                </a:solidFill>
              </a:defRPr>
            </a:lvl9pPr>
          </a:lstStyle>
          <a:p>
            <a:pPr lvl="0"/>
            <a:r>
              <a:rPr lang="en-US"/>
              <a:t>Click to edit Master text styles</a:t>
            </a:r>
            <a:endParaRPr lang="en-US"/>
          </a:p>
        </p:txBody>
      </p:sp>
      <p:sp>
        <p:nvSpPr>
          <p:cNvPr id="4" name="Date Placeholder 3"/>
          <p:cNvSpPr>
            <a:spLocks noGrp="1"/>
          </p:cNvSpPr>
          <p:nvPr>
            <p:ph type="dt" sz="half" idx="10"/>
          </p:nvPr>
        </p:nvSpPr>
        <p:spPr/>
        <p:txBody>
          <a:bodyPr/>
          <a:lstStyle/>
          <a:p>
            <a:pPr>
              <a:defRPr/>
            </a:pPr>
            <a:fld id="{814779EE-1E16-4CC5-A459-C716090F6017}" type="datetime1">
              <a:rPr lang="en-US" altLang="zh-CN"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Content Placeholder 2"/>
          <p:cNvSpPr>
            <a:spLocks noGrp="1"/>
          </p:cNvSpPr>
          <p:nvPr>
            <p:ph sz="half" idx="1"/>
          </p:nvPr>
        </p:nvSpPr>
        <p:spPr>
          <a:xfrm>
            <a:off x="609522"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Content Placeholder 3"/>
          <p:cNvSpPr>
            <a:spLocks noGrp="1"/>
          </p:cNvSpPr>
          <p:nvPr>
            <p:ph sz="half" idx="2"/>
          </p:nvPr>
        </p:nvSpPr>
        <p:spPr>
          <a:xfrm>
            <a:off x="6196794"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Date Placeholder 4"/>
          <p:cNvSpPr>
            <a:spLocks noGrp="1"/>
          </p:cNvSpPr>
          <p:nvPr>
            <p:ph type="dt" sz="half" idx="10"/>
          </p:nvPr>
        </p:nvSpPr>
        <p:spPr/>
        <p:txBody>
          <a:bodyPr/>
          <a:lstStyle/>
          <a:p>
            <a:pPr>
              <a:defRPr/>
            </a:pPr>
            <a:fld id="{A3311C9F-D64E-4824-A709-CF61DE4E0BDD}" type="datetime1">
              <a:rPr lang="en-US" altLang="zh-CN" smtClean="0">
                <a:solidFill>
                  <a:prstClr val="black">
                    <a:tint val="75000"/>
                  </a:prstClr>
                </a:solidFill>
              </a:rPr>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a:p>
        </p:txBody>
      </p:sp>
      <p:sp>
        <p:nvSpPr>
          <p:cNvPr id="3" name="Text Placeholder 2"/>
          <p:cNvSpPr>
            <a:spLocks noGrp="1"/>
          </p:cNvSpPr>
          <p:nvPr>
            <p:ph type="body" idx="1"/>
          </p:nvPr>
        </p:nvSpPr>
        <p:spPr>
          <a:xfrm>
            <a:off x="609522" y="1535469"/>
            <a:ext cx="5386216" cy="639911"/>
          </a:xfrm>
        </p:spPr>
        <p:txBody>
          <a:bodyPr anchor="b"/>
          <a:lstStyle>
            <a:lvl1pPr marL="0" indent="0">
              <a:buNone/>
              <a:defRPr sz="3200" b="1"/>
            </a:lvl1pPr>
            <a:lvl2pPr marL="609600" indent="0">
              <a:buNone/>
              <a:defRPr sz="2700" b="1"/>
            </a:lvl2pPr>
            <a:lvl3pPr marL="1219200" indent="0">
              <a:buNone/>
              <a:defRPr sz="2400" b="1"/>
            </a:lvl3pPr>
            <a:lvl4pPr marL="1828800" indent="0">
              <a:buNone/>
              <a:defRPr sz="2200" b="1"/>
            </a:lvl4pPr>
            <a:lvl5pPr marL="2438400" indent="0">
              <a:buNone/>
              <a:defRPr sz="2200" b="1"/>
            </a:lvl5pPr>
            <a:lvl6pPr marL="3048000" indent="0">
              <a:buNone/>
              <a:defRPr sz="2200" b="1"/>
            </a:lvl6pPr>
            <a:lvl7pPr marL="3657600" indent="0">
              <a:buNone/>
              <a:defRPr sz="2200" b="1"/>
            </a:lvl7pPr>
            <a:lvl8pPr marL="4267200" indent="0">
              <a:buNone/>
              <a:defRPr sz="2200" b="1"/>
            </a:lvl8pPr>
            <a:lvl9pPr marL="4876800" indent="0">
              <a:buNone/>
              <a:defRPr sz="2200" b="1"/>
            </a:lvl9pPr>
          </a:lstStyle>
          <a:p>
            <a:pPr lvl="0"/>
            <a:r>
              <a:rPr lang="en-US"/>
              <a:t>Click to edit Master text styles</a:t>
            </a:r>
            <a:endParaRPr lang="en-US"/>
          </a:p>
        </p:txBody>
      </p:sp>
      <p:sp>
        <p:nvSpPr>
          <p:cNvPr id="4" name="Content Placeholder 3"/>
          <p:cNvSpPr>
            <a:spLocks noGrp="1"/>
          </p:cNvSpPr>
          <p:nvPr>
            <p:ph sz="half" idx="2"/>
          </p:nvPr>
        </p:nvSpPr>
        <p:spPr>
          <a:xfrm>
            <a:off x="609522" y="2175380"/>
            <a:ext cx="5386216"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5" name="Text Placeholder 4"/>
          <p:cNvSpPr>
            <a:spLocks noGrp="1"/>
          </p:cNvSpPr>
          <p:nvPr>
            <p:ph type="body" sz="quarter" idx="3"/>
          </p:nvPr>
        </p:nvSpPr>
        <p:spPr>
          <a:xfrm>
            <a:off x="6192567" y="1535469"/>
            <a:ext cx="5388332" cy="639911"/>
          </a:xfrm>
        </p:spPr>
        <p:txBody>
          <a:bodyPr anchor="b"/>
          <a:lstStyle>
            <a:lvl1pPr marL="0" indent="0">
              <a:buNone/>
              <a:defRPr sz="3200" b="1"/>
            </a:lvl1pPr>
            <a:lvl2pPr marL="609600" indent="0">
              <a:buNone/>
              <a:defRPr sz="2700" b="1"/>
            </a:lvl2pPr>
            <a:lvl3pPr marL="1219200" indent="0">
              <a:buNone/>
              <a:defRPr sz="2400" b="1"/>
            </a:lvl3pPr>
            <a:lvl4pPr marL="1828800" indent="0">
              <a:buNone/>
              <a:defRPr sz="2200" b="1"/>
            </a:lvl4pPr>
            <a:lvl5pPr marL="2438400" indent="0">
              <a:buNone/>
              <a:defRPr sz="2200" b="1"/>
            </a:lvl5pPr>
            <a:lvl6pPr marL="3048000" indent="0">
              <a:buNone/>
              <a:defRPr sz="2200" b="1"/>
            </a:lvl6pPr>
            <a:lvl7pPr marL="3657600" indent="0">
              <a:buNone/>
              <a:defRPr sz="2200" b="1"/>
            </a:lvl7pPr>
            <a:lvl8pPr marL="4267200" indent="0">
              <a:buNone/>
              <a:defRPr sz="2200" b="1"/>
            </a:lvl8pPr>
            <a:lvl9pPr marL="4876800" indent="0">
              <a:buNone/>
              <a:defRPr sz="2200" b="1"/>
            </a:lvl9pPr>
          </a:lstStyle>
          <a:p>
            <a:pPr lvl="0"/>
            <a:r>
              <a:rPr lang="en-US"/>
              <a:t>Click to edit Master text styles</a:t>
            </a:r>
            <a:endParaRPr lang="en-US"/>
          </a:p>
        </p:txBody>
      </p:sp>
      <p:sp>
        <p:nvSpPr>
          <p:cNvPr id="6" name="Content Placeholder 5"/>
          <p:cNvSpPr>
            <a:spLocks noGrp="1"/>
          </p:cNvSpPr>
          <p:nvPr>
            <p:ph sz="quarter" idx="4"/>
          </p:nvPr>
        </p:nvSpPr>
        <p:spPr>
          <a:xfrm>
            <a:off x="6192567" y="2175380"/>
            <a:ext cx="5388332"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7" name="Date Placeholder 6"/>
          <p:cNvSpPr>
            <a:spLocks noGrp="1"/>
          </p:cNvSpPr>
          <p:nvPr>
            <p:ph type="dt" sz="half" idx="10"/>
          </p:nvPr>
        </p:nvSpPr>
        <p:spPr/>
        <p:txBody>
          <a:bodyPr/>
          <a:lstStyle/>
          <a:p>
            <a:pPr>
              <a:defRPr/>
            </a:pPr>
            <a:fld id="{0A4318BD-B3C6-4D4B-B871-C29490A2E55A}" type="datetime1">
              <a:rPr lang="en-US" altLang="zh-CN" smtClean="0">
                <a:solidFill>
                  <a:prstClr val="black">
                    <a:tint val="75000"/>
                  </a:prstClr>
                </a:solidFill>
              </a:rPr>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a:p>
        </p:txBody>
      </p:sp>
      <p:sp>
        <p:nvSpPr>
          <p:cNvPr id="3" name="Date Placeholder 2"/>
          <p:cNvSpPr>
            <a:spLocks noGrp="1"/>
          </p:cNvSpPr>
          <p:nvPr>
            <p:ph type="dt" sz="half" idx="10"/>
          </p:nvPr>
        </p:nvSpPr>
        <p:spPr/>
        <p:txBody>
          <a:bodyPr/>
          <a:lstStyle/>
          <a:p>
            <a:pPr>
              <a:defRPr/>
            </a:pPr>
            <a:fld id="{E14CAFC4-799C-4CDE-B92B-8C262F06CF3E}" type="datetime1">
              <a:rPr lang="en-US" altLang="zh-CN" smtClean="0">
                <a:solidFill>
                  <a:prstClr val="black">
                    <a:tint val="75000"/>
                  </a:prstClr>
                </a:solidFill>
              </a:rPr>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0" y="0"/>
            <a:ext cx="12188472" cy="6859588"/>
          </a:xfrm>
          <a:prstGeom prst="rect">
            <a:avLst/>
          </a:prstGeom>
        </p:spPr>
      </p:pic>
      <p:pic>
        <p:nvPicPr>
          <p:cNvPr id="3" name="图片 2"/>
          <p:cNvPicPr>
            <a:picLocks noChangeAspect="1"/>
          </p:cNvPicPr>
          <p:nvPr userDrawn="1"/>
        </p:nvPicPr>
        <p:blipFill>
          <a:blip r:embed="rId3"/>
          <a:stretch>
            <a:fillRect/>
          </a:stretch>
        </p:blipFill>
        <p:spPr>
          <a:xfrm>
            <a:off x="4787" y="5049671"/>
            <a:ext cx="12182426" cy="1808329"/>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24" y="273113"/>
            <a:ext cx="4010562" cy="1162320"/>
          </a:xfrm>
        </p:spPr>
        <p:txBody>
          <a:bodyPr anchor="b"/>
          <a:lstStyle>
            <a:lvl1pPr algn="l">
              <a:defRPr sz="2700" b="1"/>
            </a:lvl1pPr>
          </a:lstStyle>
          <a:p>
            <a:r>
              <a:rPr lang="en-US"/>
              <a:t>Click to edit Master title style</a:t>
            </a:r>
            <a:endParaRPr lang="en-US"/>
          </a:p>
        </p:txBody>
      </p:sp>
      <p:sp>
        <p:nvSpPr>
          <p:cNvPr id="3" name="Content Placeholder 2"/>
          <p:cNvSpPr>
            <a:spLocks noGrp="1"/>
          </p:cNvSpPr>
          <p:nvPr>
            <p:ph idx="1"/>
          </p:nvPr>
        </p:nvSpPr>
        <p:spPr>
          <a:xfrm>
            <a:off x="4766113" y="273117"/>
            <a:ext cx="6814780" cy="5854468"/>
          </a:xfrm>
        </p:spPr>
        <p:txBody>
          <a:bodyPr/>
          <a:lstStyle>
            <a:lvl1pPr>
              <a:defRPr sz="4300"/>
            </a:lvl1pPr>
            <a:lvl2pPr>
              <a:defRPr sz="38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Text Placeholder 3"/>
          <p:cNvSpPr>
            <a:spLocks noGrp="1"/>
          </p:cNvSpPr>
          <p:nvPr>
            <p:ph type="body" sz="half" idx="2"/>
          </p:nvPr>
        </p:nvSpPr>
        <p:spPr>
          <a:xfrm>
            <a:off x="609524" y="1435437"/>
            <a:ext cx="4010562" cy="4692149"/>
          </a:xfrm>
        </p:spPr>
        <p:txBody>
          <a:bodyPr/>
          <a:lstStyle>
            <a:lvl1pPr marL="0" indent="0">
              <a:buNone/>
              <a:defRPr sz="1900"/>
            </a:lvl1pPr>
            <a:lvl2pPr marL="609600" indent="0">
              <a:buNone/>
              <a:defRPr sz="1600"/>
            </a:lvl2pPr>
            <a:lvl3pPr marL="1219200" indent="0">
              <a:buNone/>
              <a:defRPr sz="1400"/>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a:t>Click to edit Master text styles</a:t>
            </a:r>
            <a:endParaRPr lang="en-US"/>
          </a:p>
        </p:txBody>
      </p:sp>
      <p:sp>
        <p:nvSpPr>
          <p:cNvPr id="5" name="Date Placeholder 4"/>
          <p:cNvSpPr>
            <a:spLocks noGrp="1"/>
          </p:cNvSpPr>
          <p:nvPr>
            <p:ph type="dt" sz="half" idx="10"/>
          </p:nvPr>
        </p:nvSpPr>
        <p:spPr/>
        <p:txBody>
          <a:bodyPr/>
          <a:lstStyle/>
          <a:p>
            <a:pPr>
              <a:defRPr/>
            </a:pPr>
            <a:fld id="{43C7FCF6-76BD-4495-B08F-4C059D2BA31F}" type="datetime1">
              <a:rPr lang="en-US" altLang="zh-CN" smtClean="0">
                <a:solidFill>
                  <a:prstClr val="black">
                    <a:tint val="75000"/>
                  </a:prstClr>
                </a:solidFill>
              </a:rPr>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3.jpeg"/><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521" y="274703"/>
            <a:ext cx="10971372" cy="1143265"/>
          </a:xfrm>
          <a:prstGeom prst="rect">
            <a:avLst/>
          </a:prstGeom>
        </p:spPr>
        <p:txBody>
          <a:bodyPr vert="horz" lIns="91436" tIns="45718" rIns="91436" bIns="45718"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609521" y="1600572"/>
            <a:ext cx="10971372" cy="4527011"/>
          </a:xfrm>
          <a:prstGeom prst="rect">
            <a:avLst/>
          </a:prstGeom>
        </p:spPr>
        <p:txBody>
          <a:bodyPr vert="horz" lIns="91436" tIns="45718" rIns="91436" bIns="45718" rtlCol="0">
            <a:normAutofit/>
          </a:body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4" name="Date Placeholder 3"/>
          <p:cNvSpPr>
            <a:spLocks noGrp="1"/>
          </p:cNvSpPr>
          <p:nvPr>
            <p:ph type="dt" sz="half" idx="2"/>
          </p:nvPr>
        </p:nvSpPr>
        <p:spPr>
          <a:xfrm>
            <a:off x="609521" y="6357825"/>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9196EC2F-0988-4314-AD4B-24FF16D7B45E}" type="datetime1">
              <a:rPr lang="en-US" altLang="zh-CN"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57825"/>
            <a:ext cx="3860297" cy="365210"/>
          </a:xfrm>
          <a:prstGeom prst="rect">
            <a:avLst/>
          </a:prstGeom>
        </p:spPr>
        <p:txBody>
          <a:bodyPr vert="horz" lIns="91436" tIns="45718" rIns="91436" bIns="45718" rtlCol="0" anchor="ctr"/>
          <a:lstStyle>
            <a:lvl1pPr algn="ctr">
              <a:defRPr sz="1600">
                <a:solidFill>
                  <a:schemeClr val="tx1">
                    <a:tint val="75000"/>
                  </a:schemeClr>
                </a:solidFill>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4"/>
          </p:nvPr>
        </p:nvSpPr>
        <p:spPr>
          <a:xfrm>
            <a:off x="8736463" y="6357825"/>
            <a:ext cx="2844430" cy="365210"/>
          </a:xfrm>
          <a:prstGeom prst="rect">
            <a:avLst/>
          </a:prstGeom>
        </p:spPr>
        <p:txBody>
          <a:bodyPr vert="horz" lIns="91436" tIns="45718" rIns="91436" bIns="45718" rtlCol="0" anchor="ctr"/>
          <a:lstStyle>
            <a:lvl1pPr algn="r">
              <a:defRPr sz="1600">
                <a:solidFill>
                  <a:schemeClr val="tx1">
                    <a:tint val="75000"/>
                  </a:schemeClr>
                </a:solidFill>
              </a:defRPr>
            </a:lvl1p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ctr" defTabSz="1219200" rtl="0" eaLnBrk="1" latinLnBrk="0" hangingPunct="1">
        <a:spcBef>
          <a:spcPct val="0"/>
        </a:spcBef>
        <a:buNone/>
        <a:defRPr sz="5900" kern="1200">
          <a:solidFill>
            <a:schemeClr val="tx1"/>
          </a:solidFill>
          <a:latin typeface="+mj-lt"/>
          <a:ea typeface="+mj-ea"/>
          <a:cs typeface="+mj-cs"/>
        </a:defRPr>
      </a:lvl1pPr>
    </p:titleStyle>
    <p:bodyStyle>
      <a:lvl1pPr marL="457200" indent="-457200" algn="l" defTabSz="1219200"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8400" algn="l" defTabSz="1219200" rtl="0" eaLnBrk="1" latinLnBrk="0" hangingPunct="1">
        <a:defRPr sz="2400" kern="1200">
          <a:solidFill>
            <a:schemeClr val="tx1"/>
          </a:solidFill>
          <a:latin typeface="+mn-lt"/>
          <a:ea typeface="+mn-ea"/>
          <a:cs typeface="+mn-cs"/>
        </a:defRPr>
      </a:lvl5pPr>
      <a:lvl6pPr marL="3048000" algn="l" defTabSz="1219200" rtl="0" eaLnBrk="1" latinLnBrk="0" hangingPunct="1">
        <a:defRPr sz="2400" kern="1200">
          <a:solidFill>
            <a:schemeClr val="tx1"/>
          </a:solidFill>
          <a:latin typeface="+mn-lt"/>
          <a:ea typeface="+mn-ea"/>
          <a:cs typeface="+mn-cs"/>
        </a:defRPr>
      </a:lvl6pPr>
      <a:lvl7pPr marL="3657600" algn="l" defTabSz="1219200" rtl="0" eaLnBrk="1" latinLnBrk="0" hangingPunct="1">
        <a:defRPr sz="2400" kern="1200">
          <a:solidFill>
            <a:schemeClr val="tx1"/>
          </a:solidFill>
          <a:latin typeface="+mn-lt"/>
          <a:ea typeface="+mn-ea"/>
          <a:cs typeface="+mn-cs"/>
        </a:defRPr>
      </a:lvl7pPr>
      <a:lvl8pPr marL="4267200" algn="l" defTabSz="1219200" rtl="0" eaLnBrk="1" latinLnBrk="0" hangingPunct="1">
        <a:defRPr sz="2400" kern="1200">
          <a:solidFill>
            <a:schemeClr val="tx1"/>
          </a:solidFill>
          <a:latin typeface="+mn-lt"/>
          <a:ea typeface="+mn-ea"/>
          <a:cs typeface="+mn-cs"/>
        </a:defRPr>
      </a:lvl8pPr>
      <a:lvl9pPr marL="4876800"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8.xml"/><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jpe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8.xml"/><Relationship Id="rId3" Type="http://schemas.microsoft.com/office/2007/relationships/hdphoto" Target="../media/image10.wdp"/><Relationship Id="rId2" Type="http://schemas.openxmlformats.org/officeDocument/2006/relationships/image" Target="../media/image9.png"/><Relationship Id="rId1" Type="http://schemas.openxmlformats.org/officeDocument/2006/relationships/image" Target="../media/image19.png"/></Relationships>
</file>

<file path=ppt/slides/_rels/slide11.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8.xml"/><Relationship Id="rId4" Type="http://schemas.microsoft.com/office/2007/relationships/hdphoto" Target="../media/image10.wdp"/><Relationship Id="rId3" Type="http://schemas.openxmlformats.org/officeDocument/2006/relationships/image" Target="../media/image9.png"/><Relationship Id="rId2" Type="http://schemas.openxmlformats.org/officeDocument/2006/relationships/image" Target="../media/image21.png"/><Relationship Id="rId1" Type="http://schemas.openxmlformats.org/officeDocument/2006/relationships/image" Target="../media/image20.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7.xml"/><Relationship Id="rId2" Type="http://schemas.microsoft.com/office/2007/relationships/hdphoto" Target="../media/image10.wdp"/><Relationship Id="rId1" Type="http://schemas.openxmlformats.org/officeDocument/2006/relationships/image" Target="../media/image9.png"/></Relationships>
</file>

<file path=ppt/slides/_rels/slide13.xml.rels><?xml version="1.0" encoding="UTF-8" standalone="yes"?>
<Relationships xmlns="http://schemas.openxmlformats.org/package/2006/relationships"><Relationship Id="rId6" Type="http://schemas.openxmlformats.org/officeDocument/2006/relationships/notesSlide" Target="../notesSlides/notesSlide13.xml"/><Relationship Id="rId5" Type="http://schemas.openxmlformats.org/officeDocument/2006/relationships/slideLayout" Target="../slideLayouts/slideLayout8.xml"/><Relationship Id="rId4" Type="http://schemas.microsoft.com/office/2007/relationships/hdphoto" Target="../media/image10.wdp"/><Relationship Id="rId3" Type="http://schemas.openxmlformats.org/officeDocument/2006/relationships/image" Target="../media/image9.png"/><Relationship Id="rId2" Type="http://schemas.openxmlformats.org/officeDocument/2006/relationships/image" Target="../media/image23.png"/><Relationship Id="rId1" Type="http://schemas.openxmlformats.org/officeDocument/2006/relationships/image" Target="../media/image22.png"/></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8.xml"/><Relationship Id="rId3" Type="http://schemas.microsoft.com/office/2007/relationships/hdphoto" Target="../media/image10.wdp"/><Relationship Id="rId2" Type="http://schemas.openxmlformats.org/officeDocument/2006/relationships/image" Target="../media/image9.png"/><Relationship Id="rId1" Type="http://schemas.openxmlformats.org/officeDocument/2006/relationships/image" Target="../media/image24.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8.xml"/><Relationship Id="rId3" Type="http://schemas.microsoft.com/office/2007/relationships/hdphoto" Target="../media/image10.wdp"/><Relationship Id="rId2" Type="http://schemas.openxmlformats.org/officeDocument/2006/relationships/image" Target="../media/image9.png"/><Relationship Id="rId1" Type="http://schemas.openxmlformats.org/officeDocument/2006/relationships/image" Target="../media/image25.png"/></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8.xml"/><Relationship Id="rId3" Type="http://schemas.microsoft.com/office/2007/relationships/hdphoto" Target="../media/image10.wdp"/><Relationship Id="rId2" Type="http://schemas.openxmlformats.org/officeDocument/2006/relationships/image" Target="../media/image9.png"/><Relationship Id="rId1" Type="http://schemas.openxmlformats.org/officeDocument/2006/relationships/image" Target="../media/image26.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8.xml"/><Relationship Id="rId2" Type="http://schemas.microsoft.com/office/2007/relationships/hdphoto" Target="../media/image10.wdp"/><Relationship Id="rId1" Type="http://schemas.openxmlformats.org/officeDocument/2006/relationships/image" Target="../media/image9.png"/></Relationships>
</file>

<file path=ppt/slides/_rels/slide18.xml.rels><?xml version="1.0" encoding="UTF-8" standalone="yes"?>
<Relationships xmlns="http://schemas.openxmlformats.org/package/2006/relationships"><Relationship Id="rId6" Type="http://schemas.openxmlformats.org/officeDocument/2006/relationships/notesSlide" Target="../notesSlides/notesSlide18.xml"/><Relationship Id="rId5" Type="http://schemas.openxmlformats.org/officeDocument/2006/relationships/slideLayout" Target="../slideLayouts/slideLayout8.xml"/><Relationship Id="rId4" Type="http://schemas.microsoft.com/office/2007/relationships/hdphoto" Target="../media/image10.wdp"/><Relationship Id="rId3" Type="http://schemas.openxmlformats.org/officeDocument/2006/relationships/image" Target="../media/image9.png"/><Relationship Id="rId2" Type="http://schemas.openxmlformats.org/officeDocument/2006/relationships/image" Target="../media/image28.png"/><Relationship Id="rId1" Type="http://schemas.openxmlformats.org/officeDocument/2006/relationships/image" Target="../media/image27.png"/></Relationships>
</file>

<file path=ppt/slides/_rels/slide19.xml.rels><?xml version="1.0" encoding="UTF-8" standalone="yes"?>
<Relationships xmlns="http://schemas.openxmlformats.org/package/2006/relationships"><Relationship Id="rId6" Type="http://schemas.openxmlformats.org/officeDocument/2006/relationships/notesSlide" Target="../notesSlides/notesSlide19.xml"/><Relationship Id="rId5" Type="http://schemas.openxmlformats.org/officeDocument/2006/relationships/slideLayout" Target="../slideLayouts/slideLayout8.xml"/><Relationship Id="rId4" Type="http://schemas.microsoft.com/office/2007/relationships/hdphoto" Target="../media/image10.wdp"/><Relationship Id="rId3" Type="http://schemas.openxmlformats.org/officeDocument/2006/relationships/image" Target="../media/image9.png"/><Relationship Id="rId2" Type="http://schemas.openxmlformats.org/officeDocument/2006/relationships/image" Target="../media/image30.png"/><Relationship Id="rId1" Type="http://schemas.openxmlformats.org/officeDocument/2006/relationships/image" Target="../media/image29.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6" Type="http://schemas.openxmlformats.org/officeDocument/2006/relationships/notesSlide" Target="../notesSlides/notesSlide20.xml"/><Relationship Id="rId5" Type="http://schemas.openxmlformats.org/officeDocument/2006/relationships/slideLayout" Target="../slideLayouts/slideLayout8.xml"/><Relationship Id="rId4" Type="http://schemas.microsoft.com/office/2007/relationships/hdphoto" Target="../media/image10.wdp"/><Relationship Id="rId3" Type="http://schemas.openxmlformats.org/officeDocument/2006/relationships/image" Target="../media/image9.png"/><Relationship Id="rId2" Type="http://schemas.openxmlformats.org/officeDocument/2006/relationships/image" Target="../media/image32.png"/><Relationship Id="rId1" Type="http://schemas.openxmlformats.org/officeDocument/2006/relationships/image" Target="../media/image31.png"/></Relationships>
</file>

<file path=ppt/slides/_rels/slide21.xml.rels><?xml version="1.0" encoding="UTF-8" standalone="yes"?>
<Relationships xmlns="http://schemas.openxmlformats.org/package/2006/relationships"><Relationship Id="rId6" Type="http://schemas.openxmlformats.org/officeDocument/2006/relationships/notesSlide" Target="../notesSlides/notesSlide21.xml"/><Relationship Id="rId5" Type="http://schemas.openxmlformats.org/officeDocument/2006/relationships/slideLayout" Target="../slideLayouts/slideLayout8.xml"/><Relationship Id="rId4" Type="http://schemas.microsoft.com/office/2007/relationships/hdphoto" Target="../media/image10.wdp"/><Relationship Id="rId3" Type="http://schemas.openxmlformats.org/officeDocument/2006/relationships/image" Target="../media/image9.png"/><Relationship Id="rId2" Type="http://schemas.openxmlformats.org/officeDocument/2006/relationships/image" Target="../media/image34.png"/><Relationship Id="rId1" Type="http://schemas.openxmlformats.org/officeDocument/2006/relationships/image" Target="../media/image33.png"/></Relationships>
</file>

<file path=ppt/slides/_rels/slide22.xml.rels><?xml version="1.0" encoding="UTF-8" standalone="yes"?>
<Relationships xmlns="http://schemas.openxmlformats.org/package/2006/relationships"><Relationship Id="rId6" Type="http://schemas.openxmlformats.org/officeDocument/2006/relationships/notesSlide" Target="../notesSlides/notesSlide22.xml"/><Relationship Id="rId5" Type="http://schemas.openxmlformats.org/officeDocument/2006/relationships/slideLayout" Target="../slideLayouts/slideLayout8.xml"/><Relationship Id="rId4" Type="http://schemas.microsoft.com/office/2007/relationships/hdphoto" Target="../media/image10.wdp"/><Relationship Id="rId3" Type="http://schemas.openxmlformats.org/officeDocument/2006/relationships/image" Target="../media/image9.png"/><Relationship Id="rId2" Type="http://schemas.openxmlformats.org/officeDocument/2006/relationships/image" Target="../media/image36.png"/><Relationship Id="rId1" Type="http://schemas.openxmlformats.org/officeDocument/2006/relationships/image" Target="../media/image35.png"/></Relationships>
</file>

<file path=ppt/slides/_rels/slide23.xml.rels><?xml version="1.0" encoding="UTF-8" standalone="yes"?>
<Relationships xmlns="http://schemas.openxmlformats.org/package/2006/relationships"><Relationship Id="rId6" Type="http://schemas.openxmlformats.org/officeDocument/2006/relationships/notesSlide" Target="../notesSlides/notesSlide23.xml"/><Relationship Id="rId5" Type="http://schemas.openxmlformats.org/officeDocument/2006/relationships/slideLayout" Target="../slideLayouts/slideLayout8.xml"/><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jpe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7.xml"/><Relationship Id="rId2" Type="http://schemas.microsoft.com/office/2007/relationships/hdphoto" Target="../media/image10.wdp"/><Relationship Id="rId1" Type="http://schemas.openxmlformats.org/officeDocument/2006/relationships/image" Target="../media/image9.png"/></Relationships>
</file>

<file path=ppt/slides/_rels/slide4.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8.xml"/><Relationship Id="rId4" Type="http://schemas.microsoft.com/office/2007/relationships/hdphoto" Target="../media/image10.wdp"/><Relationship Id="rId3" Type="http://schemas.openxmlformats.org/officeDocument/2006/relationships/image" Target="../media/image9.png"/><Relationship Id="rId2" Type="http://schemas.openxmlformats.org/officeDocument/2006/relationships/image" Target="../media/image12.png"/><Relationship Id="rId1" Type="http://schemas.openxmlformats.org/officeDocument/2006/relationships/image" Target="../media/image11.jpeg"/></Relationships>
</file>

<file path=ppt/slides/_rels/slide5.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8.xml"/><Relationship Id="rId4" Type="http://schemas.microsoft.com/office/2007/relationships/hdphoto" Target="../media/image10.wdp"/><Relationship Id="rId3" Type="http://schemas.openxmlformats.org/officeDocument/2006/relationships/image" Target="../media/image9.png"/><Relationship Id="rId2" Type="http://schemas.openxmlformats.org/officeDocument/2006/relationships/image" Target="../media/image14.png"/><Relationship Id="rId1" Type="http://schemas.openxmlformats.org/officeDocument/2006/relationships/image" Target="../media/image13.png"/></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8.xml"/><Relationship Id="rId3" Type="http://schemas.microsoft.com/office/2007/relationships/hdphoto" Target="../media/image10.wdp"/><Relationship Id="rId2" Type="http://schemas.openxmlformats.org/officeDocument/2006/relationships/image" Target="../media/image9.png"/><Relationship Id="rId1" Type="http://schemas.openxmlformats.org/officeDocument/2006/relationships/image" Target="../media/image15.png"/></Relationships>
</file>

<file path=ppt/slides/_rels/slide7.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slideLayout" Target="../slideLayouts/slideLayout8.xml"/><Relationship Id="rId4" Type="http://schemas.microsoft.com/office/2007/relationships/hdphoto" Target="../media/image10.wdp"/><Relationship Id="rId3" Type="http://schemas.openxmlformats.org/officeDocument/2006/relationships/image" Target="../media/image9.png"/><Relationship Id="rId2" Type="http://schemas.openxmlformats.org/officeDocument/2006/relationships/image" Target="../media/image16.png"/><Relationship Id="rId1" Type="http://schemas.openxmlformats.org/officeDocument/2006/relationships/image" Target="../media/image2.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7.xml"/><Relationship Id="rId2" Type="http://schemas.microsoft.com/office/2007/relationships/hdphoto" Target="../media/image10.wdp"/><Relationship Id="rId1" Type="http://schemas.openxmlformats.org/officeDocument/2006/relationships/image" Target="../media/image9.png"/></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8.xml"/><Relationship Id="rId4" Type="http://schemas.microsoft.com/office/2007/relationships/hdphoto" Target="../media/image10.wdp"/><Relationship Id="rId3" Type="http://schemas.openxmlformats.org/officeDocument/2006/relationships/image" Target="../media/image9.png"/><Relationship Id="rId2" Type="http://schemas.openxmlformats.org/officeDocument/2006/relationships/image" Target="../media/image18.png"/><Relationship Id="rId1"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70" y="0"/>
            <a:ext cx="12188472" cy="6859588"/>
          </a:xfrm>
          <a:prstGeom prst="rect">
            <a:avLst/>
          </a:prstGeom>
        </p:spPr>
      </p:pic>
      <p:sp>
        <p:nvSpPr>
          <p:cNvPr id="101" name="文本框 28"/>
          <p:cNvSpPr txBox="1">
            <a:spLocks noChangeArrowheads="1"/>
          </p:cNvSpPr>
          <p:nvPr/>
        </p:nvSpPr>
        <p:spPr bwMode="auto">
          <a:xfrm>
            <a:off x="2022830" y="2481534"/>
            <a:ext cx="8151684" cy="1106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6600" dirty="0">
                <a:solidFill>
                  <a:srgbClr val="FF0000"/>
                </a:solidFill>
                <a:latin typeface="新宋体" panose="02010609030101010101" pitchFamily="49" charset="-122"/>
                <a:ea typeface="新宋体" panose="02010609030101010101" pitchFamily="49" charset="-122"/>
              </a:rPr>
              <a:t>水墨</a:t>
            </a:r>
            <a:r>
              <a:rPr lang="zh-CN" altLang="en-US" sz="6600" dirty="0" smtClean="0">
                <a:solidFill>
                  <a:srgbClr val="FF0000"/>
                </a:solidFill>
                <a:latin typeface="新宋体" panose="02010609030101010101" pitchFamily="49" charset="-122"/>
                <a:ea typeface="新宋体" panose="02010609030101010101" pitchFamily="49" charset="-122"/>
              </a:rPr>
              <a:t>中</a:t>
            </a:r>
            <a:r>
              <a:rPr lang="zh-CN" altLang="en-US" sz="6600" dirty="0">
                <a:solidFill>
                  <a:srgbClr val="FF0000"/>
                </a:solidFill>
                <a:latin typeface="新宋体" panose="02010609030101010101" pitchFamily="49" charset="-122"/>
                <a:ea typeface="新宋体" panose="02010609030101010101" pitchFamily="49" charset="-122"/>
              </a:rPr>
              <a:t>国</a:t>
            </a:r>
            <a:r>
              <a:rPr lang="zh-CN" altLang="en-US" sz="6600" dirty="0" smtClean="0">
                <a:solidFill>
                  <a:srgbClr val="FF0000"/>
                </a:solidFill>
                <a:latin typeface="新宋体" panose="02010609030101010101" pitchFamily="49" charset="-122"/>
                <a:ea typeface="新宋体" panose="02010609030101010101" pitchFamily="49" charset="-122"/>
              </a:rPr>
              <a:t>风模板</a:t>
            </a:r>
            <a:endParaRPr lang="zh-CN" altLang="en-US" sz="6600" dirty="0">
              <a:solidFill>
                <a:srgbClr val="FF0000"/>
              </a:solidFill>
              <a:latin typeface="新宋体" panose="02010609030101010101" pitchFamily="49" charset="-122"/>
              <a:ea typeface="新宋体" panose="02010609030101010101" pitchFamily="49" charset="-122"/>
            </a:endParaRPr>
          </a:p>
        </p:txBody>
      </p:sp>
      <p:sp>
        <p:nvSpPr>
          <p:cNvPr id="102" name="文本框 29"/>
          <p:cNvSpPr txBox="1">
            <a:spLocks noChangeArrowheads="1"/>
          </p:cNvSpPr>
          <p:nvPr/>
        </p:nvSpPr>
        <p:spPr bwMode="auto">
          <a:xfrm>
            <a:off x="2574422" y="3661532"/>
            <a:ext cx="70485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00" dirty="0">
                <a:solidFill>
                  <a:srgbClr val="595959"/>
                </a:solidFill>
                <a:latin typeface="Adobe Garamond Pro" pitchFamily="18" charset="0"/>
                <a:ea typeface="华文中宋" panose="02010600040101010101" pitchFamily="2" charset="-122"/>
              </a:rPr>
              <a:t>BUSINESS PRACTICAL REPORT TEMPLATE</a:t>
            </a:r>
            <a:endParaRPr lang="zh-CN" altLang="en-US" sz="2000" dirty="0">
              <a:solidFill>
                <a:srgbClr val="595959"/>
              </a:solidFill>
              <a:latin typeface="Adobe Garamond Pro" pitchFamily="18" charset="0"/>
              <a:ea typeface="华文中宋" panose="02010600040101010101" pitchFamily="2" charset="-122"/>
            </a:endParaRPr>
          </a:p>
        </p:txBody>
      </p:sp>
      <p:pic>
        <p:nvPicPr>
          <p:cNvPr id="111" name="图片 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52694" y="45929"/>
            <a:ext cx="4843117" cy="233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4" name="图片 1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4397828" y="4107786"/>
            <a:ext cx="2092729" cy="259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7" name="图片 5"/>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3964" y="247885"/>
            <a:ext cx="3197758" cy="2394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900" advClick="0" advTm="1000">
        <p14:warp dir="in"/>
      </p:transition>
    </mc:Choice>
    <mc:Fallback>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750"/>
                                        <p:tgtEl>
                                          <p:spTgt spid="6"/>
                                        </p:tgtEl>
                                      </p:cBhvr>
                                    </p:animEffect>
                                  </p:childTnLst>
                                </p:cTn>
                              </p:par>
                            </p:childTnLst>
                          </p:cTn>
                        </p:par>
                        <p:par>
                          <p:cTn id="8" fill="hold">
                            <p:stCondLst>
                              <p:cond delay="1000"/>
                            </p:stCondLst>
                            <p:childTnLst>
                              <p:par>
                                <p:cTn id="9" presetID="12" presetClass="entr" presetSubtype="4" fill="hold" grpId="0" nodeType="afterEffect">
                                  <p:stCondLst>
                                    <p:cond delay="0"/>
                                  </p:stCondLst>
                                  <p:childTnLst>
                                    <p:set>
                                      <p:cBhvr>
                                        <p:cTn id="10" dur="1" fill="hold">
                                          <p:stCondLst>
                                            <p:cond delay="0"/>
                                          </p:stCondLst>
                                        </p:cTn>
                                        <p:tgtEl>
                                          <p:spTgt spid="101"/>
                                        </p:tgtEl>
                                        <p:attrNameLst>
                                          <p:attrName>style.visibility</p:attrName>
                                        </p:attrNameLst>
                                      </p:cBhvr>
                                      <p:to>
                                        <p:strVal val="visible"/>
                                      </p:to>
                                    </p:set>
                                    <p:anim calcmode="lin" valueType="num">
                                      <p:cBhvr additive="base">
                                        <p:cTn id="11" dur="500"/>
                                        <p:tgtEl>
                                          <p:spTgt spid="101"/>
                                        </p:tgtEl>
                                        <p:attrNameLst>
                                          <p:attrName>ppt_y</p:attrName>
                                        </p:attrNameLst>
                                      </p:cBhvr>
                                      <p:tavLst>
                                        <p:tav tm="0">
                                          <p:val>
                                            <p:strVal val="#ppt_y+#ppt_h*1.125000"/>
                                          </p:val>
                                        </p:tav>
                                        <p:tav tm="100000">
                                          <p:val>
                                            <p:strVal val="#ppt_y"/>
                                          </p:val>
                                        </p:tav>
                                      </p:tavLst>
                                    </p:anim>
                                    <p:animEffect transition="in" filter="wipe(up)">
                                      <p:cBhvr>
                                        <p:cTn id="12" dur="500"/>
                                        <p:tgtEl>
                                          <p:spTgt spid="101"/>
                                        </p:tgtEl>
                                      </p:cBhvr>
                                    </p:animEffect>
                                  </p:childTnLst>
                                </p:cTn>
                              </p:par>
                            </p:childTnLst>
                          </p:cTn>
                        </p:par>
                        <p:par>
                          <p:cTn id="13" fill="hold">
                            <p:stCondLst>
                              <p:cond delay="1500"/>
                            </p:stCondLst>
                            <p:childTnLst>
                              <p:par>
                                <p:cTn id="14" presetID="10" presetClass="entr" presetSubtype="0" fill="hold" grpId="0" nodeType="afterEffect">
                                  <p:stCondLst>
                                    <p:cond delay="0"/>
                                  </p:stCondLst>
                                  <p:childTnLst>
                                    <p:set>
                                      <p:cBhvr>
                                        <p:cTn id="15" dur="1" fill="hold">
                                          <p:stCondLst>
                                            <p:cond delay="0"/>
                                          </p:stCondLst>
                                        </p:cTn>
                                        <p:tgtEl>
                                          <p:spTgt spid="102"/>
                                        </p:tgtEl>
                                        <p:attrNameLst>
                                          <p:attrName>style.visibility</p:attrName>
                                        </p:attrNameLst>
                                      </p:cBhvr>
                                      <p:to>
                                        <p:strVal val="visible"/>
                                      </p:to>
                                    </p:set>
                                    <p:animEffect transition="in" filter="fade">
                                      <p:cBhvr>
                                        <p:cTn id="16" dur="500"/>
                                        <p:tgtEl>
                                          <p:spTgt spid="102"/>
                                        </p:tgtEl>
                                      </p:cBhvr>
                                    </p:animEffect>
                                  </p:childTnLst>
                                </p:cTn>
                              </p:par>
                              <p:par>
                                <p:cTn id="17" presetID="47" presetClass="entr" presetSubtype="0" fill="hold" nodeType="withEffect">
                                  <p:stCondLst>
                                    <p:cond delay="500"/>
                                  </p:stCondLst>
                                  <p:childTnLst>
                                    <p:set>
                                      <p:cBhvr>
                                        <p:cTn id="18" dur="1" fill="hold">
                                          <p:stCondLst>
                                            <p:cond delay="0"/>
                                          </p:stCondLst>
                                        </p:cTn>
                                        <p:tgtEl>
                                          <p:spTgt spid="111"/>
                                        </p:tgtEl>
                                        <p:attrNameLst>
                                          <p:attrName>style.visibility</p:attrName>
                                        </p:attrNameLst>
                                      </p:cBhvr>
                                      <p:to>
                                        <p:strVal val="visible"/>
                                      </p:to>
                                    </p:set>
                                    <p:animEffect transition="in" filter="fade">
                                      <p:cBhvr>
                                        <p:cTn id="19" dur="750"/>
                                        <p:tgtEl>
                                          <p:spTgt spid="111"/>
                                        </p:tgtEl>
                                      </p:cBhvr>
                                    </p:animEffect>
                                    <p:anim calcmode="lin" valueType="num">
                                      <p:cBhvr>
                                        <p:cTn id="20" dur="750" fill="hold"/>
                                        <p:tgtEl>
                                          <p:spTgt spid="111"/>
                                        </p:tgtEl>
                                        <p:attrNameLst>
                                          <p:attrName>ppt_x</p:attrName>
                                        </p:attrNameLst>
                                      </p:cBhvr>
                                      <p:tavLst>
                                        <p:tav tm="0">
                                          <p:val>
                                            <p:strVal val="#ppt_x"/>
                                          </p:val>
                                        </p:tav>
                                        <p:tav tm="100000">
                                          <p:val>
                                            <p:strVal val="#ppt_x"/>
                                          </p:val>
                                        </p:tav>
                                      </p:tavLst>
                                    </p:anim>
                                    <p:anim calcmode="lin" valueType="num">
                                      <p:cBhvr>
                                        <p:cTn id="21" dur="750" fill="hold"/>
                                        <p:tgtEl>
                                          <p:spTgt spid="111"/>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1250"/>
                                  </p:stCondLst>
                                  <p:childTnLst>
                                    <p:set>
                                      <p:cBhvr>
                                        <p:cTn id="23" dur="1" fill="hold">
                                          <p:stCondLst>
                                            <p:cond delay="0"/>
                                          </p:stCondLst>
                                        </p:cTn>
                                        <p:tgtEl>
                                          <p:spTgt spid="114"/>
                                        </p:tgtEl>
                                        <p:attrNameLst>
                                          <p:attrName>style.visibility</p:attrName>
                                        </p:attrNameLst>
                                      </p:cBhvr>
                                      <p:to>
                                        <p:strVal val="visible"/>
                                      </p:to>
                                    </p:set>
                                    <p:animEffect transition="in" filter="fade">
                                      <p:cBhvr>
                                        <p:cTn id="24" dur="1000"/>
                                        <p:tgtEl>
                                          <p:spTgt spid="114"/>
                                        </p:tgtEl>
                                      </p:cBhvr>
                                    </p:animEffect>
                                    <p:anim calcmode="lin" valueType="num">
                                      <p:cBhvr>
                                        <p:cTn id="25" dur="1000" fill="hold"/>
                                        <p:tgtEl>
                                          <p:spTgt spid="114"/>
                                        </p:tgtEl>
                                        <p:attrNameLst>
                                          <p:attrName>ppt_x</p:attrName>
                                        </p:attrNameLst>
                                      </p:cBhvr>
                                      <p:tavLst>
                                        <p:tav tm="0">
                                          <p:val>
                                            <p:strVal val="#ppt_x"/>
                                          </p:val>
                                        </p:tav>
                                        <p:tav tm="100000">
                                          <p:val>
                                            <p:strVal val="#ppt_x"/>
                                          </p:val>
                                        </p:tav>
                                      </p:tavLst>
                                    </p:anim>
                                    <p:anim calcmode="lin" valueType="num">
                                      <p:cBhvr>
                                        <p:cTn id="26" dur="1000" fill="hold"/>
                                        <p:tgtEl>
                                          <p:spTgt spid="114"/>
                                        </p:tgtEl>
                                        <p:attrNameLst>
                                          <p:attrName>ppt_y</p:attrName>
                                        </p:attrNameLst>
                                      </p:cBhvr>
                                      <p:tavLst>
                                        <p:tav tm="0">
                                          <p:val>
                                            <p:strVal val="#ppt_y+.1"/>
                                          </p:val>
                                        </p:tav>
                                        <p:tav tm="100000">
                                          <p:val>
                                            <p:strVal val="#ppt_y"/>
                                          </p:val>
                                        </p:tav>
                                      </p:tavLst>
                                    </p:anim>
                                  </p:childTnLst>
                                </p:cTn>
                              </p:par>
                              <p:par>
                                <p:cTn id="27" presetID="2" presetClass="entr" presetSubtype="3" fill="hold" nodeType="withEffect">
                                  <p:stCondLst>
                                    <p:cond delay="1250"/>
                                  </p:stCondLst>
                                  <p:childTnLst>
                                    <p:set>
                                      <p:cBhvr>
                                        <p:cTn id="28" dur="1" fill="hold">
                                          <p:stCondLst>
                                            <p:cond delay="0"/>
                                          </p:stCondLst>
                                        </p:cTn>
                                        <p:tgtEl>
                                          <p:spTgt spid="117"/>
                                        </p:tgtEl>
                                        <p:attrNameLst>
                                          <p:attrName>style.visibility</p:attrName>
                                        </p:attrNameLst>
                                      </p:cBhvr>
                                      <p:to>
                                        <p:strVal val="visible"/>
                                      </p:to>
                                    </p:set>
                                    <p:anim calcmode="lin" valueType="num">
                                      <p:cBhvr additive="base">
                                        <p:cTn id="29" dur="500" fill="hold"/>
                                        <p:tgtEl>
                                          <p:spTgt spid="117"/>
                                        </p:tgtEl>
                                        <p:attrNameLst>
                                          <p:attrName>ppt_x</p:attrName>
                                        </p:attrNameLst>
                                      </p:cBhvr>
                                      <p:tavLst>
                                        <p:tav tm="0">
                                          <p:val>
                                            <p:strVal val="1+#ppt_w/2"/>
                                          </p:val>
                                        </p:tav>
                                        <p:tav tm="100000">
                                          <p:val>
                                            <p:strVal val="#ppt_x"/>
                                          </p:val>
                                        </p:tav>
                                      </p:tavLst>
                                    </p:anim>
                                    <p:anim calcmode="lin" valueType="num">
                                      <p:cBhvr additive="base">
                                        <p:cTn id="30" dur="500" fill="hold"/>
                                        <p:tgtEl>
                                          <p:spTgt spid="11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p:bldP spid="10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p:cNvPicPr>
            <a:picLocks noChangeAspect="1"/>
          </p:cNvPicPr>
          <p:nvPr/>
        </p:nvPicPr>
        <p:blipFill>
          <a:blip r:embed="rId1"/>
          <a:stretch>
            <a:fillRect/>
          </a:stretch>
        </p:blipFill>
        <p:spPr>
          <a:xfrm>
            <a:off x="7765726" y="1809155"/>
            <a:ext cx="4890298" cy="4024434"/>
          </a:xfrm>
          <a:prstGeom prst="rect">
            <a:avLst/>
          </a:prstGeom>
        </p:spPr>
      </p:pic>
      <p:sp>
        <p:nvSpPr>
          <p:cNvPr id="23" name="文本框 10"/>
          <p:cNvSpPr txBox="1"/>
          <p:nvPr/>
        </p:nvSpPr>
        <p:spPr>
          <a:xfrm>
            <a:off x="1123172" y="1905705"/>
            <a:ext cx="2255292" cy="400110"/>
          </a:xfrm>
          <a:prstGeom prst="rect">
            <a:avLst/>
          </a:prstGeom>
          <a:noFill/>
        </p:spPr>
        <p:txBody>
          <a:bodyPr wrap="square" rtlCol="0">
            <a:spAutoFit/>
          </a:bodyPr>
          <a:lstStyle/>
          <a:p>
            <a:pPr algn="ctr"/>
            <a:r>
              <a:rPr lang="zh-CN" altLang="en-US" sz="2000" b="1" dirty="0">
                <a:solidFill>
                  <a:prstClr val="black">
                    <a:lumMod val="65000"/>
                    <a:lumOff val="35000"/>
                  </a:prstClr>
                </a:solidFill>
                <a:latin typeface="字魂49号-逍遥行书" panose="00000500000000000000" pitchFamily="2" charset="-122"/>
                <a:ea typeface="字魂49号-逍遥行书" panose="00000500000000000000" pitchFamily="2" charset="-122"/>
              </a:rPr>
              <a:t>输入标题</a:t>
            </a:r>
            <a:endParaRPr lang="zh-CN" altLang="en-US" sz="2000" b="1" dirty="0">
              <a:solidFill>
                <a:prstClr val="black">
                  <a:lumMod val="65000"/>
                  <a:lumOff val="35000"/>
                </a:prstClr>
              </a:solidFill>
              <a:latin typeface="字魂49号-逍遥行书" panose="00000500000000000000" pitchFamily="2" charset="-122"/>
              <a:ea typeface="字魂49号-逍遥行书" panose="00000500000000000000" pitchFamily="2" charset="-122"/>
            </a:endParaRPr>
          </a:p>
        </p:txBody>
      </p:sp>
      <p:sp>
        <p:nvSpPr>
          <p:cNvPr id="24" name="文本框 11"/>
          <p:cNvSpPr txBox="1"/>
          <p:nvPr/>
        </p:nvSpPr>
        <p:spPr>
          <a:xfrm>
            <a:off x="1123172" y="2305815"/>
            <a:ext cx="2255293" cy="900246"/>
          </a:xfrm>
          <a:prstGeom prst="rect">
            <a:avLst/>
          </a:prstGeom>
          <a:noFill/>
        </p:spPr>
        <p:txBody>
          <a:bodyPr wrap="square" rtlCol="0">
            <a:spAutoFit/>
          </a:bodyPr>
          <a:lstStyle/>
          <a:p>
            <a:pPr algn="ctr">
              <a:lnSpc>
                <a:spcPct val="150000"/>
              </a:lnSpc>
            </a:pPr>
            <a:r>
              <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a:t>
            </a:r>
            <a:endPar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sp>
        <p:nvSpPr>
          <p:cNvPr id="25" name="文本框 12"/>
          <p:cNvSpPr txBox="1"/>
          <p:nvPr/>
        </p:nvSpPr>
        <p:spPr>
          <a:xfrm>
            <a:off x="4387262" y="1919484"/>
            <a:ext cx="2255292" cy="400110"/>
          </a:xfrm>
          <a:prstGeom prst="rect">
            <a:avLst/>
          </a:prstGeom>
          <a:noFill/>
        </p:spPr>
        <p:txBody>
          <a:bodyPr wrap="square" rtlCol="0">
            <a:spAutoFit/>
          </a:bodyPr>
          <a:lstStyle/>
          <a:p>
            <a:pPr algn="ctr"/>
            <a:r>
              <a:rPr lang="zh-CN" altLang="en-US" sz="2000" b="1" dirty="0">
                <a:solidFill>
                  <a:prstClr val="black">
                    <a:lumMod val="65000"/>
                    <a:lumOff val="35000"/>
                  </a:prstClr>
                </a:solidFill>
                <a:latin typeface="字魂49号-逍遥行书" panose="00000500000000000000" pitchFamily="2" charset="-122"/>
                <a:ea typeface="字魂49号-逍遥行书" panose="00000500000000000000" pitchFamily="2" charset="-122"/>
              </a:rPr>
              <a:t>输入标题</a:t>
            </a:r>
            <a:endParaRPr lang="zh-CN" altLang="en-US" sz="2000" b="1" dirty="0">
              <a:solidFill>
                <a:prstClr val="black">
                  <a:lumMod val="65000"/>
                  <a:lumOff val="35000"/>
                </a:prstClr>
              </a:solidFill>
              <a:latin typeface="字魂49号-逍遥行书" panose="00000500000000000000" pitchFamily="2" charset="-122"/>
              <a:ea typeface="字魂49号-逍遥行书" panose="00000500000000000000" pitchFamily="2" charset="-122"/>
            </a:endParaRPr>
          </a:p>
        </p:txBody>
      </p:sp>
      <p:sp>
        <p:nvSpPr>
          <p:cNvPr id="26" name="文本框 13"/>
          <p:cNvSpPr txBox="1"/>
          <p:nvPr/>
        </p:nvSpPr>
        <p:spPr>
          <a:xfrm>
            <a:off x="4387262" y="2319594"/>
            <a:ext cx="2255293" cy="900246"/>
          </a:xfrm>
          <a:prstGeom prst="rect">
            <a:avLst/>
          </a:prstGeom>
          <a:noFill/>
        </p:spPr>
        <p:txBody>
          <a:bodyPr wrap="square" rtlCol="0">
            <a:spAutoFit/>
          </a:bodyPr>
          <a:lstStyle/>
          <a:p>
            <a:pPr algn="ctr">
              <a:lnSpc>
                <a:spcPct val="150000"/>
              </a:lnSpc>
            </a:pPr>
            <a:r>
              <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a:t>
            </a:r>
            <a:endPar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sp>
        <p:nvSpPr>
          <p:cNvPr id="27" name="文本框 14"/>
          <p:cNvSpPr txBox="1"/>
          <p:nvPr/>
        </p:nvSpPr>
        <p:spPr>
          <a:xfrm>
            <a:off x="1123172" y="3680944"/>
            <a:ext cx="2255292" cy="400110"/>
          </a:xfrm>
          <a:prstGeom prst="rect">
            <a:avLst/>
          </a:prstGeom>
          <a:noFill/>
        </p:spPr>
        <p:txBody>
          <a:bodyPr wrap="square" rtlCol="0">
            <a:spAutoFit/>
          </a:bodyPr>
          <a:lstStyle/>
          <a:p>
            <a:pPr algn="ctr"/>
            <a:r>
              <a:rPr lang="zh-CN" altLang="en-US" sz="2000" b="1" dirty="0">
                <a:solidFill>
                  <a:prstClr val="black">
                    <a:lumMod val="65000"/>
                    <a:lumOff val="35000"/>
                  </a:prstClr>
                </a:solidFill>
                <a:latin typeface="字魂49号-逍遥行书" panose="00000500000000000000" pitchFamily="2" charset="-122"/>
                <a:ea typeface="字魂49号-逍遥行书" panose="00000500000000000000" pitchFamily="2" charset="-122"/>
              </a:rPr>
              <a:t>输入标题</a:t>
            </a:r>
            <a:endParaRPr lang="zh-CN" altLang="en-US" sz="2000" b="1" dirty="0">
              <a:solidFill>
                <a:prstClr val="black">
                  <a:lumMod val="65000"/>
                  <a:lumOff val="35000"/>
                </a:prstClr>
              </a:solidFill>
              <a:latin typeface="字魂49号-逍遥行书" panose="00000500000000000000" pitchFamily="2" charset="-122"/>
              <a:ea typeface="字魂49号-逍遥行书" panose="00000500000000000000" pitchFamily="2" charset="-122"/>
            </a:endParaRPr>
          </a:p>
        </p:txBody>
      </p:sp>
      <p:sp>
        <p:nvSpPr>
          <p:cNvPr id="28" name="文本框 15"/>
          <p:cNvSpPr txBox="1"/>
          <p:nvPr/>
        </p:nvSpPr>
        <p:spPr>
          <a:xfrm>
            <a:off x="1123172" y="4081054"/>
            <a:ext cx="2255293" cy="900246"/>
          </a:xfrm>
          <a:prstGeom prst="rect">
            <a:avLst/>
          </a:prstGeom>
          <a:noFill/>
        </p:spPr>
        <p:txBody>
          <a:bodyPr wrap="square" rtlCol="0">
            <a:spAutoFit/>
          </a:bodyPr>
          <a:lstStyle/>
          <a:p>
            <a:pPr algn="ctr">
              <a:lnSpc>
                <a:spcPct val="150000"/>
              </a:lnSpc>
            </a:pPr>
            <a:r>
              <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a:t>
            </a:r>
            <a:endPar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sp>
        <p:nvSpPr>
          <p:cNvPr id="29" name="文本框 16"/>
          <p:cNvSpPr txBox="1"/>
          <p:nvPr/>
        </p:nvSpPr>
        <p:spPr>
          <a:xfrm>
            <a:off x="4387262" y="3694723"/>
            <a:ext cx="2255292" cy="400110"/>
          </a:xfrm>
          <a:prstGeom prst="rect">
            <a:avLst/>
          </a:prstGeom>
          <a:noFill/>
        </p:spPr>
        <p:txBody>
          <a:bodyPr wrap="square" rtlCol="0">
            <a:spAutoFit/>
          </a:bodyPr>
          <a:lstStyle/>
          <a:p>
            <a:pPr algn="ctr"/>
            <a:r>
              <a:rPr lang="zh-CN" altLang="en-US" sz="2000" b="1" dirty="0">
                <a:solidFill>
                  <a:prstClr val="black">
                    <a:lumMod val="65000"/>
                    <a:lumOff val="35000"/>
                  </a:prstClr>
                </a:solidFill>
                <a:latin typeface="字魂49号-逍遥行书" panose="00000500000000000000" pitchFamily="2" charset="-122"/>
                <a:ea typeface="字魂49号-逍遥行书" panose="00000500000000000000" pitchFamily="2" charset="-122"/>
              </a:rPr>
              <a:t>输入标题</a:t>
            </a:r>
            <a:endParaRPr lang="zh-CN" altLang="en-US" sz="2000" b="1" dirty="0">
              <a:solidFill>
                <a:prstClr val="black">
                  <a:lumMod val="65000"/>
                  <a:lumOff val="35000"/>
                </a:prstClr>
              </a:solidFill>
              <a:latin typeface="字魂49号-逍遥行书" panose="00000500000000000000" pitchFamily="2" charset="-122"/>
              <a:ea typeface="字魂49号-逍遥行书" panose="00000500000000000000" pitchFamily="2" charset="-122"/>
            </a:endParaRPr>
          </a:p>
        </p:txBody>
      </p:sp>
      <p:sp>
        <p:nvSpPr>
          <p:cNvPr id="30" name="文本框 17"/>
          <p:cNvSpPr txBox="1"/>
          <p:nvPr/>
        </p:nvSpPr>
        <p:spPr>
          <a:xfrm>
            <a:off x="4387262" y="4094833"/>
            <a:ext cx="2255293" cy="900246"/>
          </a:xfrm>
          <a:prstGeom prst="rect">
            <a:avLst/>
          </a:prstGeom>
          <a:noFill/>
        </p:spPr>
        <p:txBody>
          <a:bodyPr wrap="square" rtlCol="0">
            <a:spAutoFit/>
          </a:bodyPr>
          <a:lstStyle/>
          <a:p>
            <a:pPr algn="ctr">
              <a:lnSpc>
                <a:spcPct val="150000"/>
              </a:lnSpc>
            </a:pPr>
            <a:r>
              <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a:t>
            </a:r>
            <a:endPar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grpSp>
        <p:nvGrpSpPr>
          <p:cNvPr id="31" name="组合 30"/>
          <p:cNvGrpSpPr/>
          <p:nvPr/>
        </p:nvGrpSpPr>
        <p:grpSpPr>
          <a:xfrm>
            <a:off x="180525" y="195251"/>
            <a:ext cx="8842679" cy="730099"/>
            <a:chOff x="2165340" y="293741"/>
            <a:chExt cx="8842679" cy="730099"/>
          </a:xfrm>
        </p:grpSpPr>
        <p:sp>
          <p:nvSpPr>
            <p:cNvPr id="32" name="矩形 11"/>
            <p:cNvSpPr>
              <a:spLocks noChangeArrowheads="1"/>
            </p:cNvSpPr>
            <p:nvPr/>
          </p:nvSpPr>
          <p:spPr bwMode="auto">
            <a:xfrm>
              <a:off x="2539778" y="293741"/>
              <a:ext cx="305724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dirty="0">
                  <a:solidFill>
                    <a:srgbClr val="404040"/>
                  </a:solidFill>
                  <a:latin typeface="叶根友刀锋黑草" panose="02010601030101010101" pitchFamily="2" charset="-122"/>
                  <a:ea typeface="叶根友刀锋黑草" panose="02010601030101010101" pitchFamily="2" charset="-122"/>
                  <a:sym typeface="迷你简剪纸"/>
                </a:rPr>
                <a:t>输入你的标题描述</a:t>
              </a:r>
              <a:endParaRPr lang="zh-CN" altLang="en-US" sz="2800" dirty="0">
                <a:solidFill>
                  <a:srgbClr val="404040"/>
                </a:solidFill>
                <a:latin typeface="叶根友刀锋黑草" panose="02010601030101010101" pitchFamily="2" charset="-122"/>
                <a:ea typeface="叶根友刀锋黑草" panose="02010601030101010101" pitchFamily="2" charset="-122"/>
                <a:sym typeface="迷你简剪纸"/>
              </a:endParaRPr>
            </a:p>
          </p:txBody>
        </p:sp>
        <p:pic>
          <p:nvPicPr>
            <p:cNvPr id="33" name="图片 28" descr="C_108.jpg"/>
            <p:cNvPicPr>
              <a:picLocks noChangeAspect="1"/>
            </p:cNvPicPr>
            <p:nvPr/>
          </p:nvPicPr>
          <p:blipFill>
            <a:blip r:embed="rId2" cstate="email">
              <a:clrChange>
                <a:clrFrom>
                  <a:srgbClr val="FFFFFF"/>
                </a:clrFrom>
                <a:clrTo>
                  <a:srgbClr val="FFFFFF">
                    <a:alpha val="0"/>
                  </a:srgbClr>
                </a:clrTo>
              </a:clrChange>
              <a:extLst>
                <a:ext uri="{BEBA8EAE-BF5A-486C-A8C5-ECC9F3942E4B}">
                  <a14:imgProps xmlns:a14="http://schemas.microsoft.com/office/drawing/2010/main">
                    <a14:imgLayer r:embed="rId3">
                      <a14:imgEffect>
                        <a14:brightnessContrast bright="10000" contrast="-15000"/>
                      </a14:imgEffect>
                    </a14:imgLayer>
                  </a14:imgProps>
                </a:ext>
              </a:extLst>
            </a:blip>
            <a:srcRect/>
            <a:stretch>
              <a:fillRect/>
            </a:stretch>
          </p:blipFill>
          <p:spPr bwMode="auto">
            <a:xfrm>
              <a:off x="2165340" y="841177"/>
              <a:ext cx="8842679" cy="18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circle(in)">
                                      <p:cBhvr>
                                        <p:cTn id="7" dur="2000"/>
                                        <p:tgtEl>
                                          <p:spTgt spid="23"/>
                                        </p:tgtEl>
                                      </p:cBhvr>
                                    </p:animEffect>
                                  </p:childTnLst>
                                </p:cTn>
                              </p:par>
                            </p:childTnLst>
                          </p:cTn>
                        </p:par>
                        <p:par>
                          <p:cTn id="8" fill="hold">
                            <p:stCondLst>
                              <p:cond delay="2000"/>
                            </p:stCondLst>
                            <p:childTnLst>
                              <p:par>
                                <p:cTn id="9" presetID="6" presetClass="entr" presetSubtype="16"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circle(in)">
                                      <p:cBhvr>
                                        <p:cTn id="11" dur="2000"/>
                                        <p:tgtEl>
                                          <p:spTgt spid="24"/>
                                        </p:tgtEl>
                                      </p:cBhvr>
                                    </p:animEffect>
                                  </p:childTnLst>
                                </p:cTn>
                              </p:par>
                            </p:childTnLst>
                          </p:cTn>
                        </p:par>
                        <p:par>
                          <p:cTn id="12" fill="hold">
                            <p:stCondLst>
                              <p:cond delay="4000"/>
                            </p:stCondLst>
                            <p:childTnLst>
                              <p:par>
                                <p:cTn id="13" presetID="6" presetClass="entr" presetSubtype="16" fill="hold" grpId="0"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circle(in)">
                                      <p:cBhvr>
                                        <p:cTn id="15" dur="2000"/>
                                        <p:tgtEl>
                                          <p:spTgt spid="25"/>
                                        </p:tgtEl>
                                      </p:cBhvr>
                                    </p:animEffect>
                                  </p:childTnLst>
                                </p:cTn>
                              </p:par>
                            </p:childTnLst>
                          </p:cTn>
                        </p:par>
                        <p:par>
                          <p:cTn id="16" fill="hold">
                            <p:stCondLst>
                              <p:cond delay="6000"/>
                            </p:stCondLst>
                            <p:childTnLst>
                              <p:par>
                                <p:cTn id="17" presetID="6" presetClass="entr" presetSubtype="16" fill="hold" grpId="0"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circle(in)">
                                      <p:cBhvr>
                                        <p:cTn id="19" dur="2000"/>
                                        <p:tgtEl>
                                          <p:spTgt spid="26"/>
                                        </p:tgtEl>
                                      </p:cBhvr>
                                    </p:animEffect>
                                  </p:childTnLst>
                                </p:cTn>
                              </p:par>
                            </p:childTnLst>
                          </p:cTn>
                        </p:par>
                        <p:par>
                          <p:cTn id="20" fill="hold">
                            <p:stCondLst>
                              <p:cond delay="8000"/>
                            </p:stCondLst>
                            <p:childTnLst>
                              <p:par>
                                <p:cTn id="21" presetID="6" presetClass="entr" presetSubtype="16"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circle(in)">
                                      <p:cBhvr>
                                        <p:cTn id="23" dur="2000"/>
                                        <p:tgtEl>
                                          <p:spTgt spid="27"/>
                                        </p:tgtEl>
                                      </p:cBhvr>
                                    </p:animEffect>
                                  </p:childTnLst>
                                </p:cTn>
                              </p:par>
                            </p:childTnLst>
                          </p:cTn>
                        </p:par>
                        <p:par>
                          <p:cTn id="24" fill="hold">
                            <p:stCondLst>
                              <p:cond delay="10000"/>
                            </p:stCondLst>
                            <p:childTnLst>
                              <p:par>
                                <p:cTn id="25" presetID="6" presetClass="entr" presetSubtype="16"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circle(in)">
                                      <p:cBhvr>
                                        <p:cTn id="27" dur="2000"/>
                                        <p:tgtEl>
                                          <p:spTgt spid="28"/>
                                        </p:tgtEl>
                                      </p:cBhvr>
                                    </p:animEffect>
                                  </p:childTnLst>
                                </p:cTn>
                              </p:par>
                            </p:childTnLst>
                          </p:cTn>
                        </p:par>
                        <p:par>
                          <p:cTn id="28" fill="hold">
                            <p:stCondLst>
                              <p:cond delay="12000"/>
                            </p:stCondLst>
                            <p:childTnLst>
                              <p:par>
                                <p:cTn id="29" presetID="6" presetClass="entr" presetSubtype="16"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circle(in)">
                                      <p:cBhvr>
                                        <p:cTn id="31" dur="2000"/>
                                        <p:tgtEl>
                                          <p:spTgt spid="29"/>
                                        </p:tgtEl>
                                      </p:cBhvr>
                                    </p:animEffect>
                                  </p:childTnLst>
                                </p:cTn>
                              </p:par>
                            </p:childTnLst>
                          </p:cTn>
                        </p:par>
                        <p:par>
                          <p:cTn id="32" fill="hold">
                            <p:stCondLst>
                              <p:cond delay="14000"/>
                            </p:stCondLst>
                            <p:childTnLst>
                              <p:par>
                                <p:cTn id="33" presetID="6" presetClass="entr" presetSubtype="16"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circle(in)">
                                      <p:cBhvr>
                                        <p:cTn id="35" dur="2000"/>
                                        <p:tgtEl>
                                          <p:spTgt spid="30"/>
                                        </p:tgtEl>
                                      </p:cBhvr>
                                    </p:animEffect>
                                  </p:childTnLst>
                                </p:cTn>
                              </p:par>
                              <p:par>
                                <p:cTn id="36" presetID="22" presetClass="entr" presetSubtype="8" fill="hold"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left)">
                                      <p:cBhvr>
                                        <p:cTn id="38"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P spid="27" grpId="0"/>
      <p:bldP spid="28" grpId="0"/>
      <p:bldP spid="29" grpId="0"/>
      <p:bldP spid="3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文本框 15"/>
          <p:cNvSpPr txBox="1"/>
          <p:nvPr/>
        </p:nvSpPr>
        <p:spPr>
          <a:xfrm>
            <a:off x="3267502" y="2842384"/>
            <a:ext cx="4732065" cy="1902663"/>
          </a:xfrm>
          <a:prstGeom prst="rect">
            <a:avLst/>
          </a:prstGeom>
          <a:noFill/>
        </p:spPr>
        <p:txBody>
          <a:bodyPr vert="eaVert" wrap="square" rtlCol="0">
            <a:spAutoFit/>
          </a:bodyPr>
          <a:lstStyle/>
          <a:p>
            <a:pPr>
              <a:lnSpc>
                <a:spcPct val="250000"/>
              </a:lnSpc>
            </a:pPr>
            <a:r>
              <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输入你需要的文本内容输入你需要的文本内容输入你需要的文本内容输入你需要的文本内容输入你需要的文本内容输入你需要的文本内容输入你需要的文本内容输入你需要的文本内容输入你需要的文本内容</a:t>
            </a:r>
            <a:endPar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a:p>
            <a:pPr>
              <a:lnSpc>
                <a:spcPct val="250000"/>
              </a:lnSpc>
            </a:pPr>
            <a:endPar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sp>
        <p:nvSpPr>
          <p:cNvPr id="40" name="文本框 16"/>
          <p:cNvSpPr txBox="1"/>
          <p:nvPr/>
        </p:nvSpPr>
        <p:spPr>
          <a:xfrm>
            <a:off x="7999567" y="2913788"/>
            <a:ext cx="646331" cy="2710915"/>
          </a:xfrm>
          <a:prstGeom prst="rect">
            <a:avLst/>
          </a:prstGeom>
          <a:noFill/>
        </p:spPr>
        <p:txBody>
          <a:bodyPr vert="eaVert" wrap="square" rtlCol="0">
            <a:spAutoFit/>
          </a:bodyPr>
          <a:lstStyle/>
          <a:p>
            <a:pPr>
              <a:lnSpc>
                <a:spcPct val="150000"/>
              </a:lnSpc>
            </a:pPr>
            <a:r>
              <a:rPr lang="zh-CN" altLang="en-US" sz="2000" b="1"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输入标题</a:t>
            </a:r>
            <a:endParaRPr lang="zh-CN" altLang="en-US" sz="2000" b="1"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sp>
        <p:nvSpPr>
          <p:cNvPr id="41" name="矩形 40"/>
          <p:cNvSpPr/>
          <p:nvPr/>
        </p:nvSpPr>
        <p:spPr>
          <a:xfrm>
            <a:off x="3112596" y="2698287"/>
            <a:ext cx="5533301" cy="2142294"/>
          </a:xfrm>
          <a:prstGeom prst="rect">
            <a:avLst/>
          </a:prstGeom>
          <a:noFill/>
          <a:ln w="12700" cap="flat" cmpd="sng" algn="ctr">
            <a:solidFill>
              <a:sysClr val="window" lastClr="FFFFFF">
                <a:lumMod val="6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字魂49号-逍遥行书" panose="00000500000000000000" pitchFamily="2" charset="-122"/>
              <a:ea typeface="字魂49号-逍遥行书" panose="00000500000000000000" pitchFamily="2" charset="-122"/>
              <a:cs typeface="+mn-cs"/>
            </a:endParaRPr>
          </a:p>
        </p:txBody>
      </p:sp>
      <p:pic>
        <p:nvPicPr>
          <p:cNvPr id="42" name="图片 41" descr="图片包含 动物, 鸟, 水鸟&#10;&#10;描述已自动生成"/>
          <p:cNvPicPr>
            <a:picLocks noChangeAspect="1"/>
          </p:cNvPicPr>
          <p:nvPr/>
        </p:nvPicPr>
        <p:blipFill>
          <a:blip r:embed="rId1" cstate="screen"/>
          <a:stretch>
            <a:fillRect/>
          </a:stretch>
        </p:blipFill>
        <p:spPr>
          <a:xfrm>
            <a:off x="2298208" y="3685695"/>
            <a:ext cx="1515507" cy="1515507"/>
          </a:xfrm>
          <a:prstGeom prst="rect">
            <a:avLst/>
          </a:prstGeom>
        </p:spPr>
      </p:pic>
      <p:pic>
        <p:nvPicPr>
          <p:cNvPr id="43" name="图片 42" descr="图片包含 深色, 户外, 雨伞&#10;&#10;描述已自动生成"/>
          <p:cNvPicPr>
            <a:picLocks noChangeAspect="1"/>
          </p:cNvPicPr>
          <p:nvPr/>
        </p:nvPicPr>
        <p:blipFill rotWithShape="1">
          <a:blip r:embed="rId2" cstate="screen"/>
          <a:srcRect t="20000" b="20952"/>
          <a:stretch>
            <a:fillRect/>
          </a:stretch>
        </p:blipFill>
        <p:spPr>
          <a:xfrm>
            <a:off x="6830705" y="1262516"/>
            <a:ext cx="2984053" cy="1762020"/>
          </a:xfrm>
          <a:prstGeom prst="rect">
            <a:avLst/>
          </a:prstGeom>
        </p:spPr>
      </p:pic>
      <p:grpSp>
        <p:nvGrpSpPr>
          <p:cNvPr id="44" name="组合 43"/>
          <p:cNvGrpSpPr/>
          <p:nvPr/>
        </p:nvGrpSpPr>
        <p:grpSpPr>
          <a:xfrm>
            <a:off x="180525" y="195251"/>
            <a:ext cx="8842679" cy="730099"/>
            <a:chOff x="2165340" y="293741"/>
            <a:chExt cx="8842679" cy="730099"/>
          </a:xfrm>
        </p:grpSpPr>
        <p:sp>
          <p:nvSpPr>
            <p:cNvPr id="45" name="矩形 11"/>
            <p:cNvSpPr>
              <a:spLocks noChangeArrowheads="1"/>
            </p:cNvSpPr>
            <p:nvPr/>
          </p:nvSpPr>
          <p:spPr bwMode="auto">
            <a:xfrm>
              <a:off x="2539778" y="293741"/>
              <a:ext cx="305724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dirty="0">
                  <a:solidFill>
                    <a:srgbClr val="404040"/>
                  </a:solidFill>
                  <a:latin typeface="叶根友刀锋黑草" panose="02010601030101010101" pitchFamily="2" charset="-122"/>
                  <a:ea typeface="叶根友刀锋黑草" panose="02010601030101010101" pitchFamily="2" charset="-122"/>
                  <a:sym typeface="迷你简剪纸"/>
                </a:rPr>
                <a:t>输入你的标题描述</a:t>
              </a:r>
              <a:endParaRPr lang="zh-CN" altLang="en-US" sz="2800" dirty="0">
                <a:solidFill>
                  <a:srgbClr val="404040"/>
                </a:solidFill>
                <a:latin typeface="叶根友刀锋黑草" panose="02010601030101010101" pitchFamily="2" charset="-122"/>
                <a:ea typeface="叶根友刀锋黑草" panose="02010601030101010101" pitchFamily="2" charset="-122"/>
                <a:sym typeface="迷你简剪纸"/>
              </a:endParaRPr>
            </a:p>
          </p:txBody>
        </p:sp>
        <p:pic>
          <p:nvPicPr>
            <p:cNvPr id="46" name="图片 28" descr="C_108.jpg"/>
            <p:cNvPicPr>
              <a:picLocks noChangeAspect="1"/>
            </p:cNvPicPr>
            <p:nvPr/>
          </p:nvPicPr>
          <p:blipFill>
            <a:blip r:embed="rId3" cstate="email">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bright="10000" contrast="-15000"/>
                      </a14:imgEffect>
                    </a14:imgLayer>
                  </a14:imgProps>
                </a:ext>
              </a:extLst>
            </a:blip>
            <a:srcRect/>
            <a:stretch>
              <a:fillRect/>
            </a:stretch>
          </p:blipFill>
          <p:spPr bwMode="auto">
            <a:xfrm>
              <a:off x="2165340" y="841177"/>
              <a:ext cx="8842679" cy="18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0"/>
                                        </p:tgtEl>
                                        <p:attrNameLst>
                                          <p:attrName>style.visibility</p:attrName>
                                        </p:attrNameLst>
                                      </p:cBhvr>
                                      <p:to>
                                        <p:strVal val="visible"/>
                                      </p:to>
                                    </p:set>
                                    <p:anim calcmode="lin" valueType="num">
                                      <p:cBhvr>
                                        <p:cTn id="13" dur="500" fill="hold"/>
                                        <p:tgtEl>
                                          <p:spTgt spid="40"/>
                                        </p:tgtEl>
                                        <p:attrNameLst>
                                          <p:attrName>ppt_w</p:attrName>
                                        </p:attrNameLst>
                                      </p:cBhvr>
                                      <p:tavLst>
                                        <p:tav tm="0">
                                          <p:val>
                                            <p:fltVal val="0"/>
                                          </p:val>
                                        </p:tav>
                                        <p:tav tm="100000">
                                          <p:val>
                                            <p:strVal val="#ppt_w"/>
                                          </p:val>
                                        </p:tav>
                                      </p:tavLst>
                                    </p:anim>
                                    <p:anim calcmode="lin" valueType="num">
                                      <p:cBhvr>
                                        <p:cTn id="14" dur="500" fill="hold"/>
                                        <p:tgtEl>
                                          <p:spTgt spid="40"/>
                                        </p:tgtEl>
                                        <p:attrNameLst>
                                          <p:attrName>ppt_h</p:attrName>
                                        </p:attrNameLst>
                                      </p:cBhvr>
                                      <p:tavLst>
                                        <p:tav tm="0">
                                          <p:val>
                                            <p:fltVal val="0"/>
                                          </p:val>
                                        </p:tav>
                                        <p:tav tm="100000">
                                          <p:val>
                                            <p:strVal val="#ppt_h"/>
                                          </p:val>
                                        </p:tav>
                                      </p:tavLst>
                                    </p:anim>
                                    <p:animEffect transition="in" filter="fade">
                                      <p:cBhvr>
                                        <p:cTn id="15" dur="500"/>
                                        <p:tgtEl>
                                          <p:spTgt spid="40"/>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p:cTn id="19" dur="500" fill="hold"/>
                                        <p:tgtEl>
                                          <p:spTgt spid="39"/>
                                        </p:tgtEl>
                                        <p:attrNameLst>
                                          <p:attrName>ppt_w</p:attrName>
                                        </p:attrNameLst>
                                      </p:cBhvr>
                                      <p:tavLst>
                                        <p:tav tm="0">
                                          <p:val>
                                            <p:fltVal val="0"/>
                                          </p:val>
                                        </p:tav>
                                        <p:tav tm="100000">
                                          <p:val>
                                            <p:strVal val="#ppt_w"/>
                                          </p:val>
                                        </p:tav>
                                      </p:tavLst>
                                    </p:anim>
                                    <p:anim calcmode="lin" valueType="num">
                                      <p:cBhvr>
                                        <p:cTn id="20" dur="500" fill="hold"/>
                                        <p:tgtEl>
                                          <p:spTgt spid="39"/>
                                        </p:tgtEl>
                                        <p:attrNameLst>
                                          <p:attrName>ppt_h</p:attrName>
                                        </p:attrNameLst>
                                      </p:cBhvr>
                                      <p:tavLst>
                                        <p:tav tm="0">
                                          <p:val>
                                            <p:fltVal val="0"/>
                                          </p:val>
                                        </p:tav>
                                        <p:tav tm="100000">
                                          <p:val>
                                            <p:strVal val="#ppt_h"/>
                                          </p:val>
                                        </p:tav>
                                      </p:tavLst>
                                    </p:anim>
                                    <p:animEffect transition="in" filter="fade">
                                      <p:cBhvr>
                                        <p:cTn id="21" dur="500"/>
                                        <p:tgtEl>
                                          <p:spTgt spid="39"/>
                                        </p:tgtEl>
                                      </p:cBhvr>
                                    </p:animEffect>
                                  </p:childTnLst>
                                </p:cTn>
                              </p:par>
                            </p:childTnLst>
                          </p:cTn>
                        </p:par>
                        <p:par>
                          <p:cTn id="22" fill="hold">
                            <p:stCondLst>
                              <p:cond delay="1500"/>
                            </p:stCondLst>
                            <p:childTnLst>
                              <p:par>
                                <p:cTn id="23" presetID="2" presetClass="entr" presetSubtype="4" fill="hold" nodeType="afterEffect">
                                  <p:stCondLst>
                                    <p:cond delay="0"/>
                                  </p:stCondLst>
                                  <p:childTnLst>
                                    <p:set>
                                      <p:cBhvr>
                                        <p:cTn id="24" dur="1" fill="hold">
                                          <p:stCondLst>
                                            <p:cond delay="0"/>
                                          </p:stCondLst>
                                        </p:cTn>
                                        <p:tgtEl>
                                          <p:spTgt spid="42"/>
                                        </p:tgtEl>
                                        <p:attrNameLst>
                                          <p:attrName>style.visibility</p:attrName>
                                        </p:attrNameLst>
                                      </p:cBhvr>
                                      <p:to>
                                        <p:strVal val="visible"/>
                                      </p:to>
                                    </p:set>
                                    <p:anim calcmode="lin" valueType="num">
                                      <p:cBhvr additive="base">
                                        <p:cTn id="25" dur="500" fill="hold"/>
                                        <p:tgtEl>
                                          <p:spTgt spid="42"/>
                                        </p:tgtEl>
                                        <p:attrNameLst>
                                          <p:attrName>ppt_x</p:attrName>
                                        </p:attrNameLst>
                                      </p:cBhvr>
                                      <p:tavLst>
                                        <p:tav tm="0">
                                          <p:val>
                                            <p:strVal val="#ppt_x"/>
                                          </p:val>
                                        </p:tav>
                                        <p:tav tm="100000">
                                          <p:val>
                                            <p:strVal val="#ppt_x"/>
                                          </p:val>
                                        </p:tav>
                                      </p:tavLst>
                                    </p:anim>
                                    <p:anim calcmode="lin" valueType="num">
                                      <p:cBhvr additive="base">
                                        <p:cTn id="26" dur="500" fill="hold"/>
                                        <p:tgtEl>
                                          <p:spTgt spid="42"/>
                                        </p:tgtEl>
                                        <p:attrNameLst>
                                          <p:attrName>ppt_y</p:attrName>
                                        </p:attrNameLst>
                                      </p:cBhvr>
                                      <p:tavLst>
                                        <p:tav tm="0">
                                          <p:val>
                                            <p:strVal val="1+#ppt_h/2"/>
                                          </p:val>
                                        </p:tav>
                                        <p:tav tm="100000">
                                          <p:val>
                                            <p:strVal val="#ppt_y"/>
                                          </p:val>
                                        </p:tav>
                                      </p:tavLst>
                                    </p:anim>
                                  </p:childTnLst>
                                </p:cTn>
                              </p:par>
                            </p:childTnLst>
                          </p:cTn>
                        </p:par>
                        <p:par>
                          <p:cTn id="27" fill="hold">
                            <p:stCondLst>
                              <p:cond delay="2000"/>
                            </p:stCondLst>
                            <p:childTnLst>
                              <p:par>
                                <p:cTn id="28" presetID="22" presetClass="entr" presetSubtype="8" fill="hold" nodeType="after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wipe(left)">
                                      <p:cBhvr>
                                        <p:cTn id="30" dur="500"/>
                                        <p:tgtEl>
                                          <p:spTgt spid="43"/>
                                        </p:tgtEl>
                                      </p:cBhvr>
                                    </p:animEffect>
                                  </p:childTnLst>
                                </p:cTn>
                              </p:par>
                              <p:par>
                                <p:cTn id="31" presetID="22" presetClass="entr" presetSubtype="8" fill="hold" nodeType="with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wipe(left)">
                                      <p:cBhvr>
                                        <p:cTn id="33"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11"/>
          <p:cNvSpPr>
            <a:spLocks noChangeArrowheads="1"/>
          </p:cNvSpPr>
          <p:nvPr/>
        </p:nvSpPr>
        <p:spPr bwMode="auto">
          <a:xfrm>
            <a:off x="3035078" y="2760437"/>
            <a:ext cx="6479659"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5400" dirty="0">
                <a:solidFill>
                  <a:srgbClr val="E12431"/>
                </a:solidFill>
                <a:latin typeface="叶根友刀锋黑草" panose="02010601030101010101" pitchFamily="2" charset="-122"/>
                <a:ea typeface="叶根友刀锋黑草" panose="02010601030101010101" pitchFamily="2" charset="-122"/>
                <a:sym typeface="迷你简剪纸"/>
              </a:rPr>
              <a:t>第三章</a:t>
            </a:r>
            <a:r>
              <a:rPr lang="en-US" altLang="zh-CN" sz="5400" dirty="0">
                <a:solidFill>
                  <a:srgbClr val="E12431"/>
                </a:solidFill>
                <a:latin typeface="叶根友刀锋黑草" panose="02010601030101010101" pitchFamily="2" charset="-122"/>
                <a:ea typeface="叶根友刀锋黑草" panose="02010601030101010101" pitchFamily="2" charset="-122"/>
                <a:sym typeface="迷你简剪纸"/>
              </a:rPr>
              <a:t> </a:t>
            </a:r>
            <a:r>
              <a:rPr lang="zh-CN" altLang="en-US" sz="5400" dirty="0">
                <a:solidFill>
                  <a:srgbClr val="404040"/>
                </a:solidFill>
                <a:latin typeface="叶根友刀锋黑草" panose="02010601030101010101" pitchFamily="2" charset="-122"/>
                <a:ea typeface="叶根友刀锋黑草" panose="02010601030101010101" pitchFamily="2" charset="-122"/>
                <a:sym typeface="迷你简剪纸"/>
              </a:rPr>
              <a:t>输入你的标题</a:t>
            </a:r>
            <a:endParaRPr lang="zh-CN" altLang="en-US" sz="5400" dirty="0">
              <a:solidFill>
                <a:srgbClr val="404040"/>
              </a:solidFill>
              <a:latin typeface="叶根友刀锋黑草" panose="02010601030101010101" pitchFamily="2" charset="-122"/>
              <a:ea typeface="叶根友刀锋黑草" panose="02010601030101010101" pitchFamily="2" charset="-122"/>
              <a:sym typeface="迷你简剪纸"/>
            </a:endParaRPr>
          </a:p>
        </p:txBody>
      </p:sp>
      <p:pic>
        <p:nvPicPr>
          <p:cNvPr id="25" name="图片 28" descr="C_108.jpg"/>
          <p:cNvPicPr>
            <a:picLocks noChangeAspect="1"/>
          </p:cNvPicPr>
          <p:nvPr/>
        </p:nvPicPr>
        <p:blipFill>
          <a:blip r:embed="rId1" cstate="email">
            <a:clrChange>
              <a:clrFrom>
                <a:srgbClr val="FFFFFF"/>
              </a:clrFrom>
              <a:clrTo>
                <a:srgbClr val="FFFFFF">
                  <a:alpha val="0"/>
                </a:srgbClr>
              </a:clrTo>
            </a:clrChange>
            <a:extLst>
              <a:ext uri="{BEBA8EAE-BF5A-486C-A8C5-ECC9F3942E4B}">
                <a14:imgProps xmlns:a14="http://schemas.microsoft.com/office/drawing/2010/main">
                  <a14:imgLayer r:embed="rId2">
                    <a14:imgEffect>
                      <a14:brightnessContrast bright="10000" contrast="-15000"/>
                    </a14:imgEffect>
                  </a14:imgLayer>
                </a14:imgProps>
              </a:ext>
            </a:extLst>
          </a:blip>
          <a:srcRect/>
          <a:stretch>
            <a:fillRect/>
          </a:stretch>
        </p:blipFill>
        <p:spPr bwMode="auto">
          <a:xfrm>
            <a:off x="2325326" y="3835074"/>
            <a:ext cx="8842679" cy="270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filter="fade">
                                      <p:cBhvr>
                                        <p:cTn id="11" dur="519"/>
                                        <p:tgtEl>
                                          <p:spTgt spid="24"/>
                                        </p:tgtEl>
                                      </p:cBhvr>
                                    </p:animEffect>
                                    <p:anim calcmode="lin" valueType="num">
                                      <p:cBhvr>
                                        <p:cTn id="12" dur="519" fill="hold"/>
                                        <p:tgtEl>
                                          <p:spTgt spid="24"/>
                                        </p:tgtEl>
                                        <p:attrNameLst>
                                          <p:attrName>ppt_x</p:attrName>
                                        </p:attrNameLst>
                                      </p:cBhvr>
                                      <p:tavLst>
                                        <p:tav tm="0">
                                          <p:val>
                                            <p:strVal val="#ppt_x"/>
                                          </p:val>
                                        </p:tav>
                                        <p:tav tm="100000">
                                          <p:val>
                                            <p:strVal val="#ppt_x"/>
                                          </p:val>
                                        </p:tav>
                                      </p:tavLst>
                                    </p:anim>
                                    <p:anim calcmode="lin" valueType="num">
                                      <p:cBhvr>
                                        <p:cTn id="13" dur="519"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ldLvl="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8"/>
          <p:cNvPicPr>
            <a:picLocks noChangeAspect="1"/>
          </p:cNvPicPr>
          <p:nvPr/>
        </p:nvPicPr>
        <p:blipFill>
          <a:blip r:embed="rId1" cstate="screen"/>
          <a:stretch>
            <a:fillRect/>
          </a:stretch>
        </p:blipFill>
        <p:spPr>
          <a:xfrm>
            <a:off x="1130267" y="2031955"/>
            <a:ext cx="1483861" cy="1327246"/>
          </a:xfrm>
          <a:prstGeom prst="rect">
            <a:avLst/>
          </a:prstGeom>
        </p:spPr>
      </p:pic>
      <p:sp>
        <p:nvSpPr>
          <p:cNvPr id="30" name="文本框 10"/>
          <p:cNvSpPr txBox="1"/>
          <p:nvPr/>
        </p:nvSpPr>
        <p:spPr>
          <a:xfrm>
            <a:off x="1502865" y="2277242"/>
            <a:ext cx="738664" cy="769441"/>
          </a:xfrm>
          <a:prstGeom prst="rect">
            <a:avLst/>
          </a:prstGeom>
          <a:noFill/>
        </p:spPr>
        <p:txBody>
          <a:bodyPr wrap="square" rtlCol="0">
            <a:spAutoFit/>
          </a:bodyPr>
          <a:lstStyle/>
          <a:p>
            <a:pPr algn="ctr"/>
            <a:r>
              <a:rPr lang="zh-CN" altLang="en-US" sz="4400" b="1" dirty="0">
                <a:solidFill>
                  <a:prstClr val="black">
                    <a:lumMod val="65000"/>
                    <a:lumOff val="35000"/>
                  </a:prstClr>
                </a:solidFill>
                <a:latin typeface="字魂49号-逍遥行书" panose="00000500000000000000" pitchFamily="2" charset="-122"/>
                <a:ea typeface="字魂49号-逍遥行书" panose="00000500000000000000" pitchFamily="2" charset="-122"/>
              </a:rPr>
              <a:t>壹</a:t>
            </a:r>
            <a:endParaRPr lang="zh-CN" altLang="en-US" sz="4400" b="1" dirty="0">
              <a:solidFill>
                <a:prstClr val="black">
                  <a:lumMod val="65000"/>
                  <a:lumOff val="35000"/>
                </a:prstClr>
              </a:solidFill>
              <a:latin typeface="字魂49号-逍遥行书" panose="00000500000000000000" pitchFamily="2" charset="-122"/>
              <a:ea typeface="字魂49号-逍遥行书" panose="00000500000000000000" pitchFamily="2" charset="-122"/>
            </a:endParaRPr>
          </a:p>
        </p:txBody>
      </p:sp>
      <p:sp>
        <p:nvSpPr>
          <p:cNvPr id="31" name="文本框 11"/>
          <p:cNvSpPr txBox="1"/>
          <p:nvPr/>
        </p:nvSpPr>
        <p:spPr>
          <a:xfrm>
            <a:off x="2616748" y="2111280"/>
            <a:ext cx="2255292" cy="400110"/>
          </a:xfrm>
          <a:prstGeom prst="rect">
            <a:avLst/>
          </a:prstGeom>
          <a:noFill/>
        </p:spPr>
        <p:txBody>
          <a:bodyPr wrap="square" rtlCol="0">
            <a:spAutoFit/>
          </a:bodyPr>
          <a:lstStyle/>
          <a:p>
            <a:r>
              <a:rPr lang="zh-CN" altLang="en-US" sz="2000" b="1" dirty="0">
                <a:solidFill>
                  <a:prstClr val="black">
                    <a:lumMod val="65000"/>
                    <a:lumOff val="35000"/>
                  </a:prstClr>
                </a:solidFill>
                <a:latin typeface="字魂49号-逍遥行书" panose="00000500000000000000" pitchFamily="2" charset="-122"/>
                <a:ea typeface="字魂49号-逍遥行书" panose="00000500000000000000" pitchFamily="2" charset="-122"/>
              </a:rPr>
              <a:t>输入标题</a:t>
            </a:r>
            <a:endParaRPr lang="zh-CN" altLang="en-US" sz="2000" b="1" dirty="0">
              <a:solidFill>
                <a:prstClr val="black">
                  <a:lumMod val="65000"/>
                  <a:lumOff val="35000"/>
                </a:prstClr>
              </a:solidFill>
              <a:latin typeface="字魂49号-逍遥行书" panose="00000500000000000000" pitchFamily="2" charset="-122"/>
              <a:ea typeface="字魂49号-逍遥行书" panose="00000500000000000000" pitchFamily="2" charset="-122"/>
            </a:endParaRPr>
          </a:p>
        </p:txBody>
      </p:sp>
      <p:sp>
        <p:nvSpPr>
          <p:cNvPr id="32" name="文本框 12"/>
          <p:cNvSpPr txBox="1"/>
          <p:nvPr/>
        </p:nvSpPr>
        <p:spPr>
          <a:xfrm>
            <a:off x="2616747" y="2511390"/>
            <a:ext cx="4084303" cy="623248"/>
          </a:xfrm>
          <a:prstGeom prst="rect">
            <a:avLst/>
          </a:prstGeom>
          <a:noFill/>
        </p:spPr>
        <p:txBody>
          <a:bodyPr wrap="square" rtlCol="0">
            <a:spAutoFit/>
          </a:bodyPr>
          <a:lstStyle/>
          <a:p>
            <a:pPr>
              <a:lnSpc>
                <a:spcPct val="150000"/>
              </a:lnSpc>
            </a:pPr>
            <a:r>
              <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a:t>
            </a:r>
            <a:endPar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pic>
        <p:nvPicPr>
          <p:cNvPr id="33" name="图片 32"/>
          <p:cNvPicPr>
            <a:picLocks noChangeAspect="1"/>
          </p:cNvPicPr>
          <p:nvPr/>
        </p:nvPicPr>
        <p:blipFill>
          <a:blip r:embed="rId1" cstate="screen"/>
          <a:stretch>
            <a:fillRect/>
          </a:stretch>
        </p:blipFill>
        <p:spPr>
          <a:xfrm>
            <a:off x="2865807" y="3722425"/>
            <a:ext cx="1483861" cy="1327246"/>
          </a:xfrm>
          <a:prstGeom prst="rect">
            <a:avLst/>
          </a:prstGeom>
        </p:spPr>
      </p:pic>
      <p:sp>
        <p:nvSpPr>
          <p:cNvPr id="34" name="文本框 14"/>
          <p:cNvSpPr txBox="1"/>
          <p:nvPr/>
        </p:nvSpPr>
        <p:spPr>
          <a:xfrm>
            <a:off x="3238405" y="3967712"/>
            <a:ext cx="738664" cy="769441"/>
          </a:xfrm>
          <a:prstGeom prst="rect">
            <a:avLst/>
          </a:prstGeom>
          <a:noFill/>
        </p:spPr>
        <p:txBody>
          <a:bodyPr wrap="square" rtlCol="0">
            <a:spAutoFit/>
          </a:bodyPr>
          <a:lstStyle/>
          <a:p>
            <a:pPr algn="ctr"/>
            <a:r>
              <a:rPr lang="zh-CN" altLang="en-US" sz="4400" b="1" dirty="0">
                <a:solidFill>
                  <a:prstClr val="black">
                    <a:lumMod val="65000"/>
                    <a:lumOff val="35000"/>
                  </a:prstClr>
                </a:solidFill>
                <a:latin typeface="字魂49号-逍遥行书" panose="00000500000000000000" pitchFamily="2" charset="-122"/>
                <a:ea typeface="字魂49号-逍遥行书" panose="00000500000000000000" pitchFamily="2" charset="-122"/>
              </a:rPr>
              <a:t>贰</a:t>
            </a:r>
            <a:endParaRPr lang="zh-CN" altLang="en-US" sz="4400" b="1" dirty="0">
              <a:solidFill>
                <a:prstClr val="black">
                  <a:lumMod val="65000"/>
                  <a:lumOff val="35000"/>
                </a:prstClr>
              </a:solidFill>
              <a:latin typeface="字魂49号-逍遥行书" panose="00000500000000000000" pitchFamily="2" charset="-122"/>
              <a:ea typeface="字魂49号-逍遥行书" panose="00000500000000000000" pitchFamily="2" charset="-122"/>
            </a:endParaRPr>
          </a:p>
        </p:txBody>
      </p:sp>
      <p:sp>
        <p:nvSpPr>
          <p:cNvPr id="35" name="文本框 15"/>
          <p:cNvSpPr txBox="1"/>
          <p:nvPr/>
        </p:nvSpPr>
        <p:spPr>
          <a:xfrm>
            <a:off x="4352288" y="3801750"/>
            <a:ext cx="2255292" cy="400110"/>
          </a:xfrm>
          <a:prstGeom prst="rect">
            <a:avLst/>
          </a:prstGeom>
          <a:noFill/>
        </p:spPr>
        <p:txBody>
          <a:bodyPr wrap="square" rtlCol="0">
            <a:spAutoFit/>
          </a:bodyPr>
          <a:lstStyle/>
          <a:p>
            <a:r>
              <a:rPr lang="zh-CN" altLang="en-US" sz="2000" b="1" dirty="0">
                <a:solidFill>
                  <a:prstClr val="black">
                    <a:lumMod val="65000"/>
                    <a:lumOff val="35000"/>
                  </a:prstClr>
                </a:solidFill>
                <a:latin typeface="字魂49号-逍遥行书" panose="00000500000000000000" pitchFamily="2" charset="-122"/>
                <a:ea typeface="字魂49号-逍遥行书" panose="00000500000000000000" pitchFamily="2" charset="-122"/>
              </a:rPr>
              <a:t>输入标题</a:t>
            </a:r>
            <a:endParaRPr lang="zh-CN" altLang="en-US" sz="2000" b="1" dirty="0">
              <a:solidFill>
                <a:prstClr val="black">
                  <a:lumMod val="65000"/>
                  <a:lumOff val="35000"/>
                </a:prstClr>
              </a:solidFill>
              <a:latin typeface="字魂49号-逍遥行书" panose="00000500000000000000" pitchFamily="2" charset="-122"/>
              <a:ea typeface="字魂49号-逍遥行书" panose="00000500000000000000" pitchFamily="2" charset="-122"/>
            </a:endParaRPr>
          </a:p>
        </p:txBody>
      </p:sp>
      <p:sp>
        <p:nvSpPr>
          <p:cNvPr id="36" name="文本框 16"/>
          <p:cNvSpPr txBox="1"/>
          <p:nvPr/>
        </p:nvSpPr>
        <p:spPr>
          <a:xfrm>
            <a:off x="4352287" y="4201860"/>
            <a:ext cx="4084303" cy="623248"/>
          </a:xfrm>
          <a:prstGeom prst="rect">
            <a:avLst/>
          </a:prstGeom>
          <a:noFill/>
        </p:spPr>
        <p:txBody>
          <a:bodyPr wrap="square" rtlCol="0">
            <a:spAutoFit/>
          </a:bodyPr>
          <a:lstStyle/>
          <a:p>
            <a:pPr>
              <a:lnSpc>
                <a:spcPct val="150000"/>
              </a:lnSpc>
            </a:pPr>
            <a:r>
              <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a:t>
            </a:r>
            <a:endPar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pic>
        <p:nvPicPr>
          <p:cNvPr id="37" name="图片 36"/>
          <p:cNvPicPr>
            <a:picLocks noChangeAspect="1"/>
          </p:cNvPicPr>
          <p:nvPr/>
        </p:nvPicPr>
        <p:blipFill rotWithShape="1">
          <a:blip r:embed="rId2" cstate="screen"/>
          <a:srcRect t="25376" r="40500" b="21819"/>
          <a:stretch>
            <a:fillRect/>
          </a:stretch>
        </p:blipFill>
        <p:spPr>
          <a:xfrm>
            <a:off x="8290909" y="2302848"/>
            <a:ext cx="3890539" cy="1899012"/>
          </a:xfrm>
          <a:prstGeom prst="rect">
            <a:avLst/>
          </a:prstGeom>
        </p:spPr>
      </p:pic>
      <p:grpSp>
        <p:nvGrpSpPr>
          <p:cNvPr id="38" name="组合 37"/>
          <p:cNvGrpSpPr/>
          <p:nvPr/>
        </p:nvGrpSpPr>
        <p:grpSpPr>
          <a:xfrm>
            <a:off x="180525" y="195251"/>
            <a:ext cx="8842679" cy="730099"/>
            <a:chOff x="2165340" y="293741"/>
            <a:chExt cx="8842679" cy="730099"/>
          </a:xfrm>
        </p:grpSpPr>
        <p:sp>
          <p:nvSpPr>
            <p:cNvPr id="39" name="矩形 11"/>
            <p:cNvSpPr>
              <a:spLocks noChangeArrowheads="1"/>
            </p:cNvSpPr>
            <p:nvPr/>
          </p:nvSpPr>
          <p:spPr bwMode="auto">
            <a:xfrm>
              <a:off x="2539778" y="293741"/>
              <a:ext cx="305724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dirty="0">
                  <a:solidFill>
                    <a:srgbClr val="404040"/>
                  </a:solidFill>
                  <a:latin typeface="叶根友刀锋黑草" panose="02010601030101010101" pitchFamily="2" charset="-122"/>
                  <a:ea typeface="叶根友刀锋黑草" panose="02010601030101010101" pitchFamily="2" charset="-122"/>
                  <a:sym typeface="迷你简剪纸"/>
                </a:rPr>
                <a:t>输入你的标题描述</a:t>
              </a:r>
              <a:endParaRPr lang="zh-CN" altLang="en-US" sz="2800" dirty="0">
                <a:solidFill>
                  <a:srgbClr val="404040"/>
                </a:solidFill>
                <a:latin typeface="叶根友刀锋黑草" panose="02010601030101010101" pitchFamily="2" charset="-122"/>
                <a:ea typeface="叶根友刀锋黑草" panose="02010601030101010101" pitchFamily="2" charset="-122"/>
                <a:sym typeface="迷你简剪纸"/>
              </a:endParaRPr>
            </a:p>
          </p:txBody>
        </p:sp>
        <p:pic>
          <p:nvPicPr>
            <p:cNvPr id="40" name="图片 28" descr="C_108.jpg"/>
            <p:cNvPicPr>
              <a:picLocks noChangeAspect="1"/>
            </p:cNvPicPr>
            <p:nvPr/>
          </p:nvPicPr>
          <p:blipFill>
            <a:blip r:embed="rId3" cstate="email">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bright="10000" contrast="-15000"/>
                      </a14:imgEffect>
                    </a14:imgLayer>
                  </a14:imgProps>
                </a:ext>
              </a:extLst>
            </a:blip>
            <a:srcRect/>
            <a:stretch>
              <a:fillRect/>
            </a:stretch>
          </p:blipFill>
          <p:spPr bwMode="auto">
            <a:xfrm>
              <a:off x="2165340" y="841177"/>
              <a:ext cx="8842679" cy="18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p:cTn id="13" dur="500" fill="hold"/>
                                        <p:tgtEl>
                                          <p:spTgt spid="30"/>
                                        </p:tgtEl>
                                        <p:attrNameLst>
                                          <p:attrName>ppt_w</p:attrName>
                                        </p:attrNameLst>
                                      </p:cBhvr>
                                      <p:tavLst>
                                        <p:tav tm="0">
                                          <p:val>
                                            <p:fltVal val="0"/>
                                          </p:val>
                                        </p:tav>
                                        <p:tav tm="100000">
                                          <p:val>
                                            <p:strVal val="#ppt_w"/>
                                          </p:val>
                                        </p:tav>
                                      </p:tavLst>
                                    </p:anim>
                                    <p:anim calcmode="lin" valueType="num">
                                      <p:cBhvr>
                                        <p:cTn id="14" dur="500" fill="hold"/>
                                        <p:tgtEl>
                                          <p:spTgt spid="30"/>
                                        </p:tgtEl>
                                        <p:attrNameLst>
                                          <p:attrName>ppt_h</p:attrName>
                                        </p:attrNameLst>
                                      </p:cBhvr>
                                      <p:tavLst>
                                        <p:tav tm="0">
                                          <p:val>
                                            <p:fltVal val="0"/>
                                          </p:val>
                                        </p:tav>
                                        <p:tav tm="100000">
                                          <p:val>
                                            <p:strVal val="#ppt_h"/>
                                          </p:val>
                                        </p:tav>
                                      </p:tavLst>
                                    </p:anim>
                                    <p:animEffect transition="in" filter="fade">
                                      <p:cBhvr>
                                        <p:cTn id="15" dur="500"/>
                                        <p:tgtEl>
                                          <p:spTgt spid="30"/>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32"/>
                                        </p:tgtEl>
                                        <p:attrNameLst>
                                          <p:attrName>style.visibility</p:attrName>
                                        </p:attrNameLst>
                                      </p:cBhvr>
                                      <p:to>
                                        <p:strVal val="visible"/>
                                      </p:to>
                                    </p:set>
                                    <p:anim calcmode="lin" valueType="num">
                                      <p:cBhvr>
                                        <p:cTn id="25" dur="500" fill="hold"/>
                                        <p:tgtEl>
                                          <p:spTgt spid="32"/>
                                        </p:tgtEl>
                                        <p:attrNameLst>
                                          <p:attrName>ppt_w</p:attrName>
                                        </p:attrNameLst>
                                      </p:cBhvr>
                                      <p:tavLst>
                                        <p:tav tm="0">
                                          <p:val>
                                            <p:fltVal val="0"/>
                                          </p:val>
                                        </p:tav>
                                        <p:tav tm="100000">
                                          <p:val>
                                            <p:strVal val="#ppt_w"/>
                                          </p:val>
                                        </p:tav>
                                      </p:tavLst>
                                    </p:anim>
                                    <p:anim calcmode="lin" valueType="num">
                                      <p:cBhvr>
                                        <p:cTn id="26" dur="500" fill="hold"/>
                                        <p:tgtEl>
                                          <p:spTgt spid="32"/>
                                        </p:tgtEl>
                                        <p:attrNameLst>
                                          <p:attrName>ppt_h</p:attrName>
                                        </p:attrNameLst>
                                      </p:cBhvr>
                                      <p:tavLst>
                                        <p:tav tm="0">
                                          <p:val>
                                            <p:fltVal val="0"/>
                                          </p:val>
                                        </p:tav>
                                        <p:tav tm="100000">
                                          <p:val>
                                            <p:strVal val="#ppt_h"/>
                                          </p:val>
                                        </p:tav>
                                      </p:tavLst>
                                    </p:anim>
                                    <p:animEffect transition="in" filter="fade">
                                      <p:cBhvr>
                                        <p:cTn id="27" dur="500"/>
                                        <p:tgtEl>
                                          <p:spTgt spid="32"/>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33"/>
                                        </p:tgtEl>
                                        <p:attrNameLst>
                                          <p:attrName>style.visibility</p:attrName>
                                        </p:attrNameLst>
                                      </p:cBhvr>
                                      <p:to>
                                        <p:strVal val="visible"/>
                                      </p:to>
                                    </p:set>
                                    <p:anim calcmode="lin" valueType="num">
                                      <p:cBhvr>
                                        <p:cTn id="31" dur="500" fill="hold"/>
                                        <p:tgtEl>
                                          <p:spTgt spid="33"/>
                                        </p:tgtEl>
                                        <p:attrNameLst>
                                          <p:attrName>ppt_w</p:attrName>
                                        </p:attrNameLst>
                                      </p:cBhvr>
                                      <p:tavLst>
                                        <p:tav tm="0">
                                          <p:val>
                                            <p:fltVal val="0"/>
                                          </p:val>
                                        </p:tav>
                                        <p:tav tm="100000">
                                          <p:val>
                                            <p:strVal val="#ppt_w"/>
                                          </p:val>
                                        </p:tav>
                                      </p:tavLst>
                                    </p:anim>
                                    <p:anim calcmode="lin" valueType="num">
                                      <p:cBhvr>
                                        <p:cTn id="32" dur="500" fill="hold"/>
                                        <p:tgtEl>
                                          <p:spTgt spid="33"/>
                                        </p:tgtEl>
                                        <p:attrNameLst>
                                          <p:attrName>ppt_h</p:attrName>
                                        </p:attrNameLst>
                                      </p:cBhvr>
                                      <p:tavLst>
                                        <p:tav tm="0">
                                          <p:val>
                                            <p:fltVal val="0"/>
                                          </p:val>
                                        </p:tav>
                                        <p:tav tm="100000">
                                          <p:val>
                                            <p:strVal val="#ppt_h"/>
                                          </p:val>
                                        </p:tav>
                                      </p:tavLst>
                                    </p:anim>
                                    <p:animEffect transition="in" filter="fade">
                                      <p:cBhvr>
                                        <p:cTn id="33" dur="500"/>
                                        <p:tgtEl>
                                          <p:spTgt spid="33"/>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p:cTn id="37" dur="500" fill="hold"/>
                                        <p:tgtEl>
                                          <p:spTgt spid="34"/>
                                        </p:tgtEl>
                                        <p:attrNameLst>
                                          <p:attrName>ppt_w</p:attrName>
                                        </p:attrNameLst>
                                      </p:cBhvr>
                                      <p:tavLst>
                                        <p:tav tm="0">
                                          <p:val>
                                            <p:fltVal val="0"/>
                                          </p:val>
                                        </p:tav>
                                        <p:tav tm="100000">
                                          <p:val>
                                            <p:strVal val="#ppt_w"/>
                                          </p:val>
                                        </p:tav>
                                      </p:tavLst>
                                    </p:anim>
                                    <p:anim calcmode="lin" valueType="num">
                                      <p:cBhvr>
                                        <p:cTn id="38" dur="500" fill="hold"/>
                                        <p:tgtEl>
                                          <p:spTgt spid="34"/>
                                        </p:tgtEl>
                                        <p:attrNameLst>
                                          <p:attrName>ppt_h</p:attrName>
                                        </p:attrNameLst>
                                      </p:cBhvr>
                                      <p:tavLst>
                                        <p:tav tm="0">
                                          <p:val>
                                            <p:fltVal val="0"/>
                                          </p:val>
                                        </p:tav>
                                        <p:tav tm="100000">
                                          <p:val>
                                            <p:strVal val="#ppt_h"/>
                                          </p:val>
                                        </p:tav>
                                      </p:tavLst>
                                    </p:anim>
                                    <p:animEffect transition="in" filter="fade">
                                      <p:cBhvr>
                                        <p:cTn id="39" dur="500"/>
                                        <p:tgtEl>
                                          <p:spTgt spid="34"/>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 calcmode="lin" valueType="num">
                                      <p:cBhvr>
                                        <p:cTn id="43" dur="500" fill="hold"/>
                                        <p:tgtEl>
                                          <p:spTgt spid="35"/>
                                        </p:tgtEl>
                                        <p:attrNameLst>
                                          <p:attrName>ppt_w</p:attrName>
                                        </p:attrNameLst>
                                      </p:cBhvr>
                                      <p:tavLst>
                                        <p:tav tm="0">
                                          <p:val>
                                            <p:fltVal val="0"/>
                                          </p:val>
                                        </p:tav>
                                        <p:tav tm="100000">
                                          <p:val>
                                            <p:strVal val="#ppt_w"/>
                                          </p:val>
                                        </p:tav>
                                      </p:tavLst>
                                    </p:anim>
                                    <p:anim calcmode="lin" valueType="num">
                                      <p:cBhvr>
                                        <p:cTn id="44" dur="500" fill="hold"/>
                                        <p:tgtEl>
                                          <p:spTgt spid="35"/>
                                        </p:tgtEl>
                                        <p:attrNameLst>
                                          <p:attrName>ppt_h</p:attrName>
                                        </p:attrNameLst>
                                      </p:cBhvr>
                                      <p:tavLst>
                                        <p:tav tm="0">
                                          <p:val>
                                            <p:fltVal val="0"/>
                                          </p:val>
                                        </p:tav>
                                        <p:tav tm="100000">
                                          <p:val>
                                            <p:strVal val="#ppt_h"/>
                                          </p:val>
                                        </p:tav>
                                      </p:tavLst>
                                    </p:anim>
                                    <p:animEffect transition="in" filter="fade">
                                      <p:cBhvr>
                                        <p:cTn id="45" dur="500"/>
                                        <p:tgtEl>
                                          <p:spTgt spid="35"/>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36"/>
                                        </p:tgtEl>
                                        <p:attrNameLst>
                                          <p:attrName>style.visibility</p:attrName>
                                        </p:attrNameLst>
                                      </p:cBhvr>
                                      <p:to>
                                        <p:strVal val="visible"/>
                                      </p:to>
                                    </p:set>
                                    <p:anim calcmode="lin" valueType="num">
                                      <p:cBhvr>
                                        <p:cTn id="49" dur="500" fill="hold"/>
                                        <p:tgtEl>
                                          <p:spTgt spid="36"/>
                                        </p:tgtEl>
                                        <p:attrNameLst>
                                          <p:attrName>ppt_w</p:attrName>
                                        </p:attrNameLst>
                                      </p:cBhvr>
                                      <p:tavLst>
                                        <p:tav tm="0">
                                          <p:val>
                                            <p:fltVal val="0"/>
                                          </p:val>
                                        </p:tav>
                                        <p:tav tm="100000">
                                          <p:val>
                                            <p:strVal val="#ppt_w"/>
                                          </p:val>
                                        </p:tav>
                                      </p:tavLst>
                                    </p:anim>
                                    <p:anim calcmode="lin" valueType="num">
                                      <p:cBhvr>
                                        <p:cTn id="50" dur="500" fill="hold"/>
                                        <p:tgtEl>
                                          <p:spTgt spid="36"/>
                                        </p:tgtEl>
                                        <p:attrNameLst>
                                          <p:attrName>ppt_h</p:attrName>
                                        </p:attrNameLst>
                                      </p:cBhvr>
                                      <p:tavLst>
                                        <p:tav tm="0">
                                          <p:val>
                                            <p:fltVal val="0"/>
                                          </p:val>
                                        </p:tav>
                                        <p:tav tm="100000">
                                          <p:val>
                                            <p:strVal val="#ppt_h"/>
                                          </p:val>
                                        </p:tav>
                                      </p:tavLst>
                                    </p:anim>
                                    <p:animEffect transition="in" filter="fade">
                                      <p:cBhvr>
                                        <p:cTn id="51" dur="500"/>
                                        <p:tgtEl>
                                          <p:spTgt spid="36"/>
                                        </p:tgtEl>
                                      </p:cBhvr>
                                    </p:animEffect>
                                  </p:childTnLst>
                                </p:cTn>
                              </p:par>
                              <p:par>
                                <p:cTn id="52" presetID="22" presetClass="entr" presetSubtype="8" fill="hold"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wipe(left)">
                                      <p:cBhvr>
                                        <p:cTn id="5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4" grpId="0"/>
      <p:bldP spid="35" grpId="0"/>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p:cNvPicPr>
            <a:picLocks noChangeAspect="1"/>
          </p:cNvPicPr>
          <p:nvPr/>
        </p:nvPicPr>
        <p:blipFill>
          <a:blip r:embed="rId1"/>
          <a:stretch>
            <a:fillRect/>
          </a:stretch>
        </p:blipFill>
        <p:spPr>
          <a:xfrm>
            <a:off x="4474895" y="1293250"/>
            <a:ext cx="3792658" cy="5030454"/>
          </a:xfrm>
          <a:prstGeom prst="rect">
            <a:avLst/>
          </a:prstGeom>
        </p:spPr>
      </p:pic>
      <p:sp>
        <p:nvSpPr>
          <p:cNvPr id="23" name="文本框 10"/>
          <p:cNvSpPr txBox="1"/>
          <p:nvPr/>
        </p:nvSpPr>
        <p:spPr>
          <a:xfrm>
            <a:off x="9139781" y="1999403"/>
            <a:ext cx="1038746" cy="3892229"/>
          </a:xfrm>
          <a:prstGeom prst="rect">
            <a:avLst/>
          </a:prstGeom>
          <a:noFill/>
        </p:spPr>
        <p:txBody>
          <a:bodyPr vert="eaVert" wrap="square" rtlCol="0">
            <a:spAutoFit/>
          </a:bodyPr>
          <a:lstStyle/>
          <a:p>
            <a:pPr>
              <a:lnSpc>
                <a:spcPct val="250000"/>
              </a:lnSpc>
            </a:pPr>
            <a:r>
              <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a:t>
            </a:r>
            <a:endPar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sp>
        <p:nvSpPr>
          <p:cNvPr id="24" name="文本框 11"/>
          <p:cNvSpPr txBox="1"/>
          <p:nvPr/>
        </p:nvSpPr>
        <p:spPr>
          <a:xfrm>
            <a:off x="10178527" y="1999403"/>
            <a:ext cx="646331" cy="2710915"/>
          </a:xfrm>
          <a:prstGeom prst="rect">
            <a:avLst/>
          </a:prstGeom>
          <a:noFill/>
        </p:spPr>
        <p:txBody>
          <a:bodyPr vert="eaVert" wrap="square" rtlCol="0">
            <a:spAutoFit/>
          </a:bodyPr>
          <a:lstStyle/>
          <a:p>
            <a:pPr>
              <a:lnSpc>
                <a:spcPct val="150000"/>
              </a:lnSpc>
            </a:pPr>
            <a:r>
              <a:rPr lang="zh-CN" altLang="en-US" sz="2000" b="1"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输入标题</a:t>
            </a:r>
            <a:endParaRPr lang="zh-CN" altLang="en-US" sz="2000" b="1"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sp>
        <p:nvSpPr>
          <p:cNvPr id="25" name="矩形 24"/>
          <p:cNvSpPr/>
          <p:nvPr/>
        </p:nvSpPr>
        <p:spPr>
          <a:xfrm>
            <a:off x="8990102" y="1816466"/>
            <a:ext cx="1910974" cy="4258102"/>
          </a:xfrm>
          <a:prstGeom prst="rect">
            <a:avLst/>
          </a:prstGeom>
          <a:noFill/>
          <a:ln w="12700" cap="flat" cmpd="sng" algn="ctr">
            <a:solidFill>
              <a:sysClr val="window" lastClr="FFFFFF">
                <a:lumMod val="6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字魂49号-逍遥行书" panose="00000500000000000000" pitchFamily="2" charset="-122"/>
              <a:ea typeface="字魂49号-逍遥行书" panose="00000500000000000000" pitchFamily="2" charset="-122"/>
              <a:cs typeface="+mn-cs"/>
            </a:endParaRPr>
          </a:p>
        </p:txBody>
      </p:sp>
      <p:sp>
        <p:nvSpPr>
          <p:cNvPr id="26" name="文本框 12"/>
          <p:cNvSpPr txBox="1"/>
          <p:nvPr/>
        </p:nvSpPr>
        <p:spPr>
          <a:xfrm>
            <a:off x="1400091" y="1999403"/>
            <a:ext cx="1038746" cy="3892229"/>
          </a:xfrm>
          <a:prstGeom prst="rect">
            <a:avLst/>
          </a:prstGeom>
          <a:noFill/>
        </p:spPr>
        <p:txBody>
          <a:bodyPr vert="eaVert" wrap="square" rtlCol="0">
            <a:spAutoFit/>
          </a:bodyPr>
          <a:lstStyle/>
          <a:p>
            <a:pPr>
              <a:lnSpc>
                <a:spcPct val="250000"/>
              </a:lnSpc>
            </a:pPr>
            <a:r>
              <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a:t>
            </a:r>
            <a:endPar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sp>
        <p:nvSpPr>
          <p:cNvPr id="27" name="文本框 13"/>
          <p:cNvSpPr txBox="1"/>
          <p:nvPr/>
        </p:nvSpPr>
        <p:spPr>
          <a:xfrm>
            <a:off x="2438837" y="1999403"/>
            <a:ext cx="646331" cy="2710915"/>
          </a:xfrm>
          <a:prstGeom prst="rect">
            <a:avLst/>
          </a:prstGeom>
          <a:noFill/>
        </p:spPr>
        <p:txBody>
          <a:bodyPr vert="eaVert" wrap="square" rtlCol="0">
            <a:spAutoFit/>
          </a:bodyPr>
          <a:lstStyle/>
          <a:p>
            <a:pPr>
              <a:lnSpc>
                <a:spcPct val="150000"/>
              </a:lnSpc>
            </a:pPr>
            <a:r>
              <a:rPr lang="zh-CN" altLang="en-US" sz="2000" b="1"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输入标题</a:t>
            </a:r>
            <a:endParaRPr lang="zh-CN" altLang="en-US" sz="2000" b="1"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sp>
        <p:nvSpPr>
          <p:cNvPr id="28" name="矩形 27"/>
          <p:cNvSpPr/>
          <p:nvPr/>
        </p:nvSpPr>
        <p:spPr>
          <a:xfrm>
            <a:off x="1250412" y="1816466"/>
            <a:ext cx="1910974" cy="4258102"/>
          </a:xfrm>
          <a:prstGeom prst="rect">
            <a:avLst/>
          </a:prstGeom>
          <a:noFill/>
          <a:ln w="12700" cap="flat" cmpd="sng" algn="ctr">
            <a:solidFill>
              <a:sysClr val="window" lastClr="FFFFFF">
                <a:lumMod val="6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字魂49号-逍遥行书" panose="00000500000000000000" pitchFamily="2" charset="-122"/>
              <a:ea typeface="字魂49号-逍遥行书" panose="00000500000000000000" pitchFamily="2" charset="-122"/>
              <a:cs typeface="+mn-cs"/>
            </a:endParaRPr>
          </a:p>
        </p:txBody>
      </p:sp>
      <p:grpSp>
        <p:nvGrpSpPr>
          <p:cNvPr id="29" name="组合 28"/>
          <p:cNvGrpSpPr/>
          <p:nvPr/>
        </p:nvGrpSpPr>
        <p:grpSpPr>
          <a:xfrm>
            <a:off x="180525" y="195251"/>
            <a:ext cx="8842679" cy="730099"/>
            <a:chOff x="2165340" y="293741"/>
            <a:chExt cx="8842679" cy="730099"/>
          </a:xfrm>
        </p:grpSpPr>
        <p:sp>
          <p:nvSpPr>
            <p:cNvPr id="30" name="矩形 11"/>
            <p:cNvSpPr>
              <a:spLocks noChangeArrowheads="1"/>
            </p:cNvSpPr>
            <p:nvPr/>
          </p:nvSpPr>
          <p:spPr bwMode="auto">
            <a:xfrm>
              <a:off x="2539778" y="293741"/>
              <a:ext cx="305724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dirty="0">
                  <a:solidFill>
                    <a:srgbClr val="404040"/>
                  </a:solidFill>
                  <a:latin typeface="叶根友刀锋黑草" panose="02010601030101010101" pitchFamily="2" charset="-122"/>
                  <a:ea typeface="叶根友刀锋黑草" panose="02010601030101010101" pitchFamily="2" charset="-122"/>
                  <a:sym typeface="迷你简剪纸"/>
                </a:rPr>
                <a:t>输入你的标题描述</a:t>
              </a:r>
              <a:endParaRPr lang="zh-CN" altLang="en-US" sz="2800" dirty="0">
                <a:solidFill>
                  <a:srgbClr val="404040"/>
                </a:solidFill>
                <a:latin typeface="叶根友刀锋黑草" panose="02010601030101010101" pitchFamily="2" charset="-122"/>
                <a:ea typeface="叶根友刀锋黑草" panose="02010601030101010101" pitchFamily="2" charset="-122"/>
                <a:sym typeface="迷你简剪纸"/>
              </a:endParaRPr>
            </a:p>
          </p:txBody>
        </p:sp>
        <p:pic>
          <p:nvPicPr>
            <p:cNvPr id="31" name="图片 28" descr="C_108.jpg"/>
            <p:cNvPicPr>
              <a:picLocks noChangeAspect="1"/>
            </p:cNvPicPr>
            <p:nvPr/>
          </p:nvPicPr>
          <p:blipFill>
            <a:blip r:embed="rId2" cstate="email">
              <a:clrChange>
                <a:clrFrom>
                  <a:srgbClr val="FFFFFF"/>
                </a:clrFrom>
                <a:clrTo>
                  <a:srgbClr val="FFFFFF">
                    <a:alpha val="0"/>
                  </a:srgbClr>
                </a:clrTo>
              </a:clrChange>
              <a:extLst>
                <a:ext uri="{BEBA8EAE-BF5A-486C-A8C5-ECC9F3942E4B}">
                  <a14:imgProps xmlns:a14="http://schemas.microsoft.com/office/drawing/2010/main">
                    <a14:imgLayer r:embed="rId3">
                      <a14:imgEffect>
                        <a14:brightnessContrast bright="10000" contrast="-15000"/>
                      </a14:imgEffect>
                    </a14:imgLayer>
                  </a14:imgProps>
                </a:ext>
              </a:extLst>
            </a:blip>
            <a:srcRect/>
            <a:stretch>
              <a:fillRect/>
            </a:stretch>
          </p:blipFill>
          <p:spPr bwMode="auto">
            <a:xfrm>
              <a:off x="2165340" y="841177"/>
              <a:ext cx="8842679" cy="18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p:cTn id="19" dur="500" fill="hold"/>
                                        <p:tgtEl>
                                          <p:spTgt spid="24"/>
                                        </p:tgtEl>
                                        <p:attrNameLst>
                                          <p:attrName>ppt_w</p:attrName>
                                        </p:attrNameLst>
                                      </p:cBhvr>
                                      <p:tavLst>
                                        <p:tav tm="0">
                                          <p:val>
                                            <p:fltVal val="0"/>
                                          </p:val>
                                        </p:tav>
                                        <p:tav tm="100000">
                                          <p:val>
                                            <p:strVal val="#ppt_w"/>
                                          </p:val>
                                        </p:tav>
                                      </p:tavLst>
                                    </p:anim>
                                    <p:anim calcmode="lin" valueType="num">
                                      <p:cBhvr>
                                        <p:cTn id="20" dur="500" fill="hold"/>
                                        <p:tgtEl>
                                          <p:spTgt spid="24"/>
                                        </p:tgtEl>
                                        <p:attrNameLst>
                                          <p:attrName>ppt_h</p:attrName>
                                        </p:attrNameLst>
                                      </p:cBhvr>
                                      <p:tavLst>
                                        <p:tav tm="0">
                                          <p:val>
                                            <p:fltVal val="0"/>
                                          </p:val>
                                        </p:tav>
                                        <p:tav tm="100000">
                                          <p:val>
                                            <p:strVal val="#ppt_h"/>
                                          </p:val>
                                        </p:tav>
                                      </p:tavLst>
                                    </p:anim>
                                    <p:animEffect transition="in" filter="fade">
                                      <p:cBhvr>
                                        <p:cTn id="21" dur="500"/>
                                        <p:tgtEl>
                                          <p:spTgt spid="24"/>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animEffect transition="in" filter="fade">
                                      <p:cBhvr>
                                        <p:cTn id="27" dur="500"/>
                                        <p:tgtEl>
                                          <p:spTgt spid="23"/>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p:cTn id="31" dur="500" fill="hold"/>
                                        <p:tgtEl>
                                          <p:spTgt spid="28"/>
                                        </p:tgtEl>
                                        <p:attrNameLst>
                                          <p:attrName>ppt_w</p:attrName>
                                        </p:attrNameLst>
                                      </p:cBhvr>
                                      <p:tavLst>
                                        <p:tav tm="0">
                                          <p:val>
                                            <p:fltVal val="0"/>
                                          </p:val>
                                        </p:tav>
                                        <p:tav tm="100000">
                                          <p:val>
                                            <p:strVal val="#ppt_w"/>
                                          </p:val>
                                        </p:tav>
                                      </p:tavLst>
                                    </p:anim>
                                    <p:anim calcmode="lin" valueType="num">
                                      <p:cBhvr>
                                        <p:cTn id="32" dur="500" fill="hold"/>
                                        <p:tgtEl>
                                          <p:spTgt spid="28"/>
                                        </p:tgtEl>
                                        <p:attrNameLst>
                                          <p:attrName>ppt_h</p:attrName>
                                        </p:attrNameLst>
                                      </p:cBhvr>
                                      <p:tavLst>
                                        <p:tav tm="0">
                                          <p:val>
                                            <p:fltVal val="0"/>
                                          </p:val>
                                        </p:tav>
                                        <p:tav tm="100000">
                                          <p:val>
                                            <p:strVal val="#ppt_h"/>
                                          </p:val>
                                        </p:tav>
                                      </p:tavLst>
                                    </p:anim>
                                    <p:animEffect transition="in" filter="fade">
                                      <p:cBhvr>
                                        <p:cTn id="33" dur="500"/>
                                        <p:tgtEl>
                                          <p:spTgt spid="28"/>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p:cTn id="37" dur="500" fill="hold"/>
                                        <p:tgtEl>
                                          <p:spTgt spid="27"/>
                                        </p:tgtEl>
                                        <p:attrNameLst>
                                          <p:attrName>ppt_w</p:attrName>
                                        </p:attrNameLst>
                                      </p:cBhvr>
                                      <p:tavLst>
                                        <p:tav tm="0">
                                          <p:val>
                                            <p:fltVal val="0"/>
                                          </p:val>
                                        </p:tav>
                                        <p:tav tm="100000">
                                          <p:val>
                                            <p:strVal val="#ppt_w"/>
                                          </p:val>
                                        </p:tav>
                                      </p:tavLst>
                                    </p:anim>
                                    <p:anim calcmode="lin" valueType="num">
                                      <p:cBhvr>
                                        <p:cTn id="38" dur="500" fill="hold"/>
                                        <p:tgtEl>
                                          <p:spTgt spid="27"/>
                                        </p:tgtEl>
                                        <p:attrNameLst>
                                          <p:attrName>ppt_h</p:attrName>
                                        </p:attrNameLst>
                                      </p:cBhvr>
                                      <p:tavLst>
                                        <p:tav tm="0">
                                          <p:val>
                                            <p:fltVal val="0"/>
                                          </p:val>
                                        </p:tav>
                                        <p:tav tm="100000">
                                          <p:val>
                                            <p:strVal val="#ppt_h"/>
                                          </p:val>
                                        </p:tav>
                                      </p:tavLst>
                                    </p:anim>
                                    <p:animEffect transition="in" filter="fade">
                                      <p:cBhvr>
                                        <p:cTn id="39" dur="500"/>
                                        <p:tgtEl>
                                          <p:spTgt spid="27"/>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p:cTn id="43" dur="500" fill="hold"/>
                                        <p:tgtEl>
                                          <p:spTgt spid="26"/>
                                        </p:tgtEl>
                                        <p:attrNameLst>
                                          <p:attrName>ppt_w</p:attrName>
                                        </p:attrNameLst>
                                      </p:cBhvr>
                                      <p:tavLst>
                                        <p:tav tm="0">
                                          <p:val>
                                            <p:fltVal val="0"/>
                                          </p:val>
                                        </p:tav>
                                        <p:tav tm="100000">
                                          <p:val>
                                            <p:strVal val="#ppt_w"/>
                                          </p:val>
                                        </p:tav>
                                      </p:tavLst>
                                    </p:anim>
                                    <p:anim calcmode="lin" valueType="num">
                                      <p:cBhvr>
                                        <p:cTn id="44" dur="500" fill="hold"/>
                                        <p:tgtEl>
                                          <p:spTgt spid="26"/>
                                        </p:tgtEl>
                                        <p:attrNameLst>
                                          <p:attrName>ppt_h</p:attrName>
                                        </p:attrNameLst>
                                      </p:cBhvr>
                                      <p:tavLst>
                                        <p:tav tm="0">
                                          <p:val>
                                            <p:fltVal val="0"/>
                                          </p:val>
                                        </p:tav>
                                        <p:tav tm="100000">
                                          <p:val>
                                            <p:strVal val="#ppt_h"/>
                                          </p:val>
                                        </p:tav>
                                      </p:tavLst>
                                    </p:anim>
                                    <p:animEffect transition="in" filter="fade">
                                      <p:cBhvr>
                                        <p:cTn id="45" dur="500"/>
                                        <p:tgtEl>
                                          <p:spTgt spid="26"/>
                                        </p:tgtEl>
                                      </p:cBhvr>
                                    </p:animEffect>
                                  </p:childTnLst>
                                </p:cTn>
                              </p:par>
                              <p:par>
                                <p:cTn id="46" presetID="22" presetClass="entr" presetSubtype="8" fill="hold" nodeType="with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wipe(left)">
                                      <p:cBhvr>
                                        <p:cTn id="4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animBg="1"/>
      <p:bldP spid="26" grpId="0"/>
      <p:bldP spid="27" grpId="0"/>
      <p:bldP spid="2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 name="图片 68" descr="图片包含 动物, 鸟, 水鸟&#10;&#10;描述已自动生成"/>
          <p:cNvPicPr>
            <a:picLocks noChangeAspect="1"/>
          </p:cNvPicPr>
          <p:nvPr/>
        </p:nvPicPr>
        <p:blipFill>
          <a:blip r:embed="rId1" cstate="screen"/>
          <a:stretch>
            <a:fillRect/>
          </a:stretch>
        </p:blipFill>
        <p:spPr>
          <a:xfrm>
            <a:off x="8553528" y="1114920"/>
            <a:ext cx="2612482" cy="2612482"/>
          </a:xfrm>
          <a:prstGeom prst="rect">
            <a:avLst/>
          </a:prstGeom>
        </p:spPr>
      </p:pic>
      <p:sp>
        <p:nvSpPr>
          <p:cNvPr id="70" name="文本框 17"/>
          <p:cNvSpPr txBox="1"/>
          <p:nvPr/>
        </p:nvSpPr>
        <p:spPr>
          <a:xfrm>
            <a:off x="3132643" y="2462239"/>
            <a:ext cx="2255292" cy="400110"/>
          </a:xfrm>
          <a:prstGeom prst="rect">
            <a:avLst/>
          </a:prstGeom>
          <a:noFill/>
        </p:spPr>
        <p:txBody>
          <a:bodyPr wrap="square" rtlCol="0">
            <a:spAutoFit/>
          </a:bodyPr>
          <a:lstStyle/>
          <a:p>
            <a:r>
              <a:rPr lang="zh-CN" altLang="en-US" sz="2000" b="1" dirty="0">
                <a:solidFill>
                  <a:prstClr val="black">
                    <a:lumMod val="65000"/>
                    <a:lumOff val="35000"/>
                  </a:prstClr>
                </a:solidFill>
                <a:latin typeface="字魂49号-逍遥行书" panose="00000500000000000000" pitchFamily="2" charset="-122"/>
                <a:ea typeface="字魂49号-逍遥行书" panose="00000500000000000000" pitchFamily="2" charset="-122"/>
              </a:rPr>
              <a:t>输入标题</a:t>
            </a:r>
            <a:endParaRPr lang="zh-CN" altLang="en-US" sz="2000" b="1" dirty="0">
              <a:solidFill>
                <a:prstClr val="black">
                  <a:lumMod val="65000"/>
                  <a:lumOff val="35000"/>
                </a:prstClr>
              </a:solidFill>
              <a:latin typeface="字魂49号-逍遥行书" panose="00000500000000000000" pitchFamily="2" charset="-122"/>
              <a:ea typeface="字魂49号-逍遥行书" panose="00000500000000000000" pitchFamily="2" charset="-122"/>
            </a:endParaRPr>
          </a:p>
        </p:txBody>
      </p:sp>
      <p:sp>
        <p:nvSpPr>
          <p:cNvPr id="71" name="文本框 18"/>
          <p:cNvSpPr txBox="1"/>
          <p:nvPr/>
        </p:nvSpPr>
        <p:spPr>
          <a:xfrm>
            <a:off x="3132643" y="3069814"/>
            <a:ext cx="2255293" cy="900246"/>
          </a:xfrm>
          <a:prstGeom prst="rect">
            <a:avLst/>
          </a:prstGeom>
          <a:noFill/>
        </p:spPr>
        <p:txBody>
          <a:bodyPr wrap="square" rtlCol="0">
            <a:spAutoFit/>
          </a:bodyPr>
          <a:lstStyle/>
          <a:p>
            <a:pPr>
              <a:lnSpc>
                <a:spcPct val="150000"/>
              </a:lnSpc>
            </a:pPr>
            <a:r>
              <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a:t>
            </a:r>
            <a:endPar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sp>
        <p:nvSpPr>
          <p:cNvPr id="72" name="文本框 19"/>
          <p:cNvSpPr txBox="1"/>
          <p:nvPr/>
        </p:nvSpPr>
        <p:spPr>
          <a:xfrm>
            <a:off x="6156040" y="3069814"/>
            <a:ext cx="2255293" cy="900246"/>
          </a:xfrm>
          <a:prstGeom prst="rect">
            <a:avLst/>
          </a:prstGeom>
          <a:noFill/>
        </p:spPr>
        <p:txBody>
          <a:bodyPr wrap="square" rtlCol="0">
            <a:spAutoFit/>
          </a:bodyPr>
          <a:lstStyle/>
          <a:p>
            <a:pPr>
              <a:lnSpc>
                <a:spcPct val="150000"/>
              </a:lnSpc>
            </a:pPr>
            <a:r>
              <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a:t>
            </a:r>
            <a:endPar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sp>
        <p:nvSpPr>
          <p:cNvPr id="73" name="文本框 20"/>
          <p:cNvSpPr txBox="1"/>
          <p:nvPr/>
        </p:nvSpPr>
        <p:spPr>
          <a:xfrm>
            <a:off x="3132643" y="4309716"/>
            <a:ext cx="2255293" cy="900246"/>
          </a:xfrm>
          <a:prstGeom prst="rect">
            <a:avLst/>
          </a:prstGeom>
          <a:noFill/>
        </p:spPr>
        <p:txBody>
          <a:bodyPr wrap="square" rtlCol="0">
            <a:spAutoFit/>
          </a:bodyPr>
          <a:lstStyle/>
          <a:p>
            <a:pPr>
              <a:lnSpc>
                <a:spcPct val="150000"/>
              </a:lnSpc>
            </a:pPr>
            <a:r>
              <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a:t>
            </a:r>
            <a:endPar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sp>
        <p:nvSpPr>
          <p:cNvPr id="74" name="文本框 21"/>
          <p:cNvSpPr txBox="1"/>
          <p:nvPr/>
        </p:nvSpPr>
        <p:spPr>
          <a:xfrm>
            <a:off x="6156040" y="4309716"/>
            <a:ext cx="2255293" cy="900246"/>
          </a:xfrm>
          <a:prstGeom prst="rect">
            <a:avLst/>
          </a:prstGeom>
          <a:noFill/>
        </p:spPr>
        <p:txBody>
          <a:bodyPr wrap="square" rtlCol="0">
            <a:spAutoFit/>
          </a:bodyPr>
          <a:lstStyle/>
          <a:p>
            <a:pPr>
              <a:lnSpc>
                <a:spcPct val="150000"/>
              </a:lnSpc>
            </a:pPr>
            <a:r>
              <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a:t>
            </a:r>
            <a:endPar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grpSp>
        <p:nvGrpSpPr>
          <p:cNvPr id="75" name="组合 74"/>
          <p:cNvGrpSpPr/>
          <p:nvPr/>
        </p:nvGrpSpPr>
        <p:grpSpPr>
          <a:xfrm>
            <a:off x="180525" y="195251"/>
            <a:ext cx="8842679" cy="730099"/>
            <a:chOff x="2165340" y="293741"/>
            <a:chExt cx="8842679" cy="730099"/>
          </a:xfrm>
        </p:grpSpPr>
        <p:sp>
          <p:nvSpPr>
            <p:cNvPr id="76" name="矩形 11"/>
            <p:cNvSpPr>
              <a:spLocks noChangeArrowheads="1"/>
            </p:cNvSpPr>
            <p:nvPr/>
          </p:nvSpPr>
          <p:spPr bwMode="auto">
            <a:xfrm>
              <a:off x="2539778" y="293741"/>
              <a:ext cx="305724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dirty="0">
                  <a:solidFill>
                    <a:srgbClr val="404040"/>
                  </a:solidFill>
                  <a:latin typeface="叶根友刀锋黑草" panose="02010601030101010101" pitchFamily="2" charset="-122"/>
                  <a:ea typeface="叶根友刀锋黑草" panose="02010601030101010101" pitchFamily="2" charset="-122"/>
                  <a:sym typeface="迷你简剪纸"/>
                </a:rPr>
                <a:t>输入你的标题描述</a:t>
              </a:r>
              <a:endParaRPr lang="zh-CN" altLang="en-US" sz="2800" dirty="0">
                <a:solidFill>
                  <a:srgbClr val="404040"/>
                </a:solidFill>
                <a:latin typeface="叶根友刀锋黑草" panose="02010601030101010101" pitchFamily="2" charset="-122"/>
                <a:ea typeface="叶根友刀锋黑草" panose="02010601030101010101" pitchFamily="2" charset="-122"/>
                <a:sym typeface="迷你简剪纸"/>
              </a:endParaRPr>
            </a:p>
          </p:txBody>
        </p:sp>
        <p:pic>
          <p:nvPicPr>
            <p:cNvPr id="77" name="图片 28" descr="C_108.jpg"/>
            <p:cNvPicPr>
              <a:picLocks noChangeAspect="1"/>
            </p:cNvPicPr>
            <p:nvPr/>
          </p:nvPicPr>
          <p:blipFill>
            <a:blip r:embed="rId2" cstate="email">
              <a:clrChange>
                <a:clrFrom>
                  <a:srgbClr val="FFFFFF"/>
                </a:clrFrom>
                <a:clrTo>
                  <a:srgbClr val="FFFFFF">
                    <a:alpha val="0"/>
                  </a:srgbClr>
                </a:clrTo>
              </a:clrChange>
              <a:extLst>
                <a:ext uri="{BEBA8EAE-BF5A-486C-A8C5-ECC9F3942E4B}">
                  <a14:imgProps xmlns:a14="http://schemas.microsoft.com/office/drawing/2010/main">
                    <a14:imgLayer r:embed="rId3">
                      <a14:imgEffect>
                        <a14:brightnessContrast bright="10000" contrast="-15000"/>
                      </a14:imgEffect>
                    </a14:imgLayer>
                  </a14:imgProps>
                </a:ext>
              </a:extLst>
            </a:blip>
            <a:srcRect/>
            <a:stretch>
              <a:fillRect/>
            </a:stretch>
          </p:blipFill>
          <p:spPr bwMode="auto">
            <a:xfrm>
              <a:off x="2165340" y="841177"/>
              <a:ext cx="8842679" cy="18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wipe(left)">
                                      <p:cBhvr>
                                        <p:cTn id="7"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文本框 17"/>
          <p:cNvSpPr txBox="1"/>
          <p:nvPr/>
        </p:nvSpPr>
        <p:spPr>
          <a:xfrm>
            <a:off x="1188396" y="3048594"/>
            <a:ext cx="2308324" cy="2225847"/>
          </a:xfrm>
          <a:prstGeom prst="rect">
            <a:avLst/>
          </a:prstGeom>
          <a:noFill/>
        </p:spPr>
        <p:txBody>
          <a:bodyPr vert="eaVert" wrap="square" rtlCol="0">
            <a:spAutoFit/>
          </a:bodyPr>
          <a:lstStyle/>
          <a:p>
            <a:pPr>
              <a:lnSpc>
                <a:spcPct val="250000"/>
              </a:lnSpc>
            </a:pPr>
            <a:r>
              <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输入你需要的文本内容输入你需要的文本内容输入你需要的文本内容输入你需要的文本内容输入你需要的文本内容</a:t>
            </a:r>
            <a:endPar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sp>
        <p:nvSpPr>
          <p:cNvPr id="39" name="矩形 38"/>
          <p:cNvSpPr/>
          <p:nvPr/>
        </p:nvSpPr>
        <p:spPr>
          <a:xfrm>
            <a:off x="1067756" y="2943978"/>
            <a:ext cx="3151513" cy="2435079"/>
          </a:xfrm>
          <a:prstGeom prst="rect">
            <a:avLst/>
          </a:prstGeom>
          <a:noFill/>
          <a:ln w="12700" cap="flat" cmpd="sng" algn="ctr">
            <a:solidFill>
              <a:sysClr val="window" lastClr="FFFFFF">
                <a:lumMod val="6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字魂49号-逍遥行书" panose="00000500000000000000" pitchFamily="2" charset="-122"/>
              <a:ea typeface="字魂49号-逍遥行书" panose="00000500000000000000" pitchFamily="2" charset="-122"/>
              <a:cs typeface="+mn-cs"/>
            </a:endParaRPr>
          </a:p>
        </p:txBody>
      </p:sp>
      <p:pic>
        <p:nvPicPr>
          <p:cNvPr id="40" name="图片 39"/>
          <p:cNvPicPr>
            <a:picLocks noChangeAspect="1"/>
          </p:cNvPicPr>
          <p:nvPr/>
        </p:nvPicPr>
        <p:blipFill rotWithShape="1">
          <a:blip r:embed="rId1" cstate="screen">
            <a:clrChange>
              <a:clrFrom>
                <a:srgbClr val="FFFFFF"/>
              </a:clrFrom>
              <a:clrTo>
                <a:srgbClr val="FFFFFF">
                  <a:alpha val="0"/>
                </a:srgbClr>
              </a:clrTo>
            </a:clrChange>
          </a:blip>
          <a:srcRect l="8402" t="21945" r="68539" b="8652"/>
          <a:stretch>
            <a:fillRect/>
          </a:stretch>
        </p:blipFill>
        <p:spPr>
          <a:xfrm>
            <a:off x="2963675" y="1734808"/>
            <a:ext cx="2511188" cy="3023178"/>
          </a:xfrm>
          <a:prstGeom prst="rect">
            <a:avLst/>
          </a:prstGeom>
        </p:spPr>
      </p:pic>
      <p:sp>
        <p:nvSpPr>
          <p:cNvPr id="41" name="文本框 21"/>
          <p:cNvSpPr txBox="1"/>
          <p:nvPr/>
        </p:nvSpPr>
        <p:spPr>
          <a:xfrm>
            <a:off x="6647553" y="3048594"/>
            <a:ext cx="2308324" cy="2225847"/>
          </a:xfrm>
          <a:prstGeom prst="rect">
            <a:avLst/>
          </a:prstGeom>
          <a:noFill/>
        </p:spPr>
        <p:txBody>
          <a:bodyPr vert="eaVert" wrap="square" rtlCol="0">
            <a:spAutoFit/>
          </a:bodyPr>
          <a:lstStyle/>
          <a:p>
            <a:pPr>
              <a:lnSpc>
                <a:spcPct val="250000"/>
              </a:lnSpc>
            </a:pPr>
            <a:r>
              <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输入你需要的文本内容输入你需要的文本内容输入你需要的文本内容输入你需要的文本内容输入你需要的文本内容</a:t>
            </a:r>
            <a:endPar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sp>
        <p:nvSpPr>
          <p:cNvPr id="42" name="矩形 41"/>
          <p:cNvSpPr/>
          <p:nvPr/>
        </p:nvSpPr>
        <p:spPr>
          <a:xfrm>
            <a:off x="6526913" y="2943978"/>
            <a:ext cx="3151513" cy="2435079"/>
          </a:xfrm>
          <a:prstGeom prst="rect">
            <a:avLst/>
          </a:prstGeom>
          <a:noFill/>
          <a:ln w="12700" cap="flat" cmpd="sng" algn="ctr">
            <a:solidFill>
              <a:sysClr val="window" lastClr="FFFFFF">
                <a:lumMod val="6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字魂49号-逍遥行书" panose="00000500000000000000" pitchFamily="2" charset="-122"/>
              <a:ea typeface="字魂49号-逍遥行书" panose="00000500000000000000" pitchFamily="2" charset="-122"/>
              <a:cs typeface="+mn-cs"/>
            </a:endParaRPr>
          </a:p>
        </p:txBody>
      </p:sp>
      <p:pic>
        <p:nvPicPr>
          <p:cNvPr id="43" name="图片 42"/>
          <p:cNvPicPr>
            <a:picLocks noChangeAspect="1"/>
          </p:cNvPicPr>
          <p:nvPr/>
        </p:nvPicPr>
        <p:blipFill rotWithShape="1">
          <a:blip r:embed="rId1" cstate="screen">
            <a:clrChange>
              <a:clrFrom>
                <a:srgbClr val="FFFFFF"/>
              </a:clrFrom>
              <a:clrTo>
                <a:srgbClr val="FFFFFF">
                  <a:alpha val="0"/>
                </a:srgbClr>
              </a:clrTo>
            </a:clrChange>
          </a:blip>
          <a:srcRect l="8402" t="21945" r="68539" b="8652"/>
          <a:stretch>
            <a:fillRect/>
          </a:stretch>
        </p:blipFill>
        <p:spPr>
          <a:xfrm>
            <a:off x="8422832" y="1734808"/>
            <a:ext cx="2511188" cy="3023178"/>
          </a:xfrm>
          <a:prstGeom prst="rect">
            <a:avLst/>
          </a:prstGeom>
        </p:spPr>
      </p:pic>
      <p:grpSp>
        <p:nvGrpSpPr>
          <p:cNvPr id="44" name="组合 43"/>
          <p:cNvGrpSpPr/>
          <p:nvPr/>
        </p:nvGrpSpPr>
        <p:grpSpPr>
          <a:xfrm>
            <a:off x="180525" y="195251"/>
            <a:ext cx="8842679" cy="730099"/>
            <a:chOff x="2165340" y="293741"/>
            <a:chExt cx="8842679" cy="730099"/>
          </a:xfrm>
        </p:grpSpPr>
        <p:sp>
          <p:nvSpPr>
            <p:cNvPr id="45" name="矩形 11"/>
            <p:cNvSpPr>
              <a:spLocks noChangeArrowheads="1"/>
            </p:cNvSpPr>
            <p:nvPr/>
          </p:nvSpPr>
          <p:spPr bwMode="auto">
            <a:xfrm>
              <a:off x="2539778" y="293741"/>
              <a:ext cx="305724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dirty="0">
                  <a:solidFill>
                    <a:srgbClr val="404040"/>
                  </a:solidFill>
                  <a:latin typeface="叶根友刀锋黑草" panose="02010601030101010101" pitchFamily="2" charset="-122"/>
                  <a:ea typeface="叶根友刀锋黑草" panose="02010601030101010101" pitchFamily="2" charset="-122"/>
                  <a:sym typeface="迷你简剪纸"/>
                </a:rPr>
                <a:t>输入你的标题描述</a:t>
              </a:r>
              <a:endParaRPr lang="zh-CN" altLang="en-US" sz="2800" dirty="0">
                <a:solidFill>
                  <a:srgbClr val="404040"/>
                </a:solidFill>
                <a:latin typeface="叶根友刀锋黑草" panose="02010601030101010101" pitchFamily="2" charset="-122"/>
                <a:ea typeface="叶根友刀锋黑草" panose="02010601030101010101" pitchFamily="2" charset="-122"/>
                <a:sym typeface="迷你简剪纸"/>
              </a:endParaRPr>
            </a:p>
          </p:txBody>
        </p:sp>
        <p:pic>
          <p:nvPicPr>
            <p:cNvPr id="46" name="图片 28" descr="C_108.jpg"/>
            <p:cNvPicPr>
              <a:picLocks noChangeAspect="1"/>
            </p:cNvPicPr>
            <p:nvPr/>
          </p:nvPicPr>
          <p:blipFill>
            <a:blip r:embed="rId2" cstate="email">
              <a:clrChange>
                <a:clrFrom>
                  <a:srgbClr val="FFFFFF"/>
                </a:clrFrom>
                <a:clrTo>
                  <a:srgbClr val="FFFFFF">
                    <a:alpha val="0"/>
                  </a:srgbClr>
                </a:clrTo>
              </a:clrChange>
              <a:extLst>
                <a:ext uri="{BEBA8EAE-BF5A-486C-A8C5-ECC9F3942E4B}">
                  <a14:imgProps xmlns:a14="http://schemas.microsoft.com/office/drawing/2010/main">
                    <a14:imgLayer r:embed="rId3">
                      <a14:imgEffect>
                        <a14:brightnessContrast bright="10000" contrast="-15000"/>
                      </a14:imgEffect>
                    </a14:imgLayer>
                  </a14:imgProps>
                </a:ext>
              </a:extLst>
            </a:blip>
            <a:srcRect/>
            <a:stretch>
              <a:fillRect/>
            </a:stretch>
          </p:blipFill>
          <p:spPr bwMode="auto">
            <a:xfrm>
              <a:off x="2165340" y="841177"/>
              <a:ext cx="8842679" cy="18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up)">
                                      <p:cBhvr>
                                        <p:cTn id="7" dur="500"/>
                                        <p:tgtEl>
                                          <p:spTgt spid="4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wipe(up)">
                                      <p:cBhvr>
                                        <p:cTn id="11" dur="500"/>
                                        <p:tgtEl>
                                          <p:spTgt spid="40"/>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p:cTn id="15" dur="500" fill="hold"/>
                                        <p:tgtEl>
                                          <p:spTgt spid="39"/>
                                        </p:tgtEl>
                                        <p:attrNameLst>
                                          <p:attrName>ppt_w</p:attrName>
                                        </p:attrNameLst>
                                      </p:cBhvr>
                                      <p:tavLst>
                                        <p:tav tm="0">
                                          <p:val>
                                            <p:fltVal val="0"/>
                                          </p:val>
                                        </p:tav>
                                        <p:tav tm="100000">
                                          <p:val>
                                            <p:strVal val="#ppt_w"/>
                                          </p:val>
                                        </p:tav>
                                      </p:tavLst>
                                    </p:anim>
                                    <p:anim calcmode="lin" valueType="num">
                                      <p:cBhvr>
                                        <p:cTn id="16" dur="500" fill="hold"/>
                                        <p:tgtEl>
                                          <p:spTgt spid="39"/>
                                        </p:tgtEl>
                                        <p:attrNameLst>
                                          <p:attrName>ppt_h</p:attrName>
                                        </p:attrNameLst>
                                      </p:cBhvr>
                                      <p:tavLst>
                                        <p:tav tm="0">
                                          <p:val>
                                            <p:fltVal val="0"/>
                                          </p:val>
                                        </p:tav>
                                        <p:tav tm="100000">
                                          <p:val>
                                            <p:strVal val="#ppt_h"/>
                                          </p:val>
                                        </p:tav>
                                      </p:tavLst>
                                    </p:anim>
                                    <p:animEffect transition="in" filter="fade">
                                      <p:cBhvr>
                                        <p:cTn id="17" dur="500"/>
                                        <p:tgtEl>
                                          <p:spTgt spid="39"/>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ppt_w</p:attrName>
                                        </p:attrNameLst>
                                      </p:cBhvr>
                                      <p:tavLst>
                                        <p:tav tm="0">
                                          <p:val>
                                            <p:fltVal val="0"/>
                                          </p:val>
                                        </p:tav>
                                        <p:tav tm="100000">
                                          <p:val>
                                            <p:strVal val="#ppt_w"/>
                                          </p:val>
                                        </p:tav>
                                      </p:tavLst>
                                    </p:anim>
                                    <p:anim calcmode="lin" valueType="num">
                                      <p:cBhvr>
                                        <p:cTn id="22" dur="500" fill="hold"/>
                                        <p:tgtEl>
                                          <p:spTgt spid="38"/>
                                        </p:tgtEl>
                                        <p:attrNameLst>
                                          <p:attrName>ppt_h</p:attrName>
                                        </p:attrNameLst>
                                      </p:cBhvr>
                                      <p:tavLst>
                                        <p:tav tm="0">
                                          <p:val>
                                            <p:fltVal val="0"/>
                                          </p:val>
                                        </p:tav>
                                        <p:tav tm="100000">
                                          <p:val>
                                            <p:strVal val="#ppt_h"/>
                                          </p:val>
                                        </p:tav>
                                      </p:tavLst>
                                    </p:anim>
                                    <p:animEffect transition="in" filter="fade">
                                      <p:cBhvr>
                                        <p:cTn id="23" dur="500"/>
                                        <p:tgtEl>
                                          <p:spTgt spid="38"/>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p:cTn id="27" dur="500" fill="hold"/>
                                        <p:tgtEl>
                                          <p:spTgt spid="42"/>
                                        </p:tgtEl>
                                        <p:attrNameLst>
                                          <p:attrName>ppt_w</p:attrName>
                                        </p:attrNameLst>
                                      </p:cBhvr>
                                      <p:tavLst>
                                        <p:tav tm="0">
                                          <p:val>
                                            <p:fltVal val="0"/>
                                          </p:val>
                                        </p:tav>
                                        <p:tav tm="100000">
                                          <p:val>
                                            <p:strVal val="#ppt_w"/>
                                          </p:val>
                                        </p:tav>
                                      </p:tavLst>
                                    </p:anim>
                                    <p:anim calcmode="lin" valueType="num">
                                      <p:cBhvr>
                                        <p:cTn id="28" dur="500" fill="hold"/>
                                        <p:tgtEl>
                                          <p:spTgt spid="42"/>
                                        </p:tgtEl>
                                        <p:attrNameLst>
                                          <p:attrName>ppt_h</p:attrName>
                                        </p:attrNameLst>
                                      </p:cBhvr>
                                      <p:tavLst>
                                        <p:tav tm="0">
                                          <p:val>
                                            <p:fltVal val="0"/>
                                          </p:val>
                                        </p:tav>
                                        <p:tav tm="100000">
                                          <p:val>
                                            <p:strVal val="#ppt_h"/>
                                          </p:val>
                                        </p:tav>
                                      </p:tavLst>
                                    </p:anim>
                                    <p:animEffect transition="in" filter="fade">
                                      <p:cBhvr>
                                        <p:cTn id="29" dur="500"/>
                                        <p:tgtEl>
                                          <p:spTgt spid="42"/>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p:cTn id="33" dur="500" fill="hold"/>
                                        <p:tgtEl>
                                          <p:spTgt spid="41"/>
                                        </p:tgtEl>
                                        <p:attrNameLst>
                                          <p:attrName>ppt_w</p:attrName>
                                        </p:attrNameLst>
                                      </p:cBhvr>
                                      <p:tavLst>
                                        <p:tav tm="0">
                                          <p:val>
                                            <p:fltVal val="0"/>
                                          </p:val>
                                        </p:tav>
                                        <p:tav tm="100000">
                                          <p:val>
                                            <p:strVal val="#ppt_w"/>
                                          </p:val>
                                        </p:tav>
                                      </p:tavLst>
                                    </p:anim>
                                    <p:anim calcmode="lin" valueType="num">
                                      <p:cBhvr>
                                        <p:cTn id="34" dur="500" fill="hold"/>
                                        <p:tgtEl>
                                          <p:spTgt spid="41"/>
                                        </p:tgtEl>
                                        <p:attrNameLst>
                                          <p:attrName>ppt_h</p:attrName>
                                        </p:attrNameLst>
                                      </p:cBhvr>
                                      <p:tavLst>
                                        <p:tav tm="0">
                                          <p:val>
                                            <p:fltVal val="0"/>
                                          </p:val>
                                        </p:tav>
                                        <p:tav tm="100000">
                                          <p:val>
                                            <p:strVal val="#ppt_h"/>
                                          </p:val>
                                        </p:tav>
                                      </p:tavLst>
                                    </p:anim>
                                    <p:animEffect transition="in" filter="fade">
                                      <p:cBhvr>
                                        <p:cTn id="35" dur="500"/>
                                        <p:tgtEl>
                                          <p:spTgt spid="41"/>
                                        </p:tgtEl>
                                      </p:cBhvr>
                                    </p:animEffect>
                                  </p:childTnLst>
                                </p:cTn>
                              </p:par>
                              <p:par>
                                <p:cTn id="36" presetID="22" presetClass="entr" presetSubtype="8" fill="hold" nodeType="withEffect">
                                  <p:stCondLst>
                                    <p:cond delay="0"/>
                                  </p:stCondLst>
                                  <p:childTnLst>
                                    <p:set>
                                      <p:cBhvr>
                                        <p:cTn id="37" dur="1" fill="hold">
                                          <p:stCondLst>
                                            <p:cond delay="0"/>
                                          </p:stCondLst>
                                        </p:cTn>
                                        <p:tgtEl>
                                          <p:spTgt spid="44"/>
                                        </p:tgtEl>
                                        <p:attrNameLst>
                                          <p:attrName>style.visibility</p:attrName>
                                        </p:attrNameLst>
                                      </p:cBhvr>
                                      <p:to>
                                        <p:strVal val="visible"/>
                                      </p:to>
                                    </p:set>
                                    <p:animEffect transition="in" filter="wipe(left)">
                                      <p:cBhvr>
                                        <p:cTn id="3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animBg="1"/>
      <p:bldP spid="41" grpId="0"/>
      <p:bldP spid="4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11"/>
          <p:cNvSpPr>
            <a:spLocks noChangeArrowheads="1"/>
          </p:cNvSpPr>
          <p:nvPr/>
        </p:nvSpPr>
        <p:spPr bwMode="auto">
          <a:xfrm>
            <a:off x="3035078" y="2760437"/>
            <a:ext cx="650049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5400" dirty="0">
                <a:solidFill>
                  <a:srgbClr val="E12431"/>
                </a:solidFill>
                <a:latin typeface="叶根友刀锋黑草" panose="02010601030101010101" pitchFamily="2" charset="-122"/>
                <a:ea typeface="叶根友刀锋黑草" panose="02010601030101010101" pitchFamily="2" charset="-122"/>
                <a:sym typeface="迷你简剪纸"/>
              </a:rPr>
              <a:t>第四章</a:t>
            </a:r>
            <a:r>
              <a:rPr lang="en-US" altLang="zh-CN" sz="5400" dirty="0">
                <a:solidFill>
                  <a:srgbClr val="E12431"/>
                </a:solidFill>
                <a:latin typeface="叶根友刀锋黑草" panose="02010601030101010101" pitchFamily="2" charset="-122"/>
                <a:ea typeface="叶根友刀锋黑草" panose="02010601030101010101" pitchFamily="2" charset="-122"/>
                <a:sym typeface="迷你简剪纸"/>
              </a:rPr>
              <a:t> </a:t>
            </a:r>
            <a:r>
              <a:rPr lang="zh-CN" altLang="en-US" sz="5400" dirty="0">
                <a:solidFill>
                  <a:srgbClr val="404040"/>
                </a:solidFill>
                <a:latin typeface="叶根友刀锋黑草" panose="02010601030101010101" pitchFamily="2" charset="-122"/>
                <a:ea typeface="叶根友刀锋黑草" panose="02010601030101010101" pitchFamily="2" charset="-122"/>
                <a:sym typeface="迷你简剪纸"/>
              </a:rPr>
              <a:t>输入你的标题</a:t>
            </a:r>
            <a:endParaRPr lang="zh-CN" altLang="en-US" sz="5400" dirty="0">
              <a:solidFill>
                <a:srgbClr val="404040"/>
              </a:solidFill>
              <a:latin typeface="叶根友刀锋黑草" panose="02010601030101010101" pitchFamily="2" charset="-122"/>
              <a:ea typeface="叶根友刀锋黑草" panose="02010601030101010101" pitchFamily="2" charset="-122"/>
              <a:sym typeface="迷你简剪纸"/>
            </a:endParaRPr>
          </a:p>
        </p:txBody>
      </p:sp>
      <p:pic>
        <p:nvPicPr>
          <p:cNvPr id="25" name="图片 28" descr="C_108.jpg"/>
          <p:cNvPicPr>
            <a:picLocks noChangeAspect="1"/>
          </p:cNvPicPr>
          <p:nvPr/>
        </p:nvPicPr>
        <p:blipFill>
          <a:blip r:embed="rId1" cstate="email">
            <a:clrChange>
              <a:clrFrom>
                <a:srgbClr val="FFFFFF"/>
              </a:clrFrom>
              <a:clrTo>
                <a:srgbClr val="FFFFFF">
                  <a:alpha val="0"/>
                </a:srgbClr>
              </a:clrTo>
            </a:clrChange>
            <a:extLst>
              <a:ext uri="{BEBA8EAE-BF5A-486C-A8C5-ECC9F3942E4B}">
                <a14:imgProps xmlns:a14="http://schemas.microsoft.com/office/drawing/2010/main">
                  <a14:imgLayer r:embed="rId2">
                    <a14:imgEffect>
                      <a14:brightnessContrast bright="10000" contrast="-15000"/>
                    </a14:imgEffect>
                  </a14:imgLayer>
                </a14:imgProps>
              </a:ext>
            </a:extLst>
          </a:blip>
          <a:srcRect/>
          <a:stretch>
            <a:fillRect/>
          </a:stretch>
        </p:blipFill>
        <p:spPr bwMode="auto">
          <a:xfrm>
            <a:off x="2325326" y="3835074"/>
            <a:ext cx="8842679" cy="270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filter="fade">
                                      <p:cBhvr>
                                        <p:cTn id="11" dur="519"/>
                                        <p:tgtEl>
                                          <p:spTgt spid="24"/>
                                        </p:tgtEl>
                                      </p:cBhvr>
                                    </p:animEffect>
                                    <p:anim calcmode="lin" valueType="num">
                                      <p:cBhvr>
                                        <p:cTn id="12" dur="519" fill="hold"/>
                                        <p:tgtEl>
                                          <p:spTgt spid="24"/>
                                        </p:tgtEl>
                                        <p:attrNameLst>
                                          <p:attrName>ppt_x</p:attrName>
                                        </p:attrNameLst>
                                      </p:cBhvr>
                                      <p:tavLst>
                                        <p:tav tm="0">
                                          <p:val>
                                            <p:strVal val="#ppt_x"/>
                                          </p:val>
                                        </p:tav>
                                        <p:tav tm="100000">
                                          <p:val>
                                            <p:strVal val="#ppt_x"/>
                                          </p:val>
                                        </p:tav>
                                      </p:tavLst>
                                    </p:anim>
                                    <p:anim calcmode="lin" valueType="num">
                                      <p:cBhvr>
                                        <p:cTn id="13" dur="519"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ldLvl="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1131609" y="2576808"/>
            <a:ext cx="8147714" cy="3234520"/>
          </a:xfrm>
          <a:prstGeom prst="rect">
            <a:avLst/>
          </a:prstGeom>
          <a:noFill/>
          <a:ln w="28575" cap="flat" cmpd="sng" algn="ctr">
            <a:solidFill>
              <a:sysClr val="windowText" lastClr="000000">
                <a:lumMod val="50000"/>
                <a:lumOff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smtClean="0">
              <a:ln>
                <a:noFill/>
              </a:ln>
              <a:solidFill>
                <a:prstClr val="white"/>
              </a:solidFill>
              <a:effectLst/>
              <a:uLnTx/>
              <a:uFillTx/>
              <a:latin typeface="等线" panose="02010600030101010101" charset="-122"/>
              <a:cs typeface="+mn-cs"/>
            </a:endParaRPr>
          </a:p>
        </p:txBody>
      </p:sp>
      <p:pic>
        <p:nvPicPr>
          <p:cNvPr id="28" name="图片 27"/>
          <p:cNvPicPr>
            <a:picLocks noChangeAspect="1"/>
          </p:cNvPicPr>
          <p:nvPr/>
        </p:nvPicPr>
        <p:blipFill>
          <a:blip r:embed="rId1"/>
          <a:stretch>
            <a:fillRect/>
          </a:stretch>
        </p:blipFill>
        <p:spPr>
          <a:xfrm>
            <a:off x="7817209" y="311280"/>
            <a:ext cx="3638408" cy="6313888"/>
          </a:xfrm>
          <a:prstGeom prst="rect">
            <a:avLst/>
          </a:prstGeom>
        </p:spPr>
      </p:pic>
      <p:sp>
        <p:nvSpPr>
          <p:cNvPr id="29" name="文本框 18"/>
          <p:cNvSpPr txBox="1"/>
          <p:nvPr/>
        </p:nvSpPr>
        <p:spPr>
          <a:xfrm>
            <a:off x="1377589" y="3183781"/>
            <a:ext cx="2255292" cy="461665"/>
          </a:xfrm>
          <a:prstGeom prst="rect">
            <a:avLst/>
          </a:prstGeom>
          <a:noFill/>
        </p:spPr>
        <p:txBody>
          <a:bodyPr wrap="square" rtlCol="0">
            <a:spAutoFit/>
          </a:bodyPr>
          <a:lstStyle/>
          <a:p>
            <a:r>
              <a:rPr lang="zh-CN" altLang="en-US" sz="2400" b="1" dirty="0">
                <a:solidFill>
                  <a:prstClr val="black">
                    <a:lumMod val="65000"/>
                    <a:lumOff val="35000"/>
                  </a:prstClr>
                </a:solidFill>
                <a:latin typeface="字魂49号-逍遥行书" panose="00000500000000000000" pitchFamily="2" charset="-122"/>
                <a:ea typeface="字魂49号-逍遥行书" panose="00000500000000000000" pitchFamily="2" charset="-122"/>
              </a:rPr>
              <a:t>输入标题</a:t>
            </a:r>
            <a:endParaRPr lang="zh-CN" altLang="en-US" sz="2400" b="1" dirty="0">
              <a:solidFill>
                <a:prstClr val="black">
                  <a:lumMod val="65000"/>
                  <a:lumOff val="35000"/>
                </a:prstClr>
              </a:solidFill>
              <a:latin typeface="字魂49号-逍遥行书" panose="00000500000000000000" pitchFamily="2" charset="-122"/>
              <a:ea typeface="字魂49号-逍遥行书" panose="00000500000000000000" pitchFamily="2" charset="-122"/>
            </a:endParaRPr>
          </a:p>
        </p:txBody>
      </p:sp>
      <p:sp>
        <p:nvSpPr>
          <p:cNvPr id="30" name="文本框 19"/>
          <p:cNvSpPr txBox="1"/>
          <p:nvPr/>
        </p:nvSpPr>
        <p:spPr>
          <a:xfrm>
            <a:off x="1377589" y="3942180"/>
            <a:ext cx="6363771" cy="1320361"/>
          </a:xfrm>
          <a:prstGeom prst="rect">
            <a:avLst/>
          </a:prstGeom>
          <a:noFill/>
        </p:spPr>
        <p:txBody>
          <a:bodyPr wrap="square" rtlCol="0">
            <a:spAutoFit/>
          </a:bodyPr>
          <a:lstStyle/>
          <a:p>
            <a:pPr>
              <a:lnSpc>
                <a:spcPct val="200000"/>
              </a:lnSpc>
            </a:pPr>
            <a:r>
              <a:rPr lang="zh-CN" altLang="en-US" sz="1400"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输入你需要的文本内容输入你需要的文本内容输入你需要的文本内容输入你需要的文本内容输入你需要的文本内容输入你需要的文本内容输入你需要的文本内容输入你需要的文本内容</a:t>
            </a:r>
            <a:endParaRPr lang="zh-CN" altLang="en-US" sz="1400"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pic>
        <p:nvPicPr>
          <p:cNvPr id="31" name="图片 30" descr="图片包含 雨伞, 配件, 打开, 户外&#10;&#10;描述已自动生成"/>
          <p:cNvPicPr>
            <a:picLocks noChangeAspect="1"/>
          </p:cNvPicPr>
          <p:nvPr/>
        </p:nvPicPr>
        <p:blipFill>
          <a:blip r:embed="rId2" cstate="screen"/>
          <a:stretch>
            <a:fillRect/>
          </a:stretch>
        </p:blipFill>
        <p:spPr>
          <a:xfrm>
            <a:off x="2918839" y="2977929"/>
            <a:ext cx="964251" cy="964251"/>
          </a:xfrm>
          <a:prstGeom prst="rect">
            <a:avLst/>
          </a:prstGeom>
        </p:spPr>
      </p:pic>
      <p:grpSp>
        <p:nvGrpSpPr>
          <p:cNvPr id="32" name="组合 31"/>
          <p:cNvGrpSpPr/>
          <p:nvPr/>
        </p:nvGrpSpPr>
        <p:grpSpPr>
          <a:xfrm>
            <a:off x="180525" y="195251"/>
            <a:ext cx="8842679" cy="730099"/>
            <a:chOff x="2165340" y="293741"/>
            <a:chExt cx="8842679" cy="730099"/>
          </a:xfrm>
        </p:grpSpPr>
        <p:sp>
          <p:nvSpPr>
            <p:cNvPr id="33" name="矩形 11"/>
            <p:cNvSpPr>
              <a:spLocks noChangeArrowheads="1"/>
            </p:cNvSpPr>
            <p:nvPr/>
          </p:nvSpPr>
          <p:spPr bwMode="auto">
            <a:xfrm>
              <a:off x="2539778" y="293741"/>
              <a:ext cx="305724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dirty="0">
                  <a:solidFill>
                    <a:srgbClr val="404040"/>
                  </a:solidFill>
                  <a:latin typeface="叶根友刀锋黑草" panose="02010601030101010101" pitchFamily="2" charset="-122"/>
                  <a:ea typeface="叶根友刀锋黑草" panose="02010601030101010101" pitchFamily="2" charset="-122"/>
                  <a:sym typeface="迷你简剪纸"/>
                </a:rPr>
                <a:t>输入你的标题描述</a:t>
              </a:r>
              <a:endParaRPr lang="zh-CN" altLang="en-US" sz="2800" dirty="0">
                <a:solidFill>
                  <a:srgbClr val="404040"/>
                </a:solidFill>
                <a:latin typeface="叶根友刀锋黑草" panose="02010601030101010101" pitchFamily="2" charset="-122"/>
                <a:ea typeface="叶根友刀锋黑草" panose="02010601030101010101" pitchFamily="2" charset="-122"/>
                <a:sym typeface="迷你简剪纸"/>
              </a:endParaRPr>
            </a:p>
          </p:txBody>
        </p:sp>
        <p:pic>
          <p:nvPicPr>
            <p:cNvPr id="34" name="图片 28" descr="C_108.jpg"/>
            <p:cNvPicPr>
              <a:picLocks noChangeAspect="1"/>
            </p:cNvPicPr>
            <p:nvPr/>
          </p:nvPicPr>
          <p:blipFill>
            <a:blip r:embed="rId3" cstate="email">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bright="10000" contrast="-15000"/>
                      </a14:imgEffect>
                    </a14:imgLayer>
                  </a14:imgProps>
                </a:ext>
              </a:extLst>
            </a:blip>
            <a:srcRect/>
            <a:stretch>
              <a:fillRect/>
            </a:stretch>
          </p:blipFill>
          <p:spPr bwMode="auto">
            <a:xfrm>
              <a:off x="2165340" y="841177"/>
              <a:ext cx="8842679" cy="18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1000"/>
                                        <p:tgtEl>
                                          <p:spTgt spid="28"/>
                                        </p:tgtEl>
                                      </p:cBhvr>
                                    </p:animEffect>
                                    <p:anim calcmode="lin" valueType="num">
                                      <p:cBhvr>
                                        <p:cTn id="14" dur="1000" fill="hold"/>
                                        <p:tgtEl>
                                          <p:spTgt spid="28"/>
                                        </p:tgtEl>
                                        <p:attrNameLst>
                                          <p:attrName>ppt_x</p:attrName>
                                        </p:attrNameLst>
                                      </p:cBhvr>
                                      <p:tavLst>
                                        <p:tav tm="0">
                                          <p:val>
                                            <p:strVal val="#ppt_x"/>
                                          </p:val>
                                        </p:tav>
                                        <p:tav tm="100000">
                                          <p:val>
                                            <p:strVal val="#ppt_x"/>
                                          </p:val>
                                        </p:tav>
                                      </p:tavLst>
                                    </p:anim>
                                    <p:anim calcmode="lin" valueType="num">
                                      <p:cBhvr>
                                        <p:cTn id="15" dur="1000" fill="hold"/>
                                        <p:tgtEl>
                                          <p:spTgt spid="2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1000"/>
                                        <p:tgtEl>
                                          <p:spTgt spid="31"/>
                                        </p:tgtEl>
                                      </p:cBhvr>
                                    </p:animEffect>
                                    <p:anim calcmode="lin" valueType="num">
                                      <p:cBhvr>
                                        <p:cTn id="26" dur="1000" fill="hold"/>
                                        <p:tgtEl>
                                          <p:spTgt spid="31"/>
                                        </p:tgtEl>
                                        <p:attrNameLst>
                                          <p:attrName>ppt_x</p:attrName>
                                        </p:attrNameLst>
                                      </p:cBhvr>
                                      <p:tavLst>
                                        <p:tav tm="0">
                                          <p:val>
                                            <p:strVal val="#ppt_x"/>
                                          </p:val>
                                        </p:tav>
                                        <p:tav tm="100000">
                                          <p:val>
                                            <p:strVal val="#ppt_x"/>
                                          </p:val>
                                        </p:tav>
                                      </p:tavLst>
                                    </p:anim>
                                    <p:anim calcmode="lin" valueType="num">
                                      <p:cBhvr>
                                        <p:cTn id="27" dur="1000" fill="hold"/>
                                        <p:tgtEl>
                                          <p:spTgt spid="31"/>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1000"/>
                                        <p:tgtEl>
                                          <p:spTgt spid="30"/>
                                        </p:tgtEl>
                                      </p:cBhvr>
                                    </p:animEffect>
                                    <p:anim calcmode="lin" valueType="num">
                                      <p:cBhvr>
                                        <p:cTn id="32" dur="1000" fill="hold"/>
                                        <p:tgtEl>
                                          <p:spTgt spid="30"/>
                                        </p:tgtEl>
                                        <p:attrNameLst>
                                          <p:attrName>ppt_x</p:attrName>
                                        </p:attrNameLst>
                                      </p:cBhvr>
                                      <p:tavLst>
                                        <p:tav tm="0">
                                          <p:val>
                                            <p:strVal val="#ppt_x"/>
                                          </p:val>
                                        </p:tav>
                                        <p:tav tm="100000">
                                          <p:val>
                                            <p:strVal val="#ppt_x"/>
                                          </p:val>
                                        </p:tav>
                                      </p:tavLst>
                                    </p:anim>
                                    <p:anim calcmode="lin" valueType="num">
                                      <p:cBhvr>
                                        <p:cTn id="33" dur="1000" fill="hold"/>
                                        <p:tgtEl>
                                          <p:spTgt spid="30"/>
                                        </p:tgtEl>
                                        <p:attrNameLst>
                                          <p:attrName>ppt_y</p:attrName>
                                        </p:attrNameLst>
                                      </p:cBhvr>
                                      <p:tavLst>
                                        <p:tav tm="0">
                                          <p:val>
                                            <p:strVal val="#ppt_y+.1"/>
                                          </p:val>
                                        </p:tav>
                                        <p:tav tm="100000">
                                          <p:val>
                                            <p:strVal val="#ppt_y"/>
                                          </p:val>
                                        </p:tav>
                                      </p:tavLst>
                                    </p:anim>
                                  </p:childTnLst>
                                </p:cTn>
                              </p:par>
                              <p:par>
                                <p:cTn id="34" presetID="22" presetClass="entr" presetSubtype="8" fill="hold"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left)">
                                      <p:cBhvr>
                                        <p:cTn id="3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9" grpId="0"/>
      <p:bldP spid="3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descr="图片包含 天空, 户外&#10;&#10;描述已自动生成"/>
          <p:cNvPicPr>
            <a:picLocks noChangeAspect="1"/>
          </p:cNvPicPr>
          <p:nvPr/>
        </p:nvPicPr>
        <p:blipFill rotWithShape="1">
          <a:blip r:embed="rId1" cstate="screen"/>
          <a:srcRect/>
          <a:stretch>
            <a:fillRect/>
          </a:stretch>
        </p:blipFill>
        <p:spPr>
          <a:xfrm flipH="1">
            <a:off x="-1" y="1575714"/>
            <a:ext cx="6237027" cy="4589819"/>
          </a:xfrm>
          <a:prstGeom prst="rect">
            <a:avLst/>
          </a:prstGeom>
        </p:spPr>
      </p:pic>
      <p:sp>
        <p:nvSpPr>
          <p:cNvPr id="25" name="矩形 24"/>
          <p:cNvSpPr/>
          <p:nvPr/>
        </p:nvSpPr>
        <p:spPr>
          <a:xfrm>
            <a:off x="1446663" y="1575713"/>
            <a:ext cx="136478" cy="4589819"/>
          </a:xfrm>
          <a:prstGeom prst="rect">
            <a:avLst/>
          </a:prstGeom>
          <a:solidFill>
            <a:srgbClr val="FDFDF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等线" panose="02010600030101010101" charset="-122"/>
              <a:cs typeface="+mn-cs"/>
            </a:endParaRPr>
          </a:p>
        </p:txBody>
      </p:sp>
      <p:sp>
        <p:nvSpPr>
          <p:cNvPr id="26" name="矩形 25"/>
          <p:cNvSpPr/>
          <p:nvPr/>
        </p:nvSpPr>
        <p:spPr>
          <a:xfrm>
            <a:off x="3645659" y="1575713"/>
            <a:ext cx="136478" cy="4589819"/>
          </a:xfrm>
          <a:prstGeom prst="rect">
            <a:avLst/>
          </a:prstGeom>
          <a:solidFill>
            <a:srgbClr val="FDFDF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等线" panose="02010600030101010101" charset="-122"/>
              <a:cs typeface="+mn-cs"/>
            </a:endParaRPr>
          </a:p>
        </p:txBody>
      </p:sp>
      <p:pic>
        <p:nvPicPr>
          <p:cNvPr id="27" name="图片 26"/>
          <p:cNvPicPr>
            <a:picLocks noChangeAspect="1"/>
          </p:cNvPicPr>
          <p:nvPr/>
        </p:nvPicPr>
        <p:blipFill rotWithShape="1">
          <a:blip r:embed="rId2" cstate="screen"/>
          <a:srcRect t="20920" b="23048"/>
          <a:stretch>
            <a:fillRect/>
          </a:stretch>
        </p:blipFill>
        <p:spPr>
          <a:xfrm>
            <a:off x="6835505" y="1575713"/>
            <a:ext cx="1574360" cy="471451"/>
          </a:xfrm>
          <a:prstGeom prst="rect">
            <a:avLst/>
          </a:prstGeom>
        </p:spPr>
      </p:pic>
      <p:sp>
        <p:nvSpPr>
          <p:cNvPr id="28" name="文本框 16"/>
          <p:cNvSpPr txBox="1"/>
          <p:nvPr/>
        </p:nvSpPr>
        <p:spPr>
          <a:xfrm>
            <a:off x="6969743" y="1211274"/>
            <a:ext cx="2255292" cy="400110"/>
          </a:xfrm>
          <a:prstGeom prst="rect">
            <a:avLst/>
          </a:prstGeom>
          <a:noFill/>
        </p:spPr>
        <p:txBody>
          <a:bodyPr wrap="square" rtlCol="0">
            <a:spAutoFit/>
          </a:bodyPr>
          <a:lstStyle/>
          <a:p>
            <a:r>
              <a:rPr lang="zh-CN" altLang="en-US" sz="2000" b="1" dirty="0">
                <a:solidFill>
                  <a:prstClr val="black">
                    <a:lumMod val="65000"/>
                    <a:lumOff val="35000"/>
                  </a:prstClr>
                </a:solidFill>
                <a:latin typeface="字魂49号-逍遥行书" panose="00000500000000000000" pitchFamily="2" charset="-122"/>
                <a:ea typeface="字魂49号-逍遥行书" panose="00000500000000000000" pitchFamily="2" charset="-122"/>
              </a:rPr>
              <a:t>输入标题</a:t>
            </a:r>
            <a:endParaRPr lang="zh-CN" altLang="en-US" sz="2000" b="1" dirty="0">
              <a:solidFill>
                <a:prstClr val="black">
                  <a:lumMod val="65000"/>
                  <a:lumOff val="35000"/>
                </a:prstClr>
              </a:solidFill>
              <a:latin typeface="字魂49号-逍遥行书" panose="00000500000000000000" pitchFamily="2" charset="-122"/>
              <a:ea typeface="字魂49号-逍遥行书" panose="00000500000000000000" pitchFamily="2" charset="-122"/>
            </a:endParaRPr>
          </a:p>
        </p:txBody>
      </p:sp>
      <p:sp>
        <p:nvSpPr>
          <p:cNvPr id="29" name="文本框 17"/>
          <p:cNvSpPr txBox="1"/>
          <p:nvPr/>
        </p:nvSpPr>
        <p:spPr>
          <a:xfrm>
            <a:off x="6969743" y="1975823"/>
            <a:ext cx="4522811" cy="614014"/>
          </a:xfrm>
          <a:prstGeom prst="rect">
            <a:avLst/>
          </a:prstGeom>
          <a:noFill/>
        </p:spPr>
        <p:txBody>
          <a:bodyPr wrap="square" rtlCol="0">
            <a:spAutoFit/>
          </a:bodyPr>
          <a:lstStyle/>
          <a:p>
            <a:pPr>
              <a:lnSpc>
                <a:spcPct val="150000"/>
              </a:lnSpc>
            </a:pPr>
            <a:r>
              <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a:t>
            </a:r>
            <a:endPar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pic>
        <p:nvPicPr>
          <p:cNvPr id="30" name="图片 29"/>
          <p:cNvPicPr>
            <a:picLocks noChangeAspect="1"/>
          </p:cNvPicPr>
          <p:nvPr/>
        </p:nvPicPr>
        <p:blipFill rotWithShape="1">
          <a:blip r:embed="rId2" cstate="screen"/>
          <a:srcRect t="20920" b="23048"/>
          <a:stretch>
            <a:fillRect/>
          </a:stretch>
        </p:blipFill>
        <p:spPr>
          <a:xfrm>
            <a:off x="6835505" y="3375958"/>
            <a:ext cx="1574360" cy="471451"/>
          </a:xfrm>
          <a:prstGeom prst="rect">
            <a:avLst/>
          </a:prstGeom>
        </p:spPr>
      </p:pic>
      <p:sp>
        <p:nvSpPr>
          <p:cNvPr id="31" name="文本框 21"/>
          <p:cNvSpPr txBox="1"/>
          <p:nvPr/>
        </p:nvSpPr>
        <p:spPr>
          <a:xfrm>
            <a:off x="6969743" y="3011519"/>
            <a:ext cx="2255292" cy="400110"/>
          </a:xfrm>
          <a:prstGeom prst="rect">
            <a:avLst/>
          </a:prstGeom>
          <a:noFill/>
        </p:spPr>
        <p:txBody>
          <a:bodyPr wrap="square" rtlCol="0">
            <a:spAutoFit/>
          </a:bodyPr>
          <a:lstStyle/>
          <a:p>
            <a:r>
              <a:rPr lang="zh-CN" altLang="en-US" sz="2000" b="1" dirty="0">
                <a:solidFill>
                  <a:prstClr val="black">
                    <a:lumMod val="65000"/>
                    <a:lumOff val="35000"/>
                  </a:prstClr>
                </a:solidFill>
                <a:latin typeface="字魂49号-逍遥行书" panose="00000500000000000000" pitchFamily="2" charset="-122"/>
                <a:ea typeface="字魂49号-逍遥行书" panose="00000500000000000000" pitchFamily="2" charset="-122"/>
              </a:rPr>
              <a:t>输入标题</a:t>
            </a:r>
            <a:endParaRPr lang="zh-CN" altLang="en-US" sz="2000" b="1" dirty="0">
              <a:solidFill>
                <a:prstClr val="black">
                  <a:lumMod val="65000"/>
                  <a:lumOff val="35000"/>
                </a:prstClr>
              </a:solidFill>
              <a:latin typeface="字魂49号-逍遥行书" panose="00000500000000000000" pitchFamily="2" charset="-122"/>
              <a:ea typeface="字魂49号-逍遥行书" panose="00000500000000000000" pitchFamily="2" charset="-122"/>
            </a:endParaRPr>
          </a:p>
        </p:txBody>
      </p:sp>
      <p:sp>
        <p:nvSpPr>
          <p:cNvPr id="32" name="文本框 22"/>
          <p:cNvSpPr txBox="1"/>
          <p:nvPr/>
        </p:nvSpPr>
        <p:spPr>
          <a:xfrm>
            <a:off x="6969743" y="3776068"/>
            <a:ext cx="4522811" cy="614014"/>
          </a:xfrm>
          <a:prstGeom prst="rect">
            <a:avLst/>
          </a:prstGeom>
          <a:noFill/>
        </p:spPr>
        <p:txBody>
          <a:bodyPr wrap="square" rtlCol="0">
            <a:spAutoFit/>
          </a:bodyPr>
          <a:lstStyle/>
          <a:p>
            <a:pPr>
              <a:lnSpc>
                <a:spcPct val="150000"/>
              </a:lnSpc>
            </a:pPr>
            <a:r>
              <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a:t>
            </a:r>
            <a:endPar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pic>
        <p:nvPicPr>
          <p:cNvPr id="33" name="图片 32"/>
          <p:cNvPicPr>
            <a:picLocks noChangeAspect="1"/>
          </p:cNvPicPr>
          <p:nvPr/>
        </p:nvPicPr>
        <p:blipFill rotWithShape="1">
          <a:blip r:embed="rId2" cstate="screen"/>
          <a:srcRect t="20920" b="23048"/>
          <a:stretch>
            <a:fillRect/>
          </a:stretch>
        </p:blipFill>
        <p:spPr>
          <a:xfrm>
            <a:off x="6835504" y="5180090"/>
            <a:ext cx="1574360" cy="471451"/>
          </a:xfrm>
          <a:prstGeom prst="rect">
            <a:avLst/>
          </a:prstGeom>
        </p:spPr>
      </p:pic>
      <p:sp>
        <p:nvSpPr>
          <p:cNvPr id="34" name="文本框 24"/>
          <p:cNvSpPr txBox="1"/>
          <p:nvPr/>
        </p:nvSpPr>
        <p:spPr>
          <a:xfrm>
            <a:off x="6969742" y="4815651"/>
            <a:ext cx="2255292" cy="400110"/>
          </a:xfrm>
          <a:prstGeom prst="rect">
            <a:avLst/>
          </a:prstGeom>
          <a:noFill/>
        </p:spPr>
        <p:txBody>
          <a:bodyPr wrap="square" rtlCol="0">
            <a:spAutoFit/>
          </a:bodyPr>
          <a:lstStyle/>
          <a:p>
            <a:r>
              <a:rPr lang="zh-CN" altLang="en-US" sz="2000" b="1" dirty="0">
                <a:solidFill>
                  <a:prstClr val="black">
                    <a:lumMod val="65000"/>
                    <a:lumOff val="35000"/>
                  </a:prstClr>
                </a:solidFill>
                <a:latin typeface="字魂49号-逍遥行书" panose="00000500000000000000" pitchFamily="2" charset="-122"/>
                <a:ea typeface="字魂49号-逍遥行书" panose="00000500000000000000" pitchFamily="2" charset="-122"/>
              </a:rPr>
              <a:t>输入标题</a:t>
            </a:r>
            <a:endParaRPr lang="zh-CN" altLang="en-US" sz="2000" b="1" dirty="0">
              <a:solidFill>
                <a:prstClr val="black">
                  <a:lumMod val="65000"/>
                  <a:lumOff val="35000"/>
                </a:prstClr>
              </a:solidFill>
              <a:latin typeface="字魂49号-逍遥行书" panose="00000500000000000000" pitchFamily="2" charset="-122"/>
              <a:ea typeface="字魂49号-逍遥行书" panose="00000500000000000000" pitchFamily="2" charset="-122"/>
            </a:endParaRPr>
          </a:p>
        </p:txBody>
      </p:sp>
      <p:sp>
        <p:nvSpPr>
          <p:cNvPr id="35" name="文本框 25"/>
          <p:cNvSpPr txBox="1"/>
          <p:nvPr/>
        </p:nvSpPr>
        <p:spPr>
          <a:xfrm>
            <a:off x="6969742" y="5580200"/>
            <a:ext cx="4522811" cy="614014"/>
          </a:xfrm>
          <a:prstGeom prst="rect">
            <a:avLst/>
          </a:prstGeom>
          <a:noFill/>
        </p:spPr>
        <p:txBody>
          <a:bodyPr wrap="square" rtlCol="0">
            <a:spAutoFit/>
          </a:bodyPr>
          <a:lstStyle/>
          <a:p>
            <a:pPr>
              <a:lnSpc>
                <a:spcPct val="150000"/>
              </a:lnSpc>
            </a:pPr>
            <a:r>
              <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a:t>
            </a:r>
            <a:endPar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grpSp>
        <p:nvGrpSpPr>
          <p:cNvPr id="36" name="组合 35"/>
          <p:cNvGrpSpPr/>
          <p:nvPr/>
        </p:nvGrpSpPr>
        <p:grpSpPr>
          <a:xfrm>
            <a:off x="180525" y="195251"/>
            <a:ext cx="8842679" cy="730099"/>
            <a:chOff x="2165340" y="293741"/>
            <a:chExt cx="8842679" cy="730099"/>
          </a:xfrm>
        </p:grpSpPr>
        <p:sp>
          <p:nvSpPr>
            <p:cNvPr id="37" name="矩形 11"/>
            <p:cNvSpPr>
              <a:spLocks noChangeArrowheads="1"/>
            </p:cNvSpPr>
            <p:nvPr/>
          </p:nvSpPr>
          <p:spPr bwMode="auto">
            <a:xfrm>
              <a:off x="2539778" y="293741"/>
              <a:ext cx="305724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dirty="0">
                  <a:solidFill>
                    <a:srgbClr val="404040"/>
                  </a:solidFill>
                  <a:latin typeface="叶根友刀锋黑草" panose="02010601030101010101" pitchFamily="2" charset="-122"/>
                  <a:ea typeface="叶根友刀锋黑草" panose="02010601030101010101" pitchFamily="2" charset="-122"/>
                  <a:sym typeface="迷你简剪纸"/>
                </a:rPr>
                <a:t>输入你的标题描述</a:t>
              </a:r>
              <a:endParaRPr lang="zh-CN" altLang="en-US" sz="2800" dirty="0">
                <a:solidFill>
                  <a:srgbClr val="404040"/>
                </a:solidFill>
                <a:latin typeface="叶根友刀锋黑草" panose="02010601030101010101" pitchFamily="2" charset="-122"/>
                <a:ea typeface="叶根友刀锋黑草" panose="02010601030101010101" pitchFamily="2" charset="-122"/>
                <a:sym typeface="迷你简剪纸"/>
              </a:endParaRPr>
            </a:p>
          </p:txBody>
        </p:sp>
        <p:pic>
          <p:nvPicPr>
            <p:cNvPr id="38" name="图片 28" descr="C_108.jpg"/>
            <p:cNvPicPr>
              <a:picLocks noChangeAspect="1"/>
            </p:cNvPicPr>
            <p:nvPr/>
          </p:nvPicPr>
          <p:blipFill>
            <a:blip r:embed="rId3" cstate="email">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bright="10000" contrast="-15000"/>
                      </a14:imgEffect>
                    </a14:imgLayer>
                  </a14:imgProps>
                </a:ext>
              </a:extLst>
            </a:blip>
            <a:srcRect/>
            <a:stretch>
              <a:fillRect/>
            </a:stretch>
          </p:blipFill>
          <p:spPr bwMode="auto">
            <a:xfrm>
              <a:off x="2165340" y="841177"/>
              <a:ext cx="8842679" cy="18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1000"/>
                                        <p:tgtEl>
                                          <p:spTgt spid="28"/>
                                        </p:tgtEl>
                                      </p:cBhvr>
                                    </p:animEffect>
                                    <p:anim calcmode="lin" valueType="num">
                                      <p:cBhvr>
                                        <p:cTn id="14" dur="1000" fill="hold"/>
                                        <p:tgtEl>
                                          <p:spTgt spid="28"/>
                                        </p:tgtEl>
                                        <p:attrNameLst>
                                          <p:attrName>ppt_x</p:attrName>
                                        </p:attrNameLst>
                                      </p:cBhvr>
                                      <p:tavLst>
                                        <p:tav tm="0">
                                          <p:val>
                                            <p:strVal val="#ppt_x"/>
                                          </p:val>
                                        </p:tav>
                                        <p:tav tm="100000">
                                          <p:val>
                                            <p:strVal val="#ppt_x"/>
                                          </p:val>
                                        </p:tav>
                                      </p:tavLst>
                                    </p:anim>
                                    <p:anim calcmode="lin" valueType="num">
                                      <p:cBhvr>
                                        <p:cTn id="15" dur="1000" fill="hold"/>
                                        <p:tgtEl>
                                          <p:spTgt spid="28"/>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1000"/>
                                        <p:tgtEl>
                                          <p:spTgt spid="27"/>
                                        </p:tgtEl>
                                      </p:cBhvr>
                                    </p:animEffect>
                                    <p:anim calcmode="lin" valueType="num">
                                      <p:cBhvr>
                                        <p:cTn id="19" dur="1000" fill="hold"/>
                                        <p:tgtEl>
                                          <p:spTgt spid="27"/>
                                        </p:tgtEl>
                                        <p:attrNameLst>
                                          <p:attrName>ppt_x</p:attrName>
                                        </p:attrNameLst>
                                      </p:cBhvr>
                                      <p:tavLst>
                                        <p:tav tm="0">
                                          <p:val>
                                            <p:strVal val="#ppt_x"/>
                                          </p:val>
                                        </p:tav>
                                        <p:tav tm="100000">
                                          <p:val>
                                            <p:strVal val="#ppt_x"/>
                                          </p:val>
                                        </p:tav>
                                      </p:tavLst>
                                    </p:anim>
                                    <p:anim calcmode="lin" valueType="num">
                                      <p:cBhvr>
                                        <p:cTn id="20" dur="1000" fill="hold"/>
                                        <p:tgtEl>
                                          <p:spTgt spid="27"/>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1000"/>
                                        <p:tgtEl>
                                          <p:spTgt spid="29"/>
                                        </p:tgtEl>
                                      </p:cBhvr>
                                    </p:animEffect>
                                    <p:anim calcmode="lin" valueType="num">
                                      <p:cBhvr>
                                        <p:cTn id="24" dur="1000" fill="hold"/>
                                        <p:tgtEl>
                                          <p:spTgt spid="29"/>
                                        </p:tgtEl>
                                        <p:attrNameLst>
                                          <p:attrName>ppt_x</p:attrName>
                                        </p:attrNameLst>
                                      </p:cBhvr>
                                      <p:tavLst>
                                        <p:tav tm="0">
                                          <p:val>
                                            <p:strVal val="#ppt_x"/>
                                          </p:val>
                                        </p:tav>
                                        <p:tav tm="100000">
                                          <p:val>
                                            <p:strVal val="#ppt_x"/>
                                          </p:val>
                                        </p:tav>
                                      </p:tavLst>
                                    </p:anim>
                                    <p:anim calcmode="lin" valueType="num">
                                      <p:cBhvr>
                                        <p:cTn id="25" dur="1000" fill="hold"/>
                                        <p:tgtEl>
                                          <p:spTgt spid="29"/>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1000"/>
                                        <p:tgtEl>
                                          <p:spTgt spid="31"/>
                                        </p:tgtEl>
                                      </p:cBhvr>
                                    </p:animEffect>
                                    <p:anim calcmode="lin" valueType="num">
                                      <p:cBhvr>
                                        <p:cTn id="30" dur="1000" fill="hold"/>
                                        <p:tgtEl>
                                          <p:spTgt spid="31"/>
                                        </p:tgtEl>
                                        <p:attrNameLst>
                                          <p:attrName>ppt_x</p:attrName>
                                        </p:attrNameLst>
                                      </p:cBhvr>
                                      <p:tavLst>
                                        <p:tav tm="0">
                                          <p:val>
                                            <p:strVal val="#ppt_x"/>
                                          </p:val>
                                        </p:tav>
                                        <p:tav tm="100000">
                                          <p:val>
                                            <p:strVal val="#ppt_x"/>
                                          </p:val>
                                        </p:tav>
                                      </p:tavLst>
                                    </p:anim>
                                    <p:anim calcmode="lin" valueType="num">
                                      <p:cBhvr>
                                        <p:cTn id="31" dur="1000" fill="hold"/>
                                        <p:tgtEl>
                                          <p:spTgt spid="31"/>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fade">
                                      <p:cBhvr>
                                        <p:cTn id="34" dur="1000"/>
                                        <p:tgtEl>
                                          <p:spTgt spid="30"/>
                                        </p:tgtEl>
                                      </p:cBhvr>
                                    </p:animEffect>
                                    <p:anim calcmode="lin" valueType="num">
                                      <p:cBhvr>
                                        <p:cTn id="35" dur="1000" fill="hold"/>
                                        <p:tgtEl>
                                          <p:spTgt spid="30"/>
                                        </p:tgtEl>
                                        <p:attrNameLst>
                                          <p:attrName>ppt_x</p:attrName>
                                        </p:attrNameLst>
                                      </p:cBhvr>
                                      <p:tavLst>
                                        <p:tav tm="0">
                                          <p:val>
                                            <p:strVal val="#ppt_x"/>
                                          </p:val>
                                        </p:tav>
                                        <p:tav tm="100000">
                                          <p:val>
                                            <p:strVal val="#ppt_x"/>
                                          </p:val>
                                        </p:tav>
                                      </p:tavLst>
                                    </p:anim>
                                    <p:anim calcmode="lin" valueType="num">
                                      <p:cBhvr>
                                        <p:cTn id="36" dur="1000" fill="hold"/>
                                        <p:tgtEl>
                                          <p:spTgt spid="30"/>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1000"/>
                                        <p:tgtEl>
                                          <p:spTgt spid="32"/>
                                        </p:tgtEl>
                                      </p:cBhvr>
                                    </p:animEffect>
                                    <p:anim calcmode="lin" valueType="num">
                                      <p:cBhvr>
                                        <p:cTn id="40" dur="1000" fill="hold"/>
                                        <p:tgtEl>
                                          <p:spTgt spid="32"/>
                                        </p:tgtEl>
                                        <p:attrNameLst>
                                          <p:attrName>ppt_x</p:attrName>
                                        </p:attrNameLst>
                                      </p:cBhvr>
                                      <p:tavLst>
                                        <p:tav tm="0">
                                          <p:val>
                                            <p:strVal val="#ppt_x"/>
                                          </p:val>
                                        </p:tav>
                                        <p:tav tm="100000">
                                          <p:val>
                                            <p:strVal val="#ppt_x"/>
                                          </p:val>
                                        </p:tav>
                                      </p:tavLst>
                                    </p:anim>
                                    <p:anim calcmode="lin" valueType="num">
                                      <p:cBhvr>
                                        <p:cTn id="41" dur="1000" fill="hold"/>
                                        <p:tgtEl>
                                          <p:spTgt spid="32"/>
                                        </p:tgtEl>
                                        <p:attrNameLst>
                                          <p:attrName>ppt_y</p:attrName>
                                        </p:attrNameLst>
                                      </p:cBhvr>
                                      <p:tavLst>
                                        <p:tav tm="0">
                                          <p:val>
                                            <p:strVal val="#ppt_y+.1"/>
                                          </p:val>
                                        </p:tav>
                                        <p:tav tm="100000">
                                          <p:val>
                                            <p:strVal val="#ppt_y"/>
                                          </p:val>
                                        </p:tav>
                                      </p:tavLst>
                                    </p:anim>
                                  </p:childTnLst>
                                </p:cTn>
                              </p:par>
                            </p:childTnLst>
                          </p:cTn>
                        </p:par>
                        <p:par>
                          <p:cTn id="42" fill="hold">
                            <p:stCondLst>
                              <p:cond delay="3000"/>
                            </p:stCondLst>
                            <p:childTnLst>
                              <p:par>
                                <p:cTn id="43" presetID="42" presetClass="entr" presetSubtype="0"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fade">
                                      <p:cBhvr>
                                        <p:cTn id="45" dur="1000"/>
                                        <p:tgtEl>
                                          <p:spTgt spid="34"/>
                                        </p:tgtEl>
                                      </p:cBhvr>
                                    </p:animEffect>
                                    <p:anim calcmode="lin" valueType="num">
                                      <p:cBhvr>
                                        <p:cTn id="46" dur="1000" fill="hold"/>
                                        <p:tgtEl>
                                          <p:spTgt spid="34"/>
                                        </p:tgtEl>
                                        <p:attrNameLst>
                                          <p:attrName>ppt_x</p:attrName>
                                        </p:attrNameLst>
                                      </p:cBhvr>
                                      <p:tavLst>
                                        <p:tav tm="0">
                                          <p:val>
                                            <p:strVal val="#ppt_x"/>
                                          </p:val>
                                        </p:tav>
                                        <p:tav tm="100000">
                                          <p:val>
                                            <p:strVal val="#ppt_x"/>
                                          </p:val>
                                        </p:tav>
                                      </p:tavLst>
                                    </p:anim>
                                    <p:anim calcmode="lin" valueType="num">
                                      <p:cBhvr>
                                        <p:cTn id="47" dur="1000" fill="hold"/>
                                        <p:tgtEl>
                                          <p:spTgt spid="34"/>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fade">
                                      <p:cBhvr>
                                        <p:cTn id="50" dur="1000"/>
                                        <p:tgtEl>
                                          <p:spTgt spid="33"/>
                                        </p:tgtEl>
                                      </p:cBhvr>
                                    </p:animEffect>
                                    <p:anim calcmode="lin" valueType="num">
                                      <p:cBhvr>
                                        <p:cTn id="51" dur="1000" fill="hold"/>
                                        <p:tgtEl>
                                          <p:spTgt spid="33"/>
                                        </p:tgtEl>
                                        <p:attrNameLst>
                                          <p:attrName>ppt_x</p:attrName>
                                        </p:attrNameLst>
                                      </p:cBhvr>
                                      <p:tavLst>
                                        <p:tav tm="0">
                                          <p:val>
                                            <p:strVal val="#ppt_x"/>
                                          </p:val>
                                        </p:tav>
                                        <p:tav tm="100000">
                                          <p:val>
                                            <p:strVal val="#ppt_x"/>
                                          </p:val>
                                        </p:tav>
                                      </p:tavLst>
                                    </p:anim>
                                    <p:anim calcmode="lin" valueType="num">
                                      <p:cBhvr>
                                        <p:cTn id="52" dur="1000" fill="hold"/>
                                        <p:tgtEl>
                                          <p:spTgt spid="33"/>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fade">
                                      <p:cBhvr>
                                        <p:cTn id="55" dur="1000"/>
                                        <p:tgtEl>
                                          <p:spTgt spid="35"/>
                                        </p:tgtEl>
                                      </p:cBhvr>
                                    </p:animEffect>
                                    <p:anim calcmode="lin" valueType="num">
                                      <p:cBhvr>
                                        <p:cTn id="56" dur="1000" fill="hold"/>
                                        <p:tgtEl>
                                          <p:spTgt spid="35"/>
                                        </p:tgtEl>
                                        <p:attrNameLst>
                                          <p:attrName>ppt_x</p:attrName>
                                        </p:attrNameLst>
                                      </p:cBhvr>
                                      <p:tavLst>
                                        <p:tav tm="0">
                                          <p:val>
                                            <p:strVal val="#ppt_x"/>
                                          </p:val>
                                        </p:tav>
                                        <p:tav tm="100000">
                                          <p:val>
                                            <p:strVal val="#ppt_x"/>
                                          </p:val>
                                        </p:tav>
                                      </p:tavLst>
                                    </p:anim>
                                    <p:anim calcmode="lin" valueType="num">
                                      <p:cBhvr>
                                        <p:cTn id="57" dur="1000" fill="hold"/>
                                        <p:tgtEl>
                                          <p:spTgt spid="35"/>
                                        </p:tgtEl>
                                        <p:attrNameLst>
                                          <p:attrName>ppt_y</p:attrName>
                                        </p:attrNameLst>
                                      </p:cBhvr>
                                      <p:tavLst>
                                        <p:tav tm="0">
                                          <p:val>
                                            <p:strVal val="#ppt_y+.1"/>
                                          </p:val>
                                        </p:tav>
                                        <p:tav tm="100000">
                                          <p:val>
                                            <p:strVal val="#ppt_y"/>
                                          </p:val>
                                        </p:tav>
                                      </p:tavLst>
                                    </p:anim>
                                  </p:childTnLst>
                                </p:cTn>
                              </p:par>
                              <p:par>
                                <p:cTn id="58" presetID="22" presetClass="entr" presetSubtype="8" fill="hold" nodeType="with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wipe(left)">
                                      <p:cBhvr>
                                        <p:cTn id="60"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1" grpId="0"/>
      <p:bldP spid="32" grpId="0"/>
      <p:bldP spid="34" grpId="0"/>
      <p:bldP spid="3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_14"/>
          <p:cNvSpPr txBox="1">
            <a:spLocks noChangeArrowheads="1"/>
          </p:cNvSpPr>
          <p:nvPr/>
        </p:nvSpPr>
        <p:spPr bwMode="auto">
          <a:xfrm>
            <a:off x="8534232" y="2507880"/>
            <a:ext cx="2598224" cy="1371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a:lstStyle>
          <a:p>
            <a:pPr algn="ctr"/>
            <a:r>
              <a:rPr lang="zh-CN" altLang="en-US" sz="6000" spc="600" dirty="0">
                <a:solidFill>
                  <a:srgbClr val="E12431"/>
                </a:solidFill>
                <a:latin typeface="叶根友行书繁" panose="02010601030101010101" pitchFamily="2" charset="-122"/>
                <a:ea typeface="叶根友行书繁" panose="02010601030101010101" pitchFamily="2" charset="-122"/>
              </a:rPr>
              <a:t>目录</a:t>
            </a:r>
            <a:endParaRPr lang="en-US" altLang="zh-CN" sz="6000" spc="600" dirty="0">
              <a:solidFill>
                <a:srgbClr val="E12431"/>
              </a:solidFill>
              <a:latin typeface="叶根友行书繁" panose="02010601030101010101" pitchFamily="2" charset="-122"/>
              <a:ea typeface="叶根友行书繁" panose="02010601030101010101" pitchFamily="2" charset="-122"/>
            </a:endParaRPr>
          </a:p>
          <a:p>
            <a:pPr algn="ctr"/>
            <a:r>
              <a:rPr lang="en-US" altLang="zh-CN" dirty="0">
                <a:solidFill>
                  <a:srgbClr val="404040"/>
                </a:solidFill>
                <a:latin typeface="叶根友行书繁" panose="02010601030101010101" pitchFamily="2" charset="-122"/>
                <a:ea typeface="叶根友行书繁" panose="02010601030101010101" pitchFamily="2" charset="-122"/>
              </a:rPr>
              <a:t>DIRECTORY</a:t>
            </a:r>
            <a:endParaRPr lang="en-US" altLang="zh-CN" dirty="0">
              <a:solidFill>
                <a:srgbClr val="404040"/>
              </a:solidFill>
              <a:latin typeface="叶根友行书繁" panose="02010601030101010101" pitchFamily="2" charset="-122"/>
              <a:ea typeface="叶根友行书繁" panose="02010601030101010101" pitchFamily="2" charset="-122"/>
            </a:endParaRPr>
          </a:p>
        </p:txBody>
      </p:sp>
      <p:grpSp>
        <p:nvGrpSpPr>
          <p:cNvPr id="35" name="组合 34"/>
          <p:cNvGrpSpPr/>
          <p:nvPr/>
        </p:nvGrpSpPr>
        <p:grpSpPr>
          <a:xfrm>
            <a:off x="1909270" y="1355693"/>
            <a:ext cx="6237024" cy="854041"/>
            <a:chOff x="1090404" y="1126281"/>
            <a:chExt cx="6237024" cy="854041"/>
          </a:xfrm>
        </p:grpSpPr>
        <p:pic>
          <p:nvPicPr>
            <p:cNvPr id="36" name="图片 35"/>
            <p:cNvPicPr>
              <a:picLocks noChangeAspect="1"/>
            </p:cNvPicPr>
            <p:nvPr/>
          </p:nvPicPr>
          <p:blipFill rotWithShape="1">
            <a:blip r:embed="rId1" cstate="screen"/>
            <a:srcRect/>
            <a:stretch>
              <a:fillRect/>
            </a:stretch>
          </p:blipFill>
          <p:spPr>
            <a:xfrm>
              <a:off x="1090404" y="1300501"/>
              <a:ext cx="914400" cy="432905"/>
            </a:xfrm>
            <a:prstGeom prst="rect">
              <a:avLst/>
            </a:prstGeom>
          </p:spPr>
        </p:pic>
        <p:sp>
          <p:nvSpPr>
            <p:cNvPr id="37" name="文本框 12"/>
            <p:cNvSpPr txBox="1"/>
            <p:nvPr/>
          </p:nvSpPr>
          <p:spPr>
            <a:xfrm>
              <a:off x="2015039" y="1126281"/>
              <a:ext cx="2255292" cy="523220"/>
            </a:xfrm>
            <a:prstGeom prst="rect">
              <a:avLst/>
            </a:prstGeom>
            <a:noFill/>
          </p:spPr>
          <p:txBody>
            <a:bodyPr wrap="square" rtlCol="0">
              <a:spAutoFit/>
            </a:bodyPr>
            <a:lstStyle/>
            <a:p>
              <a:r>
                <a:rPr lang="zh-CN" altLang="en-US" sz="2800" b="1" dirty="0">
                  <a:solidFill>
                    <a:prstClr val="black">
                      <a:lumMod val="65000"/>
                      <a:lumOff val="35000"/>
                    </a:prstClr>
                  </a:solidFill>
                  <a:latin typeface="字魂49号-逍遥行书" panose="00000500000000000000" pitchFamily="2" charset="-122"/>
                  <a:ea typeface="字魂49号-逍遥行书" panose="00000500000000000000" pitchFamily="2" charset="-122"/>
                </a:rPr>
                <a:t>目</a:t>
              </a:r>
              <a:r>
                <a:rPr lang="zh-CN" altLang="en-US" sz="2800" b="1" dirty="0" smtClean="0">
                  <a:solidFill>
                    <a:prstClr val="black">
                      <a:lumMod val="65000"/>
                      <a:lumOff val="35000"/>
                    </a:prstClr>
                  </a:solidFill>
                  <a:latin typeface="字魂49号-逍遥行书" panose="00000500000000000000" pitchFamily="2" charset="-122"/>
                  <a:ea typeface="字魂49号-逍遥行书" panose="00000500000000000000" pitchFamily="2" charset="-122"/>
                </a:rPr>
                <a:t>录文字</a:t>
              </a:r>
              <a:endParaRPr lang="zh-CN" altLang="en-US" sz="2800" b="1" dirty="0">
                <a:solidFill>
                  <a:prstClr val="black">
                    <a:lumMod val="65000"/>
                    <a:lumOff val="35000"/>
                  </a:prstClr>
                </a:solidFill>
                <a:latin typeface="字魂49号-逍遥行书" panose="00000500000000000000" pitchFamily="2" charset="-122"/>
                <a:ea typeface="字魂49号-逍遥行书" panose="00000500000000000000" pitchFamily="2" charset="-122"/>
              </a:endParaRPr>
            </a:p>
          </p:txBody>
        </p:sp>
        <p:sp>
          <p:nvSpPr>
            <p:cNvPr id="38" name="文本框 13"/>
            <p:cNvSpPr txBox="1"/>
            <p:nvPr/>
          </p:nvSpPr>
          <p:spPr>
            <a:xfrm>
              <a:off x="2064227" y="1641768"/>
              <a:ext cx="5263201" cy="338554"/>
            </a:xfrm>
            <a:prstGeom prst="rect">
              <a:avLst/>
            </a:prstGeom>
            <a:noFill/>
          </p:spPr>
          <p:txBody>
            <a:bodyPr wrap="square" rtlCol="0">
              <a:spAutoFit/>
            </a:bodyPr>
            <a:lstStyle/>
            <a:p>
              <a:r>
                <a:rPr lang="zh-CN" altLang="en-US" sz="1600"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输入你需要的文本内容输入你需要的文本内容</a:t>
              </a:r>
              <a:endParaRPr lang="zh-CN" altLang="en-US" sz="1600"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grpSp>
      <p:grpSp>
        <p:nvGrpSpPr>
          <p:cNvPr id="39" name="组合 38"/>
          <p:cNvGrpSpPr/>
          <p:nvPr/>
        </p:nvGrpSpPr>
        <p:grpSpPr>
          <a:xfrm>
            <a:off x="1909270" y="2609459"/>
            <a:ext cx="6237024" cy="854041"/>
            <a:chOff x="1090404" y="2557516"/>
            <a:chExt cx="6237024" cy="854041"/>
          </a:xfrm>
        </p:grpSpPr>
        <p:pic>
          <p:nvPicPr>
            <p:cNvPr id="40" name="图片 39"/>
            <p:cNvPicPr>
              <a:picLocks noChangeAspect="1"/>
            </p:cNvPicPr>
            <p:nvPr/>
          </p:nvPicPr>
          <p:blipFill rotWithShape="1">
            <a:blip r:embed="rId1" cstate="screen"/>
            <a:srcRect/>
            <a:stretch>
              <a:fillRect/>
            </a:stretch>
          </p:blipFill>
          <p:spPr>
            <a:xfrm>
              <a:off x="1090404" y="2731736"/>
              <a:ext cx="914400" cy="432905"/>
            </a:xfrm>
            <a:prstGeom prst="rect">
              <a:avLst/>
            </a:prstGeom>
          </p:spPr>
        </p:pic>
        <p:sp>
          <p:nvSpPr>
            <p:cNvPr id="41" name="文本框 15"/>
            <p:cNvSpPr txBox="1"/>
            <p:nvPr/>
          </p:nvSpPr>
          <p:spPr>
            <a:xfrm>
              <a:off x="2015039" y="2557516"/>
              <a:ext cx="2255292" cy="523220"/>
            </a:xfrm>
            <a:prstGeom prst="rect">
              <a:avLst/>
            </a:prstGeom>
            <a:noFill/>
          </p:spPr>
          <p:txBody>
            <a:bodyPr wrap="square" rtlCol="0">
              <a:spAutoFit/>
            </a:bodyPr>
            <a:lstStyle/>
            <a:p>
              <a:r>
                <a:rPr lang="zh-CN" altLang="en-US" sz="2800" b="1" dirty="0">
                  <a:solidFill>
                    <a:prstClr val="black">
                      <a:lumMod val="65000"/>
                      <a:lumOff val="35000"/>
                    </a:prstClr>
                  </a:solidFill>
                  <a:latin typeface="字魂49号-逍遥行书" panose="00000500000000000000" pitchFamily="2" charset="-122"/>
                  <a:ea typeface="字魂49号-逍遥行书" panose="00000500000000000000" pitchFamily="2" charset="-122"/>
                </a:rPr>
                <a:t>目录文</a:t>
              </a:r>
              <a:r>
                <a:rPr lang="zh-CN" altLang="en-US" sz="2800" b="1" dirty="0" smtClean="0">
                  <a:solidFill>
                    <a:prstClr val="black">
                      <a:lumMod val="65000"/>
                      <a:lumOff val="35000"/>
                    </a:prstClr>
                  </a:solidFill>
                  <a:latin typeface="字魂49号-逍遥行书" panose="00000500000000000000" pitchFamily="2" charset="-122"/>
                  <a:ea typeface="字魂49号-逍遥行书" panose="00000500000000000000" pitchFamily="2" charset="-122"/>
                </a:rPr>
                <a:t>字</a:t>
              </a:r>
              <a:endParaRPr lang="zh-CN" altLang="en-US" sz="2800" b="1" dirty="0">
                <a:solidFill>
                  <a:prstClr val="black">
                    <a:lumMod val="65000"/>
                    <a:lumOff val="35000"/>
                  </a:prstClr>
                </a:solidFill>
                <a:latin typeface="字魂49号-逍遥行书" panose="00000500000000000000" pitchFamily="2" charset="-122"/>
                <a:ea typeface="字魂49号-逍遥行书" panose="00000500000000000000" pitchFamily="2" charset="-122"/>
              </a:endParaRPr>
            </a:p>
          </p:txBody>
        </p:sp>
        <p:sp>
          <p:nvSpPr>
            <p:cNvPr id="42" name="文本框 16"/>
            <p:cNvSpPr txBox="1"/>
            <p:nvPr/>
          </p:nvSpPr>
          <p:spPr>
            <a:xfrm>
              <a:off x="2064227" y="3073003"/>
              <a:ext cx="5263201" cy="338554"/>
            </a:xfrm>
            <a:prstGeom prst="rect">
              <a:avLst/>
            </a:prstGeom>
            <a:noFill/>
          </p:spPr>
          <p:txBody>
            <a:bodyPr wrap="square" rtlCol="0">
              <a:spAutoFit/>
            </a:bodyPr>
            <a:lstStyle/>
            <a:p>
              <a:r>
                <a:rPr lang="zh-CN" altLang="en-US" sz="1600"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输入你需要的文本内容输入你需要的文本内容</a:t>
              </a:r>
              <a:endParaRPr lang="zh-CN" altLang="en-US" sz="1600"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grpSp>
      <p:grpSp>
        <p:nvGrpSpPr>
          <p:cNvPr id="43" name="组合 42"/>
          <p:cNvGrpSpPr/>
          <p:nvPr/>
        </p:nvGrpSpPr>
        <p:grpSpPr>
          <a:xfrm>
            <a:off x="1909270" y="3863225"/>
            <a:ext cx="6237024" cy="854041"/>
            <a:chOff x="1090404" y="3904846"/>
            <a:chExt cx="6237024" cy="854041"/>
          </a:xfrm>
        </p:grpSpPr>
        <p:pic>
          <p:nvPicPr>
            <p:cNvPr id="44" name="图片 43"/>
            <p:cNvPicPr>
              <a:picLocks noChangeAspect="1"/>
            </p:cNvPicPr>
            <p:nvPr/>
          </p:nvPicPr>
          <p:blipFill rotWithShape="1">
            <a:blip r:embed="rId1" cstate="screen"/>
            <a:srcRect/>
            <a:stretch>
              <a:fillRect/>
            </a:stretch>
          </p:blipFill>
          <p:spPr>
            <a:xfrm>
              <a:off x="1090404" y="4079066"/>
              <a:ext cx="914400" cy="432905"/>
            </a:xfrm>
            <a:prstGeom prst="rect">
              <a:avLst/>
            </a:prstGeom>
          </p:spPr>
        </p:pic>
        <p:sp>
          <p:nvSpPr>
            <p:cNvPr id="45" name="文本框 18"/>
            <p:cNvSpPr txBox="1"/>
            <p:nvPr/>
          </p:nvSpPr>
          <p:spPr>
            <a:xfrm>
              <a:off x="2015039" y="3904846"/>
              <a:ext cx="2255292" cy="523220"/>
            </a:xfrm>
            <a:prstGeom prst="rect">
              <a:avLst/>
            </a:prstGeom>
            <a:noFill/>
          </p:spPr>
          <p:txBody>
            <a:bodyPr wrap="square" rtlCol="0">
              <a:spAutoFit/>
            </a:bodyPr>
            <a:lstStyle/>
            <a:p>
              <a:r>
                <a:rPr lang="zh-CN" altLang="en-US" sz="2800" b="1" dirty="0">
                  <a:solidFill>
                    <a:prstClr val="black">
                      <a:lumMod val="65000"/>
                      <a:lumOff val="35000"/>
                    </a:prstClr>
                  </a:solidFill>
                  <a:latin typeface="字魂49号-逍遥行书" panose="00000500000000000000" pitchFamily="2" charset="-122"/>
                  <a:ea typeface="字魂49号-逍遥行书" panose="00000500000000000000" pitchFamily="2" charset="-122"/>
                </a:rPr>
                <a:t>目录文</a:t>
              </a:r>
              <a:r>
                <a:rPr lang="zh-CN" altLang="en-US" sz="2800" b="1" dirty="0" smtClean="0">
                  <a:solidFill>
                    <a:prstClr val="black">
                      <a:lumMod val="65000"/>
                      <a:lumOff val="35000"/>
                    </a:prstClr>
                  </a:solidFill>
                  <a:latin typeface="字魂49号-逍遥行书" panose="00000500000000000000" pitchFamily="2" charset="-122"/>
                  <a:ea typeface="字魂49号-逍遥行书" panose="00000500000000000000" pitchFamily="2" charset="-122"/>
                </a:rPr>
                <a:t>字</a:t>
              </a:r>
              <a:endParaRPr lang="zh-CN" altLang="en-US" sz="2800" b="1" dirty="0">
                <a:solidFill>
                  <a:prstClr val="black">
                    <a:lumMod val="65000"/>
                    <a:lumOff val="35000"/>
                  </a:prstClr>
                </a:solidFill>
                <a:latin typeface="字魂49号-逍遥行书" panose="00000500000000000000" pitchFamily="2" charset="-122"/>
                <a:ea typeface="字魂49号-逍遥行书" panose="00000500000000000000" pitchFamily="2" charset="-122"/>
              </a:endParaRPr>
            </a:p>
          </p:txBody>
        </p:sp>
        <p:sp>
          <p:nvSpPr>
            <p:cNvPr id="46" name="文本框 19"/>
            <p:cNvSpPr txBox="1"/>
            <p:nvPr/>
          </p:nvSpPr>
          <p:spPr>
            <a:xfrm>
              <a:off x="2064227" y="4420333"/>
              <a:ext cx="5263201" cy="338554"/>
            </a:xfrm>
            <a:prstGeom prst="rect">
              <a:avLst/>
            </a:prstGeom>
            <a:noFill/>
          </p:spPr>
          <p:txBody>
            <a:bodyPr wrap="square" rtlCol="0">
              <a:spAutoFit/>
            </a:bodyPr>
            <a:lstStyle/>
            <a:p>
              <a:r>
                <a:rPr lang="zh-CN" altLang="en-US" sz="1600"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输入你需要的文本内容输入你需要的文本内容</a:t>
              </a:r>
              <a:endParaRPr lang="zh-CN" altLang="en-US" sz="1600"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grpSp>
      <p:grpSp>
        <p:nvGrpSpPr>
          <p:cNvPr id="47" name="组合 46"/>
          <p:cNvGrpSpPr/>
          <p:nvPr/>
        </p:nvGrpSpPr>
        <p:grpSpPr>
          <a:xfrm>
            <a:off x="1909270" y="5116992"/>
            <a:ext cx="6237024" cy="854041"/>
            <a:chOff x="1090404" y="3904846"/>
            <a:chExt cx="6237024" cy="854041"/>
          </a:xfrm>
        </p:grpSpPr>
        <p:pic>
          <p:nvPicPr>
            <p:cNvPr id="48" name="图片 47"/>
            <p:cNvPicPr>
              <a:picLocks noChangeAspect="1"/>
            </p:cNvPicPr>
            <p:nvPr/>
          </p:nvPicPr>
          <p:blipFill rotWithShape="1">
            <a:blip r:embed="rId1" cstate="screen"/>
            <a:srcRect/>
            <a:stretch>
              <a:fillRect/>
            </a:stretch>
          </p:blipFill>
          <p:spPr>
            <a:xfrm>
              <a:off x="1090404" y="4079066"/>
              <a:ext cx="914400" cy="432905"/>
            </a:xfrm>
            <a:prstGeom prst="rect">
              <a:avLst/>
            </a:prstGeom>
          </p:spPr>
        </p:pic>
        <p:sp>
          <p:nvSpPr>
            <p:cNvPr id="49" name="文本框 23"/>
            <p:cNvSpPr txBox="1"/>
            <p:nvPr/>
          </p:nvSpPr>
          <p:spPr>
            <a:xfrm>
              <a:off x="2015039" y="3904846"/>
              <a:ext cx="2255292" cy="523220"/>
            </a:xfrm>
            <a:prstGeom prst="rect">
              <a:avLst/>
            </a:prstGeom>
            <a:noFill/>
          </p:spPr>
          <p:txBody>
            <a:bodyPr wrap="square" rtlCol="0">
              <a:spAutoFit/>
            </a:bodyPr>
            <a:lstStyle/>
            <a:p>
              <a:r>
                <a:rPr lang="zh-CN" altLang="en-US" sz="2800" b="1" dirty="0">
                  <a:solidFill>
                    <a:prstClr val="black">
                      <a:lumMod val="65000"/>
                      <a:lumOff val="35000"/>
                    </a:prstClr>
                  </a:solidFill>
                  <a:latin typeface="字魂49号-逍遥行书" panose="00000500000000000000" pitchFamily="2" charset="-122"/>
                  <a:ea typeface="字魂49号-逍遥行书" panose="00000500000000000000" pitchFamily="2" charset="-122"/>
                </a:rPr>
                <a:t>目录文</a:t>
              </a:r>
              <a:r>
                <a:rPr lang="zh-CN" altLang="en-US" sz="2800" b="1" dirty="0" smtClean="0">
                  <a:solidFill>
                    <a:prstClr val="black">
                      <a:lumMod val="65000"/>
                      <a:lumOff val="35000"/>
                    </a:prstClr>
                  </a:solidFill>
                  <a:latin typeface="字魂49号-逍遥行书" panose="00000500000000000000" pitchFamily="2" charset="-122"/>
                  <a:ea typeface="字魂49号-逍遥行书" panose="00000500000000000000" pitchFamily="2" charset="-122"/>
                </a:rPr>
                <a:t>字</a:t>
              </a:r>
              <a:endParaRPr lang="zh-CN" altLang="en-US" sz="2800" b="1" dirty="0">
                <a:solidFill>
                  <a:prstClr val="black">
                    <a:lumMod val="65000"/>
                    <a:lumOff val="35000"/>
                  </a:prstClr>
                </a:solidFill>
                <a:latin typeface="字魂49号-逍遥行书" panose="00000500000000000000" pitchFamily="2" charset="-122"/>
                <a:ea typeface="字魂49号-逍遥行书" panose="00000500000000000000" pitchFamily="2" charset="-122"/>
              </a:endParaRPr>
            </a:p>
          </p:txBody>
        </p:sp>
        <p:sp>
          <p:nvSpPr>
            <p:cNvPr id="51" name="文本框 24"/>
            <p:cNvSpPr txBox="1"/>
            <p:nvPr/>
          </p:nvSpPr>
          <p:spPr>
            <a:xfrm>
              <a:off x="2064227" y="4420333"/>
              <a:ext cx="5263201" cy="338554"/>
            </a:xfrm>
            <a:prstGeom prst="rect">
              <a:avLst/>
            </a:prstGeom>
            <a:noFill/>
          </p:spPr>
          <p:txBody>
            <a:bodyPr wrap="square" rtlCol="0">
              <a:spAutoFit/>
            </a:bodyPr>
            <a:lstStyle/>
            <a:p>
              <a:r>
                <a:rPr lang="zh-CN" altLang="en-US" sz="1600"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输入你需要的文本内容输入你需要的文本内容</a:t>
              </a:r>
              <a:endParaRPr lang="zh-CN" altLang="en-US" sz="1600"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50"/>
                                        </p:tgtEl>
                                        <p:attrNameLst>
                                          <p:attrName>style.visibility</p:attrName>
                                        </p:attrNameLst>
                                      </p:cBhvr>
                                      <p:to>
                                        <p:strVal val="visible"/>
                                      </p:to>
                                    </p:set>
                                    <p:anim by="(-#ppt_w*2)" calcmode="lin" valueType="num">
                                      <p:cBhvr rctx="PPT">
                                        <p:cTn id="7" dur="500" autoRev="1" fill="hold">
                                          <p:stCondLst>
                                            <p:cond delay="0"/>
                                          </p:stCondLst>
                                        </p:cTn>
                                        <p:tgtEl>
                                          <p:spTgt spid="50"/>
                                        </p:tgtEl>
                                        <p:attrNameLst>
                                          <p:attrName>ppt_w</p:attrName>
                                        </p:attrNameLst>
                                      </p:cBhvr>
                                    </p:anim>
                                    <p:anim by="(#ppt_w*0.50)" calcmode="lin" valueType="num">
                                      <p:cBhvr>
                                        <p:cTn id="8" dur="500" decel="50000" autoRev="1" fill="hold">
                                          <p:stCondLst>
                                            <p:cond delay="0"/>
                                          </p:stCondLst>
                                        </p:cTn>
                                        <p:tgtEl>
                                          <p:spTgt spid="50"/>
                                        </p:tgtEl>
                                        <p:attrNameLst>
                                          <p:attrName>ppt_x</p:attrName>
                                        </p:attrNameLst>
                                      </p:cBhvr>
                                    </p:anim>
                                    <p:anim from="(-#ppt_h/2)" to="(#ppt_y)" calcmode="lin" valueType="num">
                                      <p:cBhvr>
                                        <p:cTn id="9" dur="1000" fill="hold">
                                          <p:stCondLst>
                                            <p:cond delay="0"/>
                                          </p:stCondLst>
                                        </p:cTn>
                                        <p:tgtEl>
                                          <p:spTgt spid="50"/>
                                        </p:tgtEl>
                                        <p:attrNameLst>
                                          <p:attrName>ppt_y</p:attrName>
                                        </p:attrNameLst>
                                      </p:cBhvr>
                                    </p:anim>
                                    <p:animRot by="21600000">
                                      <p:cBhvr>
                                        <p:cTn id="10" dur="1000" fill="hold">
                                          <p:stCondLst>
                                            <p:cond delay="0"/>
                                          </p:stCondLst>
                                        </p:cTn>
                                        <p:tgtEl>
                                          <p:spTgt spid="50"/>
                                        </p:tgtEl>
                                        <p:attrNameLst>
                                          <p:attrName>r</p:attrName>
                                        </p:attrNameLst>
                                      </p:cBhvr>
                                    </p:animRot>
                                  </p:childTnLst>
                                </p:cTn>
                              </p:par>
                            </p:childTnLst>
                          </p:cTn>
                        </p:par>
                        <p:par>
                          <p:cTn id="11" fill="hold">
                            <p:stCondLst>
                              <p:cond delay="2000"/>
                            </p:stCondLst>
                            <p:childTnLst>
                              <p:par>
                                <p:cTn id="12" presetID="2" presetClass="entr" presetSubtype="4" fill="hold" nodeType="afterEffect">
                                  <p:stCondLst>
                                    <p:cond delay="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500" fill="hold"/>
                                        <p:tgtEl>
                                          <p:spTgt spid="35"/>
                                        </p:tgtEl>
                                        <p:attrNameLst>
                                          <p:attrName>ppt_x</p:attrName>
                                        </p:attrNameLst>
                                      </p:cBhvr>
                                      <p:tavLst>
                                        <p:tav tm="0">
                                          <p:val>
                                            <p:strVal val="#ppt_x"/>
                                          </p:val>
                                        </p:tav>
                                        <p:tav tm="100000">
                                          <p:val>
                                            <p:strVal val="#ppt_x"/>
                                          </p:val>
                                        </p:tav>
                                      </p:tavLst>
                                    </p:anim>
                                    <p:anim calcmode="lin" valueType="num">
                                      <p:cBhvr additive="base">
                                        <p:cTn id="15" dur="500" fill="hold"/>
                                        <p:tgtEl>
                                          <p:spTgt spid="35"/>
                                        </p:tgtEl>
                                        <p:attrNameLst>
                                          <p:attrName>ppt_y</p:attrName>
                                        </p:attrNameLst>
                                      </p:cBhvr>
                                      <p:tavLst>
                                        <p:tav tm="0">
                                          <p:val>
                                            <p:strVal val="1+#ppt_h/2"/>
                                          </p:val>
                                        </p:tav>
                                        <p:tav tm="100000">
                                          <p:val>
                                            <p:strVal val="#ppt_y"/>
                                          </p:val>
                                        </p:tav>
                                      </p:tavLst>
                                    </p:anim>
                                  </p:childTnLst>
                                </p:cTn>
                              </p:par>
                            </p:childTnLst>
                          </p:cTn>
                        </p:par>
                        <p:par>
                          <p:cTn id="16" fill="hold">
                            <p:stCondLst>
                              <p:cond delay="2500"/>
                            </p:stCondLst>
                            <p:childTnLst>
                              <p:par>
                                <p:cTn id="17" presetID="2" presetClass="entr" presetSubtype="4"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500" fill="hold"/>
                                        <p:tgtEl>
                                          <p:spTgt spid="39"/>
                                        </p:tgtEl>
                                        <p:attrNameLst>
                                          <p:attrName>ppt_x</p:attrName>
                                        </p:attrNameLst>
                                      </p:cBhvr>
                                      <p:tavLst>
                                        <p:tav tm="0">
                                          <p:val>
                                            <p:strVal val="#ppt_x"/>
                                          </p:val>
                                        </p:tav>
                                        <p:tav tm="100000">
                                          <p:val>
                                            <p:strVal val="#ppt_x"/>
                                          </p:val>
                                        </p:tav>
                                      </p:tavLst>
                                    </p:anim>
                                    <p:anim calcmode="lin" valueType="num">
                                      <p:cBhvr additive="base">
                                        <p:cTn id="20" dur="500" fill="hold"/>
                                        <p:tgtEl>
                                          <p:spTgt spid="39"/>
                                        </p:tgtEl>
                                        <p:attrNameLst>
                                          <p:attrName>ppt_y</p:attrName>
                                        </p:attrNameLst>
                                      </p:cBhvr>
                                      <p:tavLst>
                                        <p:tav tm="0">
                                          <p:val>
                                            <p:strVal val="1+#ppt_h/2"/>
                                          </p:val>
                                        </p:tav>
                                        <p:tav tm="100000">
                                          <p:val>
                                            <p:strVal val="#ppt_y"/>
                                          </p:val>
                                        </p:tav>
                                      </p:tavLst>
                                    </p:anim>
                                  </p:childTnLst>
                                </p:cTn>
                              </p:par>
                            </p:childTnLst>
                          </p:cTn>
                        </p:par>
                        <p:par>
                          <p:cTn id="21" fill="hold">
                            <p:stCondLst>
                              <p:cond delay="3000"/>
                            </p:stCondLst>
                            <p:childTnLst>
                              <p:par>
                                <p:cTn id="22" presetID="2" presetClass="entr" presetSubtype="4" fill="hold" nodeType="afterEffect">
                                  <p:stCondLst>
                                    <p:cond delay="0"/>
                                  </p:stCondLst>
                                  <p:childTnLst>
                                    <p:set>
                                      <p:cBhvr>
                                        <p:cTn id="23" dur="1" fill="hold">
                                          <p:stCondLst>
                                            <p:cond delay="0"/>
                                          </p:stCondLst>
                                        </p:cTn>
                                        <p:tgtEl>
                                          <p:spTgt spid="43"/>
                                        </p:tgtEl>
                                        <p:attrNameLst>
                                          <p:attrName>style.visibility</p:attrName>
                                        </p:attrNameLst>
                                      </p:cBhvr>
                                      <p:to>
                                        <p:strVal val="visible"/>
                                      </p:to>
                                    </p:set>
                                    <p:anim calcmode="lin" valueType="num">
                                      <p:cBhvr additive="base">
                                        <p:cTn id="24" dur="500" fill="hold"/>
                                        <p:tgtEl>
                                          <p:spTgt spid="43"/>
                                        </p:tgtEl>
                                        <p:attrNameLst>
                                          <p:attrName>ppt_x</p:attrName>
                                        </p:attrNameLst>
                                      </p:cBhvr>
                                      <p:tavLst>
                                        <p:tav tm="0">
                                          <p:val>
                                            <p:strVal val="#ppt_x"/>
                                          </p:val>
                                        </p:tav>
                                        <p:tav tm="100000">
                                          <p:val>
                                            <p:strVal val="#ppt_x"/>
                                          </p:val>
                                        </p:tav>
                                      </p:tavLst>
                                    </p:anim>
                                    <p:anim calcmode="lin" valueType="num">
                                      <p:cBhvr additive="base">
                                        <p:cTn id="25" dur="500" fill="hold"/>
                                        <p:tgtEl>
                                          <p:spTgt spid="43"/>
                                        </p:tgtEl>
                                        <p:attrNameLst>
                                          <p:attrName>ppt_y</p:attrName>
                                        </p:attrNameLst>
                                      </p:cBhvr>
                                      <p:tavLst>
                                        <p:tav tm="0">
                                          <p:val>
                                            <p:strVal val="1+#ppt_h/2"/>
                                          </p:val>
                                        </p:tav>
                                        <p:tav tm="100000">
                                          <p:val>
                                            <p:strVal val="#ppt_y"/>
                                          </p:val>
                                        </p:tav>
                                      </p:tavLst>
                                    </p:anim>
                                  </p:childTnLst>
                                </p:cTn>
                              </p:par>
                            </p:childTnLst>
                          </p:cTn>
                        </p:par>
                        <p:par>
                          <p:cTn id="26" fill="hold">
                            <p:stCondLst>
                              <p:cond delay="3500"/>
                            </p:stCondLst>
                            <p:childTnLst>
                              <p:par>
                                <p:cTn id="27" presetID="2" presetClass="entr" presetSubtype="4" fill="hold" nodeType="afterEffect">
                                  <p:stCondLst>
                                    <p:cond delay="0"/>
                                  </p:stCondLst>
                                  <p:childTnLst>
                                    <p:set>
                                      <p:cBhvr>
                                        <p:cTn id="28" dur="1" fill="hold">
                                          <p:stCondLst>
                                            <p:cond delay="0"/>
                                          </p:stCondLst>
                                        </p:cTn>
                                        <p:tgtEl>
                                          <p:spTgt spid="47"/>
                                        </p:tgtEl>
                                        <p:attrNameLst>
                                          <p:attrName>style.visibility</p:attrName>
                                        </p:attrNameLst>
                                      </p:cBhvr>
                                      <p:to>
                                        <p:strVal val="visible"/>
                                      </p:to>
                                    </p:set>
                                    <p:anim calcmode="lin" valueType="num">
                                      <p:cBhvr additive="base">
                                        <p:cTn id="29" dur="500" fill="hold"/>
                                        <p:tgtEl>
                                          <p:spTgt spid="47"/>
                                        </p:tgtEl>
                                        <p:attrNameLst>
                                          <p:attrName>ppt_x</p:attrName>
                                        </p:attrNameLst>
                                      </p:cBhvr>
                                      <p:tavLst>
                                        <p:tav tm="0">
                                          <p:val>
                                            <p:strVal val="#ppt_x"/>
                                          </p:val>
                                        </p:tav>
                                        <p:tav tm="100000">
                                          <p:val>
                                            <p:strVal val="#ppt_x"/>
                                          </p:val>
                                        </p:tav>
                                      </p:tavLst>
                                    </p:anim>
                                    <p:anim calcmode="lin" valueType="num">
                                      <p:cBhvr additive="base">
                                        <p:cTn id="30"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rotWithShape="1">
          <a:blip r:embed="rId1" cstate="screen"/>
          <a:srcRect/>
          <a:stretch>
            <a:fillRect/>
          </a:stretch>
        </p:blipFill>
        <p:spPr>
          <a:xfrm rot="19055187">
            <a:off x="3001283" y="2455621"/>
            <a:ext cx="597846" cy="936357"/>
          </a:xfrm>
          <a:prstGeom prst="rect">
            <a:avLst/>
          </a:prstGeom>
        </p:spPr>
      </p:pic>
      <p:grpSp>
        <p:nvGrpSpPr>
          <p:cNvPr id="43" name="组合 42"/>
          <p:cNvGrpSpPr/>
          <p:nvPr/>
        </p:nvGrpSpPr>
        <p:grpSpPr>
          <a:xfrm>
            <a:off x="1021085" y="1604546"/>
            <a:ext cx="2542301" cy="3199466"/>
            <a:chOff x="1021085" y="1604546"/>
            <a:chExt cx="2542301" cy="3199466"/>
          </a:xfrm>
        </p:grpSpPr>
        <p:pic>
          <p:nvPicPr>
            <p:cNvPr id="44" name="图片 43"/>
            <p:cNvPicPr>
              <a:picLocks noChangeAspect="1"/>
            </p:cNvPicPr>
            <p:nvPr/>
          </p:nvPicPr>
          <p:blipFill>
            <a:blip r:embed="rId2" cstate="screen"/>
            <a:stretch>
              <a:fillRect/>
            </a:stretch>
          </p:blipFill>
          <p:spPr>
            <a:xfrm>
              <a:off x="1021085" y="1604546"/>
              <a:ext cx="1897319" cy="1697065"/>
            </a:xfrm>
            <a:prstGeom prst="rect">
              <a:avLst/>
            </a:prstGeom>
          </p:spPr>
        </p:pic>
        <p:sp>
          <p:nvSpPr>
            <p:cNvPr id="45" name="文本框 10"/>
            <p:cNvSpPr txBox="1"/>
            <p:nvPr/>
          </p:nvSpPr>
          <p:spPr>
            <a:xfrm>
              <a:off x="1784691" y="2037580"/>
              <a:ext cx="370106" cy="830997"/>
            </a:xfrm>
            <a:prstGeom prst="rect">
              <a:avLst/>
            </a:prstGeom>
            <a:noFill/>
          </p:spPr>
          <p:txBody>
            <a:bodyPr wrap="square" rtlCol="0">
              <a:spAutoFit/>
            </a:bodyPr>
            <a:lstStyle/>
            <a:p>
              <a:pPr algn="ctr"/>
              <a:r>
                <a:rPr lang="zh-CN" altLang="en-US" sz="4800" b="1" dirty="0">
                  <a:solidFill>
                    <a:prstClr val="black">
                      <a:lumMod val="65000"/>
                      <a:lumOff val="35000"/>
                    </a:prstClr>
                  </a:solidFill>
                  <a:latin typeface="字魂49号-逍遥行书" panose="00000500000000000000" pitchFamily="2" charset="-122"/>
                  <a:ea typeface="字魂49号-逍遥行书" panose="00000500000000000000" pitchFamily="2" charset="-122"/>
                </a:rPr>
                <a:t>壹</a:t>
              </a:r>
              <a:endParaRPr lang="zh-CN" altLang="en-US" sz="4800" b="1" dirty="0">
                <a:solidFill>
                  <a:prstClr val="black">
                    <a:lumMod val="65000"/>
                    <a:lumOff val="35000"/>
                  </a:prstClr>
                </a:solidFill>
                <a:latin typeface="字魂49号-逍遥行书" panose="00000500000000000000" pitchFamily="2" charset="-122"/>
                <a:ea typeface="字魂49号-逍遥行书" panose="00000500000000000000" pitchFamily="2" charset="-122"/>
              </a:endParaRPr>
            </a:p>
          </p:txBody>
        </p:sp>
        <p:sp>
          <p:nvSpPr>
            <p:cNvPr id="46" name="文本框 11"/>
            <p:cNvSpPr txBox="1"/>
            <p:nvPr/>
          </p:nvSpPr>
          <p:spPr>
            <a:xfrm>
              <a:off x="1308094" y="3512889"/>
              <a:ext cx="2255292" cy="400110"/>
            </a:xfrm>
            <a:prstGeom prst="rect">
              <a:avLst/>
            </a:prstGeom>
            <a:noFill/>
          </p:spPr>
          <p:txBody>
            <a:bodyPr wrap="square" rtlCol="0">
              <a:spAutoFit/>
            </a:bodyPr>
            <a:lstStyle/>
            <a:p>
              <a:r>
                <a:rPr lang="zh-CN" altLang="en-US" sz="2000" b="1" dirty="0">
                  <a:solidFill>
                    <a:prstClr val="black">
                      <a:lumMod val="65000"/>
                      <a:lumOff val="35000"/>
                    </a:prstClr>
                  </a:solidFill>
                  <a:latin typeface="字魂49号-逍遥行书" panose="00000500000000000000" pitchFamily="2" charset="-122"/>
                  <a:ea typeface="字魂49号-逍遥行书" panose="00000500000000000000" pitchFamily="2" charset="-122"/>
                </a:rPr>
                <a:t>输入标题</a:t>
              </a:r>
              <a:endParaRPr lang="zh-CN" altLang="en-US" sz="2000" b="1" dirty="0">
                <a:solidFill>
                  <a:prstClr val="black">
                    <a:lumMod val="65000"/>
                    <a:lumOff val="35000"/>
                  </a:prstClr>
                </a:solidFill>
                <a:latin typeface="字魂49号-逍遥行书" panose="00000500000000000000" pitchFamily="2" charset="-122"/>
                <a:ea typeface="字魂49号-逍遥行书" panose="00000500000000000000" pitchFamily="2" charset="-122"/>
              </a:endParaRPr>
            </a:p>
          </p:txBody>
        </p:sp>
        <p:sp>
          <p:nvSpPr>
            <p:cNvPr id="47" name="文本框 12"/>
            <p:cNvSpPr txBox="1"/>
            <p:nvPr/>
          </p:nvSpPr>
          <p:spPr>
            <a:xfrm>
              <a:off x="1308093" y="3912999"/>
              <a:ext cx="2076551" cy="891013"/>
            </a:xfrm>
            <a:prstGeom prst="rect">
              <a:avLst/>
            </a:prstGeom>
            <a:noFill/>
          </p:spPr>
          <p:txBody>
            <a:bodyPr wrap="square" rtlCol="0">
              <a:spAutoFit/>
            </a:bodyPr>
            <a:lstStyle/>
            <a:p>
              <a:pPr>
                <a:lnSpc>
                  <a:spcPct val="150000"/>
                </a:lnSpc>
              </a:pPr>
              <a:r>
                <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a:t>
              </a:r>
              <a:endPar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grpSp>
      <p:grpSp>
        <p:nvGrpSpPr>
          <p:cNvPr id="48" name="组合 47"/>
          <p:cNvGrpSpPr/>
          <p:nvPr/>
        </p:nvGrpSpPr>
        <p:grpSpPr>
          <a:xfrm>
            <a:off x="3712395" y="2664356"/>
            <a:ext cx="2577864" cy="2875906"/>
            <a:chOff x="3712395" y="2664356"/>
            <a:chExt cx="2577864" cy="2875906"/>
          </a:xfrm>
        </p:grpSpPr>
        <p:pic>
          <p:nvPicPr>
            <p:cNvPr id="49" name="图片 48"/>
            <p:cNvPicPr>
              <a:picLocks noChangeAspect="1"/>
            </p:cNvPicPr>
            <p:nvPr/>
          </p:nvPicPr>
          <p:blipFill>
            <a:blip r:embed="rId2" cstate="screen"/>
            <a:stretch>
              <a:fillRect/>
            </a:stretch>
          </p:blipFill>
          <p:spPr>
            <a:xfrm>
              <a:off x="3712395" y="2664356"/>
              <a:ext cx="1897319" cy="1697065"/>
            </a:xfrm>
            <a:prstGeom prst="rect">
              <a:avLst/>
            </a:prstGeom>
          </p:spPr>
        </p:pic>
        <p:sp>
          <p:nvSpPr>
            <p:cNvPr id="50" name="文本框 14"/>
            <p:cNvSpPr txBox="1"/>
            <p:nvPr/>
          </p:nvSpPr>
          <p:spPr>
            <a:xfrm>
              <a:off x="4476001" y="3097390"/>
              <a:ext cx="370106" cy="830997"/>
            </a:xfrm>
            <a:prstGeom prst="rect">
              <a:avLst/>
            </a:prstGeom>
            <a:noFill/>
          </p:spPr>
          <p:txBody>
            <a:bodyPr wrap="square" rtlCol="0">
              <a:spAutoFit/>
            </a:bodyPr>
            <a:lstStyle/>
            <a:p>
              <a:pPr algn="ctr"/>
              <a:r>
                <a:rPr lang="zh-CN" altLang="en-US" sz="4800" b="1" dirty="0">
                  <a:solidFill>
                    <a:prstClr val="black">
                      <a:lumMod val="65000"/>
                      <a:lumOff val="35000"/>
                    </a:prstClr>
                  </a:solidFill>
                  <a:latin typeface="字魂49号-逍遥行书" panose="00000500000000000000" pitchFamily="2" charset="-122"/>
                  <a:ea typeface="字魂49号-逍遥行书" panose="00000500000000000000" pitchFamily="2" charset="-122"/>
                </a:rPr>
                <a:t>贰</a:t>
              </a:r>
              <a:endParaRPr lang="zh-CN" altLang="en-US" sz="4800" b="1" dirty="0">
                <a:solidFill>
                  <a:prstClr val="black">
                    <a:lumMod val="65000"/>
                    <a:lumOff val="35000"/>
                  </a:prstClr>
                </a:solidFill>
                <a:latin typeface="字魂49号-逍遥行书" panose="00000500000000000000" pitchFamily="2" charset="-122"/>
                <a:ea typeface="字魂49号-逍遥行书" panose="00000500000000000000" pitchFamily="2" charset="-122"/>
              </a:endParaRPr>
            </a:p>
          </p:txBody>
        </p:sp>
        <p:sp>
          <p:nvSpPr>
            <p:cNvPr id="51" name="文本框 15"/>
            <p:cNvSpPr txBox="1"/>
            <p:nvPr/>
          </p:nvSpPr>
          <p:spPr>
            <a:xfrm>
              <a:off x="4034967" y="4249139"/>
              <a:ext cx="2255292" cy="400110"/>
            </a:xfrm>
            <a:prstGeom prst="rect">
              <a:avLst/>
            </a:prstGeom>
            <a:noFill/>
          </p:spPr>
          <p:txBody>
            <a:bodyPr wrap="square" rtlCol="0">
              <a:spAutoFit/>
            </a:bodyPr>
            <a:lstStyle/>
            <a:p>
              <a:r>
                <a:rPr lang="zh-CN" altLang="en-US" sz="2000" b="1" dirty="0">
                  <a:solidFill>
                    <a:prstClr val="black">
                      <a:lumMod val="65000"/>
                      <a:lumOff val="35000"/>
                    </a:prstClr>
                  </a:solidFill>
                  <a:latin typeface="字魂49号-逍遥行书" panose="00000500000000000000" pitchFamily="2" charset="-122"/>
                  <a:ea typeface="字魂49号-逍遥行书" panose="00000500000000000000" pitchFamily="2" charset="-122"/>
                </a:rPr>
                <a:t>输入标题</a:t>
              </a:r>
              <a:endParaRPr lang="zh-CN" altLang="en-US" sz="2000" b="1" dirty="0">
                <a:solidFill>
                  <a:prstClr val="black">
                    <a:lumMod val="65000"/>
                    <a:lumOff val="35000"/>
                  </a:prstClr>
                </a:solidFill>
                <a:latin typeface="字魂49号-逍遥行书" panose="00000500000000000000" pitchFamily="2" charset="-122"/>
                <a:ea typeface="字魂49号-逍遥行书" panose="00000500000000000000" pitchFamily="2" charset="-122"/>
              </a:endParaRPr>
            </a:p>
          </p:txBody>
        </p:sp>
        <p:sp>
          <p:nvSpPr>
            <p:cNvPr id="52" name="文本框 16"/>
            <p:cNvSpPr txBox="1"/>
            <p:nvPr/>
          </p:nvSpPr>
          <p:spPr>
            <a:xfrm>
              <a:off x="4034966" y="4649249"/>
              <a:ext cx="2076551" cy="891013"/>
            </a:xfrm>
            <a:prstGeom prst="rect">
              <a:avLst/>
            </a:prstGeom>
            <a:noFill/>
          </p:spPr>
          <p:txBody>
            <a:bodyPr wrap="square" rtlCol="0">
              <a:spAutoFit/>
            </a:bodyPr>
            <a:lstStyle/>
            <a:p>
              <a:pPr>
                <a:lnSpc>
                  <a:spcPct val="150000"/>
                </a:lnSpc>
              </a:pPr>
              <a:r>
                <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a:t>
              </a:r>
              <a:endPar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grpSp>
      <p:pic>
        <p:nvPicPr>
          <p:cNvPr id="53" name="图片 52"/>
          <p:cNvPicPr>
            <a:picLocks noChangeAspect="1"/>
          </p:cNvPicPr>
          <p:nvPr/>
        </p:nvPicPr>
        <p:blipFill rotWithShape="1">
          <a:blip r:embed="rId1" cstate="screen"/>
          <a:srcRect/>
          <a:stretch>
            <a:fillRect/>
          </a:stretch>
        </p:blipFill>
        <p:spPr>
          <a:xfrm rot="19055187">
            <a:off x="5638540" y="3591980"/>
            <a:ext cx="597846" cy="936357"/>
          </a:xfrm>
          <a:prstGeom prst="rect">
            <a:avLst/>
          </a:prstGeom>
        </p:spPr>
      </p:pic>
      <p:grpSp>
        <p:nvGrpSpPr>
          <p:cNvPr id="54" name="组合 53"/>
          <p:cNvGrpSpPr/>
          <p:nvPr/>
        </p:nvGrpSpPr>
        <p:grpSpPr>
          <a:xfrm>
            <a:off x="6265212" y="2101413"/>
            <a:ext cx="2548453" cy="3131926"/>
            <a:chOff x="6265212" y="2101413"/>
            <a:chExt cx="2548453" cy="3131926"/>
          </a:xfrm>
        </p:grpSpPr>
        <p:pic>
          <p:nvPicPr>
            <p:cNvPr id="55" name="图片 54"/>
            <p:cNvPicPr>
              <a:picLocks noChangeAspect="1"/>
            </p:cNvPicPr>
            <p:nvPr/>
          </p:nvPicPr>
          <p:blipFill>
            <a:blip r:embed="rId2" cstate="screen"/>
            <a:stretch>
              <a:fillRect/>
            </a:stretch>
          </p:blipFill>
          <p:spPr>
            <a:xfrm>
              <a:off x="6265212" y="3536274"/>
              <a:ext cx="1897319" cy="1697065"/>
            </a:xfrm>
            <a:prstGeom prst="rect">
              <a:avLst/>
            </a:prstGeom>
          </p:spPr>
        </p:pic>
        <p:sp>
          <p:nvSpPr>
            <p:cNvPr id="56" name="文本框 19"/>
            <p:cNvSpPr txBox="1"/>
            <p:nvPr/>
          </p:nvSpPr>
          <p:spPr>
            <a:xfrm>
              <a:off x="7028818" y="3969308"/>
              <a:ext cx="370106" cy="830997"/>
            </a:xfrm>
            <a:prstGeom prst="rect">
              <a:avLst/>
            </a:prstGeom>
            <a:noFill/>
          </p:spPr>
          <p:txBody>
            <a:bodyPr wrap="square" rtlCol="0">
              <a:spAutoFit/>
            </a:bodyPr>
            <a:lstStyle/>
            <a:p>
              <a:pPr algn="ctr"/>
              <a:r>
                <a:rPr lang="zh-CN" altLang="en-US" sz="4800" b="1" dirty="0">
                  <a:solidFill>
                    <a:prstClr val="black">
                      <a:lumMod val="65000"/>
                      <a:lumOff val="35000"/>
                    </a:prstClr>
                  </a:solidFill>
                  <a:latin typeface="字魂49号-逍遥行书" panose="00000500000000000000" pitchFamily="2" charset="-122"/>
                  <a:ea typeface="字魂49号-逍遥行书" panose="00000500000000000000" pitchFamily="2" charset="-122"/>
                </a:rPr>
                <a:t>叁</a:t>
              </a:r>
              <a:endParaRPr lang="zh-CN" altLang="en-US" sz="4800" b="1" dirty="0">
                <a:solidFill>
                  <a:prstClr val="black">
                    <a:lumMod val="65000"/>
                    <a:lumOff val="35000"/>
                  </a:prstClr>
                </a:solidFill>
                <a:latin typeface="字魂49号-逍遥行书" panose="00000500000000000000" pitchFamily="2" charset="-122"/>
                <a:ea typeface="字魂49号-逍遥行书" panose="00000500000000000000" pitchFamily="2" charset="-122"/>
              </a:endParaRPr>
            </a:p>
          </p:txBody>
        </p:sp>
        <p:sp>
          <p:nvSpPr>
            <p:cNvPr id="57" name="文本框 20"/>
            <p:cNvSpPr txBox="1"/>
            <p:nvPr/>
          </p:nvSpPr>
          <p:spPr>
            <a:xfrm>
              <a:off x="6558373" y="2101413"/>
              <a:ext cx="2255292" cy="400110"/>
            </a:xfrm>
            <a:prstGeom prst="rect">
              <a:avLst/>
            </a:prstGeom>
            <a:noFill/>
          </p:spPr>
          <p:txBody>
            <a:bodyPr wrap="square" rtlCol="0">
              <a:spAutoFit/>
            </a:bodyPr>
            <a:lstStyle/>
            <a:p>
              <a:r>
                <a:rPr lang="zh-CN" altLang="en-US" sz="2000" b="1" dirty="0">
                  <a:solidFill>
                    <a:prstClr val="black">
                      <a:lumMod val="65000"/>
                      <a:lumOff val="35000"/>
                    </a:prstClr>
                  </a:solidFill>
                  <a:latin typeface="字魂49号-逍遥行书" panose="00000500000000000000" pitchFamily="2" charset="-122"/>
                  <a:ea typeface="字魂49号-逍遥行书" panose="00000500000000000000" pitchFamily="2" charset="-122"/>
                </a:rPr>
                <a:t>输入标题</a:t>
              </a:r>
              <a:endParaRPr lang="zh-CN" altLang="en-US" sz="2000" b="1" dirty="0">
                <a:solidFill>
                  <a:prstClr val="black">
                    <a:lumMod val="65000"/>
                    <a:lumOff val="35000"/>
                  </a:prstClr>
                </a:solidFill>
                <a:latin typeface="字魂49号-逍遥行书" panose="00000500000000000000" pitchFamily="2" charset="-122"/>
                <a:ea typeface="字魂49号-逍遥行书" panose="00000500000000000000" pitchFamily="2" charset="-122"/>
              </a:endParaRPr>
            </a:p>
          </p:txBody>
        </p:sp>
        <p:sp>
          <p:nvSpPr>
            <p:cNvPr id="58" name="文本框 21"/>
            <p:cNvSpPr txBox="1"/>
            <p:nvPr/>
          </p:nvSpPr>
          <p:spPr>
            <a:xfrm>
              <a:off x="6558372" y="2501523"/>
              <a:ext cx="2076551" cy="891013"/>
            </a:xfrm>
            <a:prstGeom prst="rect">
              <a:avLst/>
            </a:prstGeom>
            <a:noFill/>
          </p:spPr>
          <p:txBody>
            <a:bodyPr wrap="square" rtlCol="0">
              <a:spAutoFit/>
            </a:bodyPr>
            <a:lstStyle/>
            <a:p>
              <a:pPr>
                <a:lnSpc>
                  <a:spcPct val="150000"/>
                </a:lnSpc>
              </a:pPr>
              <a:r>
                <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a:t>
              </a:r>
              <a:endPar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grpSp>
      <p:pic>
        <p:nvPicPr>
          <p:cNvPr id="59" name="图片 58"/>
          <p:cNvPicPr>
            <a:picLocks noChangeAspect="1"/>
          </p:cNvPicPr>
          <p:nvPr/>
        </p:nvPicPr>
        <p:blipFill rotWithShape="1">
          <a:blip r:embed="rId1" cstate="screen"/>
          <a:srcRect/>
          <a:stretch>
            <a:fillRect/>
          </a:stretch>
        </p:blipFill>
        <p:spPr>
          <a:xfrm rot="16200000">
            <a:off x="8221581" y="3841757"/>
            <a:ext cx="597846" cy="936357"/>
          </a:xfrm>
          <a:prstGeom prst="rect">
            <a:avLst/>
          </a:prstGeom>
        </p:spPr>
      </p:pic>
      <p:grpSp>
        <p:nvGrpSpPr>
          <p:cNvPr id="60" name="组合 59"/>
          <p:cNvGrpSpPr/>
          <p:nvPr/>
        </p:nvGrpSpPr>
        <p:grpSpPr>
          <a:xfrm>
            <a:off x="8926137" y="1480511"/>
            <a:ext cx="2548453" cy="3131926"/>
            <a:chOff x="8926137" y="1480511"/>
            <a:chExt cx="2548453" cy="3131926"/>
          </a:xfrm>
        </p:grpSpPr>
        <p:pic>
          <p:nvPicPr>
            <p:cNvPr id="61" name="图片 60"/>
            <p:cNvPicPr>
              <a:picLocks noChangeAspect="1"/>
            </p:cNvPicPr>
            <p:nvPr/>
          </p:nvPicPr>
          <p:blipFill>
            <a:blip r:embed="rId2" cstate="screen"/>
            <a:stretch>
              <a:fillRect/>
            </a:stretch>
          </p:blipFill>
          <p:spPr>
            <a:xfrm>
              <a:off x="8926137" y="2915372"/>
              <a:ext cx="1897319" cy="1697065"/>
            </a:xfrm>
            <a:prstGeom prst="rect">
              <a:avLst/>
            </a:prstGeom>
          </p:spPr>
        </p:pic>
        <p:sp>
          <p:nvSpPr>
            <p:cNvPr id="62" name="文本框 27"/>
            <p:cNvSpPr txBox="1"/>
            <p:nvPr/>
          </p:nvSpPr>
          <p:spPr>
            <a:xfrm>
              <a:off x="9689743" y="3348406"/>
              <a:ext cx="370106" cy="830997"/>
            </a:xfrm>
            <a:prstGeom prst="rect">
              <a:avLst/>
            </a:prstGeom>
            <a:noFill/>
          </p:spPr>
          <p:txBody>
            <a:bodyPr wrap="square" rtlCol="0">
              <a:spAutoFit/>
            </a:bodyPr>
            <a:lstStyle/>
            <a:p>
              <a:pPr algn="ctr"/>
              <a:r>
                <a:rPr lang="zh-CN" altLang="en-US" sz="4800" b="1" dirty="0">
                  <a:solidFill>
                    <a:prstClr val="black">
                      <a:lumMod val="65000"/>
                      <a:lumOff val="35000"/>
                    </a:prstClr>
                  </a:solidFill>
                  <a:latin typeface="字魂49号-逍遥行书" panose="00000500000000000000" pitchFamily="2" charset="-122"/>
                  <a:ea typeface="字魂49号-逍遥行书" panose="00000500000000000000" pitchFamily="2" charset="-122"/>
                </a:rPr>
                <a:t>肆</a:t>
              </a:r>
              <a:endParaRPr lang="zh-CN" altLang="en-US" sz="4800" b="1" dirty="0">
                <a:solidFill>
                  <a:prstClr val="black">
                    <a:lumMod val="65000"/>
                    <a:lumOff val="35000"/>
                  </a:prstClr>
                </a:solidFill>
                <a:latin typeface="字魂49号-逍遥行书" panose="00000500000000000000" pitchFamily="2" charset="-122"/>
                <a:ea typeface="字魂49号-逍遥行书" panose="00000500000000000000" pitchFamily="2" charset="-122"/>
              </a:endParaRPr>
            </a:p>
          </p:txBody>
        </p:sp>
        <p:sp>
          <p:nvSpPr>
            <p:cNvPr id="63" name="文本框 28"/>
            <p:cNvSpPr txBox="1"/>
            <p:nvPr/>
          </p:nvSpPr>
          <p:spPr>
            <a:xfrm>
              <a:off x="9219298" y="1480511"/>
              <a:ext cx="2255292" cy="400110"/>
            </a:xfrm>
            <a:prstGeom prst="rect">
              <a:avLst/>
            </a:prstGeom>
            <a:noFill/>
          </p:spPr>
          <p:txBody>
            <a:bodyPr wrap="square" rtlCol="0">
              <a:spAutoFit/>
            </a:bodyPr>
            <a:lstStyle/>
            <a:p>
              <a:r>
                <a:rPr lang="zh-CN" altLang="en-US" sz="2000" b="1" dirty="0">
                  <a:solidFill>
                    <a:prstClr val="black">
                      <a:lumMod val="65000"/>
                      <a:lumOff val="35000"/>
                    </a:prstClr>
                  </a:solidFill>
                  <a:latin typeface="字魂49号-逍遥行书" panose="00000500000000000000" pitchFamily="2" charset="-122"/>
                  <a:ea typeface="字魂49号-逍遥行书" panose="00000500000000000000" pitchFamily="2" charset="-122"/>
                </a:rPr>
                <a:t>输入标题</a:t>
              </a:r>
              <a:endParaRPr lang="zh-CN" altLang="en-US" sz="2000" b="1" dirty="0">
                <a:solidFill>
                  <a:prstClr val="black">
                    <a:lumMod val="65000"/>
                    <a:lumOff val="35000"/>
                  </a:prstClr>
                </a:solidFill>
                <a:latin typeface="字魂49号-逍遥行书" panose="00000500000000000000" pitchFamily="2" charset="-122"/>
                <a:ea typeface="字魂49号-逍遥行书" panose="00000500000000000000" pitchFamily="2" charset="-122"/>
              </a:endParaRPr>
            </a:p>
          </p:txBody>
        </p:sp>
        <p:sp>
          <p:nvSpPr>
            <p:cNvPr id="64" name="文本框 29"/>
            <p:cNvSpPr txBox="1"/>
            <p:nvPr/>
          </p:nvSpPr>
          <p:spPr>
            <a:xfrm>
              <a:off x="9219297" y="1880621"/>
              <a:ext cx="2076551" cy="891013"/>
            </a:xfrm>
            <a:prstGeom prst="rect">
              <a:avLst/>
            </a:prstGeom>
            <a:noFill/>
          </p:spPr>
          <p:txBody>
            <a:bodyPr wrap="square" rtlCol="0">
              <a:spAutoFit/>
            </a:bodyPr>
            <a:lstStyle/>
            <a:p>
              <a:pPr>
                <a:lnSpc>
                  <a:spcPct val="150000"/>
                </a:lnSpc>
              </a:pPr>
              <a:r>
                <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a:t>
              </a:r>
              <a:endPar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grpSp>
      <p:grpSp>
        <p:nvGrpSpPr>
          <p:cNvPr id="65" name="组合 64"/>
          <p:cNvGrpSpPr/>
          <p:nvPr/>
        </p:nvGrpSpPr>
        <p:grpSpPr>
          <a:xfrm>
            <a:off x="180525" y="195251"/>
            <a:ext cx="8842679" cy="730099"/>
            <a:chOff x="2165340" y="293741"/>
            <a:chExt cx="8842679" cy="730099"/>
          </a:xfrm>
        </p:grpSpPr>
        <p:sp>
          <p:nvSpPr>
            <p:cNvPr id="66" name="矩形 11"/>
            <p:cNvSpPr>
              <a:spLocks noChangeArrowheads="1"/>
            </p:cNvSpPr>
            <p:nvPr/>
          </p:nvSpPr>
          <p:spPr bwMode="auto">
            <a:xfrm>
              <a:off x="2539778" y="293741"/>
              <a:ext cx="305724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dirty="0">
                  <a:solidFill>
                    <a:srgbClr val="404040"/>
                  </a:solidFill>
                  <a:latin typeface="叶根友刀锋黑草" panose="02010601030101010101" pitchFamily="2" charset="-122"/>
                  <a:ea typeface="叶根友刀锋黑草" panose="02010601030101010101" pitchFamily="2" charset="-122"/>
                  <a:sym typeface="迷你简剪纸"/>
                </a:rPr>
                <a:t>输入你的标题描述</a:t>
              </a:r>
              <a:endParaRPr lang="zh-CN" altLang="en-US" sz="2800" dirty="0">
                <a:solidFill>
                  <a:srgbClr val="404040"/>
                </a:solidFill>
                <a:latin typeface="叶根友刀锋黑草" panose="02010601030101010101" pitchFamily="2" charset="-122"/>
                <a:ea typeface="叶根友刀锋黑草" panose="02010601030101010101" pitchFamily="2" charset="-122"/>
                <a:sym typeface="迷你简剪纸"/>
              </a:endParaRPr>
            </a:p>
          </p:txBody>
        </p:sp>
        <p:pic>
          <p:nvPicPr>
            <p:cNvPr id="67" name="图片 28" descr="C_108.jpg"/>
            <p:cNvPicPr>
              <a:picLocks noChangeAspect="1"/>
            </p:cNvPicPr>
            <p:nvPr/>
          </p:nvPicPr>
          <p:blipFill>
            <a:blip r:embed="rId3" cstate="email">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bright="10000" contrast="-15000"/>
                      </a14:imgEffect>
                    </a14:imgLayer>
                  </a14:imgProps>
                </a:ext>
              </a:extLst>
            </a:blip>
            <a:srcRect/>
            <a:stretch>
              <a:fillRect/>
            </a:stretch>
          </p:blipFill>
          <p:spPr bwMode="auto">
            <a:xfrm>
              <a:off x="2165340" y="841177"/>
              <a:ext cx="8842679" cy="18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left)">
                                      <p:cBhvr>
                                        <p:cTn id="7" dur="500"/>
                                        <p:tgtEl>
                                          <p:spTgt spid="4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left)">
                                      <p:cBhvr>
                                        <p:cTn id="11" dur="500"/>
                                        <p:tgtEl>
                                          <p:spTgt spid="4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48"/>
                                        </p:tgtEl>
                                        <p:attrNameLst>
                                          <p:attrName>style.visibility</p:attrName>
                                        </p:attrNameLst>
                                      </p:cBhvr>
                                      <p:to>
                                        <p:strVal val="visible"/>
                                      </p:to>
                                    </p:set>
                                    <p:animEffect transition="in" filter="wipe(left)">
                                      <p:cBhvr>
                                        <p:cTn id="15" dur="500"/>
                                        <p:tgtEl>
                                          <p:spTgt spid="48"/>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wipe(left)">
                                      <p:cBhvr>
                                        <p:cTn id="19" dur="500"/>
                                        <p:tgtEl>
                                          <p:spTgt spid="53"/>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54"/>
                                        </p:tgtEl>
                                        <p:attrNameLst>
                                          <p:attrName>style.visibility</p:attrName>
                                        </p:attrNameLst>
                                      </p:cBhvr>
                                      <p:to>
                                        <p:strVal val="visible"/>
                                      </p:to>
                                    </p:set>
                                    <p:animEffect transition="in" filter="wipe(left)">
                                      <p:cBhvr>
                                        <p:cTn id="23" dur="500"/>
                                        <p:tgtEl>
                                          <p:spTgt spid="54"/>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59"/>
                                        </p:tgtEl>
                                        <p:attrNameLst>
                                          <p:attrName>style.visibility</p:attrName>
                                        </p:attrNameLst>
                                      </p:cBhvr>
                                      <p:to>
                                        <p:strVal val="visible"/>
                                      </p:to>
                                    </p:set>
                                    <p:animEffect transition="in" filter="wipe(left)">
                                      <p:cBhvr>
                                        <p:cTn id="27" dur="500"/>
                                        <p:tgtEl>
                                          <p:spTgt spid="59"/>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60"/>
                                        </p:tgtEl>
                                        <p:attrNameLst>
                                          <p:attrName>style.visibility</p:attrName>
                                        </p:attrNameLst>
                                      </p:cBhvr>
                                      <p:to>
                                        <p:strVal val="visible"/>
                                      </p:to>
                                    </p:set>
                                    <p:animEffect transition="in" filter="wipe(left)">
                                      <p:cBhvr>
                                        <p:cTn id="31" dur="500"/>
                                        <p:tgtEl>
                                          <p:spTgt spid="60"/>
                                        </p:tgtEl>
                                      </p:cBhvr>
                                    </p:animEffect>
                                  </p:childTnLst>
                                </p:cTn>
                              </p:par>
                              <p:par>
                                <p:cTn id="32" presetID="22" presetClass="entr" presetSubtype="8" fill="hold" nodeType="withEffect">
                                  <p:stCondLst>
                                    <p:cond delay="0"/>
                                  </p:stCondLst>
                                  <p:childTnLst>
                                    <p:set>
                                      <p:cBhvr>
                                        <p:cTn id="33" dur="1" fill="hold">
                                          <p:stCondLst>
                                            <p:cond delay="0"/>
                                          </p:stCondLst>
                                        </p:cTn>
                                        <p:tgtEl>
                                          <p:spTgt spid="65"/>
                                        </p:tgtEl>
                                        <p:attrNameLst>
                                          <p:attrName>style.visibility</p:attrName>
                                        </p:attrNameLst>
                                      </p:cBhvr>
                                      <p:to>
                                        <p:strVal val="visible"/>
                                      </p:to>
                                    </p:set>
                                    <p:animEffect transition="in" filter="wipe(left)">
                                      <p:cBhvr>
                                        <p:cTn id="34"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图片 32"/>
          <p:cNvPicPr>
            <a:picLocks noChangeAspect="1"/>
          </p:cNvPicPr>
          <p:nvPr/>
        </p:nvPicPr>
        <p:blipFill>
          <a:blip r:embed="rId1"/>
          <a:stretch>
            <a:fillRect/>
          </a:stretch>
        </p:blipFill>
        <p:spPr>
          <a:xfrm>
            <a:off x="7185283" y="1196870"/>
            <a:ext cx="4442476" cy="1646937"/>
          </a:xfrm>
          <a:prstGeom prst="rect">
            <a:avLst/>
          </a:prstGeom>
        </p:spPr>
      </p:pic>
      <p:sp>
        <p:nvSpPr>
          <p:cNvPr id="34" name="文本框 11"/>
          <p:cNvSpPr txBox="1"/>
          <p:nvPr/>
        </p:nvSpPr>
        <p:spPr>
          <a:xfrm>
            <a:off x="8709186" y="2871740"/>
            <a:ext cx="1500411" cy="2433164"/>
          </a:xfrm>
          <a:prstGeom prst="rect">
            <a:avLst/>
          </a:prstGeom>
          <a:noFill/>
        </p:spPr>
        <p:txBody>
          <a:bodyPr vert="eaVert" wrap="square" rtlCol="0">
            <a:spAutoFit/>
          </a:bodyPr>
          <a:lstStyle/>
          <a:p>
            <a:pPr>
              <a:lnSpc>
                <a:spcPct val="250000"/>
              </a:lnSpc>
            </a:pPr>
            <a:r>
              <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a:t>
            </a:r>
            <a:endPar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sp>
        <p:nvSpPr>
          <p:cNvPr id="35" name="文本框 12"/>
          <p:cNvSpPr txBox="1"/>
          <p:nvPr/>
        </p:nvSpPr>
        <p:spPr>
          <a:xfrm>
            <a:off x="10209597" y="2871740"/>
            <a:ext cx="646331" cy="2710915"/>
          </a:xfrm>
          <a:prstGeom prst="rect">
            <a:avLst/>
          </a:prstGeom>
          <a:noFill/>
        </p:spPr>
        <p:txBody>
          <a:bodyPr vert="eaVert" wrap="square" rtlCol="0">
            <a:spAutoFit/>
          </a:bodyPr>
          <a:lstStyle/>
          <a:p>
            <a:pPr>
              <a:lnSpc>
                <a:spcPct val="150000"/>
              </a:lnSpc>
            </a:pPr>
            <a:r>
              <a:rPr lang="zh-CN" altLang="en-US" sz="2000" b="1"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输入标题</a:t>
            </a:r>
            <a:endParaRPr lang="zh-CN" altLang="en-US" sz="2000" b="1"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pic>
        <p:nvPicPr>
          <p:cNvPr id="36" name="图片 35"/>
          <p:cNvPicPr>
            <a:picLocks noChangeAspect="1"/>
          </p:cNvPicPr>
          <p:nvPr/>
        </p:nvPicPr>
        <p:blipFill>
          <a:blip r:embed="rId2"/>
          <a:stretch>
            <a:fillRect/>
          </a:stretch>
        </p:blipFill>
        <p:spPr>
          <a:xfrm>
            <a:off x="214832" y="2578793"/>
            <a:ext cx="2955916" cy="1700413"/>
          </a:xfrm>
          <a:prstGeom prst="rect">
            <a:avLst/>
          </a:prstGeom>
        </p:spPr>
      </p:pic>
      <p:sp>
        <p:nvSpPr>
          <p:cNvPr id="37" name="文本框 15"/>
          <p:cNvSpPr txBox="1"/>
          <p:nvPr/>
        </p:nvSpPr>
        <p:spPr>
          <a:xfrm>
            <a:off x="3549824" y="2647152"/>
            <a:ext cx="2955916" cy="400110"/>
          </a:xfrm>
          <a:prstGeom prst="rect">
            <a:avLst/>
          </a:prstGeom>
          <a:noFill/>
        </p:spPr>
        <p:txBody>
          <a:bodyPr wrap="square" rtlCol="0">
            <a:spAutoFit/>
          </a:bodyPr>
          <a:lstStyle/>
          <a:p>
            <a:r>
              <a:rPr lang="zh-CN" altLang="en-US" sz="2000" b="1" dirty="0">
                <a:solidFill>
                  <a:prstClr val="black">
                    <a:lumMod val="65000"/>
                    <a:lumOff val="35000"/>
                  </a:prstClr>
                </a:solidFill>
                <a:latin typeface="字魂49号-逍遥行书" panose="00000500000000000000" pitchFamily="2" charset="-122"/>
                <a:ea typeface="字魂49号-逍遥行书" panose="00000500000000000000" pitchFamily="2" charset="-122"/>
              </a:rPr>
              <a:t>输入标题</a:t>
            </a:r>
            <a:endParaRPr lang="zh-CN" altLang="en-US" sz="2000" b="1" dirty="0">
              <a:solidFill>
                <a:prstClr val="black">
                  <a:lumMod val="65000"/>
                  <a:lumOff val="35000"/>
                </a:prstClr>
              </a:solidFill>
              <a:latin typeface="字魂49号-逍遥行书" panose="00000500000000000000" pitchFamily="2" charset="-122"/>
              <a:ea typeface="字魂49号-逍遥行书" panose="00000500000000000000" pitchFamily="2" charset="-122"/>
            </a:endParaRPr>
          </a:p>
        </p:txBody>
      </p:sp>
      <p:sp>
        <p:nvSpPr>
          <p:cNvPr id="38" name="文本框 16"/>
          <p:cNvSpPr txBox="1"/>
          <p:nvPr/>
        </p:nvSpPr>
        <p:spPr>
          <a:xfrm>
            <a:off x="3549822" y="3047262"/>
            <a:ext cx="3315001" cy="1398844"/>
          </a:xfrm>
          <a:prstGeom prst="rect">
            <a:avLst/>
          </a:prstGeom>
          <a:noFill/>
        </p:spPr>
        <p:txBody>
          <a:bodyPr wrap="square" rtlCol="0">
            <a:spAutoFit/>
          </a:bodyPr>
          <a:lstStyle/>
          <a:p>
            <a:pPr>
              <a:lnSpc>
                <a:spcPct val="250000"/>
              </a:lnSpc>
            </a:pPr>
            <a:r>
              <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输入你需要的文本内容输入你需要的文本内容输入你需要的文本内容输入你需要的文本内容输入你需要的文本内容</a:t>
            </a:r>
            <a:endPar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grpSp>
        <p:nvGrpSpPr>
          <p:cNvPr id="39" name="组合 38"/>
          <p:cNvGrpSpPr/>
          <p:nvPr/>
        </p:nvGrpSpPr>
        <p:grpSpPr>
          <a:xfrm>
            <a:off x="180525" y="195251"/>
            <a:ext cx="8842679" cy="730099"/>
            <a:chOff x="2165340" y="293741"/>
            <a:chExt cx="8842679" cy="730099"/>
          </a:xfrm>
        </p:grpSpPr>
        <p:sp>
          <p:nvSpPr>
            <p:cNvPr id="40" name="矩形 11"/>
            <p:cNvSpPr>
              <a:spLocks noChangeArrowheads="1"/>
            </p:cNvSpPr>
            <p:nvPr/>
          </p:nvSpPr>
          <p:spPr bwMode="auto">
            <a:xfrm>
              <a:off x="2539778" y="293741"/>
              <a:ext cx="305724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dirty="0">
                  <a:solidFill>
                    <a:srgbClr val="404040"/>
                  </a:solidFill>
                  <a:latin typeface="叶根友刀锋黑草" panose="02010601030101010101" pitchFamily="2" charset="-122"/>
                  <a:ea typeface="叶根友刀锋黑草" panose="02010601030101010101" pitchFamily="2" charset="-122"/>
                  <a:sym typeface="迷你简剪纸"/>
                </a:rPr>
                <a:t>输入你的标题描述</a:t>
              </a:r>
              <a:endParaRPr lang="zh-CN" altLang="en-US" sz="2800" dirty="0">
                <a:solidFill>
                  <a:srgbClr val="404040"/>
                </a:solidFill>
                <a:latin typeface="叶根友刀锋黑草" panose="02010601030101010101" pitchFamily="2" charset="-122"/>
                <a:ea typeface="叶根友刀锋黑草" panose="02010601030101010101" pitchFamily="2" charset="-122"/>
                <a:sym typeface="迷你简剪纸"/>
              </a:endParaRPr>
            </a:p>
          </p:txBody>
        </p:sp>
        <p:pic>
          <p:nvPicPr>
            <p:cNvPr id="41" name="图片 28" descr="C_108.jpg"/>
            <p:cNvPicPr>
              <a:picLocks noChangeAspect="1"/>
            </p:cNvPicPr>
            <p:nvPr/>
          </p:nvPicPr>
          <p:blipFill>
            <a:blip r:embed="rId3" cstate="email">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bright="10000" contrast="-15000"/>
                      </a14:imgEffect>
                    </a14:imgLayer>
                  </a14:imgProps>
                </a:ext>
              </a:extLst>
            </a:blip>
            <a:srcRect/>
            <a:stretch>
              <a:fillRect/>
            </a:stretch>
          </p:blipFill>
          <p:spPr bwMode="auto">
            <a:xfrm>
              <a:off x="2165340" y="841177"/>
              <a:ext cx="8842679" cy="18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1000" fill="hold"/>
                                        <p:tgtEl>
                                          <p:spTgt spid="36"/>
                                        </p:tgtEl>
                                        <p:attrNameLst>
                                          <p:attrName>ppt_w</p:attrName>
                                        </p:attrNameLst>
                                      </p:cBhvr>
                                      <p:tavLst>
                                        <p:tav tm="0">
                                          <p:val>
                                            <p:fltVal val="0"/>
                                          </p:val>
                                        </p:tav>
                                        <p:tav tm="100000">
                                          <p:val>
                                            <p:strVal val="#ppt_w"/>
                                          </p:val>
                                        </p:tav>
                                      </p:tavLst>
                                    </p:anim>
                                    <p:anim calcmode="lin" valueType="num">
                                      <p:cBhvr>
                                        <p:cTn id="8" dur="1000" fill="hold"/>
                                        <p:tgtEl>
                                          <p:spTgt spid="36"/>
                                        </p:tgtEl>
                                        <p:attrNameLst>
                                          <p:attrName>ppt_h</p:attrName>
                                        </p:attrNameLst>
                                      </p:cBhvr>
                                      <p:tavLst>
                                        <p:tav tm="0">
                                          <p:val>
                                            <p:fltVal val="0"/>
                                          </p:val>
                                        </p:tav>
                                        <p:tav tm="100000">
                                          <p:val>
                                            <p:strVal val="#ppt_h"/>
                                          </p:val>
                                        </p:tav>
                                      </p:tavLst>
                                    </p:anim>
                                    <p:anim calcmode="lin" valueType="num">
                                      <p:cBhvr>
                                        <p:cTn id="9" dur="1000" fill="hold"/>
                                        <p:tgtEl>
                                          <p:spTgt spid="36"/>
                                        </p:tgtEl>
                                        <p:attrNameLst>
                                          <p:attrName>style.rotation</p:attrName>
                                        </p:attrNameLst>
                                      </p:cBhvr>
                                      <p:tavLst>
                                        <p:tav tm="0">
                                          <p:val>
                                            <p:fltVal val="90"/>
                                          </p:val>
                                        </p:tav>
                                        <p:tav tm="100000">
                                          <p:val>
                                            <p:fltVal val="0"/>
                                          </p:val>
                                        </p:tav>
                                      </p:tavLst>
                                    </p:anim>
                                    <p:animEffect transition="in" filter="fade">
                                      <p:cBhvr>
                                        <p:cTn id="10" dur="1000"/>
                                        <p:tgtEl>
                                          <p:spTgt spid="36"/>
                                        </p:tgtEl>
                                      </p:cBhvr>
                                    </p:animEffect>
                                  </p:childTnLst>
                                </p:cTn>
                              </p:par>
                            </p:childTnLst>
                          </p:cTn>
                        </p:par>
                        <p:par>
                          <p:cTn id="11" fill="hold">
                            <p:stCondLst>
                              <p:cond delay="1000"/>
                            </p:stCondLst>
                            <p:childTnLst>
                              <p:par>
                                <p:cTn id="12" presetID="31" presetClass="entr" presetSubtype="0" fill="hold" grpId="0" nodeType="afterEffect">
                                  <p:stCondLst>
                                    <p:cond delay="0"/>
                                  </p:stCondLst>
                                  <p:childTnLst>
                                    <p:set>
                                      <p:cBhvr>
                                        <p:cTn id="13" dur="1" fill="hold">
                                          <p:stCondLst>
                                            <p:cond delay="0"/>
                                          </p:stCondLst>
                                        </p:cTn>
                                        <p:tgtEl>
                                          <p:spTgt spid="37"/>
                                        </p:tgtEl>
                                        <p:attrNameLst>
                                          <p:attrName>style.visibility</p:attrName>
                                        </p:attrNameLst>
                                      </p:cBhvr>
                                      <p:to>
                                        <p:strVal val="visible"/>
                                      </p:to>
                                    </p:set>
                                    <p:anim calcmode="lin" valueType="num">
                                      <p:cBhvr>
                                        <p:cTn id="14" dur="1000" fill="hold"/>
                                        <p:tgtEl>
                                          <p:spTgt spid="37"/>
                                        </p:tgtEl>
                                        <p:attrNameLst>
                                          <p:attrName>ppt_w</p:attrName>
                                        </p:attrNameLst>
                                      </p:cBhvr>
                                      <p:tavLst>
                                        <p:tav tm="0">
                                          <p:val>
                                            <p:fltVal val="0"/>
                                          </p:val>
                                        </p:tav>
                                        <p:tav tm="100000">
                                          <p:val>
                                            <p:strVal val="#ppt_w"/>
                                          </p:val>
                                        </p:tav>
                                      </p:tavLst>
                                    </p:anim>
                                    <p:anim calcmode="lin" valueType="num">
                                      <p:cBhvr>
                                        <p:cTn id="15" dur="1000" fill="hold"/>
                                        <p:tgtEl>
                                          <p:spTgt spid="37"/>
                                        </p:tgtEl>
                                        <p:attrNameLst>
                                          <p:attrName>ppt_h</p:attrName>
                                        </p:attrNameLst>
                                      </p:cBhvr>
                                      <p:tavLst>
                                        <p:tav tm="0">
                                          <p:val>
                                            <p:fltVal val="0"/>
                                          </p:val>
                                        </p:tav>
                                        <p:tav tm="100000">
                                          <p:val>
                                            <p:strVal val="#ppt_h"/>
                                          </p:val>
                                        </p:tav>
                                      </p:tavLst>
                                    </p:anim>
                                    <p:anim calcmode="lin" valueType="num">
                                      <p:cBhvr>
                                        <p:cTn id="16" dur="1000" fill="hold"/>
                                        <p:tgtEl>
                                          <p:spTgt spid="37"/>
                                        </p:tgtEl>
                                        <p:attrNameLst>
                                          <p:attrName>style.rotation</p:attrName>
                                        </p:attrNameLst>
                                      </p:cBhvr>
                                      <p:tavLst>
                                        <p:tav tm="0">
                                          <p:val>
                                            <p:fltVal val="90"/>
                                          </p:val>
                                        </p:tav>
                                        <p:tav tm="100000">
                                          <p:val>
                                            <p:fltVal val="0"/>
                                          </p:val>
                                        </p:tav>
                                      </p:tavLst>
                                    </p:anim>
                                    <p:animEffect transition="in" filter="fade">
                                      <p:cBhvr>
                                        <p:cTn id="17" dur="1000"/>
                                        <p:tgtEl>
                                          <p:spTgt spid="37"/>
                                        </p:tgtEl>
                                      </p:cBhvr>
                                    </p:animEffect>
                                  </p:childTnLst>
                                </p:cTn>
                              </p:par>
                            </p:childTnLst>
                          </p:cTn>
                        </p:par>
                        <p:par>
                          <p:cTn id="18" fill="hold">
                            <p:stCondLst>
                              <p:cond delay="2000"/>
                            </p:stCondLst>
                            <p:childTnLst>
                              <p:par>
                                <p:cTn id="19" presetID="31" presetClass="entr" presetSubtype="0" fill="hold" grpId="0" nodeType="afterEffect">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cBhvr>
                                        <p:cTn id="21" dur="1000" fill="hold"/>
                                        <p:tgtEl>
                                          <p:spTgt spid="38"/>
                                        </p:tgtEl>
                                        <p:attrNameLst>
                                          <p:attrName>ppt_w</p:attrName>
                                        </p:attrNameLst>
                                      </p:cBhvr>
                                      <p:tavLst>
                                        <p:tav tm="0">
                                          <p:val>
                                            <p:fltVal val="0"/>
                                          </p:val>
                                        </p:tav>
                                        <p:tav tm="100000">
                                          <p:val>
                                            <p:strVal val="#ppt_w"/>
                                          </p:val>
                                        </p:tav>
                                      </p:tavLst>
                                    </p:anim>
                                    <p:anim calcmode="lin" valueType="num">
                                      <p:cBhvr>
                                        <p:cTn id="22" dur="1000" fill="hold"/>
                                        <p:tgtEl>
                                          <p:spTgt spid="38"/>
                                        </p:tgtEl>
                                        <p:attrNameLst>
                                          <p:attrName>ppt_h</p:attrName>
                                        </p:attrNameLst>
                                      </p:cBhvr>
                                      <p:tavLst>
                                        <p:tav tm="0">
                                          <p:val>
                                            <p:fltVal val="0"/>
                                          </p:val>
                                        </p:tav>
                                        <p:tav tm="100000">
                                          <p:val>
                                            <p:strVal val="#ppt_h"/>
                                          </p:val>
                                        </p:tav>
                                      </p:tavLst>
                                    </p:anim>
                                    <p:anim calcmode="lin" valueType="num">
                                      <p:cBhvr>
                                        <p:cTn id="23" dur="1000" fill="hold"/>
                                        <p:tgtEl>
                                          <p:spTgt spid="38"/>
                                        </p:tgtEl>
                                        <p:attrNameLst>
                                          <p:attrName>style.rotation</p:attrName>
                                        </p:attrNameLst>
                                      </p:cBhvr>
                                      <p:tavLst>
                                        <p:tav tm="0">
                                          <p:val>
                                            <p:fltVal val="90"/>
                                          </p:val>
                                        </p:tav>
                                        <p:tav tm="100000">
                                          <p:val>
                                            <p:fltVal val="0"/>
                                          </p:val>
                                        </p:tav>
                                      </p:tavLst>
                                    </p:anim>
                                    <p:animEffect transition="in" filter="fade">
                                      <p:cBhvr>
                                        <p:cTn id="24" dur="1000"/>
                                        <p:tgtEl>
                                          <p:spTgt spid="38"/>
                                        </p:tgtEl>
                                      </p:cBhvr>
                                    </p:animEffect>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33"/>
                                        </p:tgtEl>
                                        <p:attrNameLst>
                                          <p:attrName>style.visibility</p:attrName>
                                        </p:attrNameLst>
                                      </p:cBhvr>
                                      <p:to>
                                        <p:strVal val="visible"/>
                                      </p:to>
                                    </p:set>
                                    <p:animEffect transition="in" filter="fade">
                                      <p:cBhvr>
                                        <p:cTn id="28" dur="1000"/>
                                        <p:tgtEl>
                                          <p:spTgt spid="33"/>
                                        </p:tgtEl>
                                      </p:cBhvr>
                                    </p:animEffect>
                                    <p:anim calcmode="lin" valueType="num">
                                      <p:cBhvr>
                                        <p:cTn id="29" dur="1000" fill="hold"/>
                                        <p:tgtEl>
                                          <p:spTgt spid="33"/>
                                        </p:tgtEl>
                                        <p:attrNameLst>
                                          <p:attrName>ppt_x</p:attrName>
                                        </p:attrNameLst>
                                      </p:cBhvr>
                                      <p:tavLst>
                                        <p:tav tm="0">
                                          <p:val>
                                            <p:strVal val="#ppt_x"/>
                                          </p:val>
                                        </p:tav>
                                        <p:tav tm="100000">
                                          <p:val>
                                            <p:strVal val="#ppt_x"/>
                                          </p:val>
                                        </p:tav>
                                      </p:tavLst>
                                    </p:anim>
                                    <p:anim calcmode="lin" valueType="num">
                                      <p:cBhvr>
                                        <p:cTn id="30" dur="1000" fill="hold"/>
                                        <p:tgtEl>
                                          <p:spTgt spid="33"/>
                                        </p:tgtEl>
                                        <p:attrNameLst>
                                          <p:attrName>ppt_y</p:attrName>
                                        </p:attrNameLst>
                                      </p:cBhvr>
                                      <p:tavLst>
                                        <p:tav tm="0">
                                          <p:val>
                                            <p:strVal val="#ppt_y+.1"/>
                                          </p:val>
                                        </p:tav>
                                        <p:tav tm="100000">
                                          <p:val>
                                            <p:strVal val="#ppt_y"/>
                                          </p:val>
                                        </p:tav>
                                      </p:tavLst>
                                    </p:anim>
                                  </p:childTnLst>
                                </p:cTn>
                              </p:par>
                            </p:childTnLst>
                          </p:cTn>
                        </p:par>
                        <p:par>
                          <p:cTn id="31" fill="hold">
                            <p:stCondLst>
                              <p:cond delay="4000"/>
                            </p:stCondLst>
                            <p:childTnLst>
                              <p:par>
                                <p:cTn id="32" presetID="53" presetClass="entr" presetSubtype="16" fill="hold" grpId="0" nodeType="afterEffect">
                                  <p:stCondLst>
                                    <p:cond delay="0"/>
                                  </p:stCondLst>
                                  <p:childTnLst>
                                    <p:set>
                                      <p:cBhvr>
                                        <p:cTn id="33" dur="1" fill="hold">
                                          <p:stCondLst>
                                            <p:cond delay="0"/>
                                          </p:stCondLst>
                                        </p:cTn>
                                        <p:tgtEl>
                                          <p:spTgt spid="35"/>
                                        </p:tgtEl>
                                        <p:attrNameLst>
                                          <p:attrName>style.visibility</p:attrName>
                                        </p:attrNameLst>
                                      </p:cBhvr>
                                      <p:to>
                                        <p:strVal val="visible"/>
                                      </p:to>
                                    </p:set>
                                    <p:anim calcmode="lin" valueType="num">
                                      <p:cBhvr>
                                        <p:cTn id="34" dur="500" fill="hold"/>
                                        <p:tgtEl>
                                          <p:spTgt spid="35"/>
                                        </p:tgtEl>
                                        <p:attrNameLst>
                                          <p:attrName>ppt_w</p:attrName>
                                        </p:attrNameLst>
                                      </p:cBhvr>
                                      <p:tavLst>
                                        <p:tav tm="0">
                                          <p:val>
                                            <p:fltVal val="0"/>
                                          </p:val>
                                        </p:tav>
                                        <p:tav tm="100000">
                                          <p:val>
                                            <p:strVal val="#ppt_w"/>
                                          </p:val>
                                        </p:tav>
                                      </p:tavLst>
                                    </p:anim>
                                    <p:anim calcmode="lin" valueType="num">
                                      <p:cBhvr>
                                        <p:cTn id="35" dur="500" fill="hold"/>
                                        <p:tgtEl>
                                          <p:spTgt spid="35"/>
                                        </p:tgtEl>
                                        <p:attrNameLst>
                                          <p:attrName>ppt_h</p:attrName>
                                        </p:attrNameLst>
                                      </p:cBhvr>
                                      <p:tavLst>
                                        <p:tav tm="0">
                                          <p:val>
                                            <p:fltVal val="0"/>
                                          </p:val>
                                        </p:tav>
                                        <p:tav tm="100000">
                                          <p:val>
                                            <p:strVal val="#ppt_h"/>
                                          </p:val>
                                        </p:tav>
                                      </p:tavLst>
                                    </p:anim>
                                    <p:animEffect transition="in" filter="fade">
                                      <p:cBhvr>
                                        <p:cTn id="36" dur="500"/>
                                        <p:tgtEl>
                                          <p:spTgt spid="35"/>
                                        </p:tgtEl>
                                      </p:cBhvr>
                                    </p:animEffect>
                                  </p:childTnLst>
                                </p:cTn>
                              </p:par>
                            </p:childTnLst>
                          </p:cTn>
                        </p:par>
                        <p:par>
                          <p:cTn id="37" fill="hold">
                            <p:stCondLst>
                              <p:cond delay="4500"/>
                            </p:stCondLst>
                            <p:childTnLst>
                              <p:par>
                                <p:cTn id="38" presetID="53" presetClass="entr" presetSubtype="16" fill="hold" grpId="0" nodeType="afterEffect">
                                  <p:stCondLst>
                                    <p:cond delay="0"/>
                                  </p:stCondLst>
                                  <p:childTnLst>
                                    <p:set>
                                      <p:cBhvr>
                                        <p:cTn id="39" dur="1" fill="hold">
                                          <p:stCondLst>
                                            <p:cond delay="0"/>
                                          </p:stCondLst>
                                        </p:cTn>
                                        <p:tgtEl>
                                          <p:spTgt spid="34"/>
                                        </p:tgtEl>
                                        <p:attrNameLst>
                                          <p:attrName>style.visibility</p:attrName>
                                        </p:attrNameLst>
                                      </p:cBhvr>
                                      <p:to>
                                        <p:strVal val="visible"/>
                                      </p:to>
                                    </p:set>
                                    <p:anim calcmode="lin" valueType="num">
                                      <p:cBhvr>
                                        <p:cTn id="40" dur="500" fill="hold"/>
                                        <p:tgtEl>
                                          <p:spTgt spid="34"/>
                                        </p:tgtEl>
                                        <p:attrNameLst>
                                          <p:attrName>ppt_w</p:attrName>
                                        </p:attrNameLst>
                                      </p:cBhvr>
                                      <p:tavLst>
                                        <p:tav tm="0">
                                          <p:val>
                                            <p:fltVal val="0"/>
                                          </p:val>
                                        </p:tav>
                                        <p:tav tm="100000">
                                          <p:val>
                                            <p:strVal val="#ppt_w"/>
                                          </p:val>
                                        </p:tav>
                                      </p:tavLst>
                                    </p:anim>
                                    <p:anim calcmode="lin" valueType="num">
                                      <p:cBhvr>
                                        <p:cTn id="41" dur="500" fill="hold"/>
                                        <p:tgtEl>
                                          <p:spTgt spid="34"/>
                                        </p:tgtEl>
                                        <p:attrNameLst>
                                          <p:attrName>ppt_h</p:attrName>
                                        </p:attrNameLst>
                                      </p:cBhvr>
                                      <p:tavLst>
                                        <p:tav tm="0">
                                          <p:val>
                                            <p:fltVal val="0"/>
                                          </p:val>
                                        </p:tav>
                                        <p:tav tm="100000">
                                          <p:val>
                                            <p:strVal val="#ppt_h"/>
                                          </p:val>
                                        </p:tav>
                                      </p:tavLst>
                                    </p:anim>
                                    <p:animEffect transition="in" filter="fade">
                                      <p:cBhvr>
                                        <p:cTn id="42" dur="500"/>
                                        <p:tgtEl>
                                          <p:spTgt spid="34"/>
                                        </p:tgtEl>
                                      </p:cBhvr>
                                    </p:animEffect>
                                  </p:childTnLst>
                                </p:cTn>
                              </p:par>
                              <p:par>
                                <p:cTn id="43" presetID="22" presetClass="entr" presetSubtype="8" fill="hold" nodeType="withEffect">
                                  <p:stCondLst>
                                    <p:cond delay="0"/>
                                  </p:stCondLst>
                                  <p:childTnLst>
                                    <p:set>
                                      <p:cBhvr>
                                        <p:cTn id="44" dur="1" fill="hold">
                                          <p:stCondLst>
                                            <p:cond delay="0"/>
                                          </p:stCondLst>
                                        </p:cTn>
                                        <p:tgtEl>
                                          <p:spTgt spid="39"/>
                                        </p:tgtEl>
                                        <p:attrNameLst>
                                          <p:attrName>style.visibility</p:attrName>
                                        </p:attrNameLst>
                                      </p:cBhvr>
                                      <p:to>
                                        <p:strVal val="visible"/>
                                      </p:to>
                                    </p:set>
                                    <p:animEffect transition="in" filter="wipe(left)">
                                      <p:cBhvr>
                                        <p:cTn id="4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7" grpId="0"/>
      <p:bldP spid="3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 name="图片 59"/>
          <p:cNvPicPr>
            <a:picLocks noChangeAspect="1"/>
          </p:cNvPicPr>
          <p:nvPr/>
        </p:nvPicPr>
        <p:blipFill>
          <a:blip r:embed="rId1"/>
          <a:stretch>
            <a:fillRect/>
          </a:stretch>
        </p:blipFill>
        <p:spPr>
          <a:xfrm>
            <a:off x="561" y="2987396"/>
            <a:ext cx="12190877" cy="3870604"/>
          </a:xfrm>
          <a:prstGeom prst="rect">
            <a:avLst/>
          </a:prstGeom>
        </p:spPr>
      </p:pic>
      <p:sp>
        <p:nvSpPr>
          <p:cNvPr id="61" name="文本框 10"/>
          <p:cNvSpPr txBox="1"/>
          <p:nvPr/>
        </p:nvSpPr>
        <p:spPr>
          <a:xfrm>
            <a:off x="980143" y="1867480"/>
            <a:ext cx="2955916" cy="461665"/>
          </a:xfrm>
          <a:prstGeom prst="rect">
            <a:avLst/>
          </a:prstGeom>
          <a:noFill/>
        </p:spPr>
        <p:txBody>
          <a:bodyPr wrap="square" rtlCol="0">
            <a:spAutoFit/>
          </a:bodyPr>
          <a:lstStyle/>
          <a:p>
            <a:r>
              <a:rPr lang="zh-CN" altLang="en-US" sz="2400" b="1" dirty="0">
                <a:solidFill>
                  <a:prstClr val="black">
                    <a:lumMod val="65000"/>
                    <a:lumOff val="35000"/>
                  </a:prstClr>
                </a:solidFill>
                <a:latin typeface="字魂49号-逍遥行书" panose="00000500000000000000" pitchFamily="2" charset="-122"/>
                <a:ea typeface="字魂49号-逍遥行书" panose="00000500000000000000" pitchFamily="2" charset="-122"/>
              </a:rPr>
              <a:t>输入标题</a:t>
            </a:r>
            <a:endParaRPr lang="zh-CN" altLang="en-US" sz="2400" b="1" dirty="0">
              <a:solidFill>
                <a:prstClr val="black">
                  <a:lumMod val="65000"/>
                  <a:lumOff val="35000"/>
                </a:prstClr>
              </a:solidFill>
              <a:latin typeface="字魂49号-逍遥行书" panose="00000500000000000000" pitchFamily="2" charset="-122"/>
              <a:ea typeface="字魂49号-逍遥行书" panose="00000500000000000000" pitchFamily="2" charset="-122"/>
            </a:endParaRPr>
          </a:p>
        </p:txBody>
      </p:sp>
      <p:sp>
        <p:nvSpPr>
          <p:cNvPr id="62" name="文本框 11"/>
          <p:cNvSpPr txBox="1"/>
          <p:nvPr/>
        </p:nvSpPr>
        <p:spPr>
          <a:xfrm>
            <a:off x="980141" y="2267590"/>
            <a:ext cx="8395870" cy="1077987"/>
          </a:xfrm>
          <a:prstGeom prst="rect">
            <a:avLst/>
          </a:prstGeom>
          <a:noFill/>
        </p:spPr>
        <p:txBody>
          <a:bodyPr wrap="square" rtlCol="0">
            <a:spAutoFit/>
          </a:bodyPr>
          <a:lstStyle/>
          <a:p>
            <a:pPr>
              <a:lnSpc>
                <a:spcPct val="250000"/>
              </a:lnSpc>
            </a:pPr>
            <a:r>
              <a:rPr lang="zh-CN" altLang="en-US" sz="1400"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输入你需要的文本内容输入你需要的文本内容输入你需要的文本内容输入你需要的文本内容输入你需要的文本内容输入你需要的文本内容输入你需要的文本内容</a:t>
            </a:r>
            <a:endParaRPr lang="zh-CN" altLang="en-US" sz="1400"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pic>
        <p:nvPicPr>
          <p:cNvPr id="63" name="图片 62"/>
          <p:cNvPicPr>
            <a:picLocks noChangeAspect="1"/>
          </p:cNvPicPr>
          <p:nvPr/>
        </p:nvPicPr>
        <p:blipFill rotWithShape="1">
          <a:blip r:embed="rId2" cstate="screen"/>
          <a:srcRect/>
          <a:stretch>
            <a:fillRect/>
          </a:stretch>
        </p:blipFill>
        <p:spPr>
          <a:xfrm>
            <a:off x="6012842" y="3118174"/>
            <a:ext cx="508647" cy="1132765"/>
          </a:xfrm>
          <a:prstGeom prst="rect">
            <a:avLst/>
          </a:prstGeom>
        </p:spPr>
      </p:pic>
      <p:sp>
        <p:nvSpPr>
          <p:cNvPr id="64" name="文本框 13"/>
          <p:cNvSpPr txBox="1"/>
          <p:nvPr/>
        </p:nvSpPr>
        <p:spPr>
          <a:xfrm>
            <a:off x="6096000" y="3176725"/>
            <a:ext cx="342330" cy="1015663"/>
          </a:xfrm>
          <a:prstGeom prst="rect">
            <a:avLst/>
          </a:prstGeom>
          <a:noFill/>
        </p:spPr>
        <p:txBody>
          <a:bodyPr wrap="square" rtlCol="0">
            <a:spAutoFit/>
          </a:bodyPr>
          <a:lstStyle/>
          <a:p>
            <a:pPr algn="ctr"/>
            <a:r>
              <a:rPr lang="zh-CN" altLang="en-US" sz="2000" b="1" dirty="0">
                <a:solidFill>
                  <a:prstClr val="white"/>
                </a:solidFill>
                <a:latin typeface="字魂49号-逍遥行书" panose="00000500000000000000" pitchFamily="2" charset="-122"/>
                <a:ea typeface="字魂49号-逍遥行书" panose="00000500000000000000" pitchFamily="2" charset="-122"/>
              </a:rPr>
              <a:t>中国风</a:t>
            </a:r>
            <a:endParaRPr lang="zh-CN" altLang="en-US" sz="2000" b="1" dirty="0">
              <a:solidFill>
                <a:prstClr val="white"/>
              </a:solidFill>
              <a:latin typeface="字魂49号-逍遥行书" panose="00000500000000000000" pitchFamily="2" charset="-122"/>
              <a:ea typeface="字魂49号-逍遥行书" panose="00000500000000000000" pitchFamily="2" charset="-122"/>
            </a:endParaRPr>
          </a:p>
        </p:txBody>
      </p:sp>
      <p:grpSp>
        <p:nvGrpSpPr>
          <p:cNvPr id="65" name="组合 64"/>
          <p:cNvGrpSpPr/>
          <p:nvPr/>
        </p:nvGrpSpPr>
        <p:grpSpPr>
          <a:xfrm>
            <a:off x="180525" y="195251"/>
            <a:ext cx="8842679" cy="730099"/>
            <a:chOff x="2165340" y="293741"/>
            <a:chExt cx="8842679" cy="730099"/>
          </a:xfrm>
        </p:grpSpPr>
        <p:sp>
          <p:nvSpPr>
            <p:cNvPr id="66" name="矩形 11"/>
            <p:cNvSpPr>
              <a:spLocks noChangeArrowheads="1"/>
            </p:cNvSpPr>
            <p:nvPr/>
          </p:nvSpPr>
          <p:spPr bwMode="auto">
            <a:xfrm>
              <a:off x="2539778" y="293741"/>
              <a:ext cx="305724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dirty="0">
                  <a:solidFill>
                    <a:srgbClr val="404040"/>
                  </a:solidFill>
                  <a:latin typeface="叶根友刀锋黑草" panose="02010601030101010101" pitchFamily="2" charset="-122"/>
                  <a:ea typeface="叶根友刀锋黑草" panose="02010601030101010101" pitchFamily="2" charset="-122"/>
                  <a:sym typeface="迷你简剪纸"/>
                </a:rPr>
                <a:t>输入你的标题描述</a:t>
              </a:r>
              <a:endParaRPr lang="zh-CN" altLang="en-US" sz="2800" dirty="0">
                <a:solidFill>
                  <a:srgbClr val="404040"/>
                </a:solidFill>
                <a:latin typeface="叶根友刀锋黑草" panose="02010601030101010101" pitchFamily="2" charset="-122"/>
                <a:ea typeface="叶根友刀锋黑草" panose="02010601030101010101" pitchFamily="2" charset="-122"/>
                <a:sym typeface="迷你简剪纸"/>
              </a:endParaRPr>
            </a:p>
          </p:txBody>
        </p:sp>
        <p:pic>
          <p:nvPicPr>
            <p:cNvPr id="67" name="图片 28" descr="C_108.jpg"/>
            <p:cNvPicPr>
              <a:picLocks noChangeAspect="1"/>
            </p:cNvPicPr>
            <p:nvPr/>
          </p:nvPicPr>
          <p:blipFill>
            <a:blip r:embed="rId3" cstate="email">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bright="10000" contrast="-15000"/>
                      </a14:imgEffect>
                    </a14:imgLayer>
                  </a14:imgProps>
                </a:ext>
              </a:extLst>
            </a:blip>
            <a:srcRect/>
            <a:stretch>
              <a:fillRect/>
            </a:stretch>
          </p:blipFill>
          <p:spPr bwMode="auto">
            <a:xfrm>
              <a:off x="2165340" y="841177"/>
              <a:ext cx="8842679" cy="18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p:cTn id="7" dur="1000" fill="hold"/>
                                        <p:tgtEl>
                                          <p:spTgt spid="61"/>
                                        </p:tgtEl>
                                        <p:attrNameLst>
                                          <p:attrName>ppt_w</p:attrName>
                                        </p:attrNameLst>
                                      </p:cBhvr>
                                      <p:tavLst>
                                        <p:tav tm="0">
                                          <p:val>
                                            <p:fltVal val="0"/>
                                          </p:val>
                                        </p:tav>
                                        <p:tav tm="100000">
                                          <p:val>
                                            <p:strVal val="#ppt_w"/>
                                          </p:val>
                                        </p:tav>
                                      </p:tavLst>
                                    </p:anim>
                                    <p:anim calcmode="lin" valueType="num">
                                      <p:cBhvr>
                                        <p:cTn id="8" dur="1000" fill="hold"/>
                                        <p:tgtEl>
                                          <p:spTgt spid="61"/>
                                        </p:tgtEl>
                                        <p:attrNameLst>
                                          <p:attrName>ppt_h</p:attrName>
                                        </p:attrNameLst>
                                      </p:cBhvr>
                                      <p:tavLst>
                                        <p:tav tm="0">
                                          <p:val>
                                            <p:fltVal val="0"/>
                                          </p:val>
                                        </p:tav>
                                        <p:tav tm="100000">
                                          <p:val>
                                            <p:strVal val="#ppt_h"/>
                                          </p:val>
                                        </p:tav>
                                      </p:tavLst>
                                    </p:anim>
                                    <p:anim calcmode="lin" valueType="num">
                                      <p:cBhvr>
                                        <p:cTn id="9" dur="1000" fill="hold"/>
                                        <p:tgtEl>
                                          <p:spTgt spid="61"/>
                                        </p:tgtEl>
                                        <p:attrNameLst>
                                          <p:attrName>style.rotation</p:attrName>
                                        </p:attrNameLst>
                                      </p:cBhvr>
                                      <p:tavLst>
                                        <p:tav tm="0">
                                          <p:val>
                                            <p:fltVal val="90"/>
                                          </p:val>
                                        </p:tav>
                                        <p:tav tm="100000">
                                          <p:val>
                                            <p:fltVal val="0"/>
                                          </p:val>
                                        </p:tav>
                                      </p:tavLst>
                                    </p:anim>
                                    <p:animEffect transition="in" filter="fade">
                                      <p:cBhvr>
                                        <p:cTn id="10" dur="1000"/>
                                        <p:tgtEl>
                                          <p:spTgt spid="61"/>
                                        </p:tgtEl>
                                      </p:cBhvr>
                                    </p:animEffect>
                                  </p:childTnLst>
                                </p:cTn>
                              </p:par>
                            </p:childTnLst>
                          </p:cTn>
                        </p:par>
                        <p:par>
                          <p:cTn id="11" fill="hold">
                            <p:stCondLst>
                              <p:cond delay="1000"/>
                            </p:stCondLst>
                            <p:childTnLst>
                              <p:par>
                                <p:cTn id="12" presetID="31" presetClass="entr" presetSubtype="0" fill="hold" grpId="0" nodeType="afterEffect">
                                  <p:stCondLst>
                                    <p:cond delay="0"/>
                                  </p:stCondLst>
                                  <p:childTnLst>
                                    <p:set>
                                      <p:cBhvr>
                                        <p:cTn id="13" dur="1" fill="hold">
                                          <p:stCondLst>
                                            <p:cond delay="0"/>
                                          </p:stCondLst>
                                        </p:cTn>
                                        <p:tgtEl>
                                          <p:spTgt spid="62"/>
                                        </p:tgtEl>
                                        <p:attrNameLst>
                                          <p:attrName>style.visibility</p:attrName>
                                        </p:attrNameLst>
                                      </p:cBhvr>
                                      <p:to>
                                        <p:strVal val="visible"/>
                                      </p:to>
                                    </p:set>
                                    <p:anim calcmode="lin" valueType="num">
                                      <p:cBhvr>
                                        <p:cTn id="14" dur="1000" fill="hold"/>
                                        <p:tgtEl>
                                          <p:spTgt spid="62"/>
                                        </p:tgtEl>
                                        <p:attrNameLst>
                                          <p:attrName>ppt_w</p:attrName>
                                        </p:attrNameLst>
                                      </p:cBhvr>
                                      <p:tavLst>
                                        <p:tav tm="0">
                                          <p:val>
                                            <p:fltVal val="0"/>
                                          </p:val>
                                        </p:tav>
                                        <p:tav tm="100000">
                                          <p:val>
                                            <p:strVal val="#ppt_w"/>
                                          </p:val>
                                        </p:tav>
                                      </p:tavLst>
                                    </p:anim>
                                    <p:anim calcmode="lin" valueType="num">
                                      <p:cBhvr>
                                        <p:cTn id="15" dur="1000" fill="hold"/>
                                        <p:tgtEl>
                                          <p:spTgt spid="62"/>
                                        </p:tgtEl>
                                        <p:attrNameLst>
                                          <p:attrName>ppt_h</p:attrName>
                                        </p:attrNameLst>
                                      </p:cBhvr>
                                      <p:tavLst>
                                        <p:tav tm="0">
                                          <p:val>
                                            <p:fltVal val="0"/>
                                          </p:val>
                                        </p:tav>
                                        <p:tav tm="100000">
                                          <p:val>
                                            <p:strVal val="#ppt_h"/>
                                          </p:val>
                                        </p:tav>
                                      </p:tavLst>
                                    </p:anim>
                                    <p:anim calcmode="lin" valueType="num">
                                      <p:cBhvr>
                                        <p:cTn id="16" dur="1000" fill="hold"/>
                                        <p:tgtEl>
                                          <p:spTgt spid="62"/>
                                        </p:tgtEl>
                                        <p:attrNameLst>
                                          <p:attrName>style.rotation</p:attrName>
                                        </p:attrNameLst>
                                      </p:cBhvr>
                                      <p:tavLst>
                                        <p:tav tm="0">
                                          <p:val>
                                            <p:fltVal val="90"/>
                                          </p:val>
                                        </p:tav>
                                        <p:tav tm="100000">
                                          <p:val>
                                            <p:fltVal val="0"/>
                                          </p:val>
                                        </p:tav>
                                      </p:tavLst>
                                    </p:anim>
                                    <p:animEffect transition="in" filter="fade">
                                      <p:cBhvr>
                                        <p:cTn id="17" dur="1000"/>
                                        <p:tgtEl>
                                          <p:spTgt spid="62"/>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63"/>
                                        </p:tgtEl>
                                        <p:attrNameLst>
                                          <p:attrName>style.visibility</p:attrName>
                                        </p:attrNameLst>
                                      </p:cBhvr>
                                      <p:to>
                                        <p:strVal val="visible"/>
                                      </p:to>
                                    </p:set>
                                    <p:anim calcmode="lin" valueType="num">
                                      <p:cBhvr>
                                        <p:cTn id="21" dur="500" fill="hold"/>
                                        <p:tgtEl>
                                          <p:spTgt spid="63"/>
                                        </p:tgtEl>
                                        <p:attrNameLst>
                                          <p:attrName>ppt_w</p:attrName>
                                        </p:attrNameLst>
                                      </p:cBhvr>
                                      <p:tavLst>
                                        <p:tav tm="0">
                                          <p:val>
                                            <p:fltVal val="0"/>
                                          </p:val>
                                        </p:tav>
                                        <p:tav tm="100000">
                                          <p:val>
                                            <p:strVal val="#ppt_w"/>
                                          </p:val>
                                        </p:tav>
                                      </p:tavLst>
                                    </p:anim>
                                    <p:anim calcmode="lin" valueType="num">
                                      <p:cBhvr>
                                        <p:cTn id="22" dur="500" fill="hold"/>
                                        <p:tgtEl>
                                          <p:spTgt spid="63"/>
                                        </p:tgtEl>
                                        <p:attrNameLst>
                                          <p:attrName>ppt_h</p:attrName>
                                        </p:attrNameLst>
                                      </p:cBhvr>
                                      <p:tavLst>
                                        <p:tav tm="0">
                                          <p:val>
                                            <p:fltVal val="0"/>
                                          </p:val>
                                        </p:tav>
                                        <p:tav tm="100000">
                                          <p:val>
                                            <p:strVal val="#ppt_h"/>
                                          </p:val>
                                        </p:tav>
                                      </p:tavLst>
                                    </p:anim>
                                    <p:animEffect transition="in" filter="fade">
                                      <p:cBhvr>
                                        <p:cTn id="23" dur="500"/>
                                        <p:tgtEl>
                                          <p:spTgt spid="63"/>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64"/>
                                        </p:tgtEl>
                                        <p:attrNameLst>
                                          <p:attrName>style.visibility</p:attrName>
                                        </p:attrNameLst>
                                      </p:cBhvr>
                                      <p:to>
                                        <p:strVal val="visible"/>
                                      </p:to>
                                    </p:set>
                                    <p:anim calcmode="lin" valueType="num">
                                      <p:cBhvr>
                                        <p:cTn id="27" dur="500" fill="hold"/>
                                        <p:tgtEl>
                                          <p:spTgt spid="64"/>
                                        </p:tgtEl>
                                        <p:attrNameLst>
                                          <p:attrName>ppt_w</p:attrName>
                                        </p:attrNameLst>
                                      </p:cBhvr>
                                      <p:tavLst>
                                        <p:tav tm="0">
                                          <p:val>
                                            <p:fltVal val="0"/>
                                          </p:val>
                                        </p:tav>
                                        <p:tav tm="100000">
                                          <p:val>
                                            <p:strVal val="#ppt_w"/>
                                          </p:val>
                                        </p:tav>
                                      </p:tavLst>
                                    </p:anim>
                                    <p:anim calcmode="lin" valueType="num">
                                      <p:cBhvr>
                                        <p:cTn id="28" dur="500" fill="hold"/>
                                        <p:tgtEl>
                                          <p:spTgt spid="64"/>
                                        </p:tgtEl>
                                        <p:attrNameLst>
                                          <p:attrName>ppt_h</p:attrName>
                                        </p:attrNameLst>
                                      </p:cBhvr>
                                      <p:tavLst>
                                        <p:tav tm="0">
                                          <p:val>
                                            <p:fltVal val="0"/>
                                          </p:val>
                                        </p:tav>
                                        <p:tav tm="100000">
                                          <p:val>
                                            <p:strVal val="#ppt_h"/>
                                          </p:val>
                                        </p:tav>
                                      </p:tavLst>
                                    </p:anim>
                                    <p:animEffect transition="in" filter="fade">
                                      <p:cBhvr>
                                        <p:cTn id="29" dur="500"/>
                                        <p:tgtEl>
                                          <p:spTgt spid="64"/>
                                        </p:tgtEl>
                                      </p:cBhvr>
                                    </p:animEffect>
                                  </p:childTnLst>
                                </p:cTn>
                              </p:par>
                              <p:par>
                                <p:cTn id="30" presetID="22" presetClass="entr" presetSubtype="8" fill="hold" nodeType="withEffect">
                                  <p:stCondLst>
                                    <p:cond delay="0"/>
                                  </p:stCondLst>
                                  <p:childTnLst>
                                    <p:set>
                                      <p:cBhvr>
                                        <p:cTn id="31" dur="1" fill="hold">
                                          <p:stCondLst>
                                            <p:cond delay="0"/>
                                          </p:stCondLst>
                                        </p:cTn>
                                        <p:tgtEl>
                                          <p:spTgt spid="65"/>
                                        </p:tgtEl>
                                        <p:attrNameLst>
                                          <p:attrName>style.visibility</p:attrName>
                                        </p:attrNameLst>
                                      </p:cBhvr>
                                      <p:to>
                                        <p:strVal val="visible"/>
                                      </p:to>
                                    </p:set>
                                    <p:animEffect transition="in" filter="wipe(left)">
                                      <p:cBhvr>
                                        <p:cTn id="3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P spid="6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图片 40"/>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70" y="0"/>
            <a:ext cx="12188472" cy="6859588"/>
          </a:xfrm>
          <a:prstGeom prst="rect">
            <a:avLst/>
          </a:prstGeom>
        </p:spPr>
      </p:pic>
      <p:sp>
        <p:nvSpPr>
          <p:cNvPr id="42" name="文本框 28"/>
          <p:cNvSpPr txBox="1">
            <a:spLocks noChangeArrowheads="1"/>
          </p:cNvSpPr>
          <p:nvPr/>
        </p:nvSpPr>
        <p:spPr bwMode="auto">
          <a:xfrm>
            <a:off x="2317247" y="2379936"/>
            <a:ext cx="756285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6600" dirty="0">
                <a:solidFill>
                  <a:srgbClr val="404040"/>
                </a:solidFill>
                <a:latin typeface="叶根友行书繁" panose="02010601030101010101" pitchFamily="2" charset="-122"/>
                <a:ea typeface="叶根友行书繁" panose="02010601030101010101" pitchFamily="2" charset="-122"/>
              </a:rPr>
              <a:t>谢谢</a:t>
            </a:r>
            <a:r>
              <a:rPr lang="zh-CN" altLang="en-US" sz="6600" dirty="0">
                <a:solidFill>
                  <a:srgbClr val="E12431"/>
                </a:solidFill>
                <a:latin typeface="叶根友行书繁" panose="02010601030101010101" pitchFamily="2" charset="-122"/>
                <a:ea typeface="叶根友行书繁" panose="02010601030101010101" pitchFamily="2" charset="-122"/>
              </a:rPr>
              <a:t>您的观看</a:t>
            </a:r>
            <a:r>
              <a:rPr lang="zh-CN" altLang="en-US" sz="6600" dirty="0">
                <a:solidFill>
                  <a:srgbClr val="404040"/>
                </a:solidFill>
                <a:latin typeface="叶根友行书繁" panose="02010601030101010101" pitchFamily="2" charset="-122"/>
                <a:ea typeface="叶根友行书繁" panose="02010601030101010101" pitchFamily="2" charset="-122"/>
              </a:rPr>
              <a:t>指导</a:t>
            </a:r>
            <a:r>
              <a:rPr lang="en-US" altLang="zh-CN" sz="6600" dirty="0">
                <a:solidFill>
                  <a:srgbClr val="404040"/>
                </a:solidFill>
                <a:latin typeface="叶根友行书繁" panose="02010601030101010101" pitchFamily="2" charset="-122"/>
                <a:ea typeface="叶根友行书繁" panose="02010601030101010101" pitchFamily="2" charset="-122"/>
              </a:rPr>
              <a:t>!</a:t>
            </a:r>
            <a:endParaRPr lang="zh-CN" altLang="en-US" sz="6600" dirty="0">
              <a:solidFill>
                <a:srgbClr val="404040"/>
              </a:solidFill>
              <a:latin typeface="叶根友行书繁" panose="02010601030101010101" pitchFamily="2" charset="-122"/>
              <a:ea typeface="叶根友行书繁" panose="02010601030101010101" pitchFamily="2" charset="-122"/>
            </a:endParaRPr>
          </a:p>
        </p:txBody>
      </p:sp>
      <p:sp>
        <p:nvSpPr>
          <p:cNvPr id="43" name="文本框 29"/>
          <p:cNvSpPr txBox="1">
            <a:spLocks noChangeArrowheads="1"/>
          </p:cNvSpPr>
          <p:nvPr/>
        </p:nvSpPr>
        <p:spPr bwMode="auto">
          <a:xfrm>
            <a:off x="2574422" y="3554684"/>
            <a:ext cx="70485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00" dirty="0">
                <a:solidFill>
                  <a:srgbClr val="595959"/>
                </a:solidFill>
                <a:latin typeface="Adobe Garamond Pro" pitchFamily="18" charset="0"/>
                <a:ea typeface="华文中宋" panose="02010600040101010101" pitchFamily="2" charset="-122"/>
              </a:rPr>
              <a:t>BUSINESS PRACTICAL REPORT TEMPLATE</a:t>
            </a:r>
            <a:endParaRPr lang="zh-CN" altLang="en-US" sz="2000" dirty="0">
              <a:solidFill>
                <a:srgbClr val="595959"/>
              </a:solidFill>
              <a:latin typeface="Adobe Garamond Pro" pitchFamily="18" charset="0"/>
              <a:ea typeface="华文中宋" panose="02010600040101010101" pitchFamily="2" charset="-122"/>
            </a:endParaRPr>
          </a:p>
        </p:txBody>
      </p:sp>
      <p:pic>
        <p:nvPicPr>
          <p:cNvPr id="44" name="图片 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52694" y="45929"/>
            <a:ext cx="4843117" cy="233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 name="图片 4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4397828" y="4107786"/>
            <a:ext cx="2092729" cy="259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 name="图片 5"/>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3964" y="247885"/>
            <a:ext cx="3197758" cy="2394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900" advClick="0" advTm="1000">
        <p14:warp dir="in"/>
      </p:transition>
    </mc:Choice>
    <mc:Fallback>
      <p:transition spd="slow" advClick="0"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randombar(horizontal)">
                                      <p:cBhvr>
                                        <p:cTn id="7" dur="750"/>
                                        <p:tgtEl>
                                          <p:spTgt spid="41"/>
                                        </p:tgtEl>
                                      </p:cBhvr>
                                    </p:animEffect>
                                  </p:childTnLst>
                                </p:cTn>
                              </p:par>
                            </p:childTnLst>
                          </p:cTn>
                        </p:par>
                        <p:par>
                          <p:cTn id="8" fill="hold">
                            <p:stCondLst>
                              <p:cond delay="1000"/>
                            </p:stCondLst>
                            <p:childTnLst>
                              <p:par>
                                <p:cTn id="9" presetID="12" presetClass="entr" presetSubtype="4"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p:tgtEl>
                                          <p:spTgt spid="42"/>
                                        </p:tgtEl>
                                        <p:attrNameLst>
                                          <p:attrName>ppt_y</p:attrName>
                                        </p:attrNameLst>
                                      </p:cBhvr>
                                      <p:tavLst>
                                        <p:tav tm="0">
                                          <p:val>
                                            <p:strVal val="#ppt_y+#ppt_h*1.125000"/>
                                          </p:val>
                                        </p:tav>
                                        <p:tav tm="100000">
                                          <p:val>
                                            <p:strVal val="#ppt_y"/>
                                          </p:val>
                                        </p:tav>
                                      </p:tavLst>
                                    </p:anim>
                                    <p:animEffect transition="in" filter="wipe(up)">
                                      <p:cBhvr>
                                        <p:cTn id="12" dur="500"/>
                                        <p:tgtEl>
                                          <p:spTgt spid="42"/>
                                        </p:tgtEl>
                                      </p:cBhvr>
                                    </p:animEffect>
                                  </p:childTnLst>
                                </p:cTn>
                              </p:par>
                            </p:childTnLst>
                          </p:cTn>
                        </p:par>
                        <p:par>
                          <p:cTn id="13" fill="hold">
                            <p:stCondLst>
                              <p:cond delay="1500"/>
                            </p:stCondLst>
                            <p:childTnLst>
                              <p:par>
                                <p:cTn id="14" presetID="10" presetClass="entr" presetSubtype="0" fill="hold" grpId="0" nodeType="after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fade">
                                      <p:cBhvr>
                                        <p:cTn id="16" dur="500"/>
                                        <p:tgtEl>
                                          <p:spTgt spid="43"/>
                                        </p:tgtEl>
                                      </p:cBhvr>
                                    </p:animEffect>
                                  </p:childTnLst>
                                </p:cTn>
                              </p:par>
                              <p:par>
                                <p:cTn id="17" presetID="47" presetClass="entr" presetSubtype="0" fill="hold" nodeType="withEffect">
                                  <p:stCondLst>
                                    <p:cond delay="500"/>
                                  </p:stCondLst>
                                  <p:childTnLst>
                                    <p:set>
                                      <p:cBhvr>
                                        <p:cTn id="18" dur="1" fill="hold">
                                          <p:stCondLst>
                                            <p:cond delay="0"/>
                                          </p:stCondLst>
                                        </p:cTn>
                                        <p:tgtEl>
                                          <p:spTgt spid="44"/>
                                        </p:tgtEl>
                                        <p:attrNameLst>
                                          <p:attrName>style.visibility</p:attrName>
                                        </p:attrNameLst>
                                      </p:cBhvr>
                                      <p:to>
                                        <p:strVal val="visible"/>
                                      </p:to>
                                    </p:set>
                                    <p:animEffect transition="in" filter="fade">
                                      <p:cBhvr>
                                        <p:cTn id="19" dur="750"/>
                                        <p:tgtEl>
                                          <p:spTgt spid="44"/>
                                        </p:tgtEl>
                                      </p:cBhvr>
                                    </p:animEffect>
                                    <p:anim calcmode="lin" valueType="num">
                                      <p:cBhvr>
                                        <p:cTn id="20" dur="750" fill="hold"/>
                                        <p:tgtEl>
                                          <p:spTgt spid="44"/>
                                        </p:tgtEl>
                                        <p:attrNameLst>
                                          <p:attrName>ppt_x</p:attrName>
                                        </p:attrNameLst>
                                      </p:cBhvr>
                                      <p:tavLst>
                                        <p:tav tm="0">
                                          <p:val>
                                            <p:strVal val="#ppt_x"/>
                                          </p:val>
                                        </p:tav>
                                        <p:tav tm="100000">
                                          <p:val>
                                            <p:strVal val="#ppt_x"/>
                                          </p:val>
                                        </p:tav>
                                      </p:tavLst>
                                    </p:anim>
                                    <p:anim calcmode="lin" valueType="num">
                                      <p:cBhvr>
                                        <p:cTn id="21" dur="750" fill="hold"/>
                                        <p:tgtEl>
                                          <p:spTgt spid="44"/>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1250"/>
                                  </p:stCondLst>
                                  <p:childTnLst>
                                    <p:set>
                                      <p:cBhvr>
                                        <p:cTn id="23" dur="1" fill="hold">
                                          <p:stCondLst>
                                            <p:cond delay="0"/>
                                          </p:stCondLst>
                                        </p:cTn>
                                        <p:tgtEl>
                                          <p:spTgt spid="45"/>
                                        </p:tgtEl>
                                        <p:attrNameLst>
                                          <p:attrName>style.visibility</p:attrName>
                                        </p:attrNameLst>
                                      </p:cBhvr>
                                      <p:to>
                                        <p:strVal val="visible"/>
                                      </p:to>
                                    </p:set>
                                    <p:animEffect transition="in" filter="fade">
                                      <p:cBhvr>
                                        <p:cTn id="24" dur="1000"/>
                                        <p:tgtEl>
                                          <p:spTgt spid="45"/>
                                        </p:tgtEl>
                                      </p:cBhvr>
                                    </p:animEffect>
                                    <p:anim calcmode="lin" valueType="num">
                                      <p:cBhvr>
                                        <p:cTn id="25" dur="1000" fill="hold"/>
                                        <p:tgtEl>
                                          <p:spTgt spid="45"/>
                                        </p:tgtEl>
                                        <p:attrNameLst>
                                          <p:attrName>ppt_x</p:attrName>
                                        </p:attrNameLst>
                                      </p:cBhvr>
                                      <p:tavLst>
                                        <p:tav tm="0">
                                          <p:val>
                                            <p:strVal val="#ppt_x"/>
                                          </p:val>
                                        </p:tav>
                                        <p:tav tm="100000">
                                          <p:val>
                                            <p:strVal val="#ppt_x"/>
                                          </p:val>
                                        </p:tav>
                                      </p:tavLst>
                                    </p:anim>
                                    <p:anim calcmode="lin" valueType="num">
                                      <p:cBhvr>
                                        <p:cTn id="26" dur="1000" fill="hold"/>
                                        <p:tgtEl>
                                          <p:spTgt spid="45"/>
                                        </p:tgtEl>
                                        <p:attrNameLst>
                                          <p:attrName>ppt_y</p:attrName>
                                        </p:attrNameLst>
                                      </p:cBhvr>
                                      <p:tavLst>
                                        <p:tav tm="0">
                                          <p:val>
                                            <p:strVal val="#ppt_y+.1"/>
                                          </p:val>
                                        </p:tav>
                                        <p:tav tm="100000">
                                          <p:val>
                                            <p:strVal val="#ppt_y"/>
                                          </p:val>
                                        </p:tav>
                                      </p:tavLst>
                                    </p:anim>
                                  </p:childTnLst>
                                </p:cTn>
                              </p:par>
                              <p:par>
                                <p:cTn id="27" presetID="2" presetClass="entr" presetSubtype="3" fill="hold" nodeType="withEffect">
                                  <p:stCondLst>
                                    <p:cond delay="1250"/>
                                  </p:stCondLst>
                                  <p:childTnLst>
                                    <p:set>
                                      <p:cBhvr>
                                        <p:cTn id="28" dur="1" fill="hold">
                                          <p:stCondLst>
                                            <p:cond delay="0"/>
                                          </p:stCondLst>
                                        </p:cTn>
                                        <p:tgtEl>
                                          <p:spTgt spid="46"/>
                                        </p:tgtEl>
                                        <p:attrNameLst>
                                          <p:attrName>style.visibility</p:attrName>
                                        </p:attrNameLst>
                                      </p:cBhvr>
                                      <p:to>
                                        <p:strVal val="visible"/>
                                      </p:to>
                                    </p:set>
                                    <p:anim calcmode="lin" valueType="num">
                                      <p:cBhvr additive="base">
                                        <p:cTn id="29" dur="500" fill="hold"/>
                                        <p:tgtEl>
                                          <p:spTgt spid="46"/>
                                        </p:tgtEl>
                                        <p:attrNameLst>
                                          <p:attrName>ppt_x</p:attrName>
                                        </p:attrNameLst>
                                      </p:cBhvr>
                                      <p:tavLst>
                                        <p:tav tm="0">
                                          <p:val>
                                            <p:strVal val="1+#ppt_w/2"/>
                                          </p:val>
                                        </p:tav>
                                        <p:tav tm="100000">
                                          <p:val>
                                            <p:strVal val="#ppt_x"/>
                                          </p:val>
                                        </p:tav>
                                      </p:tavLst>
                                    </p:anim>
                                    <p:anim calcmode="lin" valueType="num">
                                      <p:cBhvr additive="base">
                                        <p:cTn id="30" dur="500" fill="hold"/>
                                        <p:tgtEl>
                                          <p:spTgt spid="4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11"/>
          <p:cNvSpPr>
            <a:spLocks noChangeArrowheads="1"/>
          </p:cNvSpPr>
          <p:nvPr/>
        </p:nvSpPr>
        <p:spPr bwMode="auto">
          <a:xfrm>
            <a:off x="3035078" y="2760437"/>
            <a:ext cx="647324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5400" dirty="0">
                <a:solidFill>
                  <a:srgbClr val="E12431"/>
                </a:solidFill>
                <a:latin typeface="叶根友刀锋黑草" panose="02010601030101010101" pitchFamily="2" charset="-122"/>
                <a:ea typeface="叶根友刀锋黑草" panose="02010601030101010101" pitchFamily="2" charset="-122"/>
                <a:sym typeface="迷你简剪纸"/>
              </a:rPr>
              <a:t>第一章</a:t>
            </a:r>
            <a:r>
              <a:rPr lang="en-US" altLang="zh-CN" sz="5400" dirty="0">
                <a:solidFill>
                  <a:srgbClr val="E12431"/>
                </a:solidFill>
                <a:latin typeface="叶根友刀锋黑草" panose="02010601030101010101" pitchFamily="2" charset="-122"/>
                <a:ea typeface="叶根友刀锋黑草" panose="02010601030101010101" pitchFamily="2" charset="-122"/>
                <a:sym typeface="迷你简剪纸"/>
              </a:rPr>
              <a:t> </a:t>
            </a:r>
            <a:r>
              <a:rPr lang="zh-CN" altLang="en-US" sz="5400" dirty="0">
                <a:solidFill>
                  <a:srgbClr val="404040"/>
                </a:solidFill>
                <a:latin typeface="叶根友刀锋黑草" panose="02010601030101010101" pitchFamily="2" charset="-122"/>
                <a:ea typeface="叶根友刀锋黑草" panose="02010601030101010101" pitchFamily="2" charset="-122"/>
                <a:sym typeface="迷你简剪纸"/>
              </a:rPr>
              <a:t>输入你的标题</a:t>
            </a:r>
            <a:endParaRPr lang="zh-CN" altLang="en-US" sz="5400" dirty="0">
              <a:solidFill>
                <a:srgbClr val="404040"/>
              </a:solidFill>
              <a:latin typeface="叶根友刀锋黑草" panose="02010601030101010101" pitchFamily="2" charset="-122"/>
              <a:ea typeface="叶根友刀锋黑草" panose="02010601030101010101" pitchFamily="2" charset="-122"/>
              <a:sym typeface="迷你简剪纸"/>
            </a:endParaRPr>
          </a:p>
        </p:txBody>
      </p:sp>
      <p:pic>
        <p:nvPicPr>
          <p:cNvPr id="25" name="图片 28" descr="C_108.jpg"/>
          <p:cNvPicPr>
            <a:picLocks noChangeAspect="1"/>
          </p:cNvPicPr>
          <p:nvPr/>
        </p:nvPicPr>
        <p:blipFill>
          <a:blip r:embed="rId1" cstate="email">
            <a:clrChange>
              <a:clrFrom>
                <a:srgbClr val="FFFFFF"/>
              </a:clrFrom>
              <a:clrTo>
                <a:srgbClr val="FFFFFF">
                  <a:alpha val="0"/>
                </a:srgbClr>
              </a:clrTo>
            </a:clrChange>
            <a:extLst>
              <a:ext uri="{BEBA8EAE-BF5A-486C-A8C5-ECC9F3942E4B}">
                <a14:imgProps xmlns:a14="http://schemas.microsoft.com/office/drawing/2010/main">
                  <a14:imgLayer r:embed="rId2">
                    <a14:imgEffect>
                      <a14:brightnessContrast bright="10000" contrast="-15000"/>
                    </a14:imgEffect>
                  </a14:imgLayer>
                </a14:imgProps>
              </a:ext>
            </a:extLst>
          </a:blip>
          <a:srcRect/>
          <a:stretch>
            <a:fillRect/>
          </a:stretch>
        </p:blipFill>
        <p:spPr bwMode="auto">
          <a:xfrm>
            <a:off x="2325326" y="3835074"/>
            <a:ext cx="8842679" cy="270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filter="fade">
                                      <p:cBhvr>
                                        <p:cTn id="11" dur="519"/>
                                        <p:tgtEl>
                                          <p:spTgt spid="24"/>
                                        </p:tgtEl>
                                      </p:cBhvr>
                                    </p:animEffect>
                                    <p:anim calcmode="lin" valueType="num">
                                      <p:cBhvr>
                                        <p:cTn id="12" dur="519" fill="hold"/>
                                        <p:tgtEl>
                                          <p:spTgt spid="24"/>
                                        </p:tgtEl>
                                        <p:attrNameLst>
                                          <p:attrName>ppt_x</p:attrName>
                                        </p:attrNameLst>
                                      </p:cBhvr>
                                      <p:tavLst>
                                        <p:tav tm="0">
                                          <p:val>
                                            <p:strVal val="#ppt_x"/>
                                          </p:val>
                                        </p:tav>
                                        <p:tav tm="100000">
                                          <p:val>
                                            <p:strVal val="#ppt_x"/>
                                          </p:val>
                                        </p:tav>
                                      </p:tavLst>
                                    </p:anim>
                                    <p:anim calcmode="lin" valueType="num">
                                      <p:cBhvr>
                                        <p:cTn id="13" dur="519"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ldLvl="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p:cNvPicPr>
            <a:picLocks noChangeAspect="1"/>
          </p:cNvPicPr>
          <p:nvPr/>
        </p:nvPicPr>
        <p:blipFill>
          <a:blip r:embed="rId1"/>
          <a:stretch>
            <a:fillRect/>
          </a:stretch>
        </p:blipFill>
        <p:spPr>
          <a:xfrm>
            <a:off x="1311568" y="1542793"/>
            <a:ext cx="2371943" cy="4719496"/>
          </a:xfrm>
          <a:prstGeom prst="rect">
            <a:avLst/>
          </a:prstGeom>
        </p:spPr>
      </p:pic>
      <p:pic>
        <p:nvPicPr>
          <p:cNvPr id="28" name="图片 27" descr="图片包含 就坐, 室内&#10;&#10;描述已自动生成"/>
          <p:cNvPicPr>
            <a:picLocks noChangeAspect="1"/>
          </p:cNvPicPr>
          <p:nvPr/>
        </p:nvPicPr>
        <p:blipFill rotWithShape="1">
          <a:blip r:embed="rId2" cstate="screen"/>
          <a:srcRect t="11605" b="23266"/>
          <a:stretch>
            <a:fillRect/>
          </a:stretch>
        </p:blipFill>
        <p:spPr>
          <a:xfrm>
            <a:off x="7870348" y="-28709"/>
            <a:ext cx="4321652" cy="3751895"/>
          </a:xfrm>
          <a:prstGeom prst="rect">
            <a:avLst/>
          </a:prstGeom>
        </p:spPr>
      </p:pic>
      <p:sp>
        <p:nvSpPr>
          <p:cNvPr id="29" name="矩形 28"/>
          <p:cNvSpPr/>
          <p:nvPr/>
        </p:nvSpPr>
        <p:spPr>
          <a:xfrm>
            <a:off x="1310184" y="1542793"/>
            <a:ext cx="5227094" cy="4719496"/>
          </a:xfrm>
          <a:prstGeom prst="rect">
            <a:avLst/>
          </a:prstGeom>
          <a:noFill/>
          <a:ln w="12700" cap="flat" cmpd="sng" algn="ctr">
            <a:solidFill>
              <a:sysClr val="windowText" lastClr="000000">
                <a:lumMod val="50000"/>
                <a:lumOff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等线" panose="02010600030101010101" charset="-122"/>
              <a:cs typeface="+mn-cs"/>
            </a:endParaRPr>
          </a:p>
        </p:txBody>
      </p:sp>
      <p:sp>
        <p:nvSpPr>
          <p:cNvPr id="30" name="文本框 11"/>
          <p:cNvSpPr txBox="1"/>
          <p:nvPr/>
        </p:nvSpPr>
        <p:spPr>
          <a:xfrm>
            <a:off x="4272423" y="2001675"/>
            <a:ext cx="1500411" cy="4042249"/>
          </a:xfrm>
          <a:prstGeom prst="rect">
            <a:avLst/>
          </a:prstGeom>
          <a:noFill/>
        </p:spPr>
        <p:txBody>
          <a:bodyPr vert="eaVert" wrap="square" rtlCol="0">
            <a:spAutoFit/>
          </a:bodyPr>
          <a:lstStyle/>
          <a:p>
            <a:pPr>
              <a:lnSpc>
                <a:spcPct val="250000"/>
              </a:lnSpc>
            </a:pPr>
            <a:r>
              <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输入你需要的文本内容输入你需要的文本内容输入你需要的文本内容输入你需要的文本内容输入你需要的文本内容输入你需要的文本内容</a:t>
            </a:r>
            <a:endPar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sp>
        <p:nvSpPr>
          <p:cNvPr id="31" name="文本框 12"/>
          <p:cNvSpPr txBox="1"/>
          <p:nvPr/>
        </p:nvSpPr>
        <p:spPr>
          <a:xfrm>
            <a:off x="5772834" y="2001675"/>
            <a:ext cx="646331" cy="1228356"/>
          </a:xfrm>
          <a:prstGeom prst="rect">
            <a:avLst/>
          </a:prstGeom>
          <a:noFill/>
        </p:spPr>
        <p:txBody>
          <a:bodyPr vert="eaVert" wrap="square" rtlCol="0">
            <a:spAutoFit/>
          </a:bodyPr>
          <a:lstStyle/>
          <a:p>
            <a:pPr algn="ctr">
              <a:lnSpc>
                <a:spcPct val="150000"/>
              </a:lnSpc>
            </a:pPr>
            <a:r>
              <a:rPr lang="zh-CN" altLang="en-US" sz="2000" b="1"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输入标题</a:t>
            </a:r>
            <a:endParaRPr lang="zh-CN" altLang="en-US" sz="2000" b="1"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sp>
        <p:nvSpPr>
          <p:cNvPr id="32" name="文本框 13"/>
          <p:cNvSpPr txBox="1"/>
          <p:nvPr/>
        </p:nvSpPr>
        <p:spPr>
          <a:xfrm>
            <a:off x="7333493" y="3625911"/>
            <a:ext cx="2423740" cy="2089380"/>
          </a:xfrm>
          <a:prstGeom prst="rect">
            <a:avLst/>
          </a:prstGeom>
          <a:noFill/>
        </p:spPr>
        <p:txBody>
          <a:bodyPr vert="eaVert" wrap="square" rtlCol="0">
            <a:spAutoFit/>
          </a:bodyPr>
          <a:lstStyle/>
          <a:p>
            <a:pPr>
              <a:lnSpc>
                <a:spcPct val="250000"/>
              </a:lnSpc>
            </a:pPr>
            <a:r>
              <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输入你需要的文本内容输入你需要的文本内容输入你需要的文本内容输入你需要的文本内容输入你需要的文本内容输入你需要的文本内容</a:t>
            </a:r>
            <a:endPar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grpSp>
        <p:nvGrpSpPr>
          <p:cNvPr id="33" name="组合 32"/>
          <p:cNvGrpSpPr/>
          <p:nvPr/>
        </p:nvGrpSpPr>
        <p:grpSpPr>
          <a:xfrm>
            <a:off x="180525" y="195251"/>
            <a:ext cx="8842679" cy="730099"/>
            <a:chOff x="2165340" y="293741"/>
            <a:chExt cx="8842679" cy="730099"/>
          </a:xfrm>
        </p:grpSpPr>
        <p:sp>
          <p:nvSpPr>
            <p:cNvPr id="34" name="矩形 11"/>
            <p:cNvSpPr>
              <a:spLocks noChangeArrowheads="1"/>
            </p:cNvSpPr>
            <p:nvPr/>
          </p:nvSpPr>
          <p:spPr bwMode="auto">
            <a:xfrm>
              <a:off x="2539778" y="293741"/>
              <a:ext cx="305724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dirty="0">
                  <a:solidFill>
                    <a:srgbClr val="404040"/>
                  </a:solidFill>
                  <a:latin typeface="叶根友刀锋黑草" panose="02010601030101010101" pitchFamily="2" charset="-122"/>
                  <a:ea typeface="叶根友刀锋黑草" panose="02010601030101010101" pitchFamily="2" charset="-122"/>
                  <a:sym typeface="迷你简剪纸"/>
                </a:rPr>
                <a:t>输入你的标题描述</a:t>
              </a:r>
              <a:endParaRPr lang="zh-CN" altLang="en-US" sz="2800" dirty="0">
                <a:solidFill>
                  <a:srgbClr val="404040"/>
                </a:solidFill>
                <a:latin typeface="叶根友刀锋黑草" panose="02010601030101010101" pitchFamily="2" charset="-122"/>
                <a:ea typeface="叶根友刀锋黑草" panose="02010601030101010101" pitchFamily="2" charset="-122"/>
                <a:sym typeface="迷你简剪纸"/>
              </a:endParaRPr>
            </a:p>
          </p:txBody>
        </p:sp>
        <p:pic>
          <p:nvPicPr>
            <p:cNvPr id="35" name="图片 28" descr="C_108.jpg"/>
            <p:cNvPicPr>
              <a:picLocks noChangeAspect="1"/>
            </p:cNvPicPr>
            <p:nvPr/>
          </p:nvPicPr>
          <p:blipFill>
            <a:blip r:embed="rId3" cstate="email">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bright="10000" contrast="-15000"/>
                      </a14:imgEffect>
                    </a14:imgLayer>
                  </a14:imgProps>
                </a:ext>
              </a:extLst>
            </a:blip>
            <a:srcRect/>
            <a:stretch>
              <a:fillRect/>
            </a:stretch>
          </p:blipFill>
          <p:spPr bwMode="auto">
            <a:xfrm>
              <a:off x="2165340" y="841177"/>
              <a:ext cx="8842679" cy="18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1000" fill="hold"/>
                                        <p:tgtEl>
                                          <p:spTgt spid="29"/>
                                        </p:tgtEl>
                                        <p:attrNameLst>
                                          <p:attrName>ppt_w</p:attrName>
                                        </p:attrNameLst>
                                      </p:cBhvr>
                                      <p:tavLst>
                                        <p:tav tm="0">
                                          <p:val>
                                            <p:fltVal val="0"/>
                                          </p:val>
                                        </p:tav>
                                        <p:tav tm="100000">
                                          <p:val>
                                            <p:strVal val="#ppt_w"/>
                                          </p:val>
                                        </p:tav>
                                      </p:tavLst>
                                    </p:anim>
                                    <p:anim calcmode="lin" valueType="num">
                                      <p:cBhvr>
                                        <p:cTn id="8" dur="1000" fill="hold"/>
                                        <p:tgtEl>
                                          <p:spTgt spid="29"/>
                                        </p:tgtEl>
                                        <p:attrNameLst>
                                          <p:attrName>ppt_h</p:attrName>
                                        </p:attrNameLst>
                                      </p:cBhvr>
                                      <p:tavLst>
                                        <p:tav tm="0">
                                          <p:val>
                                            <p:fltVal val="0"/>
                                          </p:val>
                                        </p:tav>
                                        <p:tav tm="100000">
                                          <p:val>
                                            <p:strVal val="#ppt_h"/>
                                          </p:val>
                                        </p:tav>
                                      </p:tavLst>
                                    </p:anim>
                                    <p:anim calcmode="lin" valueType="num">
                                      <p:cBhvr>
                                        <p:cTn id="9" dur="1000" fill="hold"/>
                                        <p:tgtEl>
                                          <p:spTgt spid="29"/>
                                        </p:tgtEl>
                                        <p:attrNameLst>
                                          <p:attrName>style.rotation</p:attrName>
                                        </p:attrNameLst>
                                      </p:cBhvr>
                                      <p:tavLst>
                                        <p:tav tm="0">
                                          <p:val>
                                            <p:fltVal val="90"/>
                                          </p:val>
                                        </p:tav>
                                        <p:tav tm="100000">
                                          <p:val>
                                            <p:fltVal val="0"/>
                                          </p:val>
                                        </p:tav>
                                      </p:tavLst>
                                    </p:anim>
                                    <p:animEffect transition="in" filter="fade">
                                      <p:cBhvr>
                                        <p:cTn id="10" dur="1000"/>
                                        <p:tgtEl>
                                          <p:spTgt spid="29"/>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27"/>
                                        </p:tgtEl>
                                        <p:attrNameLst>
                                          <p:attrName>style.visibility</p:attrName>
                                        </p:attrNameLst>
                                      </p:cBhvr>
                                      <p:to>
                                        <p:strVal val="visible"/>
                                      </p:to>
                                    </p:set>
                                    <p:anim calcmode="lin" valueType="num">
                                      <p:cBhvr>
                                        <p:cTn id="14" dur="1000" fill="hold"/>
                                        <p:tgtEl>
                                          <p:spTgt spid="27"/>
                                        </p:tgtEl>
                                        <p:attrNameLst>
                                          <p:attrName>ppt_w</p:attrName>
                                        </p:attrNameLst>
                                      </p:cBhvr>
                                      <p:tavLst>
                                        <p:tav tm="0">
                                          <p:val>
                                            <p:fltVal val="0"/>
                                          </p:val>
                                        </p:tav>
                                        <p:tav tm="100000">
                                          <p:val>
                                            <p:strVal val="#ppt_w"/>
                                          </p:val>
                                        </p:tav>
                                      </p:tavLst>
                                    </p:anim>
                                    <p:anim calcmode="lin" valueType="num">
                                      <p:cBhvr>
                                        <p:cTn id="15" dur="1000" fill="hold"/>
                                        <p:tgtEl>
                                          <p:spTgt spid="27"/>
                                        </p:tgtEl>
                                        <p:attrNameLst>
                                          <p:attrName>ppt_h</p:attrName>
                                        </p:attrNameLst>
                                      </p:cBhvr>
                                      <p:tavLst>
                                        <p:tav tm="0">
                                          <p:val>
                                            <p:fltVal val="0"/>
                                          </p:val>
                                        </p:tav>
                                        <p:tav tm="100000">
                                          <p:val>
                                            <p:strVal val="#ppt_h"/>
                                          </p:val>
                                        </p:tav>
                                      </p:tavLst>
                                    </p:anim>
                                    <p:anim calcmode="lin" valueType="num">
                                      <p:cBhvr>
                                        <p:cTn id="16" dur="1000" fill="hold"/>
                                        <p:tgtEl>
                                          <p:spTgt spid="27"/>
                                        </p:tgtEl>
                                        <p:attrNameLst>
                                          <p:attrName>style.rotation</p:attrName>
                                        </p:attrNameLst>
                                      </p:cBhvr>
                                      <p:tavLst>
                                        <p:tav tm="0">
                                          <p:val>
                                            <p:fltVal val="90"/>
                                          </p:val>
                                        </p:tav>
                                        <p:tav tm="100000">
                                          <p:val>
                                            <p:fltVal val="0"/>
                                          </p:val>
                                        </p:tav>
                                      </p:tavLst>
                                    </p:anim>
                                    <p:animEffect transition="in" filter="fade">
                                      <p:cBhvr>
                                        <p:cTn id="17" dur="1000"/>
                                        <p:tgtEl>
                                          <p:spTgt spid="27"/>
                                        </p:tgtEl>
                                      </p:cBhvr>
                                    </p:animEffect>
                                  </p:childTnLst>
                                </p:cTn>
                              </p:par>
                            </p:childTnLst>
                          </p:cTn>
                        </p:par>
                        <p:par>
                          <p:cTn id="18" fill="hold">
                            <p:stCondLst>
                              <p:cond delay="2000"/>
                            </p:stCondLst>
                            <p:childTnLst>
                              <p:par>
                                <p:cTn id="19" presetID="31" presetClass="entr" presetSubtype="0" fill="hold" nodeType="after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p:cTn id="21" dur="1000" fill="hold"/>
                                        <p:tgtEl>
                                          <p:spTgt spid="28"/>
                                        </p:tgtEl>
                                        <p:attrNameLst>
                                          <p:attrName>ppt_w</p:attrName>
                                        </p:attrNameLst>
                                      </p:cBhvr>
                                      <p:tavLst>
                                        <p:tav tm="0">
                                          <p:val>
                                            <p:fltVal val="0"/>
                                          </p:val>
                                        </p:tav>
                                        <p:tav tm="100000">
                                          <p:val>
                                            <p:strVal val="#ppt_w"/>
                                          </p:val>
                                        </p:tav>
                                      </p:tavLst>
                                    </p:anim>
                                    <p:anim calcmode="lin" valueType="num">
                                      <p:cBhvr>
                                        <p:cTn id="22" dur="1000" fill="hold"/>
                                        <p:tgtEl>
                                          <p:spTgt spid="28"/>
                                        </p:tgtEl>
                                        <p:attrNameLst>
                                          <p:attrName>ppt_h</p:attrName>
                                        </p:attrNameLst>
                                      </p:cBhvr>
                                      <p:tavLst>
                                        <p:tav tm="0">
                                          <p:val>
                                            <p:fltVal val="0"/>
                                          </p:val>
                                        </p:tav>
                                        <p:tav tm="100000">
                                          <p:val>
                                            <p:strVal val="#ppt_h"/>
                                          </p:val>
                                        </p:tav>
                                      </p:tavLst>
                                    </p:anim>
                                    <p:anim calcmode="lin" valueType="num">
                                      <p:cBhvr>
                                        <p:cTn id="23" dur="1000" fill="hold"/>
                                        <p:tgtEl>
                                          <p:spTgt spid="28"/>
                                        </p:tgtEl>
                                        <p:attrNameLst>
                                          <p:attrName>style.rotation</p:attrName>
                                        </p:attrNameLst>
                                      </p:cBhvr>
                                      <p:tavLst>
                                        <p:tav tm="0">
                                          <p:val>
                                            <p:fltVal val="90"/>
                                          </p:val>
                                        </p:tav>
                                        <p:tav tm="100000">
                                          <p:val>
                                            <p:fltVal val="0"/>
                                          </p:val>
                                        </p:tav>
                                      </p:tavLst>
                                    </p:anim>
                                    <p:animEffect transition="in" filter="fade">
                                      <p:cBhvr>
                                        <p:cTn id="24" dur="1000"/>
                                        <p:tgtEl>
                                          <p:spTgt spid="28"/>
                                        </p:tgtEl>
                                      </p:cBhvr>
                                    </p:animEffect>
                                  </p:childTnLst>
                                </p:cTn>
                              </p:par>
                            </p:childTnLst>
                          </p:cTn>
                        </p:par>
                        <p:par>
                          <p:cTn id="25" fill="hold">
                            <p:stCondLst>
                              <p:cond delay="3000"/>
                            </p:stCondLst>
                            <p:childTnLst>
                              <p:par>
                                <p:cTn id="26" presetID="22" presetClass="entr" presetSubtype="1"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wipe(up)">
                                      <p:cBhvr>
                                        <p:cTn id="28" dur="500"/>
                                        <p:tgtEl>
                                          <p:spTgt spid="31"/>
                                        </p:tgtEl>
                                      </p:cBhvr>
                                    </p:animEffect>
                                  </p:childTnLst>
                                </p:cTn>
                              </p:par>
                            </p:childTnLst>
                          </p:cTn>
                        </p:par>
                        <p:par>
                          <p:cTn id="29" fill="hold">
                            <p:stCondLst>
                              <p:cond delay="3500"/>
                            </p:stCondLst>
                            <p:childTnLst>
                              <p:par>
                                <p:cTn id="30" presetID="22" presetClass="entr" presetSubtype="1" fill="hold" grpId="0" nodeType="after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wipe(up)">
                                      <p:cBhvr>
                                        <p:cTn id="32" dur="500"/>
                                        <p:tgtEl>
                                          <p:spTgt spid="30"/>
                                        </p:tgtEl>
                                      </p:cBhvr>
                                    </p:animEffect>
                                  </p:childTnLst>
                                </p:cTn>
                              </p:par>
                            </p:childTnLst>
                          </p:cTn>
                        </p:par>
                        <p:par>
                          <p:cTn id="33" fill="hold">
                            <p:stCondLst>
                              <p:cond delay="4000"/>
                            </p:stCondLst>
                            <p:childTnLst>
                              <p:par>
                                <p:cTn id="34" presetID="22" presetClass="entr" presetSubtype="1"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up)">
                                      <p:cBhvr>
                                        <p:cTn id="36" dur="500"/>
                                        <p:tgtEl>
                                          <p:spTgt spid="32"/>
                                        </p:tgtEl>
                                      </p:cBhvr>
                                    </p:animEffect>
                                  </p:childTnLst>
                                </p:cTn>
                              </p:par>
                              <p:par>
                                <p:cTn id="37" presetID="22" presetClass="entr" presetSubtype="8" fill="hold"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wipe(left)">
                                      <p:cBhvr>
                                        <p:cTn id="3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p:bldP spid="31" grpId="0"/>
      <p:bldP spid="3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8"/>
          <p:cNvPicPr>
            <a:picLocks noChangeAspect="1"/>
          </p:cNvPicPr>
          <p:nvPr/>
        </p:nvPicPr>
        <p:blipFill>
          <a:blip r:embed="rId1" cstate="screen"/>
          <a:stretch>
            <a:fillRect/>
          </a:stretch>
        </p:blipFill>
        <p:spPr>
          <a:xfrm>
            <a:off x="7771262" y="1925059"/>
            <a:ext cx="3651913" cy="3651913"/>
          </a:xfrm>
          <a:prstGeom prst="rect">
            <a:avLst/>
          </a:prstGeom>
        </p:spPr>
      </p:pic>
      <p:sp>
        <p:nvSpPr>
          <p:cNvPr id="30" name="文本框 10"/>
          <p:cNvSpPr txBox="1"/>
          <p:nvPr/>
        </p:nvSpPr>
        <p:spPr>
          <a:xfrm>
            <a:off x="9319182" y="2395557"/>
            <a:ext cx="830997" cy="2710915"/>
          </a:xfrm>
          <a:prstGeom prst="rect">
            <a:avLst/>
          </a:prstGeom>
          <a:noFill/>
        </p:spPr>
        <p:txBody>
          <a:bodyPr vert="eaVert" wrap="square" rtlCol="0">
            <a:spAutoFit/>
          </a:bodyPr>
          <a:lstStyle/>
          <a:p>
            <a:pPr algn="ctr">
              <a:lnSpc>
                <a:spcPct val="150000"/>
              </a:lnSpc>
            </a:pPr>
            <a:r>
              <a:rPr lang="zh-CN" altLang="en-US" sz="2800" b="1"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输入标题</a:t>
            </a:r>
            <a:endParaRPr lang="zh-CN" altLang="en-US" sz="2800" b="1"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pic>
        <p:nvPicPr>
          <p:cNvPr id="31" name="图片 30"/>
          <p:cNvPicPr>
            <a:picLocks noChangeAspect="1"/>
          </p:cNvPicPr>
          <p:nvPr/>
        </p:nvPicPr>
        <p:blipFill rotWithShape="1">
          <a:blip r:embed="rId2" cstate="screen"/>
          <a:srcRect/>
          <a:stretch>
            <a:fillRect/>
          </a:stretch>
        </p:blipFill>
        <p:spPr>
          <a:xfrm>
            <a:off x="847867" y="2469882"/>
            <a:ext cx="805218" cy="743869"/>
          </a:xfrm>
          <a:prstGeom prst="rect">
            <a:avLst/>
          </a:prstGeom>
        </p:spPr>
      </p:pic>
      <p:sp>
        <p:nvSpPr>
          <p:cNvPr id="32" name="文本框 12"/>
          <p:cNvSpPr txBox="1"/>
          <p:nvPr/>
        </p:nvSpPr>
        <p:spPr>
          <a:xfrm>
            <a:off x="1864914" y="2264669"/>
            <a:ext cx="2255292" cy="400110"/>
          </a:xfrm>
          <a:prstGeom prst="rect">
            <a:avLst/>
          </a:prstGeom>
          <a:noFill/>
        </p:spPr>
        <p:txBody>
          <a:bodyPr wrap="square" rtlCol="0">
            <a:spAutoFit/>
          </a:bodyPr>
          <a:lstStyle/>
          <a:p>
            <a:r>
              <a:rPr lang="zh-CN" altLang="en-US" sz="2000" b="1" dirty="0">
                <a:solidFill>
                  <a:prstClr val="black">
                    <a:lumMod val="65000"/>
                    <a:lumOff val="35000"/>
                  </a:prstClr>
                </a:solidFill>
                <a:latin typeface="字魂49号-逍遥行书" panose="00000500000000000000" pitchFamily="2" charset="-122"/>
                <a:ea typeface="字魂49号-逍遥行书" panose="00000500000000000000" pitchFamily="2" charset="-122"/>
              </a:rPr>
              <a:t>输入标题</a:t>
            </a:r>
            <a:endParaRPr lang="zh-CN" altLang="en-US" sz="2000" b="1" dirty="0">
              <a:solidFill>
                <a:prstClr val="black">
                  <a:lumMod val="65000"/>
                  <a:lumOff val="35000"/>
                </a:prstClr>
              </a:solidFill>
              <a:latin typeface="字魂49号-逍遥行书" panose="00000500000000000000" pitchFamily="2" charset="-122"/>
              <a:ea typeface="字魂49号-逍遥行书" panose="00000500000000000000" pitchFamily="2" charset="-122"/>
            </a:endParaRPr>
          </a:p>
        </p:txBody>
      </p:sp>
      <p:sp>
        <p:nvSpPr>
          <p:cNvPr id="33" name="文本框 13"/>
          <p:cNvSpPr txBox="1"/>
          <p:nvPr/>
        </p:nvSpPr>
        <p:spPr>
          <a:xfrm>
            <a:off x="1864914" y="2664779"/>
            <a:ext cx="4718710" cy="623248"/>
          </a:xfrm>
          <a:prstGeom prst="rect">
            <a:avLst/>
          </a:prstGeom>
          <a:noFill/>
        </p:spPr>
        <p:txBody>
          <a:bodyPr wrap="square" rtlCol="0">
            <a:spAutoFit/>
          </a:bodyPr>
          <a:lstStyle/>
          <a:p>
            <a:pPr>
              <a:lnSpc>
                <a:spcPct val="150000"/>
              </a:lnSpc>
            </a:pPr>
            <a:r>
              <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a:t>
            </a:r>
            <a:endPar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pic>
        <p:nvPicPr>
          <p:cNvPr id="34" name="图片 33"/>
          <p:cNvPicPr>
            <a:picLocks noChangeAspect="1"/>
          </p:cNvPicPr>
          <p:nvPr/>
        </p:nvPicPr>
        <p:blipFill rotWithShape="1">
          <a:blip r:embed="rId2" cstate="screen"/>
          <a:srcRect/>
          <a:stretch>
            <a:fillRect/>
          </a:stretch>
        </p:blipFill>
        <p:spPr>
          <a:xfrm>
            <a:off x="847867" y="4110908"/>
            <a:ext cx="805218" cy="743869"/>
          </a:xfrm>
          <a:prstGeom prst="rect">
            <a:avLst/>
          </a:prstGeom>
        </p:spPr>
      </p:pic>
      <p:sp>
        <p:nvSpPr>
          <p:cNvPr id="35" name="文本框 15"/>
          <p:cNvSpPr txBox="1"/>
          <p:nvPr/>
        </p:nvSpPr>
        <p:spPr>
          <a:xfrm>
            <a:off x="1864914" y="3905695"/>
            <a:ext cx="2255292" cy="400110"/>
          </a:xfrm>
          <a:prstGeom prst="rect">
            <a:avLst/>
          </a:prstGeom>
          <a:noFill/>
        </p:spPr>
        <p:txBody>
          <a:bodyPr wrap="square" rtlCol="0">
            <a:spAutoFit/>
          </a:bodyPr>
          <a:lstStyle/>
          <a:p>
            <a:r>
              <a:rPr lang="zh-CN" altLang="en-US" sz="2000" b="1" dirty="0">
                <a:solidFill>
                  <a:prstClr val="black">
                    <a:lumMod val="65000"/>
                    <a:lumOff val="35000"/>
                  </a:prstClr>
                </a:solidFill>
                <a:latin typeface="字魂49号-逍遥行书" panose="00000500000000000000" pitchFamily="2" charset="-122"/>
                <a:ea typeface="字魂49号-逍遥行书" panose="00000500000000000000" pitchFamily="2" charset="-122"/>
              </a:rPr>
              <a:t>输入标题</a:t>
            </a:r>
            <a:endParaRPr lang="zh-CN" altLang="en-US" sz="2000" b="1" dirty="0">
              <a:solidFill>
                <a:prstClr val="black">
                  <a:lumMod val="65000"/>
                  <a:lumOff val="35000"/>
                </a:prstClr>
              </a:solidFill>
              <a:latin typeface="字魂49号-逍遥行书" panose="00000500000000000000" pitchFamily="2" charset="-122"/>
              <a:ea typeface="字魂49号-逍遥行书" panose="00000500000000000000" pitchFamily="2" charset="-122"/>
            </a:endParaRPr>
          </a:p>
        </p:txBody>
      </p:sp>
      <p:sp>
        <p:nvSpPr>
          <p:cNvPr id="36" name="文本框 16"/>
          <p:cNvSpPr txBox="1"/>
          <p:nvPr/>
        </p:nvSpPr>
        <p:spPr>
          <a:xfrm>
            <a:off x="1864914" y="4305805"/>
            <a:ext cx="4718710" cy="623248"/>
          </a:xfrm>
          <a:prstGeom prst="rect">
            <a:avLst/>
          </a:prstGeom>
          <a:noFill/>
        </p:spPr>
        <p:txBody>
          <a:bodyPr wrap="square" rtlCol="0">
            <a:spAutoFit/>
          </a:bodyPr>
          <a:lstStyle/>
          <a:p>
            <a:pPr>
              <a:lnSpc>
                <a:spcPct val="150000"/>
              </a:lnSpc>
            </a:pPr>
            <a:r>
              <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a:t>
            </a:r>
            <a:endPar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grpSp>
        <p:nvGrpSpPr>
          <p:cNvPr id="40" name="组合 39"/>
          <p:cNvGrpSpPr/>
          <p:nvPr/>
        </p:nvGrpSpPr>
        <p:grpSpPr>
          <a:xfrm>
            <a:off x="180525" y="195251"/>
            <a:ext cx="8842679" cy="730099"/>
            <a:chOff x="2165340" y="293741"/>
            <a:chExt cx="8842679" cy="730099"/>
          </a:xfrm>
        </p:grpSpPr>
        <p:sp>
          <p:nvSpPr>
            <p:cNvPr id="41" name="矩形 11"/>
            <p:cNvSpPr>
              <a:spLocks noChangeArrowheads="1"/>
            </p:cNvSpPr>
            <p:nvPr/>
          </p:nvSpPr>
          <p:spPr bwMode="auto">
            <a:xfrm>
              <a:off x="2539778" y="293741"/>
              <a:ext cx="305724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dirty="0">
                  <a:solidFill>
                    <a:srgbClr val="404040"/>
                  </a:solidFill>
                  <a:latin typeface="叶根友刀锋黑草" panose="02010601030101010101" pitchFamily="2" charset="-122"/>
                  <a:ea typeface="叶根友刀锋黑草" panose="02010601030101010101" pitchFamily="2" charset="-122"/>
                  <a:sym typeface="迷你简剪纸"/>
                </a:rPr>
                <a:t>输入你的标题描述</a:t>
              </a:r>
              <a:endParaRPr lang="zh-CN" altLang="en-US" sz="2800" dirty="0">
                <a:solidFill>
                  <a:srgbClr val="404040"/>
                </a:solidFill>
                <a:latin typeface="叶根友刀锋黑草" panose="02010601030101010101" pitchFamily="2" charset="-122"/>
                <a:ea typeface="叶根友刀锋黑草" panose="02010601030101010101" pitchFamily="2" charset="-122"/>
                <a:sym typeface="迷你简剪纸"/>
              </a:endParaRPr>
            </a:p>
          </p:txBody>
        </p:sp>
        <p:pic>
          <p:nvPicPr>
            <p:cNvPr id="42" name="图片 28" descr="C_108.jpg"/>
            <p:cNvPicPr>
              <a:picLocks noChangeAspect="1"/>
            </p:cNvPicPr>
            <p:nvPr/>
          </p:nvPicPr>
          <p:blipFill>
            <a:blip r:embed="rId3" cstate="email">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bright="10000" contrast="-15000"/>
                      </a14:imgEffect>
                    </a14:imgLayer>
                  </a14:imgProps>
                </a:ext>
              </a:extLst>
            </a:blip>
            <a:srcRect/>
            <a:stretch>
              <a:fillRect/>
            </a:stretch>
          </p:blipFill>
          <p:spPr bwMode="auto">
            <a:xfrm>
              <a:off x="2165340" y="841177"/>
              <a:ext cx="8842679" cy="18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circle(in)">
                                      <p:cBhvr>
                                        <p:cTn id="7" dur="2000"/>
                                        <p:tgtEl>
                                          <p:spTgt spid="29"/>
                                        </p:tgtEl>
                                      </p:cBhvr>
                                    </p:animEffect>
                                  </p:childTnLst>
                                </p:cTn>
                              </p:par>
                            </p:childTnLst>
                          </p:cTn>
                        </p:par>
                        <p:par>
                          <p:cTn id="8" fill="hold">
                            <p:stCondLst>
                              <p:cond delay="2000"/>
                            </p:stCondLst>
                            <p:childTnLst>
                              <p:par>
                                <p:cTn id="9" presetID="6" presetClass="entr" presetSubtype="16"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circle(in)">
                                      <p:cBhvr>
                                        <p:cTn id="11" dur="2000"/>
                                        <p:tgtEl>
                                          <p:spTgt spid="30"/>
                                        </p:tgtEl>
                                      </p:cBhvr>
                                    </p:animEffect>
                                  </p:childTnLst>
                                </p:cTn>
                              </p:par>
                            </p:childTnLst>
                          </p:cTn>
                        </p:par>
                        <p:par>
                          <p:cTn id="12" fill="hold">
                            <p:stCondLst>
                              <p:cond delay="4000"/>
                            </p:stCondLst>
                            <p:childTnLst>
                              <p:par>
                                <p:cTn id="13" presetID="6" presetClass="entr" presetSubtype="16" fill="hold"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circle(in)">
                                      <p:cBhvr>
                                        <p:cTn id="15" dur="2000"/>
                                        <p:tgtEl>
                                          <p:spTgt spid="31"/>
                                        </p:tgtEl>
                                      </p:cBhvr>
                                    </p:animEffect>
                                  </p:childTnLst>
                                </p:cTn>
                              </p:par>
                            </p:childTnLst>
                          </p:cTn>
                        </p:par>
                        <p:par>
                          <p:cTn id="16" fill="hold">
                            <p:stCondLst>
                              <p:cond delay="6000"/>
                            </p:stCondLst>
                            <p:childTnLst>
                              <p:par>
                                <p:cTn id="17" presetID="6" presetClass="entr" presetSubtype="16"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circle(in)">
                                      <p:cBhvr>
                                        <p:cTn id="19" dur="2000"/>
                                        <p:tgtEl>
                                          <p:spTgt spid="32"/>
                                        </p:tgtEl>
                                      </p:cBhvr>
                                    </p:animEffect>
                                  </p:childTnLst>
                                </p:cTn>
                              </p:par>
                            </p:childTnLst>
                          </p:cTn>
                        </p:par>
                        <p:par>
                          <p:cTn id="20" fill="hold">
                            <p:stCondLst>
                              <p:cond delay="8000"/>
                            </p:stCondLst>
                            <p:childTnLst>
                              <p:par>
                                <p:cTn id="21" presetID="6" presetClass="entr" presetSubtype="16"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circle(in)">
                                      <p:cBhvr>
                                        <p:cTn id="23" dur="2000"/>
                                        <p:tgtEl>
                                          <p:spTgt spid="33"/>
                                        </p:tgtEl>
                                      </p:cBhvr>
                                    </p:animEffect>
                                  </p:childTnLst>
                                </p:cTn>
                              </p:par>
                            </p:childTnLst>
                          </p:cTn>
                        </p:par>
                        <p:par>
                          <p:cTn id="24" fill="hold">
                            <p:stCondLst>
                              <p:cond delay="10000"/>
                            </p:stCondLst>
                            <p:childTnLst>
                              <p:par>
                                <p:cTn id="25" presetID="6" presetClass="entr" presetSubtype="16" fill="hold" nodeType="after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circle(in)">
                                      <p:cBhvr>
                                        <p:cTn id="27" dur="2000"/>
                                        <p:tgtEl>
                                          <p:spTgt spid="34"/>
                                        </p:tgtEl>
                                      </p:cBhvr>
                                    </p:animEffect>
                                  </p:childTnLst>
                                </p:cTn>
                              </p:par>
                            </p:childTnLst>
                          </p:cTn>
                        </p:par>
                        <p:par>
                          <p:cTn id="28" fill="hold">
                            <p:stCondLst>
                              <p:cond delay="12000"/>
                            </p:stCondLst>
                            <p:childTnLst>
                              <p:par>
                                <p:cTn id="29" presetID="6" presetClass="entr" presetSubtype="16" fill="hold" grpId="0" nodeType="after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circle(in)">
                                      <p:cBhvr>
                                        <p:cTn id="31" dur="2000"/>
                                        <p:tgtEl>
                                          <p:spTgt spid="35"/>
                                        </p:tgtEl>
                                      </p:cBhvr>
                                    </p:animEffect>
                                  </p:childTnLst>
                                </p:cTn>
                              </p:par>
                            </p:childTnLst>
                          </p:cTn>
                        </p:par>
                        <p:par>
                          <p:cTn id="32" fill="hold">
                            <p:stCondLst>
                              <p:cond delay="14000"/>
                            </p:stCondLst>
                            <p:childTnLst>
                              <p:par>
                                <p:cTn id="33" presetID="6" presetClass="entr" presetSubtype="16"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circle(in)">
                                      <p:cBhvr>
                                        <p:cTn id="35" dur="2000"/>
                                        <p:tgtEl>
                                          <p:spTgt spid="36"/>
                                        </p:tgtEl>
                                      </p:cBhvr>
                                    </p:animEffect>
                                  </p:childTnLst>
                                </p:cTn>
                              </p:par>
                              <p:par>
                                <p:cTn id="36" presetID="22" presetClass="entr" presetSubtype="8" fill="hold" nodeType="with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wipe(left)">
                                      <p:cBhvr>
                                        <p:cTn id="38"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2" grpId="0"/>
      <p:bldP spid="33" grpId="0"/>
      <p:bldP spid="35" grpId="0"/>
      <p:bldP spid="3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图片 32"/>
          <p:cNvPicPr>
            <a:picLocks noChangeAspect="1"/>
          </p:cNvPicPr>
          <p:nvPr/>
        </p:nvPicPr>
        <p:blipFill>
          <a:blip r:embed="rId1"/>
          <a:stretch>
            <a:fillRect/>
          </a:stretch>
        </p:blipFill>
        <p:spPr>
          <a:xfrm>
            <a:off x="0" y="1243795"/>
            <a:ext cx="5627045" cy="5407571"/>
          </a:xfrm>
          <a:prstGeom prst="rect">
            <a:avLst/>
          </a:prstGeom>
        </p:spPr>
      </p:pic>
      <p:sp>
        <p:nvSpPr>
          <p:cNvPr id="34" name="文本框 11"/>
          <p:cNvSpPr txBox="1"/>
          <p:nvPr/>
        </p:nvSpPr>
        <p:spPr>
          <a:xfrm>
            <a:off x="10352368" y="1555566"/>
            <a:ext cx="738664" cy="4266481"/>
          </a:xfrm>
          <a:prstGeom prst="rect">
            <a:avLst/>
          </a:prstGeom>
          <a:noFill/>
        </p:spPr>
        <p:txBody>
          <a:bodyPr vert="eaVert" wrap="square" rtlCol="0">
            <a:spAutoFit/>
          </a:bodyPr>
          <a:lstStyle/>
          <a:p>
            <a:pPr>
              <a:lnSpc>
                <a:spcPct val="150000"/>
              </a:lnSpc>
            </a:pPr>
            <a:r>
              <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a:t>
            </a:r>
            <a:endPar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sp>
        <p:nvSpPr>
          <p:cNvPr id="35" name="文本框 12"/>
          <p:cNvSpPr txBox="1"/>
          <p:nvPr/>
        </p:nvSpPr>
        <p:spPr>
          <a:xfrm>
            <a:off x="11091032" y="1555566"/>
            <a:ext cx="646331" cy="2710915"/>
          </a:xfrm>
          <a:prstGeom prst="rect">
            <a:avLst/>
          </a:prstGeom>
          <a:noFill/>
        </p:spPr>
        <p:txBody>
          <a:bodyPr vert="eaVert" wrap="square" rtlCol="0">
            <a:spAutoFit/>
          </a:bodyPr>
          <a:lstStyle/>
          <a:p>
            <a:pPr>
              <a:lnSpc>
                <a:spcPct val="150000"/>
              </a:lnSpc>
            </a:pPr>
            <a:r>
              <a:rPr lang="zh-CN" altLang="en-US" sz="2000" b="1"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输入标题</a:t>
            </a:r>
            <a:endParaRPr lang="zh-CN" altLang="en-US" sz="2000" b="1"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sp>
        <p:nvSpPr>
          <p:cNvPr id="36" name="文本框 13"/>
          <p:cNvSpPr txBox="1"/>
          <p:nvPr/>
        </p:nvSpPr>
        <p:spPr>
          <a:xfrm>
            <a:off x="8329526" y="1555566"/>
            <a:ext cx="738664" cy="4266481"/>
          </a:xfrm>
          <a:prstGeom prst="rect">
            <a:avLst/>
          </a:prstGeom>
          <a:noFill/>
        </p:spPr>
        <p:txBody>
          <a:bodyPr vert="eaVert" wrap="square" rtlCol="0">
            <a:spAutoFit/>
          </a:bodyPr>
          <a:lstStyle/>
          <a:p>
            <a:pPr>
              <a:lnSpc>
                <a:spcPct val="150000"/>
              </a:lnSpc>
            </a:pPr>
            <a:r>
              <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a:t>
            </a:r>
            <a:endPar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sp>
        <p:nvSpPr>
          <p:cNvPr id="37" name="文本框 14"/>
          <p:cNvSpPr txBox="1"/>
          <p:nvPr/>
        </p:nvSpPr>
        <p:spPr>
          <a:xfrm>
            <a:off x="9068190" y="1555566"/>
            <a:ext cx="646331" cy="2710915"/>
          </a:xfrm>
          <a:prstGeom prst="rect">
            <a:avLst/>
          </a:prstGeom>
          <a:noFill/>
        </p:spPr>
        <p:txBody>
          <a:bodyPr vert="eaVert" wrap="square" rtlCol="0">
            <a:spAutoFit/>
          </a:bodyPr>
          <a:lstStyle/>
          <a:p>
            <a:pPr>
              <a:lnSpc>
                <a:spcPct val="150000"/>
              </a:lnSpc>
            </a:pPr>
            <a:r>
              <a:rPr lang="zh-CN" altLang="en-US" sz="2000" b="1"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输入标题</a:t>
            </a:r>
            <a:endParaRPr lang="zh-CN" altLang="en-US" sz="2000" b="1"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sp>
        <p:nvSpPr>
          <p:cNvPr id="38" name="文本框 15"/>
          <p:cNvSpPr txBox="1"/>
          <p:nvPr/>
        </p:nvSpPr>
        <p:spPr>
          <a:xfrm>
            <a:off x="6081681" y="1555566"/>
            <a:ext cx="738664" cy="4266481"/>
          </a:xfrm>
          <a:prstGeom prst="rect">
            <a:avLst/>
          </a:prstGeom>
          <a:noFill/>
        </p:spPr>
        <p:txBody>
          <a:bodyPr vert="eaVert" wrap="square" rtlCol="0">
            <a:spAutoFit/>
          </a:bodyPr>
          <a:lstStyle/>
          <a:p>
            <a:pPr>
              <a:lnSpc>
                <a:spcPct val="150000"/>
              </a:lnSpc>
            </a:pPr>
            <a:r>
              <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a:t>
            </a:r>
            <a:endPar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sp>
        <p:nvSpPr>
          <p:cNvPr id="39" name="文本框 16"/>
          <p:cNvSpPr txBox="1"/>
          <p:nvPr/>
        </p:nvSpPr>
        <p:spPr>
          <a:xfrm>
            <a:off x="6820345" y="1555566"/>
            <a:ext cx="646331" cy="2710915"/>
          </a:xfrm>
          <a:prstGeom prst="rect">
            <a:avLst/>
          </a:prstGeom>
          <a:noFill/>
        </p:spPr>
        <p:txBody>
          <a:bodyPr vert="eaVert" wrap="square" rtlCol="0">
            <a:spAutoFit/>
          </a:bodyPr>
          <a:lstStyle/>
          <a:p>
            <a:pPr>
              <a:lnSpc>
                <a:spcPct val="150000"/>
              </a:lnSpc>
            </a:pPr>
            <a:r>
              <a:rPr lang="zh-CN" altLang="en-US" sz="2000" b="1"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输入标题</a:t>
            </a:r>
            <a:endParaRPr lang="zh-CN" altLang="en-US" sz="2000" b="1"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grpSp>
        <p:nvGrpSpPr>
          <p:cNvPr id="43" name="组合 42"/>
          <p:cNvGrpSpPr/>
          <p:nvPr/>
        </p:nvGrpSpPr>
        <p:grpSpPr>
          <a:xfrm>
            <a:off x="180525" y="195251"/>
            <a:ext cx="8842679" cy="730099"/>
            <a:chOff x="2165340" y="293741"/>
            <a:chExt cx="8842679" cy="730099"/>
          </a:xfrm>
        </p:grpSpPr>
        <p:sp>
          <p:nvSpPr>
            <p:cNvPr id="44" name="矩形 11"/>
            <p:cNvSpPr>
              <a:spLocks noChangeArrowheads="1"/>
            </p:cNvSpPr>
            <p:nvPr/>
          </p:nvSpPr>
          <p:spPr bwMode="auto">
            <a:xfrm>
              <a:off x="2539778" y="293741"/>
              <a:ext cx="305724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dirty="0">
                  <a:solidFill>
                    <a:srgbClr val="404040"/>
                  </a:solidFill>
                  <a:latin typeface="叶根友刀锋黑草" panose="02010601030101010101" pitchFamily="2" charset="-122"/>
                  <a:ea typeface="叶根友刀锋黑草" panose="02010601030101010101" pitchFamily="2" charset="-122"/>
                  <a:sym typeface="迷你简剪纸"/>
                </a:rPr>
                <a:t>输入你的标题描述</a:t>
              </a:r>
              <a:endParaRPr lang="zh-CN" altLang="en-US" sz="2800" dirty="0">
                <a:solidFill>
                  <a:srgbClr val="404040"/>
                </a:solidFill>
                <a:latin typeface="叶根友刀锋黑草" panose="02010601030101010101" pitchFamily="2" charset="-122"/>
                <a:ea typeface="叶根友刀锋黑草" panose="02010601030101010101" pitchFamily="2" charset="-122"/>
                <a:sym typeface="迷你简剪纸"/>
              </a:endParaRPr>
            </a:p>
          </p:txBody>
        </p:sp>
        <p:pic>
          <p:nvPicPr>
            <p:cNvPr id="45" name="图片 28" descr="C_108.jpg"/>
            <p:cNvPicPr>
              <a:picLocks noChangeAspect="1"/>
            </p:cNvPicPr>
            <p:nvPr/>
          </p:nvPicPr>
          <p:blipFill>
            <a:blip r:embed="rId2" cstate="email">
              <a:clrChange>
                <a:clrFrom>
                  <a:srgbClr val="FFFFFF"/>
                </a:clrFrom>
                <a:clrTo>
                  <a:srgbClr val="FFFFFF">
                    <a:alpha val="0"/>
                  </a:srgbClr>
                </a:clrTo>
              </a:clrChange>
              <a:extLst>
                <a:ext uri="{BEBA8EAE-BF5A-486C-A8C5-ECC9F3942E4B}">
                  <a14:imgProps xmlns:a14="http://schemas.microsoft.com/office/drawing/2010/main">
                    <a14:imgLayer r:embed="rId3">
                      <a14:imgEffect>
                        <a14:brightnessContrast bright="10000" contrast="-15000"/>
                      </a14:imgEffect>
                    </a14:imgLayer>
                  </a14:imgProps>
                </a:ext>
              </a:extLst>
            </a:blip>
            <a:srcRect/>
            <a:stretch>
              <a:fillRect/>
            </a:stretch>
          </p:blipFill>
          <p:spPr bwMode="auto">
            <a:xfrm>
              <a:off x="2165340" y="841177"/>
              <a:ext cx="8842679" cy="18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9"/>
                                        </p:tgtEl>
                                        <p:attrNameLst>
                                          <p:attrName>style.visibility</p:attrName>
                                        </p:attrNameLst>
                                      </p:cBhvr>
                                      <p:to>
                                        <p:strVal val="visible"/>
                                      </p:to>
                                    </p:set>
                                    <p:anim calcmode="lin" valueType="num">
                                      <p:cBhvr>
                                        <p:cTn id="13" dur="500" fill="hold"/>
                                        <p:tgtEl>
                                          <p:spTgt spid="39"/>
                                        </p:tgtEl>
                                        <p:attrNameLst>
                                          <p:attrName>ppt_w</p:attrName>
                                        </p:attrNameLst>
                                      </p:cBhvr>
                                      <p:tavLst>
                                        <p:tav tm="0">
                                          <p:val>
                                            <p:fltVal val="0"/>
                                          </p:val>
                                        </p:tav>
                                        <p:tav tm="100000">
                                          <p:val>
                                            <p:strVal val="#ppt_w"/>
                                          </p:val>
                                        </p:tav>
                                      </p:tavLst>
                                    </p:anim>
                                    <p:anim calcmode="lin" valueType="num">
                                      <p:cBhvr>
                                        <p:cTn id="14" dur="500" fill="hold"/>
                                        <p:tgtEl>
                                          <p:spTgt spid="39"/>
                                        </p:tgtEl>
                                        <p:attrNameLst>
                                          <p:attrName>ppt_h</p:attrName>
                                        </p:attrNameLst>
                                      </p:cBhvr>
                                      <p:tavLst>
                                        <p:tav tm="0">
                                          <p:val>
                                            <p:fltVal val="0"/>
                                          </p:val>
                                        </p:tav>
                                        <p:tav tm="100000">
                                          <p:val>
                                            <p:strVal val="#ppt_h"/>
                                          </p:val>
                                        </p:tav>
                                      </p:tavLst>
                                    </p:anim>
                                    <p:animEffect transition="in" filter="fade">
                                      <p:cBhvr>
                                        <p:cTn id="15" dur="500"/>
                                        <p:tgtEl>
                                          <p:spTgt spid="39"/>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p:cTn id="19" dur="500" fill="hold"/>
                                        <p:tgtEl>
                                          <p:spTgt spid="38"/>
                                        </p:tgtEl>
                                        <p:attrNameLst>
                                          <p:attrName>ppt_w</p:attrName>
                                        </p:attrNameLst>
                                      </p:cBhvr>
                                      <p:tavLst>
                                        <p:tav tm="0">
                                          <p:val>
                                            <p:fltVal val="0"/>
                                          </p:val>
                                        </p:tav>
                                        <p:tav tm="100000">
                                          <p:val>
                                            <p:strVal val="#ppt_w"/>
                                          </p:val>
                                        </p:tav>
                                      </p:tavLst>
                                    </p:anim>
                                    <p:anim calcmode="lin" valueType="num">
                                      <p:cBhvr>
                                        <p:cTn id="20" dur="500" fill="hold"/>
                                        <p:tgtEl>
                                          <p:spTgt spid="38"/>
                                        </p:tgtEl>
                                        <p:attrNameLst>
                                          <p:attrName>ppt_h</p:attrName>
                                        </p:attrNameLst>
                                      </p:cBhvr>
                                      <p:tavLst>
                                        <p:tav tm="0">
                                          <p:val>
                                            <p:fltVal val="0"/>
                                          </p:val>
                                        </p:tav>
                                        <p:tav tm="100000">
                                          <p:val>
                                            <p:strVal val="#ppt_h"/>
                                          </p:val>
                                        </p:tav>
                                      </p:tavLst>
                                    </p:anim>
                                    <p:animEffect transition="in" filter="fade">
                                      <p:cBhvr>
                                        <p:cTn id="21" dur="500"/>
                                        <p:tgtEl>
                                          <p:spTgt spid="38"/>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animEffect transition="in" filter="fade">
                                      <p:cBhvr>
                                        <p:cTn id="27" dur="500"/>
                                        <p:tgtEl>
                                          <p:spTgt spid="37"/>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p:cTn id="31" dur="500" fill="hold"/>
                                        <p:tgtEl>
                                          <p:spTgt spid="36"/>
                                        </p:tgtEl>
                                        <p:attrNameLst>
                                          <p:attrName>ppt_w</p:attrName>
                                        </p:attrNameLst>
                                      </p:cBhvr>
                                      <p:tavLst>
                                        <p:tav tm="0">
                                          <p:val>
                                            <p:fltVal val="0"/>
                                          </p:val>
                                        </p:tav>
                                        <p:tav tm="100000">
                                          <p:val>
                                            <p:strVal val="#ppt_w"/>
                                          </p:val>
                                        </p:tav>
                                      </p:tavLst>
                                    </p:anim>
                                    <p:anim calcmode="lin" valueType="num">
                                      <p:cBhvr>
                                        <p:cTn id="32" dur="500" fill="hold"/>
                                        <p:tgtEl>
                                          <p:spTgt spid="36"/>
                                        </p:tgtEl>
                                        <p:attrNameLst>
                                          <p:attrName>ppt_h</p:attrName>
                                        </p:attrNameLst>
                                      </p:cBhvr>
                                      <p:tavLst>
                                        <p:tav tm="0">
                                          <p:val>
                                            <p:fltVal val="0"/>
                                          </p:val>
                                        </p:tav>
                                        <p:tav tm="100000">
                                          <p:val>
                                            <p:strVal val="#ppt_h"/>
                                          </p:val>
                                        </p:tav>
                                      </p:tavLst>
                                    </p:anim>
                                    <p:animEffect transition="in" filter="fade">
                                      <p:cBhvr>
                                        <p:cTn id="33" dur="500"/>
                                        <p:tgtEl>
                                          <p:spTgt spid="36"/>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35"/>
                                        </p:tgtEl>
                                        <p:attrNameLst>
                                          <p:attrName>style.visibility</p:attrName>
                                        </p:attrNameLst>
                                      </p:cBhvr>
                                      <p:to>
                                        <p:strVal val="visible"/>
                                      </p:to>
                                    </p:set>
                                    <p:anim calcmode="lin" valueType="num">
                                      <p:cBhvr>
                                        <p:cTn id="37" dur="500" fill="hold"/>
                                        <p:tgtEl>
                                          <p:spTgt spid="35"/>
                                        </p:tgtEl>
                                        <p:attrNameLst>
                                          <p:attrName>ppt_w</p:attrName>
                                        </p:attrNameLst>
                                      </p:cBhvr>
                                      <p:tavLst>
                                        <p:tav tm="0">
                                          <p:val>
                                            <p:fltVal val="0"/>
                                          </p:val>
                                        </p:tav>
                                        <p:tav tm="100000">
                                          <p:val>
                                            <p:strVal val="#ppt_w"/>
                                          </p:val>
                                        </p:tav>
                                      </p:tavLst>
                                    </p:anim>
                                    <p:anim calcmode="lin" valueType="num">
                                      <p:cBhvr>
                                        <p:cTn id="38" dur="500" fill="hold"/>
                                        <p:tgtEl>
                                          <p:spTgt spid="35"/>
                                        </p:tgtEl>
                                        <p:attrNameLst>
                                          <p:attrName>ppt_h</p:attrName>
                                        </p:attrNameLst>
                                      </p:cBhvr>
                                      <p:tavLst>
                                        <p:tav tm="0">
                                          <p:val>
                                            <p:fltVal val="0"/>
                                          </p:val>
                                        </p:tav>
                                        <p:tav tm="100000">
                                          <p:val>
                                            <p:strVal val="#ppt_h"/>
                                          </p:val>
                                        </p:tav>
                                      </p:tavLst>
                                    </p:anim>
                                    <p:animEffect transition="in" filter="fade">
                                      <p:cBhvr>
                                        <p:cTn id="39" dur="500"/>
                                        <p:tgtEl>
                                          <p:spTgt spid="35"/>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p:cTn id="43" dur="500" fill="hold"/>
                                        <p:tgtEl>
                                          <p:spTgt spid="34"/>
                                        </p:tgtEl>
                                        <p:attrNameLst>
                                          <p:attrName>ppt_w</p:attrName>
                                        </p:attrNameLst>
                                      </p:cBhvr>
                                      <p:tavLst>
                                        <p:tav tm="0">
                                          <p:val>
                                            <p:fltVal val="0"/>
                                          </p:val>
                                        </p:tav>
                                        <p:tav tm="100000">
                                          <p:val>
                                            <p:strVal val="#ppt_w"/>
                                          </p:val>
                                        </p:tav>
                                      </p:tavLst>
                                    </p:anim>
                                    <p:anim calcmode="lin" valueType="num">
                                      <p:cBhvr>
                                        <p:cTn id="44" dur="500" fill="hold"/>
                                        <p:tgtEl>
                                          <p:spTgt spid="34"/>
                                        </p:tgtEl>
                                        <p:attrNameLst>
                                          <p:attrName>ppt_h</p:attrName>
                                        </p:attrNameLst>
                                      </p:cBhvr>
                                      <p:tavLst>
                                        <p:tav tm="0">
                                          <p:val>
                                            <p:fltVal val="0"/>
                                          </p:val>
                                        </p:tav>
                                        <p:tav tm="100000">
                                          <p:val>
                                            <p:strVal val="#ppt_h"/>
                                          </p:val>
                                        </p:tav>
                                      </p:tavLst>
                                    </p:anim>
                                    <p:animEffect transition="in" filter="fade">
                                      <p:cBhvr>
                                        <p:cTn id="45" dur="500"/>
                                        <p:tgtEl>
                                          <p:spTgt spid="34"/>
                                        </p:tgtEl>
                                      </p:cBhvr>
                                    </p:animEffect>
                                  </p:childTnLst>
                                </p:cTn>
                              </p:par>
                              <p:par>
                                <p:cTn id="46" presetID="22" presetClass="entr" presetSubtype="8" fill="hold" nodeType="withEffect">
                                  <p:stCondLst>
                                    <p:cond delay="0"/>
                                  </p:stCondLst>
                                  <p:childTnLst>
                                    <p:set>
                                      <p:cBhvr>
                                        <p:cTn id="47" dur="1" fill="hold">
                                          <p:stCondLst>
                                            <p:cond delay="0"/>
                                          </p:stCondLst>
                                        </p:cTn>
                                        <p:tgtEl>
                                          <p:spTgt spid="43"/>
                                        </p:tgtEl>
                                        <p:attrNameLst>
                                          <p:attrName>style.visibility</p:attrName>
                                        </p:attrNameLst>
                                      </p:cBhvr>
                                      <p:to>
                                        <p:strVal val="visible"/>
                                      </p:to>
                                    </p:set>
                                    <p:animEffect transition="in" filter="wipe(left)">
                                      <p:cBhvr>
                                        <p:cTn id="48"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38" grpId="0"/>
      <p:bldP spid="3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图片 45"/>
          <p:cNvPicPr>
            <a:picLocks noChangeAspect="1"/>
          </p:cNvPicPr>
          <p:nvPr/>
        </p:nvPicPr>
        <p:blipFill>
          <a:blip r:embed="rId1"/>
          <a:stretch>
            <a:fillRect/>
          </a:stretch>
        </p:blipFill>
        <p:spPr>
          <a:xfrm>
            <a:off x="4787" y="5049671"/>
            <a:ext cx="12182426" cy="1808329"/>
          </a:xfrm>
          <a:prstGeom prst="rect">
            <a:avLst/>
          </a:prstGeom>
        </p:spPr>
      </p:pic>
      <p:pic>
        <p:nvPicPr>
          <p:cNvPr id="47" name="图片 46"/>
          <p:cNvPicPr>
            <a:picLocks noChangeAspect="1"/>
          </p:cNvPicPr>
          <p:nvPr/>
        </p:nvPicPr>
        <p:blipFill>
          <a:blip r:embed="rId2"/>
          <a:stretch>
            <a:fillRect/>
          </a:stretch>
        </p:blipFill>
        <p:spPr>
          <a:xfrm>
            <a:off x="0" y="1809414"/>
            <a:ext cx="6096012" cy="5047498"/>
          </a:xfrm>
          <a:prstGeom prst="rect">
            <a:avLst/>
          </a:prstGeom>
        </p:spPr>
      </p:pic>
      <p:sp>
        <p:nvSpPr>
          <p:cNvPr id="48" name="文本框 10"/>
          <p:cNvSpPr txBox="1"/>
          <p:nvPr/>
        </p:nvSpPr>
        <p:spPr>
          <a:xfrm>
            <a:off x="6341380" y="1931896"/>
            <a:ext cx="2255292" cy="461665"/>
          </a:xfrm>
          <a:prstGeom prst="rect">
            <a:avLst/>
          </a:prstGeom>
          <a:noFill/>
        </p:spPr>
        <p:txBody>
          <a:bodyPr wrap="square" rtlCol="0">
            <a:spAutoFit/>
          </a:bodyPr>
          <a:lstStyle/>
          <a:p>
            <a:r>
              <a:rPr lang="zh-CN" altLang="en-US" sz="2400" b="1" dirty="0">
                <a:solidFill>
                  <a:prstClr val="black">
                    <a:lumMod val="65000"/>
                    <a:lumOff val="35000"/>
                  </a:prstClr>
                </a:solidFill>
                <a:latin typeface="字魂49号-逍遥行书" panose="00000500000000000000" pitchFamily="2" charset="-122"/>
                <a:ea typeface="字魂49号-逍遥行书" panose="00000500000000000000" pitchFamily="2" charset="-122"/>
              </a:rPr>
              <a:t>输入标题</a:t>
            </a:r>
            <a:endParaRPr lang="zh-CN" altLang="en-US" sz="2400" b="1" dirty="0">
              <a:solidFill>
                <a:prstClr val="black">
                  <a:lumMod val="65000"/>
                  <a:lumOff val="35000"/>
                </a:prstClr>
              </a:solidFill>
              <a:latin typeface="字魂49号-逍遥行书" panose="00000500000000000000" pitchFamily="2" charset="-122"/>
              <a:ea typeface="字魂49号-逍遥行书" panose="00000500000000000000" pitchFamily="2" charset="-122"/>
            </a:endParaRPr>
          </a:p>
        </p:txBody>
      </p:sp>
      <p:sp>
        <p:nvSpPr>
          <p:cNvPr id="49" name="文本框 11"/>
          <p:cNvSpPr txBox="1"/>
          <p:nvPr/>
        </p:nvSpPr>
        <p:spPr>
          <a:xfrm>
            <a:off x="6341380" y="2534518"/>
            <a:ext cx="4718710" cy="2155205"/>
          </a:xfrm>
          <a:prstGeom prst="rect">
            <a:avLst/>
          </a:prstGeom>
          <a:noFill/>
        </p:spPr>
        <p:txBody>
          <a:bodyPr wrap="square" rtlCol="0">
            <a:spAutoFit/>
          </a:bodyPr>
          <a:lstStyle/>
          <a:p>
            <a:pPr>
              <a:lnSpc>
                <a:spcPct val="250000"/>
              </a:lnSpc>
            </a:pPr>
            <a:r>
              <a:rPr lang="zh-CN" altLang="en-US" sz="1400"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输入你需要的文本内容输入你需要的文本内容输入你需要的文本内容输入你需要的文本内容输入你需要的文本内容输入你需要的文本内容输入你需要的文本内容输入你需要的文本内容</a:t>
            </a:r>
            <a:endParaRPr lang="zh-CN" altLang="en-US" sz="1400"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grpSp>
        <p:nvGrpSpPr>
          <p:cNvPr id="54" name="组合 53"/>
          <p:cNvGrpSpPr/>
          <p:nvPr/>
        </p:nvGrpSpPr>
        <p:grpSpPr>
          <a:xfrm>
            <a:off x="180525" y="195251"/>
            <a:ext cx="8842679" cy="730099"/>
            <a:chOff x="2165340" y="293741"/>
            <a:chExt cx="8842679" cy="730099"/>
          </a:xfrm>
        </p:grpSpPr>
        <p:sp>
          <p:nvSpPr>
            <p:cNvPr id="55" name="矩形 11"/>
            <p:cNvSpPr>
              <a:spLocks noChangeArrowheads="1"/>
            </p:cNvSpPr>
            <p:nvPr/>
          </p:nvSpPr>
          <p:spPr bwMode="auto">
            <a:xfrm>
              <a:off x="2539778" y="293741"/>
              <a:ext cx="305724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dirty="0">
                  <a:solidFill>
                    <a:srgbClr val="404040"/>
                  </a:solidFill>
                  <a:latin typeface="叶根友刀锋黑草" panose="02010601030101010101" pitchFamily="2" charset="-122"/>
                  <a:ea typeface="叶根友刀锋黑草" panose="02010601030101010101" pitchFamily="2" charset="-122"/>
                  <a:sym typeface="迷你简剪纸"/>
                </a:rPr>
                <a:t>输入你的标题描述</a:t>
              </a:r>
              <a:endParaRPr lang="zh-CN" altLang="en-US" sz="2800" dirty="0">
                <a:solidFill>
                  <a:srgbClr val="404040"/>
                </a:solidFill>
                <a:latin typeface="叶根友刀锋黑草" panose="02010601030101010101" pitchFamily="2" charset="-122"/>
                <a:ea typeface="叶根友刀锋黑草" panose="02010601030101010101" pitchFamily="2" charset="-122"/>
                <a:sym typeface="迷你简剪纸"/>
              </a:endParaRPr>
            </a:p>
          </p:txBody>
        </p:sp>
        <p:pic>
          <p:nvPicPr>
            <p:cNvPr id="56" name="图片 28" descr="C_108.jpg"/>
            <p:cNvPicPr>
              <a:picLocks noChangeAspect="1"/>
            </p:cNvPicPr>
            <p:nvPr/>
          </p:nvPicPr>
          <p:blipFill>
            <a:blip r:embed="rId3" cstate="email">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bright="10000" contrast="-15000"/>
                      </a14:imgEffect>
                    </a14:imgLayer>
                  </a14:imgProps>
                </a:ext>
              </a:extLst>
            </a:blip>
            <a:srcRect/>
            <a:stretch>
              <a:fillRect/>
            </a:stretch>
          </p:blipFill>
          <p:spPr bwMode="auto">
            <a:xfrm>
              <a:off x="2165340" y="841177"/>
              <a:ext cx="8842679" cy="18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left)">
                                      <p:cBhvr>
                                        <p:cTn id="7" dur="500"/>
                                        <p:tgtEl>
                                          <p:spTgt spid="4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wipe(left)">
                                      <p:cBhvr>
                                        <p:cTn id="11" dur="500"/>
                                        <p:tgtEl>
                                          <p:spTgt spid="4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9"/>
                                        </p:tgtEl>
                                        <p:attrNameLst>
                                          <p:attrName>style.visibility</p:attrName>
                                        </p:attrNameLst>
                                      </p:cBhvr>
                                      <p:to>
                                        <p:strVal val="visible"/>
                                      </p:to>
                                    </p:set>
                                    <p:animEffect transition="in" filter="wipe(left)">
                                      <p:cBhvr>
                                        <p:cTn id="15" dur="500"/>
                                        <p:tgtEl>
                                          <p:spTgt spid="49"/>
                                        </p:tgtEl>
                                      </p:cBhvr>
                                    </p:animEffect>
                                  </p:childTnLst>
                                </p:cTn>
                              </p:par>
                              <p:par>
                                <p:cTn id="16" presetID="22" presetClass="entr" presetSubtype="8" fill="hold" nodeType="withEffect">
                                  <p:stCondLst>
                                    <p:cond delay="0"/>
                                  </p:stCondLst>
                                  <p:childTnLst>
                                    <p:set>
                                      <p:cBhvr>
                                        <p:cTn id="17" dur="1" fill="hold">
                                          <p:stCondLst>
                                            <p:cond delay="0"/>
                                          </p:stCondLst>
                                        </p:cTn>
                                        <p:tgtEl>
                                          <p:spTgt spid="54"/>
                                        </p:tgtEl>
                                        <p:attrNameLst>
                                          <p:attrName>style.visibility</p:attrName>
                                        </p:attrNameLst>
                                      </p:cBhvr>
                                      <p:to>
                                        <p:strVal val="visible"/>
                                      </p:to>
                                    </p:set>
                                    <p:animEffect transition="in" filter="wipe(left)">
                                      <p:cBhvr>
                                        <p:cTn id="18"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11"/>
          <p:cNvSpPr>
            <a:spLocks noChangeArrowheads="1"/>
          </p:cNvSpPr>
          <p:nvPr/>
        </p:nvSpPr>
        <p:spPr bwMode="auto">
          <a:xfrm>
            <a:off x="3035078" y="2760437"/>
            <a:ext cx="648446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5400" dirty="0">
                <a:solidFill>
                  <a:srgbClr val="E12431"/>
                </a:solidFill>
                <a:latin typeface="叶根友刀锋黑草" panose="02010601030101010101" pitchFamily="2" charset="-122"/>
                <a:ea typeface="叶根友刀锋黑草" panose="02010601030101010101" pitchFamily="2" charset="-122"/>
                <a:sym typeface="迷你简剪纸"/>
              </a:rPr>
              <a:t>第二章</a:t>
            </a:r>
            <a:r>
              <a:rPr lang="en-US" altLang="zh-CN" sz="5400" dirty="0">
                <a:solidFill>
                  <a:srgbClr val="E12431"/>
                </a:solidFill>
                <a:latin typeface="叶根友刀锋黑草" panose="02010601030101010101" pitchFamily="2" charset="-122"/>
                <a:ea typeface="叶根友刀锋黑草" panose="02010601030101010101" pitchFamily="2" charset="-122"/>
                <a:sym typeface="迷你简剪纸"/>
              </a:rPr>
              <a:t> </a:t>
            </a:r>
            <a:r>
              <a:rPr lang="zh-CN" altLang="en-US" sz="5400" dirty="0">
                <a:solidFill>
                  <a:srgbClr val="404040"/>
                </a:solidFill>
                <a:latin typeface="叶根友刀锋黑草" panose="02010601030101010101" pitchFamily="2" charset="-122"/>
                <a:ea typeface="叶根友刀锋黑草" panose="02010601030101010101" pitchFamily="2" charset="-122"/>
                <a:sym typeface="迷你简剪纸"/>
              </a:rPr>
              <a:t>输入你的标题</a:t>
            </a:r>
            <a:endParaRPr lang="zh-CN" altLang="en-US" sz="5400" dirty="0">
              <a:solidFill>
                <a:srgbClr val="404040"/>
              </a:solidFill>
              <a:latin typeface="叶根友刀锋黑草" panose="02010601030101010101" pitchFamily="2" charset="-122"/>
              <a:ea typeface="叶根友刀锋黑草" panose="02010601030101010101" pitchFamily="2" charset="-122"/>
              <a:sym typeface="迷你简剪纸"/>
            </a:endParaRPr>
          </a:p>
        </p:txBody>
      </p:sp>
      <p:pic>
        <p:nvPicPr>
          <p:cNvPr id="25" name="图片 28" descr="C_108.jpg"/>
          <p:cNvPicPr>
            <a:picLocks noChangeAspect="1"/>
          </p:cNvPicPr>
          <p:nvPr/>
        </p:nvPicPr>
        <p:blipFill>
          <a:blip r:embed="rId1" cstate="email">
            <a:clrChange>
              <a:clrFrom>
                <a:srgbClr val="FFFFFF"/>
              </a:clrFrom>
              <a:clrTo>
                <a:srgbClr val="FFFFFF">
                  <a:alpha val="0"/>
                </a:srgbClr>
              </a:clrTo>
            </a:clrChange>
            <a:extLst>
              <a:ext uri="{BEBA8EAE-BF5A-486C-A8C5-ECC9F3942E4B}">
                <a14:imgProps xmlns:a14="http://schemas.microsoft.com/office/drawing/2010/main">
                  <a14:imgLayer r:embed="rId2">
                    <a14:imgEffect>
                      <a14:brightnessContrast bright="10000" contrast="-15000"/>
                    </a14:imgEffect>
                  </a14:imgLayer>
                </a14:imgProps>
              </a:ext>
            </a:extLst>
          </a:blip>
          <a:srcRect/>
          <a:stretch>
            <a:fillRect/>
          </a:stretch>
        </p:blipFill>
        <p:spPr bwMode="auto">
          <a:xfrm>
            <a:off x="2325326" y="3835074"/>
            <a:ext cx="8842679" cy="270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filter="fade">
                                      <p:cBhvr>
                                        <p:cTn id="11" dur="519"/>
                                        <p:tgtEl>
                                          <p:spTgt spid="24"/>
                                        </p:tgtEl>
                                      </p:cBhvr>
                                    </p:animEffect>
                                    <p:anim calcmode="lin" valueType="num">
                                      <p:cBhvr>
                                        <p:cTn id="12" dur="519" fill="hold"/>
                                        <p:tgtEl>
                                          <p:spTgt spid="24"/>
                                        </p:tgtEl>
                                        <p:attrNameLst>
                                          <p:attrName>ppt_x</p:attrName>
                                        </p:attrNameLst>
                                      </p:cBhvr>
                                      <p:tavLst>
                                        <p:tav tm="0">
                                          <p:val>
                                            <p:strVal val="#ppt_x"/>
                                          </p:val>
                                        </p:tav>
                                        <p:tav tm="100000">
                                          <p:val>
                                            <p:strVal val="#ppt_x"/>
                                          </p:val>
                                        </p:tav>
                                      </p:tavLst>
                                    </p:anim>
                                    <p:anim calcmode="lin" valueType="num">
                                      <p:cBhvr>
                                        <p:cTn id="13" dur="519"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ldLvl="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p:cNvGrpSpPr/>
          <p:nvPr/>
        </p:nvGrpSpPr>
        <p:grpSpPr>
          <a:xfrm>
            <a:off x="1770482" y="2100098"/>
            <a:ext cx="2001678" cy="2001678"/>
            <a:chOff x="1770482" y="1633178"/>
            <a:chExt cx="2001678" cy="2001678"/>
          </a:xfrm>
        </p:grpSpPr>
        <p:pic>
          <p:nvPicPr>
            <p:cNvPr id="42" name="图片 41"/>
            <p:cNvPicPr>
              <a:picLocks noChangeAspect="1"/>
            </p:cNvPicPr>
            <p:nvPr/>
          </p:nvPicPr>
          <p:blipFill>
            <a:blip r:embed="rId1" cstate="screen"/>
            <a:stretch>
              <a:fillRect/>
            </a:stretch>
          </p:blipFill>
          <p:spPr>
            <a:xfrm>
              <a:off x="1770482" y="1633178"/>
              <a:ext cx="2001678" cy="2001678"/>
            </a:xfrm>
            <a:prstGeom prst="rect">
              <a:avLst/>
            </a:prstGeom>
          </p:spPr>
        </p:pic>
        <p:sp>
          <p:nvSpPr>
            <p:cNvPr id="43" name="椭圆 42"/>
            <p:cNvSpPr/>
            <p:nvPr/>
          </p:nvSpPr>
          <p:spPr>
            <a:xfrm>
              <a:off x="1827922" y="1690618"/>
              <a:ext cx="1886798" cy="1886798"/>
            </a:xfrm>
            <a:prstGeom prst="ellipse">
              <a:avLst/>
            </a:prstGeom>
            <a:solidFill>
              <a:srgbClr val="FFFFFF">
                <a:alpha val="50196"/>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字魂49号-逍遥行书" panose="00000500000000000000" pitchFamily="2" charset="-122"/>
                <a:ea typeface="字魂49号-逍遥行书" panose="00000500000000000000" pitchFamily="2" charset="-122"/>
                <a:cs typeface="+mn-cs"/>
              </a:endParaRPr>
            </a:p>
          </p:txBody>
        </p:sp>
        <p:sp>
          <p:nvSpPr>
            <p:cNvPr id="44" name="文本框 15"/>
            <p:cNvSpPr txBox="1"/>
            <p:nvPr/>
          </p:nvSpPr>
          <p:spPr>
            <a:xfrm>
              <a:off x="2401989" y="2126186"/>
              <a:ext cx="738664" cy="101566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6000" b="1" i="0" u="none" strike="noStrike" kern="0" cap="none" spc="0" normalizeH="0" baseline="0" noProof="0" dirty="0" smtClean="0">
                  <a:ln>
                    <a:noFill/>
                  </a:ln>
                  <a:solidFill>
                    <a:prstClr val="black">
                      <a:lumMod val="65000"/>
                      <a:lumOff val="35000"/>
                    </a:prstClr>
                  </a:solidFill>
                  <a:effectLst/>
                  <a:uLnTx/>
                  <a:uFillTx/>
                  <a:latin typeface="字魂49号-逍遥行书" panose="00000500000000000000" pitchFamily="2" charset="-122"/>
                  <a:ea typeface="字魂49号-逍遥行书" panose="00000500000000000000" pitchFamily="2" charset="-122"/>
                </a:rPr>
                <a:t>壹</a:t>
              </a:r>
              <a:endParaRPr kumimoji="0" lang="zh-CN" altLang="en-US" sz="6000" b="1" i="0" u="none" strike="noStrike" kern="0" cap="none" spc="0" normalizeH="0" baseline="0" noProof="0" dirty="0" smtClean="0">
                <a:ln>
                  <a:noFill/>
                </a:ln>
                <a:solidFill>
                  <a:prstClr val="black">
                    <a:lumMod val="65000"/>
                    <a:lumOff val="35000"/>
                  </a:prstClr>
                </a:solidFill>
                <a:effectLst/>
                <a:uLnTx/>
                <a:uFillTx/>
                <a:latin typeface="字魂49号-逍遥行书" panose="00000500000000000000" pitchFamily="2" charset="-122"/>
                <a:ea typeface="字魂49号-逍遥行书" panose="00000500000000000000" pitchFamily="2" charset="-122"/>
              </a:endParaRPr>
            </a:p>
          </p:txBody>
        </p:sp>
      </p:grpSp>
      <p:grpSp>
        <p:nvGrpSpPr>
          <p:cNvPr id="45" name="组合 44"/>
          <p:cNvGrpSpPr/>
          <p:nvPr/>
        </p:nvGrpSpPr>
        <p:grpSpPr>
          <a:xfrm>
            <a:off x="4900494" y="1893580"/>
            <a:ext cx="2414715" cy="2414715"/>
            <a:chOff x="4900494" y="1426660"/>
            <a:chExt cx="2414715" cy="2414715"/>
          </a:xfrm>
        </p:grpSpPr>
        <p:pic>
          <p:nvPicPr>
            <p:cNvPr id="46" name="图片 45"/>
            <p:cNvPicPr>
              <a:picLocks noChangeAspect="1"/>
            </p:cNvPicPr>
            <p:nvPr/>
          </p:nvPicPr>
          <p:blipFill>
            <a:blip r:embed="rId2" cstate="screen"/>
            <a:stretch>
              <a:fillRect/>
            </a:stretch>
          </p:blipFill>
          <p:spPr>
            <a:xfrm>
              <a:off x="4900494" y="1426660"/>
              <a:ext cx="2414715" cy="2414715"/>
            </a:xfrm>
            <a:prstGeom prst="rect">
              <a:avLst/>
            </a:prstGeom>
          </p:spPr>
        </p:pic>
        <p:sp>
          <p:nvSpPr>
            <p:cNvPr id="47" name="椭圆 46"/>
            <p:cNvSpPr/>
            <p:nvPr/>
          </p:nvSpPr>
          <p:spPr>
            <a:xfrm>
              <a:off x="4957935" y="1495952"/>
              <a:ext cx="2276130" cy="2276130"/>
            </a:xfrm>
            <a:prstGeom prst="ellipse">
              <a:avLst/>
            </a:prstGeom>
            <a:solidFill>
              <a:srgbClr val="FFFFFF">
                <a:alpha val="50196"/>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字魂49号-逍遥行书" panose="00000500000000000000" pitchFamily="2" charset="-122"/>
                <a:ea typeface="字魂49号-逍遥行书" panose="00000500000000000000" pitchFamily="2" charset="-122"/>
                <a:cs typeface="+mn-cs"/>
              </a:endParaRPr>
            </a:p>
          </p:txBody>
        </p:sp>
        <p:sp>
          <p:nvSpPr>
            <p:cNvPr id="48" name="文本框 16"/>
            <p:cNvSpPr txBox="1"/>
            <p:nvPr/>
          </p:nvSpPr>
          <p:spPr>
            <a:xfrm>
              <a:off x="5738519" y="2080019"/>
              <a:ext cx="738664" cy="110799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6600" b="1" i="0" u="none" strike="noStrike" kern="0" cap="none" spc="0" normalizeH="0" baseline="0" noProof="0" dirty="0" smtClean="0">
                  <a:ln>
                    <a:noFill/>
                  </a:ln>
                  <a:solidFill>
                    <a:prstClr val="black">
                      <a:lumMod val="65000"/>
                      <a:lumOff val="35000"/>
                    </a:prstClr>
                  </a:solidFill>
                  <a:effectLst/>
                  <a:uLnTx/>
                  <a:uFillTx/>
                  <a:latin typeface="字魂49号-逍遥行书" panose="00000500000000000000" pitchFamily="2" charset="-122"/>
                  <a:ea typeface="字魂49号-逍遥行书" panose="00000500000000000000" pitchFamily="2" charset="-122"/>
                </a:rPr>
                <a:t>贰</a:t>
              </a:r>
              <a:endParaRPr kumimoji="0" lang="zh-CN" altLang="en-US" sz="6600" b="1" i="0" u="none" strike="noStrike" kern="0" cap="none" spc="0" normalizeH="0" baseline="0" noProof="0" dirty="0" smtClean="0">
                <a:ln>
                  <a:noFill/>
                </a:ln>
                <a:solidFill>
                  <a:prstClr val="black">
                    <a:lumMod val="65000"/>
                    <a:lumOff val="35000"/>
                  </a:prstClr>
                </a:solidFill>
                <a:effectLst/>
                <a:uLnTx/>
                <a:uFillTx/>
                <a:latin typeface="字魂49号-逍遥行书" panose="00000500000000000000" pitchFamily="2" charset="-122"/>
                <a:ea typeface="字魂49号-逍遥行书" panose="00000500000000000000" pitchFamily="2" charset="-122"/>
              </a:endParaRPr>
            </a:p>
          </p:txBody>
        </p:sp>
      </p:grpSp>
      <p:grpSp>
        <p:nvGrpSpPr>
          <p:cNvPr id="49" name="组合 48"/>
          <p:cNvGrpSpPr/>
          <p:nvPr/>
        </p:nvGrpSpPr>
        <p:grpSpPr>
          <a:xfrm>
            <a:off x="8443543" y="2100098"/>
            <a:ext cx="2001678" cy="2001678"/>
            <a:chOff x="8443543" y="1633178"/>
            <a:chExt cx="2001678" cy="2001678"/>
          </a:xfrm>
        </p:grpSpPr>
        <p:pic>
          <p:nvPicPr>
            <p:cNvPr id="50" name="图片 49"/>
            <p:cNvPicPr>
              <a:picLocks noChangeAspect="1"/>
            </p:cNvPicPr>
            <p:nvPr/>
          </p:nvPicPr>
          <p:blipFill>
            <a:blip r:embed="rId1" cstate="screen"/>
            <a:stretch>
              <a:fillRect/>
            </a:stretch>
          </p:blipFill>
          <p:spPr>
            <a:xfrm>
              <a:off x="8443543" y="1633178"/>
              <a:ext cx="2001678" cy="2001678"/>
            </a:xfrm>
            <a:prstGeom prst="rect">
              <a:avLst/>
            </a:prstGeom>
          </p:spPr>
        </p:pic>
        <p:grpSp>
          <p:nvGrpSpPr>
            <p:cNvPr id="51" name="组合 50"/>
            <p:cNvGrpSpPr/>
            <p:nvPr/>
          </p:nvGrpSpPr>
          <p:grpSpPr>
            <a:xfrm>
              <a:off x="8500983" y="1690618"/>
              <a:ext cx="1886798" cy="1886798"/>
              <a:chOff x="8500983" y="1690618"/>
              <a:chExt cx="1886798" cy="1886798"/>
            </a:xfrm>
          </p:grpSpPr>
          <p:sp>
            <p:nvSpPr>
              <p:cNvPr id="52" name="椭圆 51"/>
              <p:cNvSpPr/>
              <p:nvPr/>
            </p:nvSpPr>
            <p:spPr>
              <a:xfrm>
                <a:off x="8500983" y="1690618"/>
                <a:ext cx="1886798" cy="1886798"/>
              </a:xfrm>
              <a:prstGeom prst="ellipse">
                <a:avLst/>
              </a:prstGeom>
              <a:solidFill>
                <a:srgbClr val="FFFFFF">
                  <a:alpha val="50196"/>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white"/>
                  </a:solidFill>
                  <a:effectLst/>
                  <a:uLnTx/>
                  <a:uFillTx/>
                  <a:latin typeface="字魂49号-逍遥行书" panose="00000500000000000000" pitchFamily="2" charset="-122"/>
                  <a:ea typeface="字魂49号-逍遥行书" panose="00000500000000000000" pitchFamily="2" charset="-122"/>
                  <a:cs typeface="+mn-cs"/>
                </a:endParaRPr>
              </a:p>
            </p:txBody>
          </p:sp>
          <p:sp>
            <p:nvSpPr>
              <p:cNvPr id="53" name="文本框 17"/>
              <p:cNvSpPr txBox="1"/>
              <p:nvPr/>
            </p:nvSpPr>
            <p:spPr>
              <a:xfrm>
                <a:off x="9075050" y="2126186"/>
                <a:ext cx="738664" cy="101566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6000" b="1" i="0" u="none" strike="noStrike" kern="0" cap="none" spc="0" normalizeH="0" baseline="0" noProof="0" dirty="0" smtClean="0">
                    <a:ln>
                      <a:noFill/>
                    </a:ln>
                    <a:solidFill>
                      <a:prstClr val="black">
                        <a:lumMod val="65000"/>
                        <a:lumOff val="35000"/>
                      </a:prstClr>
                    </a:solidFill>
                    <a:effectLst/>
                    <a:uLnTx/>
                    <a:uFillTx/>
                    <a:latin typeface="字魂49号-逍遥行书" panose="00000500000000000000" pitchFamily="2" charset="-122"/>
                    <a:ea typeface="字魂49号-逍遥行书" panose="00000500000000000000" pitchFamily="2" charset="-122"/>
                  </a:rPr>
                  <a:t>叁</a:t>
                </a:r>
                <a:endParaRPr kumimoji="0" lang="zh-CN" altLang="en-US" sz="6000" b="1" i="0" u="none" strike="noStrike" kern="0" cap="none" spc="0" normalizeH="0" baseline="0" noProof="0" dirty="0" smtClean="0">
                  <a:ln>
                    <a:noFill/>
                  </a:ln>
                  <a:solidFill>
                    <a:prstClr val="black">
                      <a:lumMod val="65000"/>
                      <a:lumOff val="35000"/>
                    </a:prstClr>
                  </a:solidFill>
                  <a:effectLst/>
                  <a:uLnTx/>
                  <a:uFillTx/>
                  <a:latin typeface="字魂49号-逍遥行书" panose="00000500000000000000" pitchFamily="2" charset="-122"/>
                  <a:ea typeface="字魂49号-逍遥行书" panose="00000500000000000000" pitchFamily="2" charset="-122"/>
                </a:endParaRPr>
              </a:p>
            </p:txBody>
          </p:sp>
        </p:grpSp>
      </p:grpSp>
      <p:sp>
        <p:nvSpPr>
          <p:cNvPr id="54" name="文本框 18"/>
          <p:cNvSpPr txBox="1"/>
          <p:nvPr/>
        </p:nvSpPr>
        <p:spPr>
          <a:xfrm>
            <a:off x="1643675" y="4093901"/>
            <a:ext cx="2255292" cy="1398844"/>
          </a:xfrm>
          <a:prstGeom prst="rect">
            <a:avLst/>
          </a:prstGeom>
          <a:noFill/>
        </p:spPr>
        <p:txBody>
          <a:bodyPr wrap="square" rtlCol="0">
            <a:spAutoFit/>
          </a:bodyPr>
          <a:lstStyle/>
          <a:p>
            <a:pPr>
              <a:lnSpc>
                <a:spcPct val="250000"/>
              </a:lnSpc>
            </a:pPr>
            <a:r>
              <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a:t>
            </a:r>
            <a:endPar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sp>
        <p:nvSpPr>
          <p:cNvPr id="55" name="文本框 19"/>
          <p:cNvSpPr txBox="1"/>
          <p:nvPr/>
        </p:nvSpPr>
        <p:spPr>
          <a:xfrm>
            <a:off x="4968354" y="4293136"/>
            <a:ext cx="2255292" cy="1398844"/>
          </a:xfrm>
          <a:prstGeom prst="rect">
            <a:avLst/>
          </a:prstGeom>
          <a:noFill/>
        </p:spPr>
        <p:txBody>
          <a:bodyPr wrap="square" rtlCol="0">
            <a:spAutoFit/>
          </a:bodyPr>
          <a:lstStyle/>
          <a:p>
            <a:pPr>
              <a:lnSpc>
                <a:spcPct val="250000"/>
              </a:lnSpc>
            </a:pPr>
            <a:r>
              <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a:t>
            </a:r>
            <a:endPar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sp>
        <p:nvSpPr>
          <p:cNvPr id="56" name="文本框 20"/>
          <p:cNvSpPr txBox="1"/>
          <p:nvPr/>
        </p:nvSpPr>
        <p:spPr>
          <a:xfrm>
            <a:off x="8316736" y="4093901"/>
            <a:ext cx="2255292" cy="1398844"/>
          </a:xfrm>
          <a:prstGeom prst="rect">
            <a:avLst/>
          </a:prstGeom>
          <a:noFill/>
        </p:spPr>
        <p:txBody>
          <a:bodyPr wrap="square" rtlCol="0">
            <a:spAutoFit/>
          </a:bodyPr>
          <a:lstStyle/>
          <a:p>
            <a:pPr>
              <a:lnSpc>
                <a:spcPct val="250000"/>
              </a:lnSpc>
            </a:pPr>
            <a:r>
              <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a:t>
            </a:r>
            <a:endParaRPr lang="zh-CN" altLang="en-US" sz="1200" dirty="0">
              <a:solidFill>
                <a:prstClr val="black">
                  <a:lumMod val="50000"/>
                  <a:lumOff val="50000"/>
                </a:prstClr>
              </a:solidFill>
              <a:latin typeface="字魂49号-逍遥行书" panose="00000500000000000000" pitchFamily="2" charset="-122"/>
              <a:ea typeface="字魂49号-逍遥行书" panose="00000500000000000000" pitchFamily="2" charset="-122"/>
            </a:endParaRPr>
          </a:p>
        </p:txBody>
      </p:sp>
      <p:grpSp>
        <p:nvGrpSpPr>
          <p:cNvPr id="60" name="组合 59"/>
          <p:cNvGrpSpPr/>
          <p:nvPr/>
        </p:nvGrpSpPr>
        <p:grpSpPr>
          <a:xfrm>
            <a:off x="180525" y="195251"/>
            <a:ext cx="8842679" cy="730099"/>
            <a:chOff x="2165340" y="293741"/>
            <a:chExt cx="8842679" cy="730099"/>
          </a:xfrm>
        </p:grpSpPr>
        <p:sp>
          <p:nvSpPr>
            <p:cNvPr id="61" name="矩形 11"/>
            <p:cNvSpPr>
              <a:spLocks noChangeArrowheads="1"/>
            </p:cNvSpPr>
            <p:nvPr/>
          </p:nvSpPr>
          <p:spPr bwMode="auto">
            <a:xfrm>
              <a:off x="2539778" y="293741"/>
              <a:ext cx="305724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800" dirty="0">
                  <a:solidFill>
                    <a:srgbClr val="404040"/>
                  </a:solidFill>
                  <a:latin typeface="叶根友刀锋黑草" panose="02010601030101010101" pitchFamily="2" charset="-122"/>
                  <a:ea typeface="叶根友刀锋黑草" panose="02010601030101010101" pitchFamily="2" charset="-122"/>
                  <a:sym typeface="迷你简剪纸"/>
                </a:rPr>
                <a:t>输入你的标题描述</a:t>
              </a:r>
              <a:endParaRPr lang="zh-CN" altLang="en-US" sz="2800" dirty="0">
                <a:solidFill>
                  <a:srgbClr val="404040"/>
                </a:solidFill>
                <a:latin typeface="叶根友刀锋黑草" panose="02010601030101010101" pitchFamily="2" charset="-122"/>
                <a:ea typeface="叶根友刀锋黑草" panose="02010601030101010101" pitchFamily="2" charset="-122"/>
                <a:sym typeface="迷你简剪纸"/>
              </a:endParaRPr>
            </a:p>
          </p:txBody>
        </p:sp>
        <p:pic>
          <p:nvPicPr>
            <p:cNvPr id="62" name="图片 28" descr="C_108.jpg"/>
            <p:cNvPicPr>
              <a:picLocks noChangeAspect="1"/>
            </p:cNvPicPr>
            <p:nvPr/>
          </p:nvPicPr>
          <p:blipFill>
            <a:blip r:embed="rId3" cstate="email">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bright="10000" contrast="-15000"/>
                      </a14:imgEffect>
                    </a14:imgLayer>
                  </a14:imgProps>
                </a:ext>
              </a:extLst>
            </a:blip>
            <a:srcRect/>
            <a:stretch>
              <a:fillRect/>
            </a:stretch>
          </p:blipFill>
          <p:spPr bwMode="auto">
            <a:xfrm>
              <a:off x="2165340" y="841177"/>
              <a:ext cx="8842679" cy="18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mc:AlternateContent xmlns:mc="http://schemas.openxmlformats.org/markup-compatibility/2006">
    <mc:Choice xmlns:p14="http://schemas.microsoft.com/office/powerpoint/2010/main" Requires="p14">
      <p:transition spd="slow" p14:dur="900" advTm="1000">
        <p14:warp dir="in"/>
      </p:transition>
    </mc:Choice>
    <mc:Fallback>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ppt_x"/>
                                          </p:val>
                                        </p:tav>
                                        <p:tav tm="100000">
                                          <p:val>
                                            <p:strVal val="#ppt_x"/>
                                          </p:val>
                                        </p:tav>
                                      </p:tavLst>
                                    </p:anim>
                                    <p:anim calcmode="lin" valueType="num">
                                      <p:cBhvr additive="base">
                                        <p:cTn id="8" dur="500" fill="hold"/>
                                        <p:tgtEl>
                                          <p:spTgt spid="4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54"/>
                                        </p:tgtEl>
                                        <p:attrNameLst>
                                          <p:attrName>style.visibility</p:attrName>
                                        </p:attrNameLst>
                                      </p:cBhvr>
                                      <p:to>
                                        <p:strVal val="visible"/>
                                      </p:to>
                                    </p:set>
                                    <p:anim calcmode="lin" valueType="num">
                                      <p:cBhvr additive="base">
                                        <p:cTn id="12" dur="500" fill="hold"/>
                                        <p:tgtEl>
                                          <p:spTgt spid="54"/>
                                        </p:tgtEl>
                                        <p:attrNameLst>
                                          <p:attrName>ppt_x</p:attrName>
                                        </p:attrNameLst>
                                      </p:cBhvr>
                                      <p:tavLst>
                                        <p:tav tm="0">
                                          <p:val>
                                            <p:strVal val="#ppt_x"/>
                                          </p:val>
                                        </p:tav>
                                        <p:tav tm="100000">
                                          <p:val>
                                            <p:strVal val="#ppt_x"/>
                                          </p:val>
                                        </p:tav>
                                      </p:tavLst>
                                    </p:anim>
                                    <p:anim calcmode="lin" valueType="num">
                                      <p:cBhvr additive="base">
                                        <p:cTn id="13" dur="500" fill="hold"/>
                                        <p:tgtEl>
                                          <p:spTgt spid="5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5"/>
                                        </p:tgtEl>
                                        <p:attrNameLst>
                                          <p:attrName>style.visibility</p:attrName>
                                        </p:attrNameLst>
                                      </p:cBhvr>
                                      <p:to>
                                        <p:strVal val="visible"/>
                                      </p:to>
                                    </p:set>
                                    <p:anim calcmode="lin" valueType="num">
                                      <p:cBhvr additive="base">
                                        <p:cTn id="17" dur="500" fill="hold"/>
                                        <p:tgtEl>
                                          <p:spTgt spid="45"/>
                                        </p:tgtEl>
                                        <p:attrNameLst>
                                          <p:attrName>ppt_x</p:attrName>
                                        </p:attrNameLst>
                                      </p:cBhvr>
                                      <p:tavLst>
                                        <p:tav tm="0">
                                          <p:val>
                                            <p:strVal val="#ppt_x"/>
                                          </p:val>
                                        </p:tav>
                                        <p:tav tm="100000">
                                          <p:val>
                                            <p:strVal val="#ppt_x"/>
                                          </p:val>
                                        </p:tav>
                                      </p:tavLst>
                                    </p:anim>
                                    <p:anim calcmode="lin" valueType="num">
                                      <p:cBhvr additive="base">
                                        <p:cTn id="18" dur="500" fill="hold"/>
                                        <p:tgtEl>
                                          <p:spTgt spid="45"/>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55"/>
                                        </p:tgtEl>
                                        <p:attrNameLst>
                                          <p:attrName>style.visibility</p:attrName>
                                        </p:attrNameLst>
                                      </p:cBhvr>
                                      <p:to>
                                        <p:strVal val="visible"/>
                                      </p:to>
                                    </p:set>
                                    <p:anim calcmode="lin" valueType="num">
                                      <p:cBhvr additive="base">
                                        <p:cTn id="22" dur="500" fill="hold"/>
                                        <p:tgtEl>
                                          <p:spTgt spid="55"/>
                                        </p:tgtEl>
                                        <p:attrNameLst>
                                          <p:attrName>ppt_x</p:attrName>
                                        </p:attrNameLst>
                                      </p:cBhvr>
                                      <p:tavLst>
                                        <p:tav tm="0">
                                          <p:val>
                                            <p:strVal val="#ppt_x"/>
                                          </p:val>
                                        </p:tav>
                                        <p:tav tm="100000">
                                          <p:val>
                                            <p:strVal val="#ppt_x"/>
                                          </p:val>
                                        </p:tav>
                                      </p:tavLst>
                                    </p:anim>
                                    <p:anim calcmode="lin" valueType="num">
                                      <p:cBhvr additive="base">
                                        <p:cTn id="23" dur="500" fill="hold"/>
                                        <p:tgtEl>
                                          <p:spTgt spid="55"/>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500" fill="hold"/>
                                        <p:tgtEl>
                                          <p:spTgt spid="49"/>
                                        </p:tgtEl>
                                        <p:attrNameLst>
                                          <p:attrName>ppt_x</p:attrName>
                                        </p:attrNameLst>
                                      </p:cBhvr>
                                      <p:tavLst>
                                        <p:tav tm="0">
                                          <p:val>
                                            <p:strVal val="#ppt_x"/>
                                          </p:val>
                                        </p:tav>
                                        <p:tav tm="100000">
                                          <p:val>
                                            <p:strVal val="#ppt_x"/>
                                          </p:val>
                                        </p:tav>
                                      </p:tavLst>
                                    </p:anim>
                                    <p:anim calcmode="lin" valueType="num">
                                      <p:cBhvr additive="base">
                                        <p:cTn id="28" dur="500" fill="hold"/>
                                        <p:tgtEl>
                                          <p:spTgt spid="49"/>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56"/>
                                        </p:tgtEl>
                                        <p:attrNameLst>
                                          <p:attrName>style.visibility</p:attrName>
                                        </p:attrNameLst>
                                      </p:cBhvr>
                                      <p:to>
                                        <p:strVal val="visible"/>
                                      </p:to>
                                    </p:set>
                                    <p:anim calcmode="lin" valueType="num">
                                      <p:cBhvr additive="base">
                                        <p:cTn id="32" dur="500" fill="hold"/>
                                        <p:tgtEl>
                                          <p:spTgt spid="56"/>
                                        </p:tgtEl>
                                        <p:attrNameLst>
                                          <p:attrName>ppt_x</p:attrName>
                                        </p:attrNameLst>
                                      </p:cBhvr>
                                      <p:tavLst>
                                        <p:tav tm="0">
                                          <p:val>
                                            <p:strVal val="#ppt_x"/>
                                          </p:val>
                                        </p:tav>
                                        <p:tav tm="100000">
                                          <p:val>
                                            <p:strVal val="#ppt_x"/>
                                          </p:val>
                                        </p:tav>
                                      </p:tavLst>
                                    </p:anim>
                                    <p:anim calcmode="lin" valueType="num">
                                      <p:cBhvr additive="base">
                                        <p:cTn id="33" dur="500" fill="hold"/>
                                        <p:tgtEl>
                                          <p:spTgt spid="56"/>
                                        </p:tgtEl>
                                        <p:attrNameLst>
                                          <p:attrName>ppt_y</p:attrName>
                                        </p:attrNameLst>
                                      </p:cBhvr>
                                      <p:tavLst>
                                        <p:tav tm="0">
                                          <p:val>
                                            <p:strVal val="1+#ppt_h/2"/>
                                          </p:val>
                                        </p:tav>
                                        <p:tav tm="100000">
                                          <p:val>
                                            <p:strVal val="#ppt_y"/>
                                          </p:val>
                                        </p:tav>
                                      </p:tavLst>
                                    </p:anim>
                                  </p:childTnLst>
                                </p:cTn>
                              </p:par>
                              <p:par>
                                <p:cTn id="34" presetID="22" presetClass="entr" presetSubtype="8" fill="hold" nodeType="withEffect">
                                  <p:stCondLst>
                                    <p:cond delay="0"/>
                                  </p:stCondLst>
                                  <p:childTnLst>
                                    <p:set>
                                      <p:cBhvr>
                                        <p:cTn id="35" dur="1" fill="hold">
                                          <p:stCondLst>
                                            <p:cond delay="0"/>
                                          </p:stCondLst>
                                        </p:cTn>
                                        <p:tgtEl>
                                          <p:spTgt spid="60"/>
                                        </p:tgtEl>
                                        <p:attrNameLst>
                                          <p:attrName>style.visibility</p:attrName>
                                        </p:attrNameLst>
                                      </p:cBhvr>
                                      <p:to>
                                        <p:strVal val="visible"/>
                                      </p:to>
                                    </p:set>
                                    <p:animEffect transition="in" filter="wipe(left)">
                                      <p:cBhvr>
                                        <p:cTn id="36"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56" grpId="0"/>
    </p:bldLst>
  </p:timing>
</p:sld>
</file>

<file path=ppt/tags/tag1.xml><?xml version="1.0" encoding="utf-8"?>
<p:tagLst xmlns:p="http://schemas.openxmlformats.org/presentationml/2006/main">
  <p:tag name="ISPRING_ULTRA_SCORM_TRACKING_SLIDES" val="1"/>
  <p:tag name="GENSWF_OUTPUT_FILE_NAME" val="33"/>
</p:tagLst>
</file>

<file path=ppt/theme/theme1.xml><?xml version="1.0" encoding="utf-8"?>
<a:theme xmlns:a="http://schemas.openxmlformats.org/drawingml/2006/main" name="第一PPT，www.1ppt.com ">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2027</Words>
  <Application>WPS 演示</Application>
  <PresentationFormat>自定义</PresentationFormat>
  <Paragraphs>220</Paragraphs>
  <Slides>23</Slides>
  <Notes>23</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23</vt:i4>
      </vt:variant>
    </vt:vector>
  </HeadingPairs>
  <TitlesOfParts>
    <vt:vector size="41" baseType="lpstr">
      <vt:lpstr>Arial</vt:lpstr>
      <vt:lpstr>宋体</vt:lpstr>
      <vt:lpstr>Wingdings</vt:lpstr>
      <vt:lpstr>Calibri</vt:lpstr>
      <vt:lpstr>新宋体</vt:lpstr>
      <vt:lpstr>Adobe Garamond Pro</vt:lpstr>
      <vt:lpstr>Segoe Print</vt:lpstr>
      <vt:lpstr>华文中宋</vt:lpstr>
      <vt:lpstr>微软雅黑</vt:lpstr>
      <vt:lpstr>叶根友行书繁</vt:lpstr>
      <vt:lpstr>字魂49号-逍遥行书</vt:lpstr>
      <vt:lpstr>叶根友刀锋黑草</vt:lpstr>
      <vt:lpstr>黑体</vt:lpstr>
      <vt:lpstr>迷你简剪纸</vt:lpstr>
      <vt:lpstr>等线</vt:lpstr>
      <vt:lpstr>Arial Unicode MS</vt:lpstr>
      <vt:lpstr>Arial</vt:lpstr>
      <vt:lpstr>第一PPT，www.1ppt.com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彩色水墨PPT模板</dc:title>
  <dc:creator>第一PPT</dc:creator>
  <cp:keywords>www.1ppt.com</cp:keywords>
  <dc:description>www.1ppt.com</dc:description>
  <cp:lastModifiedBy>Administrator</cp:lastModifiedBy>
  <cp:revision>2971</cp:revision>
  <dcterms:created xsi:type="dcterms:W3CDTF">2015-12-01T09:06:00Z</dcterms:created>
  <dcterms:modified xsi:type="dcterms:W3CDTF">2020-01-03T07:07:11Z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2052-11.1.0.9339</vt:lpwstr>
  </property>
</Properties>
</file>