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2" r:id="rId3"/>
  </p:sldMasterIdLst>
  <p:notesMasterIdLst>
    <p:notesMasterId r:id="rId32"/>
  </p:notesMasterIdLst>
  <p:sldIdLst>
    <p:sldId id="256" r:id="rId4"/>
    <p:sldId id="257" r:id="rId5"/>
    <p:sldId id="260" r:id="rId6"/>
    <p:sldId id="264" r:id="rId7"/>
    <p:sldId id="265" r:id="rId8"/>
    <p:sldId id="266" r:id="rId9"/>
    <p:sldId id="267" r:id="rId10"/>
    <p:sldId id="268" r:id="rId11"/>
    <p:sldId id="261" r:id="rId12"/>
    <p:sldId id="269" r:id="rId13"/>
    <p:sldId id="270" r:id="rId14"/>
    <p:sldId id="271" r:id="rId15"/>
    <p:sldId id="272" r:id="rId16"/>
    <p:sldId id="273" r:id="rId17"/>
    <p:sldId id="274" r:id="rId18"/>
    <p:sldId id="262" r:id="rId19"/>
    <p:sldId id="275" r:id="rId20"/>
    <p:sldId id="276" r:id="rId21"/>
    <p:sldId id="277" r:id="rId22"/>
    <p:sldId id="278" r:id="rId23"/>
    <p:sldId id="279" r:id="rId24"/>
    <p:sldId id="280" r:id="rId25"/>
    <p:sldId id="263" r:id="rId26"/>
    <p:sldId id="281" r:id="rId27"/>
    <p:sldId id="282" r:id="rId28"/>
    <p:sldId id="283" r:id="rId29"/>
    <p:sldId id="284" r:id="rId30"/>
    <p:sldId id="285" r:id="rId3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05F2C04-C923-438B-8C0F-E0CD2BADF298}">
      <wppc:fontMiss xmlns:wppc="http://www.wps.cn/officeDocument/PresentationCustomData" type="true"/>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D0B3"/>
    <a:srgbClr val="FFCEB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showGuides="1">
      <p:cViewPr varScale="1">
        <p:scale>
          <a:sx n="58" d="100"/>
          <a:sy n="58" d="100"/>
        </p:scale>
        <p:origin x="-102" y="-1578"/>
      </p:cViewPr>
      <p:guideLst>
        <p:guide orient="horz" pos="2160"/>
        <p:guide orient="horz" pos="346"/>
        <p:guide orient="horz" pos="3974"/>
        <p:guide orient="horz" pos="572"/>
        <p:guide orient="horz" pos="3748"/>
        <p:guide pos="325"/>
        <p:guide pos="7355"/>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5" Type="http://schemas.openxmlformats.org/officeDocument/2006/relationships/tableStyles" Target="tableStyles.xml"/><Relationship Id="rId34" Type="http://schemas.openxmlformats.org/officeDocument/2006/relationships/viewProps" Target="viewProps.xml"/><Relationship Id="rId33" Type="http://schemas.openxmlformats.org/officeDocument/2006/relationships/presProps" Target="presProps.xml"/><Relationship Id="rId32" Type="http://schemas.openxmlformats.org/officeDocument/2006/relationships/notesMaster" Target="notesMasters/notesMaster1.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Master" Target="slideMasters/slideMaster2.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41743F9-9B08-422F-9ECE-BE7148BC7DDC}"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34C0232-94FA-4EBE-BB9B-79FBE486032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2" name="图片 1" descr="图片包含 事情&#10;&#10;已生成高可信度的说明"/>
          <p:cNvPicPr>
            <a:picLocks noChangeAspect="1"/>
          </p:cNvPicPr>
          <p:nvPr userDrawn="1"/>
        </p:nvPicPr>
        <p:blipFill rotWithShape="1">
          <a:blip r:embed="rId2" cstate="screen"/>
          <a:srcRect l="15007" r="15007"/>
          <a:stretch>
            <a:fillRect/>
          </a:stretch>
        </p:blipFill>
        <p:spPr>
          <a:xfrm>
            <a:off x="0" y="0"/>
            <a:ext cx="12192000" cy="68580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900" advClick="0" advTm="5000">
        <p14:warp dir="in"/>
      </p:transition>
    </mc:Choice>
    <mc:Fallback>
      <p:transition spd="slow" advClick="0" advTm="5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900" advClick="0" advTm="5000">
        <p14:warp dir="in"/>
      </p:transition>
    </mc:Choice>
    <mc:Fallback>
      <p:transition spd="slow" advClick="0" advTm="500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900" advClick="0" advTm="5000">
        <p14:warp dir="in"/>
      </p:transition>
    </mc:Choice>
    <mc:Fallback>
      <p:transition spd="slow" advClick="0" advTm="5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6" name="灯片编号占位符 5"/>
          <p:cNvSpPr>
            <a:spLocks noGrp="1"/>
          </p:cNvSpPr>
          <p:nvPr>
            <p:ph type="sldNum" sz="quarter" idx="12"/>
          </p:nvPr>
        </p:nvSpPr>
        <p:spPr/>
        <p:txBody>
          <a:bodyPr/>
          <a:lstStyle/>
          <a:p>
            <a:fld id="{7F061FEE-56D5-4BA9-AC75-184C9A67A85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6" name="灯片编号占位符 5"/>
          <p:cNvSpPr>
            <a:spLocks noGrp="1"/>
          </p:cNvSpPr>
          <p:nvPr>
            <p:ph type="sldNum" sz="quarter" idx="12"/>
          </p:nvPr>
        </p:nvSpPr>
        <p:spPr/>
        <p:txBody>
          <a:bodyPr/>
          <a:lstStyle/>
          <a:p>
            <a:fld id="{7F061FEE-56D5-4BA9-AC75-184C9A67A85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p:txBody>
          <a:bodyPr/>
          <a:lstStyle/>
          <a:p>
            <a:fld id="{7F061FEE-56D5-4BA9-AC75-184C9A67A85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母板空白（英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母板空白（中文）">
    <p:spTree>
      <p:nvGrpSpPr>
        <p:cNvPr id="1" name=""/>
        <p:cNvGrpSpPr/>
        <p:nvPr/>
      </p:nvGrpSpPr>
      <p:grpSpPr>
        <a:xfrm>
          <a:off x="0" y="0"/>
          <a:ext cx="0" cy="0"/>
          <a:chOff x="0" y="0"/>
          <a:chExt cx="0" cy="0"/>
        </a:xfrm>
      </p:grpSpPr>
      <p:sp>
        <p:nvSpPr>
          <p:cNvPr id="3" name="矩形 2"/>
          <p:cNvSpPr/>
          <p:nvPr userDrawn="1"/>
        </p:nvSpPr>
        <p:spPr>
          <a:xfrm>
            <a:off x="7937660" y="5941268"/>
            <a:ext cx="775136" cy="230832"/>
          </a:xfrm>
          <a:prstGeom prst="rect">
            <a:avLst/>
          </a:prstGeom>
        </p:spPr>
        <p:txBody>
          <a:bodyPr wrap="square">
            <a:spAutoFit/>
          </a:bodyPr>
          <a:lstStyle/>
          <a:p>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模板下载：</a:t>
            </a:r>
            <a:r>
              <a:rPr lang="en-US" altLang="zh-CN" sz="100" dirty="0">
                <a:solidFill>
                  <a:prstClr val="white"/>
                </a:solidFill>
                <a:latin typeface="Calibri" panose="020F0502020204030204"/>
                <a:ea typeface="宋体" panose="02010600030101010101" pitchFamily="2" charset="-122"/>
              </a:rPr>
              <a:t>www.1ppt.com/moban/          </a:t>
            </a:r>
            <a:r>
              <a:rPr lang="zh-CN" altLang="en-US" sz="100" dirty="0">
                <a:solidFill>
                  <a:prstClr val="white"/>
                </a:solidFill>
                <a:latin typeface="Calibri" panose="020F0502020204030204"/>
                <a:ea typeface="宋体" panose="02010600030101010101" pitchFamily="2" charset="-122"/>
              </a:rPr>
              <a:t>行业</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www.1ppt.com/hangye/ </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节日</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www.1ppt.com/jieri/          PPT</a:t>
            </a:r>
            <a:r>
              <a:rPr lang="zh-CN" altLang="en-US" sz="100" dirty="0">
                <a:solidFill>
                  <a:prstClr val="white"/>
                </a:solidFill>
                <a:latin typeface="Calibri" panose="020F0502020204030204"/>
                <a:ea typeface="宋体" panose="02010600030101010101" pitchFamily="2" charset="-122"/>
              </a:rPr>
              <a:t>素材：</a:t>
            </a:r>
            <a:r>
              <a:rPr lang="en-US" altLang="zh-CN" sz="100" dirty="0">
                <a:solidFill>
                  <a:prstClr val="white"/>
                </a:solidFill>
                <a:latin typeface="Calibri" panose="020F0502020204030204"/>
                <a:ea typeface="宋体" panose="02010600030101010101" pitchFamily="2" charset="-122"/>
              </a:rPr>
              <a:t>www.1ppt.com/sucai/</a:t>
            </a:r>
            <a:endParaRPr lang="en-US" altLang="zh-CN" sz="100" dirty="0">
              <a:solidFill>
                <a:prstClr val="white"/>
              </a:solidFill>
              <a:latin typeface="Calibri" panose="020F0502020204030204"/>
              <a:ea typeface="宋体" panose="02010600030101010101" pitchFamily="2" charset="-122"/>
            </a:endParaRPr>
          </a:p>
          <a:p>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背景图片：</a:t>
            </a:r>
            <a:r>
              <a:rPr lang="en-US" altLang="zh-CN" sz="100" dirty="0">
                <a:solidFill>
                  <a:prstClr val="white"/>
                </a:solidFill>
                <a:latin typeface="Calibri" panose="020F0502020204030204"/>
                <a:ea typeface="宋体" panose="02010600030101010101" pitchFamily="2" charset="-122"/>
              </a:rPr>
              <a:t>www.1ppt.com/beijing/        PPT</a:t>
            </a:r>
            <a:r>
              <a:rPr lang="zh-CN" altLang="en-US" sz="100" dirty="0">
                <a:solidFill>
                  <a:prstClr val="white"/>
                </a:solidFill>
                <a:latin typeface="Calibri" panose="020F0502020204030204"/>
                <a:ea typeface="宋体" panose="02010600030101010101" pitchFamily="2" charset="-122"/>
              </a:rPr>
              <a:t>图表：</a:t>
            </a:r>
            <a:r>
              <a:rPr lang="en-US" altLang="zh-CN" sz="100" dirty="0">
                <a:solidFill>
                  <a:prstClr val="white"/>
                </a:solidFill>
                <a:latin typeface="Calibri" panose="020F0502020204030204"/>
                <a:ea typeface="宋体" panose="02010600030101010101" pitchFamily="2" charset="-122"/>
              </a:rPr>
              <a:t>www.1ppt.com/tubiao/      </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精美</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下载：</a:t>
            </a:r>
            <a:r>
              <a:rPr lang="en-US" altLang="zh-CN" sz="100" dirty="0">
                <a:solidFill>
                  <a:prstClr val="white"/>
                </a:solidFill>
                <a:latin typeface="Calibri" panose="020F0502020204030204"/>
                <a:ea typeface="宋体" panose="02010600030101010101" pitchFamily="2" charset="-122"/>
              </a:rPr>
              <a:t>www.1ppt.com/xiazai/         PPT</a:t>
            </a:r>
            <a:r>
              <a:rPr lang="zh-CN" altLang="en-US" sz="100" dirty="0">
                <a:solidFill>
                  <a:prstClr val="white"/>
                </a:solidFill>
                <a:latin typeface="Calibri" panose="020F0502020204030204"/>
                <a:ea typeface="宋体" panose="02010600030101010101" pitchFamily="2" charset="-122"/>
              </a:rPr>
              <a:t>教程： </a:t>
            </a:r>
            <a:r>
              <a:rPr lang="en-US" altLang="zh-CN" sz="100" dirty="0">
                <a:solidFill>
                  <a:prstClr val="white"/>
                </a:solidFill>
                <a:latin typeface="Calibri" panose="020F0502020204030204"/>
                <a:ea typeface="宋体" panose="02010600030101010101" pitchFamily="2" charset="-122"/>
              </a:rPr>
              <a:t>www.1ppt.com/powerpoint/      </a:t>
            </a:r>
            <a:endParaRPr lang="en-US" altLang="zh-CN" sz="100" dirty="0">
              <a:solidFill>
                <a:prstClr val="white"/>
              </a:solidFill>
              <a:latin typeface="Calibri" panose="020F0502020204030204"/>
              <a:ea typeface="宋体" panose="02010600030101010101" pitchFamily="2" charset="-122"/>
            </a:endParaRPr>
          </a:p>
          <a:p>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课件：</a:t>
            </a:r>
            <a:r>
              <a:rPr lang="en-US" altLang="zh-CN" sz="100" dirty="0">
                <a:solidFill>
                  <a:prstClr val="white"/>
                </a:solidFill>
                <a:latin typeface="Calibri" panose="020F0502020204030204"/>
                <a:ea typeface="宋体" panose="02010600030101010101" pitchFamily="2" charset="-122"/>
              </a:rPr>
              <a:t>www.1ppt.com/kejian/             </a:t>
            </a:r>
            <a:r>
              <a:rPr lang="zh-CN" altLang="en-US" sz="100" dirty="0">
                <a:solidFill>
                  <a:prstClr val="white"/>
                </a:solidFill>
                <a:latin typeface="Calibri" panose="020F0502020204030204"/>
                <a:ea typeface="宋体" panose="02010600030101010101" pitchFamily="2" charset="-122"/>
              </a:rPr>
              <a:t>字体下载：</a:t>
            </a:r>
            <a:r>
              <a:rPr lang="en-US" altLang="zh-CN" sz="100" dirty="0">
                <a:solidFill>
                  <a:prstClr val="white"/>
                </a:solidFill>
                <a:latin typeface="Calibri" panose="020F0502020204030204"/>
                <a:ea typeface="宋体" panose="02010600030101010101" pitchFamily="2" charset="-122"/>
              </a:rPr>
              <a:t>www.1ppt.com/ziti/</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工作总结</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www.1ppt.com/xiazai/zongjie/ </a:t>
            </a:r>
            <a:r>
              <a:rPr lang="zh-CN" altLang="en-US" sz="100" dirty="0">
                <a:solidFill>
                  <a:prstClr val="white"/>
                </a:solidFill>
                <a:latin typeface="Calibri" panose="020F0502020204030204"/>
                <a:ea typeface="宋体" panose="02010600030101010101" pitchFamily="2" charset="-122"/>
              </a:rPr>
              <a:t>工作计划：</a:t>
            </a:r>
            <a:r>
              <a:rPr lang="en-US" altLang="zh-CN" sz="100" dirty="0">
                <a:solidFill>
                  <a:prstClr val="white"/>
                </a:solidFill>
                <a:latin typeface="Calibri" panose="020F0502020204030204"/>
                <a:ea typeface="宋体" panose="02010600030101010101" pitchFamily="2" charset="-122"/>
              </a:rPr>
              <a:t>www.1ppt.com/xiazai/jihua/</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商务</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www.1ppt.com/moban/shangwu/  </a:t>
            </a:r>
            <a:r>
              <a:rPr lang="zh-CN" altLang="en-US" sz="100" dirty="0">
                <a:solidFill>
                  <a:prstClr val="white"/>
                </a:solidFill>
                <a:latin typeface="Calibri" panose="020F0502020204030204"/>
                <a:ea typeface="宋体" panose="02010600030101010101" pitchFamily="2" charset="-122"/>
              </a:rPr>
              <a:t>个人简历</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www.1ppt.com/xiazai/jianli/  </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毕业答辩</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www.1ppt.com/xiazai/dabian/  </a:t>
            </a:r>
            <a:r>
              <a:rPr lang="zh-CN" altLang="en-US" sz="100" dirty="0">
                <a:solidFill>
                  <a:prstClr val="white"/>
                </a:solidFill>
                <a:latin typeface="Calibri" panose="020F0502020204030204"/>
                <a:ea typeface="宋体" panose="02010600030101010101" pitchFamily="2" charset="-122"/>
              </a:rPr>
              <a:t>工作汇报</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www.1ppt.com/xiazai/huibao/    </a:t>
            </a:r>
            <a:endParaRPr lang="en-US" altLang="zh-CN" sz="100" dirty="0">
              <a:solidFill>
                <a:prstClr val="white"/>
              </a:solidFill>
              <a:latin typeface="Calibri" panose="020F0502020204030204"/>
              <a:ea typeface="宋体" panose="02010600030101010101" pitchFamily="2" charset="-122"/>
            </a:endParaRPr>
          </a:p>
          <a:p>
            <a:r>
              <a:rPr lang="en-US" altLang="zh-CN" sz="100" dirty="0">
                <a:solidFill>
                  <a:prstClr val="white"/>
                </a:solidFill>
                <a:latin typeface="Calibri" panose="020F0502020204030204"/>
                <a:ea typeface="宋体" panose="02010600030101010101" pitchFamily="2" charset="-122"/>
              </a:rPr>
              <a:t> </a:t>
            </a:r>
            <a:endParaRPr lang="en-US" altLang="zh-CN" sz="100" dirty="0">
              <a:solidFill>
                <a:prstClr val="white"/>
              </a:solidFill>
              <a:latin typeface="Calibri" panose="020F0502020204030204"/>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Masters/_rels/slideMaster1.xml.rels><?xml version="1.0" encoding="UTF-8" standalone="yes"?>
<Relationships xmlns="http://schemas.openxmlformats.org/package/2006/relationships"><Relationship Id="rId5" Type="http://schemas.openxmlformats.org/officeDocument/2006/relationships/theme" Target="../theme/theme1.xml"/><Relationship Id="rId4" Type="http://schemas.openxmlformats.org/officeDocument/2006/relationships/image" Target="../media/image2.png"/><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7" Type="http://schemas.openxmlformats.org/officeDocument/2006/relationships/theme" Target="../theme/theme2.xml"/><Relationship Id="rId6" Type="http://schemas.openxmlformats.org/officeDocument/2006/relationships/image" Target="../media/image2.png"/><Relationship Id="rId5" Type="http://schemas.openxmlformats.org/officeDocument/2006/relationships/slideLayout" Target="../slideLayouts/slideLayout8.xml"/><Relationship Id="rId4" Type="http://schemas.openxmlformats.org/officeDocument/2006/relationships/slideLayout" Target="../slideLayouts/slideLayout7.xml"/><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图片 1" descr="图片包含 户外, 就坐, 天空&#10;&#10;已生成高可信度的说明"/>
          <p:cNvPicPr>
            <a:picLocks noChangeAspect="1"/>
          </p:cNvPicPr>
          <p:nvPr userDrawn="1"/>
        </p:nvPicPr>
        <p:blipFill rotWithShape="1">
          <a:blip r:embed="rId4" cstate="screen"/>
          <a:srcRect/>
          <a:stretch>
            <a:fillRect/>
          </a:stretch>
        </p:blipFill>
        <p:spPr>
          <a:xfrm>
            <a:off x="0" y="0"/>
            <a:ext cx="12192000" cy="68580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mc:AlternateContent xmlns:mc="http://schemas.openxmlformats.org/markup-compatibility/2006">
    <mc:Choice xmlns:p14="http://schemas.microsoft.com/office/powerpoint/2010/main" Requires="p14">
      <p:transition spd="slow" p14:dur="900" advClick="0" advTm="5000">
        <p14:warp dir="in"/>
      </p:transition>
    </mc:Choice>
    <mc:Fallback>
      <p:transition spd="slow" advClick="0" advTm="500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061FEE-56D5-4BA9-AC75-184C9A67A85C}" type="slidenum">
              <a:rPr lang="zh-CN" altLang="en-US" smtClean="0"/>
            </a:fld>
            <a:endParaRPr lang="zh-CN" altLang="en-US"/>
          </a:p>
        </p:txBody>
      </p:sp>
      <p:pic>
        <p:nvPicPr>
          <p:cNvPr id="3" name="图片 2" descr="图片包含 户外, 就坐, 天空&#10;&#10;已生成高可信度的说明"/>
          <p:cNvPicPr>
            <a:picLocks noChangeAspect="1"/>
          </p:cNvPicPr>
          <p:nvPr userDrawn="1"/>
        </p:nvPicPr>
        <p:blipFill rotWithShape="1">
          <a:blip r:embed="rId6" cstate="screen"/>
          <a:srcRect/>
          <a:stretch>
            <a:fillRect/>
          </a:stretch>
        </p:blipFill>
        <p:spPr>
          <a:xfrm>
            <a:off x="0" y="0"/>
            <a:ext cx="12192000" cy="6858000"/>
          </a:xfrm>
          <a:prstGeom prst="rect">
            <a:avLst/>
          </a:prstGeom>
        </p:spPr>
      </p:pic>
      <p:sp>
        <p:nvSpPr>
          <p:cNvPr id="4" name="矩形 3"/>
          <p:cNvSpPr/>
          <p:nvPr userDrawn="1"/>
        </p:nvSpPr>
        <p:spPr>
          <a:xfrm>
            <a:off x="515938" y="549275"/>
            <a:ext cx="11160125" cy="5759449"/>
          </a:xfrm>
          <a:prstGeom prst="rect">
            <a:avLst/>
          </a:prstGeom>
          <a:solidFill>
            <a:schemeClr val="bg1"/>
          </a:solidFill>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任意多边形 39"/>
          <p:cNvSpPr/>
          <p:nvPr userDrawn="1"/>
        </p:nvSpPr>
        <p:spPr>
          <a:xfrm rot="16200000">
            <a:off x="1329924" y="-1112541"/>
            <a:ext cx="455046" cy="2774357"/>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1" fmla="*/ 21025 w 3252551"/>
              <a:gd name="connsiteY0-2" fmla="*/ 0 h 6202391"/>
              <a:gd name="connsiteX1-3" fmla="*/ 3252551 w 3252551"/>
              <a:gd name="connsiteY1-4" fmla="*/ 2525334 h 6202391"/>
              <a:gd name="connsiteX2-5" fmla="*/ 3252551 w 3252551"/>
              <a:gd name="connsiteY2-6" fmla="*/ 4667851 h 6202391"/>
              <a:gd name="connsiteX3-7" fmla="*/ 3244497 w 3252551"/>
              <a:gd name="connsiteY3-8" fmla="*/ 4667851 h 6202391"/>
              <a:gd name="connsiteX4-9" fmla="*/ 3240653 w 3252551"/>
              <a:gd name="connsiteY4-10" fmla="*/ 4743969 h 6202391"/>
              <a:gd name="connsiteX5-11" fmla="*/ 1624520 w 3252551"/>
              <a:gd name="connsiteY5-12" fmla="*/ 6202391 h 6202391"/>
              <a:gd name="connsiteX6-13" fmla="*/ 8387 w 3252551"/>
              <a:gd name="connsiteY6-14" fmla="*/ 4743969 h 6202391"/>
              <a:gd name="connsiteX7-15" fmla="*/ 4544 w 3252551"/>
              <a:gd name="connsiteY7-16" fmla="*/ 4667851 h 6202391"/>
              <a:gd name="connsiteX8-17" fmla="*/ 0 w 3252551"/>
              <a:gd name="connsiteY8-18" fmla="*/ 4667851 h 6202391"/>
              <a:gd name="connsiteX9-19" fmla="*/ 0 w 3252551"/>
              <a:gd name="connsiteY9-20" fmla="*/ 4577871 h 6202391"/>
              <a:gd name="connsiteX10" fmla="*/ 21025 w 3252551"/>
              <a:gd name="connsiteY10" fmla="*/ 0 h 6202391"/>
              <a:gd name="connsiteX0-21" fmla="*/ 0 w 3252551"/>
              <a:gd name="connsiteY0-22" fmla="*/ 0 h 6202391"/>
              <a:gd name="connsiteX1-23" fmla="*/ 3252551 w 3252551"/>
              <a:gd name="connsiteY1-24" fmla="*/ 2525334 h 6202391"/>
              <a:gd name="connsiteX2-25" fmla="*/ 3252551 w 3252551"/>
              <a:gd name="connsiteY2-26" fmla="*/ 4667851 h 6202391"/>
              <a:gd name="connsiteX3-27" fmla="*/ 3244497 w 3252551"/>
              <a:gd name="connsiteY3-28" fmla="*/ 4667851 h 6202391"/>
              <a:gd name="connsiteX4-29" fmla="*/ 3240653 w 3252551"/>
              <a:gd name="connsiteY4-30" fmla="*/ 4743969 h 6202391"/>
              <a:gd name="connsiteX5-31" fmla="*/ 1624520 w 3252551"/>
              <a:gd name="connsiteY5-32" fmla="*/ 6202391 h 6202391"/>
              <a:gd name="connsiteX6-33" fmla="*/ 8387 w 3252551"/>
              <a:gd name="connsiteY6-34" fmla="*/ 4743969 h 6202391"/>
              <a:gd name="connsiteX7-35" fmla="*/ 4544 w 3252551"/>
              <a:gd name="connsiteY7-36" fmla="*/ 4667851 h 6202391"/>
              <a:gd name="connsiteX8-37" fmla="*/ 0 w 3252551"/>
              <a:gd name="connsiteY8-38" fmla="*/ 4667851 h 6202391"/>
              <a:gd name="connsiteX9-39" fmla="*/ 0 w 3252551"/>
              <a:gd name="connsiteY9-40" fmla="*/ 4577871 h 6202391"/>
              <a:gd name="connsiteX10-41" fmla="*/ 0 w 3252551"/>
              <a:gd name="connsiteY10-42" fmla="*/ 0 h 6202391"/>
              <a:gd name="connsiteX0-43" fmla="*/ 0 w 3252551"/>
              <a:gd name="connsiteY0-44" fmla="*/ 0 h 6202391"/>
              <a:gd name="connsiteX1-45" fmla="*/ 3231524 w 3252551"/>
              <a:gd name="connsiteY1-46" fmla="*/ 22548 h 6202391"/>
              <a:gd name="connsiteX2-47" fmla="*/ 3252551 w 3252551"/>
              <a:gd name="connsiteY2-48" fmla="*/ 4667851 h 6202391"/>
              <a:gd name="connsiteX3-49" fmla="*/ 3244497 w 3252551"/>
              <a:gd name="connsiteY3-50" fmla="*/ 4667851 h 6202391"/>
              <a:gd name="connsiteX4-51" fmla="*/ 3240653 w 3252551"/>
              <a:gd name="connsiteY4-52" fmla="*/ 4743969 h 6202391"/>
              <a:gd name="connsiteX5-53" fmla="*/ 1624520 w 3252551"/>
              <a:gd name="connsiteY5-54" fmla="*/ 6202391 h 6202391"/>
              <a:gd name="connsiteX6-55" fmla="*/ 8387 w 3252551"/>
              <a:gd name="connsiteY6-56" fmla="*/ 4743969 h 6202391"/>
              <a:gd name="connsiteX7-57" fmla="*/ 4544 w 3252551"/>
              <a:gd name="connsiteY7-58" fmla="*/ 4667851 h 6202391"/>
              <a:gd name="connsiteX8-59" fmla="*/ 0 w 3252551"/>
              <a:gd name="connsiteY8-60" fmla="*/ 4667851 h 6202391"/>
              <a:gd name="connsiteX9-61" fmla="*/ 0 w 3252551"/>
              <a:gd name="connsiteY9-62" fmla="*/ 4577871 h 6202391"/>
              <a:gd name="connsiteX10-63" fmla="*/ 0 w 3252551"/>
              <a:gd name="connsiteY10-64" fmla="*/ 0 h 6202391"/>
              <a:gd name="connsiteX0-65" fmla="*/ 0 w 3252551"/>
              <a:gd name="connsiteY0-66" fmla="*/ 15040398 h 21242789"/>
              <a:gd name="connsiteX1-67" fmla="*/ 3231518 w 3252551"/>
              <a:gd name="connsiteY1-68" fmla="*/ 3 h 21242789"/>
              <a:gd name="connsiteX2-69" fmla="*/ 3252551 w 3252551"/>
              <a:gd name="connsiteY2-70" fmla="*/ 19708249 h 21242789"/>
              <a:gd name="connsiteX3-71" fmla="*/ 3244497 w 3252551"/>
              <a:gd name="connsiteY3-72" fmla="*/ 19708249 h 21242789"/>
              <a:gd name="connsiteX4-73" fmla="*/ 3240653 w 3252551"/>
              <a:gd name="connsiteY4-74" fmla="*/ 19784367 h 21242789"/>
              <a:gd name="connsiteX5-75" fmla="*/ 1624520 w 3252551"/>
              <a:gd name="connsiteY5-76" fmla="*/ 21242789 h 21242789"/>
              <a:gd name="connsiteX6-77" fmla="*/ 8387 w 3252551"/>
              <a:gd name="connsiteY6-78" fmla="*/ 19784367 h 21242789"/>
              <a:gd name="connsiteX7-79" fmla="*/ 4544 w 3252551"/>
              <a:gd name="connsiteY7-80" fmla="*/ 19708249 h 21242789"/>
              <a:gd name="connsiteX8-81" fmla="*/ 0 w 3252551"/>
              <a:gd name="connsiteY8-82" fmla="*/ 19708249 h 21242789"/>
              <a:gd name="connsiteX9-83" fmla="*/ 0 w 3252551"/>
              <a:gd name="connsiteY9-84" fmla="*/ 19618269 h 21242789"/>
              <a:gd name="connsiteX10-85" fmla="*/ 0 w 3252551"/>
              <a:gd name="connsiteY10-86" fmla="*/ 15040398 h 21242789"/>
              <a:gd name="connsiteX0-87" fmla="*/ 0 w 3252551"/>
              <a:gd name="connsiteY0-88" fmla="*/ 0 h 21265340"/>
              <a:gd name="connsiteX1-89" fmla="*/ 3231518 w 3252551"/>
              <a:gd name="connsiteY1-90" fmla="*/ 22554 h 21265340"/>
              <a:gd name="connsiteX2-91" fmla="*/ 3252551 w 3252551"/>
              <a:gd name="connsiteY2-92" fmla="*/ 19730800 h 21265340"/>
              <a:gd name="connsiteX3-93" fmla="*/ 3244497 w 3252551"/>
              <a:gd name="connsiteY3-94" fmla="*/ 19730800 h 21265340"/>
              <a:gd name="connsiteX4-95" fmla="*/ 3240653 w 3252551"/>
              <a:gd name="connsiteY4-96" fmla="*/ 19806918 h 21265340"/>
              <a:gd name="connsiteX5-97" fmla="*/ 1624520 w 3252551"/>
              <a:gd name="connsiteY5-98" fmla="*/ 21265340 h 21265340"/>
              <a:gd name="connsiteX6-99" fmla="*/ 8387 w 3252551"/>
              <a:gd name="connsiteY6-100" fmla="*/ 19806918 h 21265340"/>
              <a:gd name="connsiteX7-101" fmla="*/ 4544 w 3252551"/>
              <a:gd name="connsiteY7-102" fmla="*/ 19730800 h 21265340"/>
              <a:gd name="connsiteX8-103" fmla="*/ 0 w 3252551"/>
              <a:gd name="connsiteY8-104" fmla="*/ 19730800 h 21265340"/>
              <a:gd name="connsiteX9-105" fmla="*/ 0 w 3252551"/>
              <a:gd name="connsiteY9-106" fmla="*/ 19640820 h 21265340"/>
              <a:gd name="connsiteX10-107" fmla="*/ 0 w 3252551"/>
              <a:gd name="connsiteY10-108" fmla="*/ 0 h 2126534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41" y="connsiteY10-42"/>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5007" tIns="32503" rIns="65007" bIns="32503"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7" name="矩形 6"/>
          <p:cNvSpPr/>
          <p:nvPr userDrawn="1"/>
        </p:nvSpPr>
        <p:spPr bwMode="auto">
          <a:xfrm>
            <a:off x="0" y="47115"/>
            <a:ext cx="135828" cy="455047"/>
          </a:xfrm>
          <a:prstGeom prst="rect">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5007" tIns="32503" rIns="65007" bIns="32503"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8" name="文本框 28"/>
          <p:cNvSpPr>
            <a:spLocks noChangeArrowheads="1"/>
          </p:cNvSpPr>
          <p:nvPr userDrawn="1"/>
        </p:nvSpPr>
        <p:spPr bwMode="auto">
          <a:xfrm>
            <a:off x="292007" y="81795"/>
            <a:ext cx="2700302" cy="385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5024" tIns="32512" rIns="65024" bIns="32512">
            <a:spAutoFit/>
          </a:bodyPr>
          <a:lstStyle/>
          <a:p>
            <a:pPr>
              <a:lnSpc>
                <a:spcPct val="120000"/>
              </a:lnSpc>
            </a:pPr>
            <a:r>
              <a:rPr lang="zh-CN" altLang="en-US" sz="1895"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altLang="zh-CN" sz="1895"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Lst>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0-#ppt_w/2"/>
                                          </p:val>
                                        </p:tav>
                                        <p:tav tm="100000">
                                          <p:val>
                                            <p:strVal val="#ppt_x"/>
                                          </p:val>
                                        </p:tav>
                                      </p:tavLst>
                                    </p:anim>
                                    <p:anim calcmode="lin" valueType="num">
                                      <p:cBhvr additive="base">
                                        <p:cTn id="13" dur="500" fill="hold"/>
                                        <p:tgtEl>
                                          <p:spTgt spid="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0-#ppt_w/2"/>
                                          </p:val>
                                        </p:tav>
                                        <p:tav tm="100000">
                                          <p:val>
                                            <p:strVal val="#ppt_x"/>
                                          </p:val>
                                        </p:tav>
                                      </p:tavLst>
                                    </p:anim>
                                    <p:anim calcmode="lin" valueType="num">
                                      <p:cBhvr additive="base">
                                        <p:cTn id="1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p:bld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tags" Target="../tags/tag4.xml"/><Relationship Id="rId8" Type="http://schemas.openxmlformats.org/officeDocument/2006/relationships/image" Target="../media/image6.png"/><Relationship Id="rId7" Type="http://schemas.openxmlformats.org/officeDocument/2006/relationships/tags" Target="../tags/tag3.xml"/><Relationship Id="rId6" Type="http://schemas.openxmlformats.org/officeDocument/2006/relationships/image" Target="../media/image5.png"/><Relationship Id="rId5" Type="http://schemas.openxmlformats.org/officeDocument/2006/relationships/tags" Target="../tags/tag2.xml"/><Relationship Id="rId4" Type="http://schemas.openxmlformats.org/officeDocument/2006/relationships/image" Target="../media/image4.png"/><Relationship Id="rId3" Type="http://schemas.openxmlformats.org/officeDocument/2006/relationships/tags" Target="../tags/tag1.xml"/><Relationship Id="rId2" Type="http://schemas.openxmlformats.org/officeDocument/2006/relationships/image" Target="../media/image3.png"/><Relationship Id="rId14" Type="http://schemas.openxmlformats.org/officeDocument/2006/relationships/slideLayout" Target="../slideLayouts/slideLayout1.xml"/><Relationship Id="rId13" Type="http://schemas.openxmlformats.org/officeDocument/2006/relationships/tags" Target="../tags/tag7.xml"/><Relationship Id="rId12" Type="http://schemas.openxmlformats.org/officeDocument/2006/relationships/tags" Target="../tags/tag6.xml"/><Relationship Id="rId11" Type="http://schemas.openxmlformats.org/officeDocument/2006/relationships/tags" Target="../tags/tag5.xml"/><Relationship Id="rId10" Type="http://schemas.openxmlformats.org/officeDocument/2006/relationships/image" Target="../media/image7.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9" Type="http://schemas.openxmlformats.org/officeDocument/2006/relationships/tags" Target="../tags/tag11.xml"/><Relationship Id="rId8" Type="http://schemas.openxmlformats.org/officeDocument/2006/relationships/image" Target="../media/image6.png"/><Relationship Id="rId7" Type="http://schemas.openxmlformats.org/officeDocument/2006/relationships/tags" Target="../tags/tag10.xml"/><Relationship Id="rId6" Type="http://schemas.openxmlformats.org/officeDocument/2006/relationships/image" Target="../media/image5.png"/><Relationship Id="rId5" Type="http://schemas.openxmlformats.org/officeDocument/2006/relationships/tags" Target="../tags/tag9.xml"/><Relationship Id="rId4" Type="http://schemas.openxmlformats.org/officeDocument/2006/relationships/image" Target="../media/image4.png"/><Relationship Id="rId3" Type="http://schemas.openxmlformats.org/officeDocument/2006/relationships/tags" Target="../tags/tag8.xml"/><Relationship Id="rId2" Type="http://schemas.openxmlformats.org/officeDocument/2006/relationships/image" Target="../media/image3.png"/><Relationship Id="rId14" Type="http://schemas.openxmlformats.org/officeDocument/2006/relationships/slideLayout" Target="../slideLayouts/slideLayout3.xml"/><Relationship Id="rId13" Type="http://schemas.openxmlformats.org/officeDocument/2006/relationships/tags" Target="../tags/tag14.xml"/><Relationship Id="rId12" Type="http://schemas.openxmlformats.org/officeDocument/2006/relationships/tags" Target="../tags/tag13.xml"/><Relationship Id="rId11" Type="http://schemas.openxmlformats.org/officeDocument/2006/relationships/tags" Target="../tags/tag12.xml"/><Relationship Id="rId10" Type="http://schemas.openxmlformats.org/officeDocument/2006/relationships/image" Target="../media/image7.png"/><Relationship Id="rId1"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图片包含 事情&#10;&#10;已生成高可信度的说明" hidden="1"/>
          <p:cNvPicPr>
            <a:picLocks noChangeAspect="1"/>
          </p:cNvPicPr>
          <p:nvPr/>
        </p:nvPicPr>
        <p:blipFill rotWithShape="1">
          <a:blip r:embed="rId1" cstate="screen"/>
          <a:srcRect l="15007" r="15007"/>
          <a:stretch>
            <a:fillRect/>
          </a:stretch>
        </p:blipFill>
        <p:spPr>
          <a:xfrm>
            <a:off x="0" y="0"/>
            <a:ext cx="12192000" cy="6858000"/>
          </a:xfrm>
          <a:prstGeom prst="rect">
            <a:avLst/>
          </a:prstGeom>
        </p:spPr>
      </p:pic>
      <p:pic>
        <p:nvPicPr>
          <p:cNvPr id="19" name="图片 18" descr="图片包含 户外, 就坐, 天空&#10;&#10;已生成高可信度的说明"/>
          <p:cNvPicPr>
            <a:picLocks noChangeAspect="1"/>
          </p:cNvPicPr>
          <p:nvPr/>
        </p:nvPicPr>
        <p:blipFill rotWithShape="1">
          <a:blip r:embed="rId2" cstate="screen"/>
          <a:srcRect/>
          <a:stretch>
            <a:fillRect/>
          </a:stretch>
        </p:blipFill>
        <p:spPr>
          <a:xfrm>
            <a:off x="0" y="0"/>
            <a:ext cx="12192000" cy="6858000"/>
          </a:xfrm>
          <a:prstGeom prst="rect">
            <a:avLst/>
          </a:prstGeom>
        </p:spPr>
      </p:pic>
      <p:pic>
        <p:nvPicPr>
          <p:cNvPr id="21" name="PA_图片 20" descr="图片包含 浴室用品, 事情, 室内, 就坐&#10;&#10;已生成极高可信度的说明"/>
          <p:cNvPicPr>
            <a:picLocks noChangeAspect="1"/>
          </p:cNvPicPr>
          <p:nvPr>
            <p:custDataLst>
              <p:tags r:id="rId3"/>
            </p:custDataLst>
          </p:nvPr>
        </p:nvPicPr>
        <p:blipFill>
          <a:blip r:embed="rId4"/>
          <a:stretch>
            <a:fillRect/>
          </a:stretch>
        </p:blipFill>
        <p:spPr>
          <a:xfrm>
            <a:off x="2121694" y="2489200"/>
            <a:ext cx="2845830" cy="3608387"/>
          </a:xfrm>
          <a:prstGeom prst="rect">
            <a:avLst/>
          </a:prstGeom>
        </p:spPr>
      </p:pic>
      <p:pic>
        <p:nvPicPr>
          <p:cNvPr id="23" name="PA_图片 22" descr="图片包含 事情&#10;&#10;已生成高可信度的说明"/>
          <p:cNvPicPr>
            <a:picLocks noChangeAspect="1"/>
          </p:cNvPicPr>
          <p:nvPr>
            <p:custDataLst>
              <p:tags r:id="rId5"/>
            </p:custDataLst>
          </p:nvPr>
        </p:nvPicPr>
        <p:blipFill>
          <a:blip r:embed="rId6"/>
          <a:stretch>
            <a:fillRect/>
          </a:stretch>
        </p:blipFill>
        <p:spPr>
          <a:xfrm>
            <a:off x="6640512" y="3981450"/>
            <a:ext cx="4676775" cy="180975"/>
          </a:xfrm>
          <a:prstGeom prst="rect">
            <a:avLst/>
          </a:prstGeom>
        </p:spPr>
      </p:pic>
      <p:pic>
        <p:nvPicPr>
          <p:cNvPr id="25" name="PA_图片 24" descr="图片包含 浅色, 就坐, 背景&#10;&#10;已生成高可信度的说明"/>
          <p:cNvPicPr>
            <a:picLocks noChangeAspect="1"/>
          </p:cNvPicPr>
          <p:nvPr>
            <p:custDataLst>
              <p:tags r:id="rId7"/>
            </p:custDataLst>
          </p:nvPr>
        </p:nvPicPr>
        <p:blipFill>
          <a:blip r:embed="rId8"/>
          <a:stretch>
            <a:fillRect/>
          </a:stretch>
        </p:blipFill>
        <p:spPr>
          <a:xfrm>
            <a:off x="8201049" y="2883133"/>
            <a:ext cx="1781151" cy="331111"/>
          </a:xfrm>
          <a:prstGeom prst="rect">
            <a:avLst/>
          </a:prstGeom>
        </p:spPr>
      </p:pic>
      <p:pic>
        <p:nvPicPr>
          <p:cNvPr id="27" name="PA_图片 26"/>
          <p:cNvPicPr>
            <a:picLocks noChangeAspect="1"/>
          </p:cNvPicPr>
          <p:nvPr>
            <p:custDataLst>
              <p:tags r:id="rId9"/>
            </p:custDataLst>
          </p:nvPr>
        </p:nvPicPr>
        <p:blipFill>
          <a:blip r:embed="rId10"/>
          <a:stretch>
            <a:fillRect/>
          </a:stretch>
        </p:blipFill>
        <p:spPr>
          <a:xfrm>
            <a:off x="8818563" y="5492750"/>
            <a:ext cx="2857500" cy="457200"/>
          </a:xfrm>
          <a:prstGeom prst="rect">
            <a:avLst/>
          </a:prstGeom>
        </p:spPr>
      </p:pic>
      <p:sp>
        <p:nvSpPr>
          <p:cNvPr id="29" name="PA_文本框 10"/>
          <p:cNvSpPr txBox="1"/>
          <p:nvPr>
            <p:custDataLst>
              <p:tags r:id="rId11"/>
            </p:custDataLst>
          </p:nvPr>
        </p:nvSpPr>
        <p:spPr>
          <a:xfrm>
            <a:off x="6886417" y="3304049"/>
            <a:ext cx="4318362" cy="681212"/>
          </a:xfrm>
          <a:prstGeom prst="rect">
            <a:avLst/>
          </a:prstGeom>
          <a:noFill/>
        </p:spPr>
        <p:txBody>
          <a:bodyPr wrap="none" lIns="65024" tIns="32512" rIns="65024" bIns="32512">
            <a:spAutoFit/>
          </a:bodyPr>
          <a:lstStyle/>
          <a:p>
            <a:pPr algn="ctr">
              <a:buNone/>
            </a:pPr>
            <a:r>
              <a:rPr lang="zh-CN" altLang="en-US" sz="4000" dirty="0">
                <a:solidFill>
                  <a:srgbClr val="FFCEB1"/>
                </a:solidFill>
                <a:latin typeface="方正正准黑简体" panose="02000000000000000000" pitchFamily="2" charset="-122"/>
                <a:ea typeface="方正正准黑简体" panose="02000000000000000000" pitchFamily="2" charset="-122"/>
                <a:cs typeface="Arial" panose="020B0604020202020204" pitchFamily="34" charset="0"/>
              </a:rPr>
              <a:t>化妆</a:t>
            </a:r>
            <a:r>
              <a:rPr lang="zh-CN" altLang="en-US" sz="4000" dirty="0" smtClean="0">
                <a:solidFill>
                  <a:srgbClr val="FFCEB1"/>
                </a:solidFill>
                <a:latin typeface="方正正准黑简体" panose="02000000000000000000" pitchFamily="2" charset="-122"/>
                <a:ea typeface="方正正准黑简体" panose="02000000000000000000" pitchFamily="2" charset="-122"/>
                <a:cs typeface="Arial" panose="020B0604020202020204" pitchFamily="34" charset="0"/>
              </a:rPr>
              <a:t>品宣传</a:t>
            </a:r>
            <a:r>
              <a:rPr lang="en-US" altLang="zh-CN" sz="4000" dirty="0" smtClean="0">
                <a:solidFill>
                  <a:srgbClr val="FFCEB1"/>
                </a:solidFill>
                <a:latin typeface="方正正准黑简体" panose="02000000000000000000" pitchFamily="2" charset="-122"/>
                <a:ea typeface="方正正准黑简体" panose="02000000000000000000" pitchFamily="2" charset="-122"/>
                <a:cs typeface="Arial" panose="020B0604020202020204" pitchFamily="34" charset="0"/>
              </a:rPr>
              <a:t>PPT</a:t>
            </a:r>
            <a:r>
              <a:rPr lang="zh-CN" altLang="en-US" sz="4000" dirty="0" smtClean="0">
                <a:solidFill>
                  <a:srgbClr val="FFCEB1"/>
                </a:solidFill>
                <a:latin typeface="方正正准黑简体" panose="02000000000000000000" pitchFamily="2" charset="-122"/>
                <a:ea typeface="方正正准黑简体" panose="02000000000000000000" pitchFamily="2" charset="-122"/>
                <a:cs typeface="Arial" panose="020B0604020202020204" pitchFamily="34" charset="0"/>
              </a:rPr>
              <a:t>模板</a:t>
            </a:r>
            <a:endParaRPr lang="zh-CN" altLang="en-US" sz="4000" dirty="0">
              <a:solidFill>
                <a:srgbClr val="FFCEB1"/>
              </a:solidFill>
              <a:latin typeface="方正正准黑简体" panose="02000000000000000000" pitchFamily="2" charset="-122"/>
              <a:ea typeface="方正正准黑简体" panose="02000000000000000000" pitchFamily="2" charset="-122"/>
              <a:cs typeface="Arial" panose="020B0604020202020204" pitchFamily="34" charset="0"/>
            </a:endParaRPr>
          </a:p>
        </p:txBody>
      </p:sp>
      <p:sp>
        <p:nvSpPr>
          <p:cNvPr id="30" name="PA_矩形 3"/>
          <p:cNvSpPr/>
          <p:nvPr>
            <p:custDataLst>
              <p:tags r:id="rId12"/>
            </p:custDataLst>
          </p:nvPr>
        </p:nvSpPr>
        <p:spPr>
          <a:xfrm>
            <a:off x="6378643" y="4529584"/>
            <a:ext cx="5251672" cy="196977"/>
          </a:xfrm>
          <a:prstGeom prst="rect">
            <a:avLst/>
          </a:prstGeom>
        </p:spPr>
        <p:txBody>
          <a:bodyPr wrap="square" lIns="65024" tIns="32512" rIns="65024" bIns="32512">
            <a:spAutoFit/>
          </a:bodyPr>
          <a:lstStyle/>
          <a:p>
            <a:pPr algn="just"/>
            <a:r>
              <a:rPr lang="en-US" altLang="zh-CN" sz="855" dirty="0">
                <a:solidFill>
                  <a:srgbClr val="FFCEB1"/>
                </a:solidFill>
                <a:latin typeface="+mj-lt"/>
                <a:ea typeface="Source Han Sans ExtraLight" panose="020B0200000000000000" pitchFamily="34" charset="-122"/>
                <a:cs typeface="Arial" panose="020B0604020202020204" pitchFamily="34" charset="0"/>
              </a:rPr>
              <a:t>Click add related title text, and click add related title text, click add related title text, click on add related title words.</a:t>
            </a:r>
            <a:endParaRPr lang="en-US" altLang="zh-CN" sz="855" dirty="0">
              <a:solidFill>
                <a:srgbClr val="FFCEB1"/>
              </a:solidFill>
              <a:latin typeface="+mj-lt"/>
              <a:ea typeface="Source Han Sans ExtraLight" panose="020B0200000000000000" pitchFamily="34" charset="-122"/>
              <a:cs typeface="Arial" panose="020B0604020202020204" pitchFamily="34" charset="0"/>
            </a:endParaRPr>
          </a:p>
        </p:txBody>
      </p:sp>
      <p:sp>
        <p:nvSpPr>
          <p:cNvPr id="31" name="PA_矩形 4"/>
          <p:cNvSpPr/>
          <p:nvPr>
            <p:custDataLst>
              <p:tags r:id="rId13"/>
            </p:custDataLst>
          </p:nvPr>
        </p:nvSpPr>
        <p:spPr>
          <a:xfrm>
            <a:off x="6415136" y="4172178"/>
            <a:ext cx="5178686" cy="357406"/>
          </a:xfrm>
          <a:prstGeom prst="rect">
            <a:avLst/>
          </a:prstGeom>
        </p:spPr>
        <p:txBody>
          <a:bodyPr wrap="square" lIns="65024" tIns="32512" rIns="65024" bIns="32512">
            <a:spAutoFit/>
          </a:bodyPr>
          <a:lstStyle/>
          <a:p>
            <a:pPr algn="dist"/>
            <a:r>
              <a:rPr lang="en-US" altLang="zh-CN" sz="1895" dirty="0">
                <a:solidFill>
                  <a:srgbClr val="FFCEB1"/>
                </a:solidFill>
                <a:latin typeface="Arial" panose="020B0604020202020204" pitchFamily="34" charset="0"/>
                <a:ea typeface="+mj-ea"/>
                <a:cs typeface="Arial" panose="020B0604020202020204" pitchFamily="34" charset="0"/>
              </a:rPr>
              <a:t>BUSINESS POWERPOINT</a:t>
            </a:r>
            <a:endParaRPr lang="en-US" altLang="zh-CN" sz="1895" dirty="0">
              <a:solidFill>
                <a:srgbClr val="FFCEB1"/>
              </a:solidFill>
              <a:latin typeface="Arial" panose="020B0604020202020204" pitchFamily="34" charset="0"/>
              <a:ea typeface="+mj-ea"/>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900" advClick="0" advTm="5000">
        <p14:warp dir="in"/>
      </p:transition>
    </mc:Choice>
    <mc:Fallback>
      <p:transition spd="slow" advClick="0" advTm="500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ppt_x"/>
                                              </p:val>
                                            </p:tav>
                                            <p:tav tm="100000">
                                              <p:val>
                                                <p:strVal val="#ppt_x"/>
                                              </p:val>
                                            </p:tav>
                                          </p:tavLst>
                                        </p:anim>
                                        <p:anim calcmode="lin" valueType="num">
                                          <p:cBhvr additive="base">
                                            <p:cTn id="8" dur="500" fill="hold"/>
                                            <p:tgtEl>
                                              <p:spTgt spid="21"/>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p:cTn id="12" dur="500" fill="hold"/>
                                            <p:tgtEl>
                                              <p:spTgt spid="25"/>
                                            </p:tgtEl>
                                            <p:attrNameLst>
                                              <p:attrName>ppt_w</p:attrName>
                                            </p:attrNameLst>
                                          </p:cBhvr>
                                          <p:tavLst>
                                            <p:tav tm="0">
                                              <p:val>
                                                <p:fltVal val="0"/>
                                              </p:val>
                                            </p:tav>
                                            <p:tav tm="100000">
                                              <p:val>
                                                <p:strVal val="#ppt_w"/>
                                              </p:val>
                                            </p:tav>
                                          </p:tavLst>
                                        </p:anim>
                                        <p:anim calcmode="lin" valueType="num">
                                          <p:cBhvr>
                                            <p:cTn id="13" dur="500" fill="hold"/>
                                            <p:tgtEl>
                                              <p:spTgt spid="25"/>
                                            </p:tgtEl>
                                            <p:attrNameLst>
                                              <p:attrName>ppt_h</p:attrName>
                                            </p:attrNameLst>
                                          </p:cBhvr>
                                          <p:tavLst>
                                            <p:tav tm="0">
                                              <p:val>
                                                <p:fltVal val="0"/>
                                              </p:val>
                                            </p:tav>
                                            <p:tav tm="100000">
                                              <p:val>
                                                <p:strVal val="#ppt_h"/>
                                              </p:val>
                                            </p:tav>
                                          </p:tavLst>
                                        </p:anim>
                                        <p:animEffect transition="in" filter="fade">
                                          <p:cBhvr>
                                            <p:cTn id="14" dur="500"/>
                                            <p:tgtEl>
                                              <p:spTgt spid="25"/>
                                            </p:tgtEl>
                                          </p:cBhvr>
                                        </p:animEffect>
                                      </p:childTnLst>
                                    </p:cTn>
                                  </p:par>
                                </p:childTnLst>
                              </p:cTn>
                            </p:par>
                            <p:par>
                              <p:cTn id="15" fill="hold">
                                <p:stCondLst>
                                  <p:cond delay="1000"/>
                                </p:stCondLst>
                                <p:childTnLst>
                                  <p:par>
                                    <p:cTn id="16" presetID="2" presetClass="entr" presetSubtype="2" fill="hold" grpId="0" nodeType="afterEffect" p14:presetBounceEnd="21000">
                                      <p:stCondLst>
                                        <p:cond delay="0"/>
                                      </p:stCondLst>
                                      <p:iterate type="lt">
                                        <p:tmPct val="10000"/>
                                      </p:iterate>
                                      <p:childTnLst>
                                        <p:set>
                                          <p:cBhvr>
                                            <p:cTn id="17" dur="1" fill="hold">
                                              <p:stCondLst>
                                                <p:cond delay="0"/>
                                              </p:stCondLst>
                                            </p:cTn>
                                            <p:tgtEl>
                                              <p:spTgt spid="29"/>
                                            </p:tgtEl>
                                            <p:attrNameLst>
                                              <p:attrName>style.visibility</p:attrName>
                                            </p:attrNameLst>
                                          </p:cBhvr>
                                          <p:to>
                                            <p:strVal val="visible"/>
                                          </p:to>
                                        </p:set>
                                        <p:anim calcmode="lin" valueType="num" p14:bounceEnd="21000">
                                          <p:cBhvr additive="base">
                                            <p:cTn id="18" dur="800" fill="hold"/>
                                            <p:tgtEl>
                                              <p:spTgt spid="29"/>
                                            </p:tgtEl>
                                            <p:attrNameLst>
                                              <p:attrName>ppt_x</p:attrName>
                                            </p:attrNameLst>
                                          </p:cBhvr>
                                          <p:tavLst>
                                            <p:tav tm="0">
                                              <p:val>
                                                <p:strVal val="1+#ppt_w/2"/>
                                              </p:val>
                                            </p:tav>
                                            <p:tav tm="100000">
                                              <p:val>
                                                <p:strVal val="#ppt_x"/>
                                              </p:val>
                                            </p:tav>
                                          </p:tavLst>
                                        </p:anim>
                                        <p:anim calcmode="lin" valueType="num" p14:bounceEnd="21000">
                                          <p:cBhvr additive="base">
                                            <p:cTn id="19" dur="800" fill="hold"/>
                                            <p:tgtEl>
                                              <p:spTgt spid="29"/>
                                            </p:tgtEl>
                                            <p:attrNameLst>
                                              <p:attrName>ppt_y</p:attrName>
                                            </p:attrNameLst>
                                          </p:cBhvr>
                                          <p:tavLst>
                                            <p:tav tm="0">
                                              <p:val>
                                                <p:strVal val="#ppt_y"/>
                                              </p:val>
                                            </p:tav>
                                            <p:tav tm="100000">
                                              <p:val>
                                                <p:strVal val="#ppt_y"/>
                                              </p:val>
                                            </p:tav>
                                          </p:tavLst>
                                        </p:anim>
                                      </p:childTnLst>
                                    </p:cTn>
                                  </p:par>
                                </p:childTnLst>
                              </p:cTn>
                            </p:par>
                            <p:par>
                              <p:cTn id="20" fill="hold">
                                <p:stCondLst>
                                  <p:cond delay="2519"/>
                                </p:stCondLst>
                                <p:childTnLst>
                                  <p:par>
                                    <p:cTn id="21" presetID="16" presetClass="entr" presetSubtype="21" fill="hold"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barn(inVertical)">
                                          <p:cBhvr>
                                            <p:cTn id="23" dur="500"/>
                                            <p:tgtEl>
                                              <p:spTgt spid="23"/>
                                            </p:tgtEl>
                                          </p:cBhvr>
                                        </p:animEffect>
                                      </p:childTnLst>
                                    </p:cTn>
                                  </p:par>
                                </p:childTnLst>
                              </p:cTn>
                            </p:par>
                            <p:par>
                              <p:cTn id="24" fill="hold">
                                <p:stCondLst>
                                  <p:cond delay="3019"/>
                                </p:stCondLst>
                                <p:childTnLst>
                                  <p:par>
                                    <p:cTn id="25" presetID="2" presetClass="entr" presetSubtype="2" fill="hold" grpId="0" nodeType="afterEffect" p14:presetBounceEnd="20000">
                                      <p:stCondLst>
                                        <p:cond delay="0"/>
                                      </p:stCondLst>
                                      <p:iterate type="lt">
                                        <p:tmPct val="10000"/>
                                      </p:iterate>
                                      <p:childTnLst>
                                        <p:set>
                                          <p:cBhvr>
                                            <p:cTn id="26" dur="1" fill="hold">
                                              <p:stCondLst>
                                                <p:cond delay="0"/>
                                              </p:stCondLst>
                                            </p:cTn>
                                            <p:tgtEl>
                                              <p:spTgt spid="31"/>
                                            </p:tgtEl>
                                            <p:attrNameLst>
                                              <p:attrName>style.visibility</p:attrName>
                                            </p:attrNameLst>
                                          </p:cBhvr>
                                          <p:to>
                                            <p:strVal val="visible"/>
                                          </p:to>
                                        </p:set>
                                        <p:anim calcmode="lin" valueType="num" p14:bounceEnd="20000">
                                          <p:cBhvr additive="base">
                                            <p:cTn id="27" dur="500" fill="hold"/>
                                            <p:tgtEl>
                                              <p:spTgt spid="31"/>
                                            </p:tgtEl>
                                            <p:attrNameLst>
                                              <p:attrName>ppt_x</p:attrName>
                                            </p:attrNameLst>
                                          </p:cBhvr>
                                          <p:tavLst>
                                            <p:tav tm="0">
                                              <p:val>
                                                <p:strVal val="1+#ppt_w/2"/>
                                              </p:val>
                                            </p:tav>
                                            <p:tav tm="100000">
                                              <p:val>
                                                <p:strVal val="#ppt_x"/>
                                              </p:val>
                                            </p:tav>
                                          </p:tavLst>
                                        </p:anim>
                                        <p:anim calcmode="lin" valueType="num" p14:bounceEnd="20000">
                                          <p:cBhvr additive="base">
                                            <p:cTn id="28" dur="500" fill="hold"/>
                                            <p:tgtEl>
                                              <p:spTgt spid="31"/>
                                            </p:tgtEl>
                                            <p:attrNameLst>
                                              <p:attrName>ppt_y</p:attrName>
                                            </p:attrNameLst>
                                          </p:cBhvr>
                                          <p:tavLst>
                                            <p:tav tm="0">
                                              <p:val>
                                                <p:strVal val="#ppt_y"/>
                                              </p:val>
                                            </p:tav>
                                            <p:tav tm="100000">
                                              <p:val>
                                                <p:strVal val="#ppt_y"/>
                                              </p:val>
                                            </p:tav>
                                          </p:tavLst>
                                        </p:anim>
                                      </p:childTnLst>
                                    </p:cTn>
                                  </p:par>
                                </p:childTnLst>
                              </p:cTn>
                            </p:par>
                            <p:par>
                              <p:cTn id="29" fill="hold">
                                <p:stCondLst>
                                  <p:cond delay="4420"/>
                                </p:stCondLst>
                                <p:childTnLst>
                                  <p:par>
                                    <p:cTn id="30" presetID="41" presetClass="entr" presetSubtype="0" fill="hold" grpId="0" nodeType="afterEffect">
                                      <p:stCondLst>
                                        <p:cond delay="0"/>
                                      </p:stCondLst>
                                      <p:iterate type="lt">
                                        <p:tmPct val="6140"/>
                                      </p:iterate>
                                      <p:childTnLst>
                                        <p:set>
                                          <p:cBhvr>
                                            <p:cTn id="31" dur="1" fill="hold">
                                              <p:stCondLst>
                                                <p:cond delay="0"/>
                                              </p:stCondLst>
                                            </p:cTn>
                                            <p:tgtEl>
                                              <p:spTgt spid="30"/>
                                            </p:tgtEl>
                                            <p:attrNameLst>
                                              <p:attrName>style.visibility</p:attrName>
                                            </p:attrNameLst>
                                          </p:cBhvr>
                                          <p:to>
                                            <p:strVal val="visible"/>
                                          </p:to>
                                        </p:set>
                                        <p:anim calcmode="lin" valueType="num">
                                          <p:cBhvr>
                                            <p:cTn id="32" dur="5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33" dur="500" fill="hold"/>
                                            <p:tgtEl>
                                              <p:spTgt spid="30"/>
                                            </p:tgtEl>
                                            <p:attrNameLst>
                                              <p:attrName>ppt_y</p:attrName>
                                            </p:attrNameLst>
                                          </p:cBhvr>
                                          <p:tavLst>
                                            <p:tav tm="0">
                                              <p:val>
                                                <p:strVal val="#ppt_y"/>
                                              </p:val>
                                            </p:tav>
                                            <p:tav tm="100000">
                                              <p:val>
                                                <p:strVal val="#ppt_y"/>
                                              </p:val>
                                            </p:tav>
                                          </p:tavLst>
                                        </p:anim>
                                        <p:anim calcmode="lin" valueType="num">
                                          <p:cBhvr>
                                            <p:cTn id="34" dur="5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35" dur="5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36" dur="500" tmFilter="0,0; .5, 1; 1, 1"/>
                                            <p:tgtEl>
                                              <p:spTgt spid="30"/>
                                            </p:tgtEl>
                                          </p:cBhvr>
                                        </p:animEffect>
                                      </p:childTnLst>
                                    </p:cTn>
                                  </p:par>
                                </p:childTnLst>
                              </p:cTn>
                            </p:par>
                            <p:par>
                              <p:cTn id="37" fill="hold">
                                <p:stCondLst>
                                  <p:cond delay="8788"/>
                                </p:stCondLst>
                                <p:childTnLst>
                                  <p:par>
                                    <p:cTn id="38" presetID="42" presetClass="entr" presetSubtype="0" fill="hold" nodeType="after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fade">
                                          <p:cBhvr>
                                            <p:cTn id="40" dur="1000"/>
                                            <p:tgtEl>
                                              <p:spTgt spid="27"/>
                                            </p:tgtEl>
                                          </p:cBhvr>
                                        </p:animEffect>
                                        <p:anim calcmode="lin" valueType="num">
                                          <p:cBhvr>
                                            <p:cTn id="41" dur="1000" fill="hold"/>
                                            <p:tgtEl>
                                              <p:spTgt spid="27"/>
                                            </p:tgtEl>
                                            <p:attrNameLst>
                                              <p:attrName>ppt_x</p:attrName>
                                            </p:attrNameLst>
                                          </p:cBhvr>
                                          <p:tavLst>
                                            <p:tav tm="0">
                                              <p:val>
                                                <p:strVal val="#ppt_x"/>
                                              </p:val>
                                            </p:tav>
                                            <p:tav tm="100000">
                                              <p:val>
                                                <p:strVal val="#ppt_x"/>
                                              </p:val>
                                            </p:tav>
                                          </p:tavLst>
                                        </p:anim>
                                        <p:anim calcmode="lin" valueType="num">
                                          <p:cBhvr>
                                            <p:cTn id="42"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ppt_x"/>
                                              </p:val>
                                            </p:tav>
                                            <p:tav tm="100000">
                                              <p:val>
                                                <p:strVal val="#ppt_x"/>
                                              </p:val>
                                            </p:tav>
                                          </p:tavLst>
                                        </p:anim>
                                        <p:anim calcmode="lin" valueType="num">
                                          <p:cBhvr additive="base">
                                            <p:cTn id="8" dur="500" fill="hold"/>
                                            <p:tgtEl>
                                              <p:spTgt spid="21"/>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p:cTn id="12" dur="500" fill="hold"/>
                                            <p:tgtEl>
                                              <p:spTgt spid="25"/>
                                            </p:tgtEl>
                                            <p:attrNameLst>
                                              <p:attrName>ppt_w</p:attrName>
                                            </p:attrNameLst>
                                          </p:cBhvr>
                                          <p:tavLst>
                                            <p:tav tm="0">
                                              <p:val>
                                                <p:fltVal val="0"/>
                                              </p:val>
                                            </p:tav>
                                            <p:tav tm="100000">
                                              <p:val>
                                                <p:strVal val="#ppt_w"/>
                                              </p:val>
                                            </p:tav>
                                          </p:tavLst>
                                        </p:anim>
                                        <p:anim calcmode="lin" valueType="num">
                                          <p:cBhvr>
                                            <p:cTn id="13" dur="500" fill="hold"/>
                                            <p:tgtEl>
                                              <p:spTgt spid="25"/>
                                            </p:tgtEl>
                                            <p:attrNameLst>
                                              <p:attrName>ppt_h</p:attrName>
                                            </p:attrNameLst>
                                          </p:cBhvr>
                                          <p:tavLst>
                                            <p:tav tm="0">
                                              <p:val>
                                                <p:fltVal val="0"/>
                                              </p:val>
                                            </p:tav>
                                            <p:tav tm="100000">
                                              <p:val>
                                                <p:strVal val="#ppt_h"/>
                                              </p:val>
                                            </p:tav>
                                          </p:tavLst>
                                        </p:anim>
                                        <p:animEffect transition="in" filter="fade">
                                          <p:cBhvr>
                                            <p:cTn id="14" dur="500"/>
                                            <p:tgtEl>
                                              <p:spTgt spid="25"/>
                                            </p:tgtEl>
                                          </p:cBhvr>
                                        </p:animEffect>
                                      </p:childTnLst>
                                    </p:cTn>
                                  </p:par>
                                </p:childTnLst>
                              </p:cTn>
                            </p:par>
                            <p:par>
                              <p:cTn id="15" fill="hold">
                                <p:stCondLst>
                                  <p:cond delay="1000"/>
                                </p:stCondLst>
                                <p:childTnLst>
                                  <p:par>
                                    <p:cTn id="16" presetID="2" presetClass="entr" presetSubtype="2" fill="hold" grpId="0" nodeType="afterEffect">
                                      <p:stCondLst>
                                        <p:cond delay="0"/>
                                      </p:stCondLst>
                                      <p:iterate type="lt">
                                        <p:tmPct val="10000"/>
                                      </p:iterate>
                                      <p:childTnLst>
                                        <p:set>
                                          <p:cBhvr>
                                            <p:cTn id="17" dur="1" fill="hold">
                                              <p:stCondLst>
                                                <p:cond delay="0"/>
                                              </p:stCondLst>
                                            </p:cTn>
                                            <p:tgtEl>
                                              <p:spTgt spid="29"/>
                                            </p:tgtEl>
                                            <p:attrNameLst>
                                              <p:attrName>style.visibility</p:attrName>
                                            </p:attrNameLst>
                                          </p:cBhvr>
                                          <p:to>
                                            <p:strVal val="visible"/>
                                          </p:to>
                                        </p:set>
                                        <p:anim calcmode="lin" valueType="num">
                                          <p:cBhvr additive="base">
                                            <p:cTn id="18" dur="800" fill="hold"/>
                                            <p:tgtEl>
                                              <p:spTgt spid="29"/>
                                            </p:tgtEl>
                                            <p:attrNameLst>
                                              <p:attrName>ppt_x</p:attrName>
                                            </p:attrNameLst>
                                          </p:cBhvr>
                                          <p:tavLst>
                                            <p:tav tm="0">
                                              <p:val>
                                                <p:strVal val="1+#ppt_w/2"/>
                                              </p:val>
                                            </p:tav>
                                            <p:tav tm="100000">
                                              <p:val>
                                                <p:strVal val="#ppt_x"/>
                                              </p:val>
                                            </p:tav>
                                          </p:tavLst>
                                        </p:anim>
                                        <p:anim calcmode="lin" valueType="num">
                                          <p:cBhvr additive="base">
                                            <p:cTn id="19" dur="800" fill="hold"/>
                                            <p:tgtEl>
                                              <p:spTgt spid="29"/>
                                            </p:tgtEl>
                                            <p:attrNameLst>
                                              <p:attrName>ppt_y</p:attrName>
                                            </p:attrNameLst>
                                          </p:cBhvr>
                                          <p:tavLst>
                                            <p:tav tm="0">
                                              <p:val>
                                                <p:strVal val="#ppt_y"/>
                                              </p:val>
                                            </p:tav>
                                            <p:tav tm="100000">
                                              <p:val>
                                                <p:strVal val="#ppt_y"/>
                                              </p:val>
                                            </p:tav>
                                          </p:tavLst>
                                        </p:anim>
                                      </p:childTnLst>
                                    </p:cTn>
                                  </p:par>
                                </p:childTnLst>
                              </p:cTn>
                            </p:par>
                            <p:par>
                              <p:cTn id="20" fill="hold">
                                <p:stCondLst>
                                  <p:cond delay="2519"/>
                                </p:stCondLst>
                                <p:childTnLst>
                                  <p:par>
                                    <p:cTn id="21" presetID="16" presetClass="entr" presetSubtype="21" fill="hold"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barn(inVertical)">
                                          <p:cBhvr>
                                            <p:cTn id="23" dur="500"/>
                                            <p:tgtEl>
                                              <p:spTgt spid="23"/>
                                            </p:tgtEl>
                                          </p:cBhvr>
                                        </p:animEffect>
                                      </p:childTnLst>
                                    </p:cTn>
                                  </p:par>
                                </p:childTnLst>
                              </p:cTn>
                            </p:par>
                            <p:par>
                              <p:cTn id="24" fill="hold">
                                <p:stCondLst>
                                  <p:cond delay="3019"/>
                                </p:stCondLst>
                                <p:childTnLst>
                                  <p:par>
                                    <p:cTn id="25" presetID="2" presetClass="entr" presetSubtype="2" fill="hold" grpId="0" nodeType="afterEffect">
                                      <p:stCondLst>
                                        <p:cond delay="0"/>
                                      </p:stCondLst>
                                      <p:iterate type="lt">
                                        <p:tmPct val="10000"/>
                                      </p:iterate>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500" fill="hold"/>
                                            <p:tgtEl>
                                              <p:spTgt spid="31"/>
                                            </p:tgtEl>
                                            <p:attrNameLst>
                                              <p:attrName>ppt_x</p:attrName>
                                            </p:attrNameLst>
                                          </p:cBhvr>
                                          <p:tavLst>
                                            <p:tav tm="0">
                                              <p:val>
                                                <p:strVal val="1+#ppt_w/2"/>
                                              </p:val>
                                            </p:tav>
                                            <p:tav tm="100000">
                                              <p:val>
                                                <p:strVal val="#ppt_x"/>
                                              </p:val>
                                            </p:tav>
                                          </p:tavLst>
                                        </p:anim>
                                        <p:anim calcmode="lin" valueType="num">
                                          <p:cBhvr additive="base">
                                            <p:cTn id="28" dur="500" fill="hold"/>
                                            <p:tgtEl>
                                              <p:spTgt spid="31"/>
                                            </p:tgtEl>
                                            <p:attrNameLst>
                                              <p:attrName>ppt_y</p:attrName>
                                            </p:attrNameLst>
                                          </p:cBhvr>
                                          <p:tavLst>
                                            <p:tav tm="0">
                                              <p:val>
                                                <p:strVal val="#ppt_y"/>
                                              </p:val>
                                            </p:tav>
                                            <p:tav tm="100000">
                                              <p:val>
                                                <p:strVal val="#ppt_y"/>
                                              </p:val>
                                            </p:tav>
                                          </p:tavLst>
                                        </p:anim>
                                      </p:childTnLst>
                                    </p:cTn>
                                  </p:par>
                                </p:childTnLst>
                              </p:cTn>
                            </p:par>
                            <p:par>
                              <p:cTn id="29" fill="hold">
                                <p:stCondLst>
                                  <p:cond delay="4420"/>
                                </p:stCondLst>
                                <p:childTnLst>
                                  <p:par>
                                    <p:cTn id="30" presetID="41" presetClass="entr" presetSubtype="0" fill="hold" grpId="0" nodeType="afterEffect">
                                      <p:stCondLst>
                                        <p:cond delay="0"/>
                                      </p:stCondLst>
                                      <p:iterate type="lt">
                                        <p:tmPct val="6140"/>
                                      </p:iterate>
                                      <p:childTnLst>
                                        <p:set>
                                          <p:cBhvr>
                                            <p:cTn id="31" dur="1" fill="hold">
                                              <p:stCondLst>
                                                <p:cond delay="0"/>
                                              </p:stCondLst>
                                            </p:cTn>
                                            <p:tgtEl>
                                              <p:spTgt spid="30"/>
                                            </p:tgtEl>
                                            <p:attrNameLst>
                                              <p:attrName>style.visibility</p:attrName>
                                            </p:attrNameLst>
                                          </p:cBhvr>
                                          <p:to>
                                            <p:strVal val="visible"/>
                                          </p:to>
                                        </p:set>
                                        <p:anim calcmode="lin" valueType="num">
                                          <p:cBhvr>
                                            <p:cTn id="32" dur="5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33" dur="500" fill="hold"/>
                                            <p:tgtEl>
                                              <p:spTgt spid="30"/>
                                            </p:tgtEl>
                                            <p:attrNameLst>
                                              <p:attrName>ppt_y</p:attrName>
                                            </p:attrNameLst>
                                          </p:cBhvr>
                                          <p:tavLst>
                                            <p:tav tm="0">
                                              <p:val>
                                                <p:strVal val="#ppt_y"/>
                                              </p:val>
                                            </p:tav>
                                            <p:tav tm="100000">
                                              <p:val>
                                                <p:strVal val="#ppt_y"/>
                                              </p:val>
                                            </p:tav>
                                          </p:tavLst>
                                        </p:anim>
                                        <p:anim calcmode="lin" valueType="num">
                                          <p:cBhvr>
                                            <p:cTn id="34" dur="5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35" dur="5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36" dur="500" tmFilter="0,0; .5, 1; 1, 1"/>
                                            <p:tgtEl>
                                              <p:spTgt spid="30"/>
                                            </p:tgtEl>
                                          </p:cBhvr>
                                        </p:animEffect>
                                      </p:childTnLst>
                                    </p:cTn>
                                  </p:par>
                                </p:childTnLst>
                              </p:cTn>
                            </p:par>
                            <p:par>
                              <p:cTn id="37" fill="hold">
                                <p:stCondLst>
                                  <p:cond delay="8788"/>
                                </p:stCondLst>
                                <p:childTnLst>
                                  <p:par>
                                    <p:cTn id="38" presetID="42" presetClass="entr" presetSubtype="0" fill="hold" nodeType="after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fade">
                                          <p:cBhvr>
                                            <p:cTn id="40" dur="1000"/>
                                            <p:tgtEl>
                                              <p:spTgt spid="27"/>
                                            </p:tgtEl>
                                          </p:cBhvr>
                                        </p:animEffect>
                                        <p:anim calcmode="lin" valueType="num">
                                          <p:cBhvr>
                                            <p:cTn id="41" dur="1000" fill="hold"/>
                                            <p:tgtEl>
                                              <p:spTgt spid="27"/>
                                            </p:tgtEl>
                                            <p:attrNameLst>
                                              <p:attrName>ppt_x</p:attrName>
                                            </p:attrNameLst>
                                          </p:cBhvr>
                                          <p:tavLst>
                                            <p:tav tm="0">
                                              <p:val>
                                                <p:strVal val="#ppt_x"/>
                                              </p:val>
                                            </p:tav>
                                            <p:tav tm="100000">
                                              <p:val>
                                                <p:strVal val="#ppt_x"/>
                                              </p:val>
                                            </p:tav>
                                          </p:tavLst>
                                        </p:anim>
                                        <p:anim calcmode="lin" valueType="num">
                                          <p:cBhvr>
                                            <p:cTn id="42"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dgr"/>
          <p:cNvSpPr/>
          <p:nvPr/>
        </p:nvSpPr>
        <p:spPr>
          <a:xfrm>
            <a:off x="1654402" y="4903789"/>
            <a:ext cx="469900" cy="128587"/>
          </a:xfrm>
          <a:prstGeom prst="roundRect">
            <a:avLst>
              <a:gd name="adj" fmla="val 50000"/>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bg1"/>
              </a:solidFill>
              <a:latin typeface="+mj-lt"/>
            </a:endParaRPr>
          </a:p>
        </p:txBody>
      </p:sp>
      <p:sp>
        <p:nvSpPr>
          <p:cNvPr id="3" name="edgr"/>
          <p:cNvSpPr/>
          <p:nvPr/>
        </p:nvSpPr>
        <p:spPr>
          <a:xfrm rot="2700000">
            <a:off x="2004446" y="3977482"/>
            <a:ext cx="469900" cy="128587"/>
          </a:xfrm>
          <a:prstGeom prst="roundRect">
            <a:avLst>
              <a:gd name="adj" fmla="val 50000"/>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bg1"/>
              </a:solidFill>
              <a:latin typeface="+mj-lt"/>
            </a:endParaRPr>
          </a:p>
        </p:txBody>
      </p:sp>
      <p:sp>
        <p:nvSpPr>
          <p:cNvPr id="4" name="edgr"/>
          <p:cNvSpPr/>
          <p:nvPr/>
        </p:nvSpPr>
        <p:spPr>
          <a:xfrm rot="18900000" flipH="1">
            <a:off x="4027714" y="3957639"/>
            <a:ext cx="469900" cy="127000"/>
          </a:xfrm>
          <a:prstGeom prst="roundRect">
            <a:avLst>
              <a:gd name="adj" fmla="val 50000"/>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bg1"/>
              </a:solidFill>
              <a:latin typeface="+mj-lt"/>
            </a:endParaRPr>
          </a:p>
        </p:txBody>
      </p:sp>
      <p:sp>
        <p:nvSpPr>
          <p:cNvPr id="5" name="edgr"/>
          <p:cNvSpPr/>
          <p:nvPr/>
        </p:nvSpPr>
        <p:spPr>
          <a:xfrm>
            <a:off x="4394427" y="4918076"/>
            <a:ext cx="469900" cy="128588"/>
          </a:xfrm>
          <a:prstGeom prst="roundRect">
            <a:avLst>
              <a:gd name="adj" fmla="val 50000"/>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bg1"/>
              </a:solidFill>
              <a:latin typeface="+mj-lt"/>
            </a:endParaRPr>
          </a:p>
        </p:txBody>
      </p:sp>
      <p:sp>
        <p:nvSpPr>
          <p:cNvPr id="6" name="edgr"/>
          <p:cNvSpPr/>
          <p:nvPr/>
        </p:nvSpPr>
        <p:spPr>
          <a:xfrm rot="5400000">
            <a:off x="3030764" y="3479801"/>
            <a:ext cx="469900" cy="127000"/>
          </a:xfrm>
          <a:prstGeom prst="roundRect">
            <a:avLst>
              <a:gd name="adj" fmla="val 50000"/>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bg1"/>
              </a:solidFill>
              <a:latin typeface="+mj-lt"/>
            </a:endParaRPr>
          </a:p>
        </p:txBody>
      </p:sp>
      <p:grpSp>
        <p:nvGrpSpPr>
          <p:cNvPr id="7" name="组合 6"/>
          <p:cNvGrpSpPr/>
          <p:nvPr/>
        </p:nvGrpSpPr>
        <p:grpSpPr>
          <a:xfrm>
            <a:off x="2300514" y="3914776"/>
            <a:ext cx="1917700" cy="2559050"/>
            <a:chOff x="2300514" y="3987346"/>
            <a:chExt cx="1917700" cy="2559050"/>
          </a:xfrm>
          <a:solidFill>
            <a:schemeClr val="accent1"/>
          </a:solidFill>
        </p:grpSpPr>
        <p:sp>
          <p:nvSpPr>
            <p:cNvPr id="8" name="edgr"/>
            <p:cNvSpPr/>
            <p:nvPr/>
          </p:nvSpPr>
          <p:spPr>
            <a:xfrm>
              <a:off x="2775177" y="5733596"/>
              <a:ext cx="960437" cy="128588"/>
            </a:xfrm>
            <a:prstGeom prst="roundRect">
              <a:avLst>
                <a:gd name="adj" fmla="val 50000"/>
              </a:avLst>
            </a:prstGeom>
            <a:gr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bg1"/>
                </a:solidFill>
                <a:latin typeface="+mj-lt"/>
              </a:endParaRPr>
            </a:p>
          </p:txBody>
        </p:sp>
        <p:sp>
          <p:nvSpPr>
            <p:cNvPr id="9" name="edgr"/>
            <p:cNvSpPr/>
            <p:nvPr/>
          </p:nvSpPr>
          <p:spPr>
            <a:xfrm>
              <a:off x="2779939" y="5946321"/>
              <a:ext cx="958850" cy="127000"/>
            </a:xfrm>
            <a:prstGeom prst="roundRect">
              <a:avLst>
                <a:gd name="adj" fmla="val 50000"/>
              </a:avLst>
            </a:prstGeom>
            <a:gr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bg1"/>
                </a:solidFill>
                <a:latin typeface="+mj-lt"/>
              </a:endParaRPr>
            </a:p>
          </p:txBody>
        </p:sp>
        <p:sp>
          <p:nvSpPr>
            <p:cNvPr id="10" name="edgr"/>
            <p:cNvSpPr/>
            <p:nvPr/>
          </p:nvSpPr>
          <p:spPr>
            <a:xfrm>
              <a:off x="2772002" y="6151109"/>
              <a:ext cx="960437" cy="127000"/>
            </a:xfrm>
            <a:prstGeom prst="roundRect">
              <a:avLst>
                <a:gd name="adj" fmla="val 50000"/>
              </a:avLst>
            </a:prstGeom>
            <a:gr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bg1"/>
                </a:solidFill>
                <a:latin typeface="+mj-lt"/>
              </a:endParaRPr>
            </a:p>
          </p:txBody>
        </p:sp>
        <p:sp>
          <p:nvSpPr>
            <p:cNvPr id="11" name="edgr"/>
            <p:cNvSpPr/>
            <p:nvPr/>
          </p:nvSpPr>
          <p:spPr>
            <a:xfrm rot="10800000">
              <a:off x="2976789" y="6343196"/>
              <a:ext cx="547688" cy="203200"/>
            </a:xfrm>
            <a:prstGeom prst="round2SameRect">
              <a:avLst>
                <a:gd name="adj1" fmla="val 50000"/>
                <a:gd name="adj2" fmla="val 0"/>
              </a:avLst>
            </a:prstGeom>
            <a:gr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bg1"/>
                </a:solidFill>
                <a:latin typeface="+mj-lt"/>
              </a:endParaRPr>
            </a:p>
          </p:txBody>
        </p:sp>
        <p:sp>
          <p:nvSpPr>
            <p:cNvPr id="12" name="edgr"/>
            <p:cNvSpPr/>
            <p:nvPr/>
          </p:nvSpPr>
          <p:spPr>
            <a:xfrm>
              <a:off x="2300514" y="3987346"/>
              <a:ext cx="1917700" cy="1671638"/>
            </a:xfrm>
            <a:custGeom>
              <a:avLst/>
              <a:gdLst/>
              <a:ahLst/>
              <a:cxnLst/>
              <a:rect l="l" t="t" r="r" b="b"/>
              <a:pathLst>
                <a:path w="1438297" h="1253961">
                  <a:moveTo>
                    <a:pt x="709345" y="67"/>
                  </a:moveTo>
                  <a:cubicBezTo>
                    <a:pt x="1001692" y="-3923"/>
                    <a:pt x="1267354" y="169479"/>
                    <a:pt x="1381366" y="438707"/>
                  </a:cubicBezTo>
                  <a:cubicBezTo>
                    <a:pt x="1493979" y="704629"/>
                    <a:pt x="1436500" y="1011747"/>
                    <a:pt x="1235753" y="1218380"/>
                  </a:cubicBezTo>
                  <a:cubicBezTo>
                    <a:pt x="1228463" y="1236727"/>
                    <a:pt x="1210520" y="1249627"/>
                    <a:pt x="1189563" y="1249627"/>
                  </a:cubicBezTo>
                  <a:cubicBezTo>
                    <a:pt x="1161965" y="1249627"/>
                    <a:pt x="1139593" y="1227255"/>
                    <a:pt x="1139593" y="1199657"/>
                  </a:cubicBezTo>
                  <a:cubicBezTo>
                    <a:pt x="1139593" y="1182741"/>
                    <a:pt x="1147999" y="1167788"/>
                    <a:pt x="1161387" y="1159497"/>
                  </a:cubicBezTo>
                  <a:lnTo>
                    <a:pt x="1160988" y="1159099"/>
                  </a:lnTo>
                  <a:cubicBezTo>
                    <a:pt x="1339859" y="979468"/>
                    <a:pt x="1392172" y="709424"/>
                    <a:pt x="1293318" y="475993"/>
                  </a:cubicBezTo>
                  <a:cubicBezTo>
                    <a:pt x="1194465" y="242562"/>
                    <a:pt x="964125" y="92215"/>
                    <a:pt x="710649" y="95675"/>
                  </a:cubicBezTo>
                  <a:cubicBezTo>
                    <a:pt x="457173" y="99135"/>
                    <a:pt x="231023" y="255712"/>
                    <a:pt x="138577" y="491754"/>
                  </a:cubicBezTo>
                  <a:cubicBezTo>
                    <a:pt x="48191" y="722536"/>
                    <a:pt x="103211" y="984362"/>
                    <a:pt x="278147" y="1158443"/>
                  </a:cubicBezTo>
                  <a:cubicBezTo>
                    <a:pt x="295721" y="1166064"/>
                    <a:pt x="307932" y="1183602"/>
                    <a:pt x="307932" y="1203991"/>
                  </a:cubicBezTo>
                  <a:cubicBezTo>
                    <a:pt x="307932" y="1231589"/>
                    <a:pt x="285560" y="1253961"/>
                    <a:pt x="257962" y="1253961"/>
                  </a:cubicBezTo>
                  <a:cubicBezTo>
                    <a:pt x="244659" y="1253961"/>
                    <a:pt x="232570" y="1248763"/>
                    <a:pt x="223786" y="1240106"/>
                  </a:cubicBezTo>
                  <a:lnTo>
                    <a:pt x="223615" y="1240286"/>
                  </a:lnTo>
                  <a:lnTo>
                    <a:pt x="222931" y="1239529"/>
                  </a:lnTo>
                  <a:cubicBezTo>
                    <a:pt x="222653" y="1239352"/>
                    <a:pt x="222426" y="1239124"/>
                    <a:pt x="222283" y="1238813"/>
                  </a:cubicBezTo>
                  <a:cubicBezTo>
                    <a:pt x="11426" y="1037418"/>
                    <a:pt x="-56835" y="728509"/>
                    <a:pt x="49546" y="456885"/>
                  </a:cubicBezTo>
                  <a:cubicBezTo>
                    <a:pt x="156168" y="184646"/>
                    <a:pt x="416999" y="4058"/>
                    <a:pt x="709345" y="67"/>
                  </a:cubicBezTo>
                  <a:close/>
                </a:path>
              </a:pathLst>
            </a:custGeom>
            <a:gr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bg1"/>
                </a:solidFill>
                <a:latin typeface="+mj-lt"/>
              </a:endParaRPr>
            </a:p>
          </p:txBody>
        </p:sp>
        <p:sp>
          <p:nvSpPr>
            <p:cNvPr id="13" name="edgr"/>
            <p:cNvSpPr txBox="1"/>
            <p:nvPr/>
          </p:nvSpPr>
          <p:spPr>
            <a:xfrm>
              <a:off x="2450994" y="4603296"/>
              <a:ext cx="1617995" cy="748988"/>
            </a:xfrm>
            <a:prstGeom prst="rect">
              <a:avLst/>
            </a:prstGeom>
            <a:noFill/>
          </p:spPr>
          <p:txBody>
            <a:bodyPr wrap="square">
              <a:spAutoFit/>
            </a:bodyPr>
            <a:lstStyle/>
            <a:p>
              <a:pPr algn="ctr">
                <a:defRPr/>
              </a:pPr>
              <a:r>
                <a:rPr lang="en-US" altLang="zh-CN" sz="4265" dirty="0">
                  <a:solidFill>
                    <a:schemeClr val="accent1"/>
                  </a:solidFill>
                  <a:latin typeface="+mj-lt"/>
                </a:rPr>
                <a:t>IDEA</a:t>
              </a:r>
              <a:endParaRPr lang="zh-CN" altLang="en-US" sz="4265" dirty="0">
                <a:solidFill>
                  <a:schemeClr val="accent1"/>
                </a:solidFill>
                <a:latin typeface="+mj-lt"/>
              </a:endParaRPr>
            </a:p>
          </p:txBody>
        </p:sp>
      </p:grpSp>
      <p:grpSp>
        <p:nvGrpSpPr>
          <p:cNvPr id="14" name="组合 13"/>
          <p:cNvGrpSpPr/>
          <p:nvPr/>
        </p:nvGrpSpPr>
        <p:grpSpPr>
          <a:xfrm>
            <a:off x="293914" y="4333876"/>
            <a:ext cx="1219200" cy="1219200"/>
            <a:chOff x="293914" y="4406446"/>
            <a:chExt cx="1219200" cy="1219200"/>
          </a:xfrm>
          <a:solidFill>
            <a:schemeClr val="accent1"/>
          </a:solidFill>
        </p:grpSpPr>
        <p:sp>
          <p:nvSpPr>
            <p:cNvPr id="15" name="9"/>
            <p:cNvSpPr/>
            <p:nvPr/>
          </p:nvSpPr>
          <p:spPr>
            <a:xfrm>
              <a:off x="293914" y="4406446"/>
              <a:ext cx="1219200" cy="1219200"/>
            </a:xfrm>
            <a:prstGeom prst="ellipse">
              <a:avLst/>
            </a:prstGeom>
            <a:gr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bg1"/>
                </a:solidFill>
                <a:latin typeface="+mj-lt"/>
              </a:endParaRPr>
            </a:p>
          </p:txBody>
        </p:sp>
        <p:sp>
          <p:nvSpPr>
            <p:cNvPr id="16" name="8"/>
            <p:cNvSpPr txBox="1">
              <a:spLocks noChangeArrowheads="1"/>
            </p:cNvSpPr>
            <p:nvPr/>
          </p:nvSpPr>
          <p:spPr bwMode="auto">
            <a:xfrm>
              <a:off x="581282" y="4749346"/>
              <a:ext cx="617477" cy="58477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en-US" altLang="zh-CN" sz="1600" dirty="0">
                  <a:solidFill>
                    <a:schemeClr val="bg1"/>
                  </a:solidFill>
                  <a:latin typeface="+mj-lt"/>
                  <a:cs typeface="Arial" panose="020B0604020202020204" pitchFamily="34" charset="0"/>
                </a:rPr>
                <a:t>YOUR</a:t>
              </a:r>
              <a:endParaRPr lang="en-US" altLang="zh-CN" sz="1600" dirty="0">
                <a:solidFill>
                  <a:schemeClr val="bg1"/>
                </a:solidFill>
                <a:latin typeface="+mj-lt"/>
                <a:cs typeface="Arial" panose="020B0604020202020204" pitchFamily="34" charset="0"/>
              </a:endParaRPr>
            </a:p>
            <a:p>
              <a:pPr algn="ctr"/>
              <a:r>
                <a:rPr lang="en-US" altLang="zh-CN" sz="1600" dirty="0">
                  <a:solidFill>
                    <a:schemeClr val="bg1"/>
                  </a:solidFill>
                  <a:latin typeface="+mj-lt"/>
                  <a:cs typeface="Arial" panose="020B0604020202020204" pitchFamily="34" charset="0"/>
                </a:rPr>
                <a:t>TEXT</a:t>
              </a:r>
              <a:endParaRPr lang="zh-CN" altLang="en-US" sz="1600" dirty="0">
                <a:solidFill>
                  <a:schemeClr val="bg1"/>
                </a:solidFill>
                <a:latin typeface="+mj-lt"/>
                <a:cs typeface="Arial" panose="020B0604020202020204" pitchFamily="34" charset="0"/>
              </a:endParaRPr>
            </a:p>
          </p:txBody>
        </p:sp>
      </p:grpSp>
      <p:grpSp>
        <p:nvGrpSpPr>
          <p:cNvPr id="17" name="组合 16"/>
          <p:cNvGrpSpPr/>
          <p:nvPr/>
        </p:nvGrpSpPr>
        <p:grpSpPr>
          <a:xfrm>
            <a:off x="930502" y="2757489"/>
            <a:ext cx="1219200" cy="1219200"/>
            <a:chOff x="930502" y="2830059"/>
            <a:chExt cx="1219200" cy="1219200"/>
          </a:xfrm>
          <a:solidFill>
            <a:schemeClr val="accent1"/>
          </a:solidFill>
        </p:grpSpPr>
        <p:sp>
          <p:nvSpPr>
            <p:cNvPr id="18" name="7"/>
            <p:cNvSpPr/>
            <p:nvPr/>
          </p:nvSpPr>
          <p:spPr>
            <a:xfrm>
              <a:off x="930502" y="2830059"/>
              <a:ext cx="1219200" cy="1219200"/>
            </a:xfrm>
            <a:prstGeom prst="ellipse">
              <a:avLst/>
            </a:prstGeom>
            <a:gr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bg1"/>
                </a:solidFill>
                <a:latin typeface="+mj-lt"/>
              </a:endParaRPr>
            </a:p>
          </p:txBody>
        </p:sp>
        <p:sp>
          <p:nvSpPr>
            <p:cNvPr id="19" name="6"/>
            <p:cNvSpPr txBox="1">
              <a:spLocks noChangeArrowheads="1"/>
            </p:cNvSpPr>
            <p:nvPr/>
          </p:nvSpPr>
          <p:spPr bwMode="auto">
            <a:xfrm>
              <a:off x="1231363" y="3126921"/>
              <a:ext cx="617477" cy="58477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en-US" altLang="zh-CN" sz="1600" dirty="0">
                  <a:solidFill>
                    <a:schemeClr val="bg1"/>
                  </a:solidFill>
                  <a:latin typeface="+mj-lt"/>
                  <a:cs typeface="Arial" panose="020B0604020202020204" pitchFamily="34" charset="0"/>
                </a:rPr>
                <a:t>YOUR</a:t>
              </a:r>
              <a:endParaRPr lang="en-US" altLang="zh-CN" sz="1600" dirty="0">
                <a:solidFill>
                  <a:schemeClr val="bg1"/>
                </a:solidFill>
                <a:latin typeface="+mj-lt"/>
                <a:cs typeface="Arial" panose="020B0604020202020204" pitchFamily="34" charset="0"/>
              </a:endParaRPr>
            </a:p>
            <a:p>
              <a:pPr algn="ctr"/>
              <a:r>
                <a:rPr lang="en-US" altLang="zh-CN" sz="1600" dirty="0">
                  <a:solidFill>
                    <a:schemeClr val="bg1"/>
                  </a:solidFill>
                  <a:latin typeface="+mj-lt"/>
                  <a:cs typeface="Arial" panose="020B0604020202020204" pitchFamily="34" charset="0"/>
                </a:rPr>
                <a:t>TEXT</a:t>
              </a:r>
              <a:endParaRPr lang="zh-CN" altLang="en-US" sz="1600" dirty="0">
                <a:solidFill>
                  <a:schemeClr val="bg1"/>
                </a:solidFill>
                <a:latin typeface="+mj-lt"/>
                <a:cs typeface="Arial" panose="020B0604020202020204" pitchFamily="34" charset="0"/>
              </a:endParaRPr>
            </a:p>
          </p:txBody>
        </p:sp>
      </p:grpSp>
      <p:grpSp>
        <p:nvGrpSpPr>
          <p:cNvPr id="20" name="组合 19"/>
          <p:cNvGrpSpPr/>
          <p:nvPr/>
        </p:nvGrpSpPr>
        <p:grpSpPr>
          <a:xfrm>
            <a:off x="2656114" y="1974851"/>
            <a:ext cx="1219200" cy="1219200"/>
            <a:chOff x="2656114" y="2047421"/>
            <a:chExt cx="1219200" cy="1219200"/>
          </a:xfrm>
          <a:solidFill>
            <a:schemeClr val="accent1"/>
          </a:solidFill>
        </p:grpSpPr>
        <p:sp>
          <p:nvSpPr>
            <p:cNvPr id="21" name="5"/>
            <p:cNvSpPr/>
            <p:nvPr/>
          </p:nvSpPr>
          <p:spPr>
            <a:xfrm>
              <a:off x="2656114" y="2047421"/>
              <a:ext cx="1219200" cy="1219200"/>
            </a:xfrm>
            <a:prstGeom prst="ellipse">
              <a:avLst/>
            </a:prstGeom>
            <a:gr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bg1"/>
                </a:solidFill>
                <a:latin typeface="+mj-lt"/>
              </a:endParaRPr>
            </a:p>
          </p:txBody>
        </p:sp>
        <p:sp>
          <p:nvSpPr>
            <p:cNvPr id="22" name="4"/>
            <p:cNvSpPr txBox="1">
              <a:spLocks noChangeArrowheads="1"/>
            </p:cNvSpPr>
            <p:nvPr/>
          </p:nvSpPr>
          <p:spPr bwMode="auto">
            <a:xfrm>
              <a:off x="2976025" y="2344284"/>
              <a:ext cx="617477" cy="58477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en-US" altLang="zh-CN" sz="1600" dirty="0">
                  <a:solidFill>
                    <a:schemeClr val="bg1"/>
                  </a:solidFill>
                  <a:latin typeface="+mj-lt"/>
                  <a:cs typeface="Arial" panose="020B0604020202020204" pitchFamily="34" charset="0"/>
                </a:rPr>
                <a:t>YOUR</a:t>
              </a:r>
              <a:endParaRPr lang="en-US" altLang="zh-CN" sz="1600" dirty="0">
                <a:solidFill>
                  <a:schemeClr val="bg1"/>
                </a:solidFill>
                <a:latin typeface="+mj-lt"/>
                <a:cs typeface="Arial" panose="020B0604020202020204" pitchFamily="34" charset="0"/>
              </a:endParaRPr>
            </a:p>
            <a:p>
              <a:pPr algn="ctr"/>
              <a:r>
                <a:rPr lang="en-US" altLang="zh-CN" sz="1600" dirty="0">
                  <a:solidFill>
                    <a:schemeClr val="bg1"/>
                  </a:solidFill>
                  <a:latin typeface="+mj-lt"/>
                  <a:cs typeface="Arial" panose="020B0604020202020204" pitchFamily="34" charset="0"/>
                </a:rPr>
                <a:t>TEXT</a:t>
              </a:r>
              <a:endParaRPr lang="zh-CN" altLang="en-US" sz="1600" dirty="0">
                <a:solidFill>
                  <a:schemeClr val="bg1"/>
                </a:solidFill>
                <a:latin typeface="+mj-lt"/>
                <a:cs typeface="Arial" panose="020B0604020202020204" pitchFamily="34" charset="0"/>
              </a:endParaRPr>
            </a:p>
          </p:txBody>
        </p:sp>
      </p:grpSp>
      <p:grpSp>
        <p:nvGrpSpPr>
          <p:cNvPr id="23" name="组合 22"/>
          <p:cNvGrpSpPr/>
          <p:nvPr/>
        </p:nvGrpSpPr>
        <p:grpSpPr>
          <a:xfrm>
            <a:off x="4381727" y="2757489"/>
            <a:ext cx="1219200" cy="1219200"/>
            <a:chOff x="4381727" y="2830059"/>
            <a:chExt cx="1219200" cy="1219200"/>
          </a:xfrm>
          <a:solidFill>
            <a:schemeClr val="accent1"/>
          </a:solidFill>
        </p:grpSpPr>
        <p:sp>
          <p:nvSpPr>
            <p:cNvPr id="24" name="3"/>
            <p:cNvSpPr/>
            <p:nvPr/>
          </p:nvSpPr>
          <p:spPr>
            <a:xfrm>
              <a:off x="4381727" y="2830059"/>
              <a:ext cx="1219200" cy="1219200"/>
            </a:xfrm>
            <a:prstGeom prst="ellipse">
              <a:avLst/>
            </a:prstGeom>
            <a:gr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bg1"/>
                </a:solidFill>
                <a:latin typeface="+mj-lt"/>
              </a:endParaRPr>
            </a:p>
          </p:txBody>
        </p:sp>
        <p:sp>
          <p:nvSpPr>
            <p:cNvPr id="25" name="2"/>
            <p:cNvSpPr txBox="1">
              <a:spLocks noChangeArrowheads="1"/>
            </p:cNvSpPr>
            <p:nvPr/>
          </p:nvSpPr>
          <p:spPr bwMode="auto">
            <a:xfrm>
              <a:off x="4693700" y="3114221"/>
              <a:ext cx="617477" cy="58477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en-US" altLang="zh-CN" sz="1600" dirty="0">
                  <a:solidFill>
                    <a:schemeClr val="bg1"/>
                  </a:solidFill>
                  <a:latin typeface="+mj-lt"/>
                  <a:cs typeface="Arial" panose="020B0604020202020204" pitchFamily="34" charset="0"/>
                </a:rPr>
                <a:t>YOUR</a:t>
              </a:r>
              <a:endParaRPr lang="en-US" altLang="zh-CN" sz="1600" dirty="0">
                <a:solidFill>
                  <a:schemeClr val="bg1"/>
                </a:solidFill>
                <a:latin typeface="+mj-lt"/>
                <a:cs typeface="Arial" panose="020B0604020202020204" pitchFamily="34" charset="0"/>
              </a:endParaRPr>
            </a:p>
            <a:p>
              <a:pPr algn="ctr"/>
              <a:r>
                <a:rPr lang="en-US" altLang="zh-CN" sz="1600" dirty="0">
                  <a:solidFill>
                    <a:schemeClr val="bg1"/>
                  </a:solidFill>
                  <a:latin typeface="+mj-lt"/>
                  <a:cs typeface="Arial" panose="020B0604020202020204" pitchFamily="34" charset="0"/>
                </a:rPr>
                <a:t>TEXT</a:t>
              </a:r>
              <a:endParaRPr lang="zh-CN" altLang="en-US" sz="1600" dirty="0">
                <a:solidFill>
                  <a:schemeClr val="bg1"/>
                </a:solidFill>
                <a:latin typeface="+mj-lt"/>
                <a:cs typeface="Arial" panose="020B0604020202020204" pitchFamily="34" charset="0"/>
              </a:endParaRPr>
            </a:p>
          </p:txBody>
        </p:sp>
      </p:grpSp>
      <p:grpSp>
        <p:nvGrpSpPr>
          <p:cNvPr id="26" name="组合 25"/>
          <p:cNvGrpSpPr/>
          <p:nvPr/>
        </p:nvGrpSpPr>
        <p:grpSpPr>
          <a:xfrm>
            <a:off x="5038952" y="4333876"/>
            <a:ext cx="1219200" cy="1219200"/>
            <a:chOff x="5038952" y="4406446"/>
            <a:chExt cx="1219200" cy="1219200"/>
          </a:xfrm>
          <a:solidFill>
            <a:schemeClr val="accent1"/>
          </a:solidFill>
        </p:grpSpPr>
        <p:sp>
          <p:nvSpPr>
            <p:cNvPr id="27" name="1"/>
            <p:cNvSpPr/>
            <p:nvPr/>
          </p:nvSpPr>
          <p:spPr>
            <a:xfrm>
              <a:off x="5038952" y="4406446"/>
              <a:ext cx="1219200" cy="1219200"/>
            </a:xfrm>
            <a:prstGeom prst="ellipse">
              <a:avLst/>
            </a:prstGeom>
            <a:gr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bg1"/>
                </a:solidFill>
                <a:latin typeface="+mj-lt"/>
              </a:endParaRPr>
            </a:p>
          </p:txBody>
        </p:sp>
        <p:sp>
          <p:nvSpPr>
            <p:cNvPr id="28" name="ewr"/>
            <p:cNvSpPr txBox="1">
              <a:spLocks noChangeArrowheads="1"/>
            </p:cNvSpPr>
            <p:nvPr/>
          </p:nvSpPr>
          <p:spPr bwMode="auto">
            <a:xfrm>
              <a:off x="5352513" y="4708071"/>
              <a:ext cx="617477" cy="58477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en-US" altLang="zh-CN" sz="1600" dirty="0">
                  <a:solidFill>
                    <a:schemeClr val="bg1"/>
                  </a:solidFill>
                  <a:latin typeface="+mj-lt"/>
                  <a:cs typeface="Arial" panose="020B0604020202020204" pitchFamily="34" charset="0"/>
                </a:rPr>
                <a:t>YOUR</a:t>
              </a:r>
              <a:endParaRPr lang="en-US" altLang="zh-CN" sz="1600" dirty="0">
                <a:solidFill>
                  <a:schemeClr val="bg1"/>
                </a:solidFill>
                <a:latin typeface="+mj-lt"/>
                <a:cs typeface="Arial" panose="020B0604020202020204" pitchFamily="34" charset="0"/>
              </a:endParaRPr>
            </a:p>
            <a:p>
              <a:pPr algn="ctr"/>
              <a:r>
                <a:rPr lang="en-US" altLang="zh-CN" sz="1600" dirty="0">
                  <a:solidFill>
                    <a:schemeClr val="bg1"/>
                  </a:solidFill>
                  <a:latin typeface="+mj-lt"/>
                  <a:cs typeface="Arial" panose="020B0604020202020204" pitchFamily="34" charset="0"/>
                </a:rPr>
                <a:t>TEXT</a:t>
              </a:r>
              <a:endParaRPr lang="zh-CN" altLang="en-US" sz="1600" dirty="0">
                <a:solidFill>
                  <a:schemeClr val="bg1"/>
                </a:solidFill>
                <a:latin typeface="+mj-lt"/>
                <a:cs typeface="Arial" panose="020B0604020202020204" pitchFamily="34" charset="0"/>
              </a:endParaRPr>
            </a:p>
          </p:txBody>
        </p:sp>
      </p:grpSp>
      <p:grpSp>
        <p:nvGrpSpPr>
          <p:cNvPr id="29" name="组合 28"/>
          <p:cNvGrpSpPr/>
          <p:nvPr/>
        </p:nvGrpSpPr>
        <p:grpSpPr>
          <a:xfrm>
            <a:off x="6932842" y="2471769"/>
            <a:ext cx="454932" cy="455004"/>
            <a:chOff x="3513523" y="1675321"/>
            <a:chExt cx="817289" cy="817418"/>
          </a:xfrm>
        </p:grpSpPr>
        <p:sp>
          <p:nvSpPr>
            <p:cNvPr id="30" name="圆角矩形 31"/>
            <p:cNvSpPr/>
            <p:nvPr/>
          </p:nvSpPr>
          <p:spPr>
            <a:xfrm>
              <a:off x="3513523" y="1675321"/>
              <a:ext cx="817289" cy="817418"/>
            </a:xfrm>
            <a:prstGeom prst="roundRect">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tx1">
                    <a:lumMod val="75000"/>
                    <a:lumOff val="25000"/>
                  </a:schemeClr>
                </a:solidFill>
                <a:latin typeface="+mn-ea"/>
                <a:sym typeface="+mn-lt"/>
              </a:endParaRPr>
            </a:p>
          </p:txBody>
        </p:sp>
        <p:sp>
          <p:nvSpPr>
            <p:cNvPr id="31" name="Freeform 6"/>
            <p:cNvSpPr>
              <a:spLocks noEditPoints="1"/>
            </p:cNvSpPr>
            <p:nvPr/>
          </p:nvSpPr>
          <p:spPr bwMode="auto">
            <a:xfrm>
              <a:off x="3734353" y="1870521"/>
              <a:ext cx="375629" cy="427018"/>
            </a:xfrm>
            <a:custGeom>
              <a:avLst/>
              <a:gdLst>
                <a:gd name="T0" fmla="*/ 124 w 127"/>
                <a:gd name="T1" fmla="*/ 17 h 145"/>
                <a:gd name="T2" fmla="*/ 64 w 127"/>
                <a:gd name="T3" fmla="*/ 1 h 145"/>
                <a:gd name="T4" fmla="*/ 3 w 127"/>
                <a:gd name="T5" fmla="*/ 17 h 145"/>
                <a:gd name="T6" fmla="*/ 3 w 127"/>
                <a:gd name="T7" fmla="*/ 42 h 145"/>
                <a:gd name="T8" fmla="*/ 24 w 127"/>
                <a:gd name="T9" fmla="*/ 103 h 145"/>
                <a:gd name="T10" fmla="*/ 40 w 127"/>
                <a:gd name="T11" fmla="*/ 123 h 145"/>
                <a:gd name="T12" fmla="*/ 56 w 127"/>
                <a:gd name="T13" fmla="*/ 139 h 145"/>
                <a:gd name="T14" fmla="*/ 64 w 127"/>
                <a:gd name="T15" fmla="*/ 145 h 145"/>
                <a:gd name="T16" fmla="*/ 71 w 127"/>
                <a:gd name="T17" fmla="*/ 139 h 145"/>
                <a:gd name="T18" fmla="*/ 87 w 127"/>
                <a:gd name="T19" fmla="*/ 123 h 145"/>
                <a:gd name="T20" fmla="*/ 103 w 127"/>
                <a:gd name="T21" fmla="*/ 103 h 145"/>
                <a:gd name="T22" fmla="*/ 124 w 127"/>
                <a:gd name="T23" fmla="*/ 42 h 145"/>
                <a:gd name="T24" fmla="*/ 124 w 127"/>
                <a:gd name="T25" fmla="*/ 17 h 145"/>
                <a:gd name="T26" fmla="*/ 75 w 127"/>
                <a:gd name="T27" fmla="*/ 112 h 145"/>
                <a:gd name="T28" fmla="*/ 64 w 127"/>
                <a:gd name="T29" fmla="*/ 124 h 145"/>
                <a:gd name="T30" fmla="*/ 64 w 127"/>
                <a:gd name="T31" fmla="*/ 73 h 145"/>
                <a:gd name="T32" fmla="*/ 27 w 127"/>
                <a:gd name="T33" fmla="*/ 73 h 145"/>
                <a:gd name="T34" fmla="*/ 19 w 127"/>
                <a:gd name="T35" fmla="*/ 40 h 145"/>
                <a:gd name="T36" fmla="*/ 19 w 127"/>
                <a:gd name="T37" fmla="*/ 39 h 145"/>
                <a:gd name="T38" fmla="*/ 18 w 127"/>
                <a:gd name="T39" fmla="*/ 27 h 145"/>
                <a:gd name="T40" fmla="*/ 59 w 127"/>
                <a:gd name="T41" fmla="*/ 18 h 145"/>
                <a:gd name="T42" fmla="*/ 64 w 127"/>
                <a:gd name="T43" fmla="*/ 18 h 145"/>
                <a:gd name="T44" fmla="*/ 64 w 127"/>
                <a:gd name="T45" fmla="*/ 73 h 145"/>
                <a:gd name="T46" fmla="*/ 100 w 127"/>
                <a:gd name="T47" fmla="*/ 73 h 145"/>
                <a:gd name="T48" fmla="*/ 90 w 127"/>
                <a:gd name="T49" fmla="*/ 94 h 145"/>
                <a:gd name="T50" fmla="*/ 75 w 127"/>
                <a:gd name="T51" fmla="*/ 112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7" h="145">
                  <a:moveTo>
                    <a:pt x="124" y="17"/>
                  </a:moveTo>
                  <a:cubicBezTo>
                    <a:pt x="124" y="17"/>
                    <a:pt x="100" y="0"/>
                    <a:pt x="64" y="1"/>
                  </a:cubicBezTo>
                  <a:cubicBezTo>
                    <a:pt x="27" y="0"/>
                    <a:pt x="3" y="17"/>
                    <a:pt x="3" y="17"/>
                  </a:cubicBezTo>
                  <a:cubicBezTo>
                    <a:pt x="0" y="19"/>
                    <a:pt x="2" y="38"/>
                    <a:pt x="3" y="42"/>
                  </a:cubicBezTo>
                  <a:cubicBezTo>
                    <a:pt x="5" y="63"/>
                    <a:pt x="12" y="86"/>
                    <a:pt x="24" y="103"/>
                  </a:cubicBezTo>
                  <a:cubicBezTo>
                    <a:pt x="29" y="111"/>
                    <a:pt x="34" y="117"/>
                    <a:pt x="40" y="123"/>
                  </a:cubicBezTo>
                  <a:cubicBezTo>
                    <a:pt x="45" y="129"/>
                    <a:pt x="51" y="134"/>
                    <a:pt x="56" y="139"/>
                  </a:cubicBezTo>
                  <a:cubicBezTo>
                    <a:pt x="58" y="140"/>
                    <a:pt x="61" y="144"/>
                    <a:pt x="64" y="145"/>
                  </a:cubicBezTo>
                  <a:cubicBezTo>
                    <a:pt x="66" y="144"/>
                    <a:pt x="70" y="140"/>
                    <a:pt x="71" y="139"/>
                  </a:cubicBezTo>
                  <a:cubicBezTo>
                    <a:pt x="77" y="134"/>
                    <a:pt x="82" y="129"/>
                    <a:pt x="87" y="123"/>
                  </a:cubicBezTo>
                  <a:cubicBezTo>
                    <a:pt x="93" y="117"/>
                    <a:pt x="99" y="111"/>
                    <a:pt x="103" y="103"/>
                  </a:cubicBezTo>
                  <a:cubicBezTo>
                    <a:pt x="115" y="86"/>
                    <a:pt x="122" y="63"/>
                    <a:pt x="124" y="42"/>
                  </a:cubicBezTo>
                  <a:cubicBezTo>
                    <a:pt x="125" y="38"/>
                    <a:pt x="127" y="19"/>
                    <a:pt x="124" y="17"/>
                  </a:cubicBezTo>
                  <a:close/>
                  <a:moveTo>
                    <a:pt x="75" y="112"/>
                  </a:moveTo>
                  <a:cubicBezTo>
                    <a:pt x="71" y="116"/>
                    <a:pt x="67" y="120"/>
                    <a:pt x="64" y="124"/>
                  </a:cubicBezTo>
                  <a:cubicBezTo>
                    <a:pt x="64" y="73"/>
                    <a:pt x="64" y="73"/>
                    <a:pt x="64" y="73"/>
                  </a:cubicBezTo>
                  <a:cubicBezTo>
                    <a:pt x="27" y="73"/>
                    <a:pt x="27" y="73"/>
                    <a:pt x="27" y="73"/>
                  </a:cubicBezTo>
                  <a:cubicBezTo>
                    <a:pt x="23" y="63"/>
                    <a:pt x="21" y="52"/>
                    <a:pt x="19" y="40"/>
                  </a:cubicBezTo>
                  <a:cubicBezTo>
                    <a:pt x="19" y="39"/>
                    <a:pt x="19" y="39"/>
                    <a:pt x="19" y="39"/>
                  </a:cubicBezTo>
                  <a:cubicBezTo>
                    <a:pt x="18" y="33"/>
                    <a:pt x="18" y="30"/>
                    <a:pt x="18" y="27"/>
                  </a:cubicBezTo>
                  <a:cubicBezTo>
                    <a:pt x="25" y="24"/>
                    <a:pt x="40" y="18"/>
                    <a:pt x="59" y="18"/>
                  </a:cubicBezTo>
                  <a:cubicBezTo>
                    <a:pt x="60" y="18"/>
                    <a:pt x="62" y="18"/>
                    <a:pt x="64" y="18"/>
                  </a:cubicBezTo>
                  <a:cubicBezTo>
                    <a:pt x="64" y="73"/>
                    <a:pt x="64" y="73"/>
                    <a:pt x="64" y="73"/>
                  </a:cubicBezTo>
                  <a:cubicBezTo>
                    <a:pt x="100" y="73"/>
                    <a:pt x="100" y="73"/>
                    <a:pt x="100" y="73"/>
                  </a:cubicBezTo>
                  <a:cubicBezTo>
                    <a:pt x="97" y="81"/>
                    <a:pt x="94" y="88"/>
                    <a:pt x="90" y="94"/>
                  </a:cubicBezTo>
                  <a:cubicBezTo>
                    <a:pt x="86" y="100"/>
                    <a:pt x="81" y="106"/>
                    <a:pt x="75" y="112"/>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tx1">
                    <a:lumMod val="75000"/>
                    <a:lumOff val="25000"/>
                  </a:schemeClr>
                </a:solidFill>
                <a:latin typeface="+mn-ea"/>
                <a:cs typeface="+mn-ea"/>
                <a:sym typeface="+mn-lt"/>
              </a:endParaRPr>
            </a:p>
          </p:txBody>
        </p:sp>
      </p:grpSp>
      <p:sp>
        <p:nvSpPr>
          <p:cNvPr id="32" name="文本框 31"/>
          <p:cNvSpPr txBox="1"/>
          <p:nvPr/>
        </p:nvSpPr>
        <p:spPr>
          <a:xfrm>
            <a:off x="7510696" y="2597021"/>
            <a:ext cx="4071704" cy="652486"/>
          </a:xfrm>
          <a:prstGeom prst="rect">
            <a:avLst/>
          </a:prstGeom>
          <a:noFill/>
        </p:spPr>
        <p:txBody>
          <a:bodyPr wrap="square" rtlCol="0">
            <a:spAutoFit/>
          </a:bodyPr>
          <a:lstStyle/>
          <a:p>
            <a:pPr>
              <a:lnSpc>
                <a:spcPct val="130000"/>
              </a:lnSpc>
            </a:pPr>
            <a:r>
              <a:rPr lang="zh-CN" altLang="en-US" sz="1400" dirty="0">
                <a:solidFill>
                  <a:schemeClr val="tx1">
                    <a:lumMod val="75000"/>
                    <a:lumOff val="25000"/>
                  </a:schemeClr>
                </a:solidFill>
                <a:latin typeface="+mn-ea"/>
              </a:rPr>
              <a:t>您的内容打在这里，或者通过复制您的文本后，在此框中选择粘贴，并选择只保留文字。</a:t>
            </a:r>
            <a:endParaRPr lang="zh-CN" altLang="en-US" sz="1400" dirty="0">
              <a:solidFill>
                <a:schemeClr val="tx1">
                  <a:lumMod val="75000"/>
                  <a:lumOff val="25000"/>
                </a:schemeClr>
              </a:solidFill>
              <a:latin typeface="+mn-ea"/>
            </a:endParaRPr>
          </a:p>
        </p:txBody>
      </p:sp>
      <p:sp>
        <p:nvSpPr>
          <p:cNvPr id="33" name="文本框 32"/>
          <p:cNvSpPr txBox="1"/>
          <p:nvPr/>
        </p:nvSpPr>
        <p:spPr>
          <a:xfrm>
            <a:off x="7510696" y="2271714"/>
            <a:ext cx="1219200" cy="400110"/>
          </a:xfrm>
          <a:prstGeom prst="rect">
            <a:avLst/>
          </a:prstGeom>
          <a:noFill/>
        </p:spPr>
        <p:txBody>
          <a:bodyPr wrap="square" rtlCol="0">
            <a:spAutoFit/>
          </a:bodyPr>
          <a:lstStyle/>
          <a:p>
            <a:pPr algn="r"/>
            <a:r>
              <a:rPr lang="zh-CN" altLang="en-US" sz="2000" b="1" dirty="0">
                <a:solidFill>
                  <a:schemeClr val="accent1"/>
                </a:solidFill>
                <a:latin typeface="+mn-ea"/>
              </a:rPr>
              <a:t>添加标题</a:t>
            </a:r>
            <a:endParaRPr lang="zh-CN" altLang="en-US" sz="2000" b="1" dirty="0">
              <a:solidFill>
                <a:schemeClr val="accent1"/>
              </a:solidFill>
              <a:latin typeface="+mn-ea"/>
            </a:endParaRPr>
          </a:p>
        </p:txBody>
      </p:sp>
      <p:grpSp>
        <p:nvGrpSpPr>
          <p:cNvPr id="34" name="组合 33"/>
          <p:cNvGrpSpPr/>
          <p:nvPr/>
        </p:nvGrpSpPr>
        <p:grpSpPr>
          <a:xfrm>
            <a:off x="6932842" y="3574814"/>
            <a:ext cx="454932" cy="455004"/>
            <a:chOff x="3513523" y="1675321"/>
            <a:chExt cx="817289" cy="817418"/>
          </a:xfrm>
        </p:grpSpPr>
        <p:sp>
          <p:nvSpPr>
            <p:cNvPr id="35" name="圆角矩形 36"/>
            <p:cNvSpPr/>
            <p:nvPr/>
          </p:nvSpPr>
          <p:spPr>
            <a:xfrm>
              <a:off x="3513523" y="1675321"/>
              <a:ext cx="817289" cy="817418"/>
            </a:xfrm>
            <a:prstGeom prst="roundRect">
              <a:avLst/>
            </a:prstGeom>
            <a:solidFill>
              <a:schemeClr val="accent2"/>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tx1">
                    <a:lumMod val="75000"/>
                    <a:lumOff val="25000"/>
                  </a:schemeClr>
                </a:solidFill>
                <a:latin typeface="+mn-ea"/>
                <a:sym typeface="+mn-lt"/>
              </a:endParaRPr>
            </a:p>
          </p:txBody>
        </p:sp>
        <p:sp>
          <p:nvSpPr>
            <p:cNvPr id="36" name="Freeform 6"/>
            <p:cNvSpPr>
              <a:spLocks noEditPoints="1"/>
            </p:cNvSpPr>
            <p:nvPr/>
          </p:nvSpPr>
          <p:spPr bwMode="auto">
            <a:xfrm>
              <a:off x="3734353" y="1870521"/>
              <a:ext cx="375629" cy="427018"/>
            </a:xfrm>
            <a:custGeom>
              <a:avLst/>
              <a:gdLst>
                <a:gd name="T0" fmla="*/ 124 w 127"/>
                <a:gd name="T1" fmla="*/ 17 h 145"/>
                <a:gd name="T2" fmla="*/ 64 w 127"/>
                <a:gd name="T3" fmla="*/ 1 h 145"/>
                <a:gd name="T4" fmla="*/ 3 w 127"/>
                <a:gd name="T5" fmla="*/ 17 h 145"/>
                <a:gd name="T6" fmla="*/ 3 w 127"/>
                <a:gd name="T7" fmla="*/ 42 h 145"/>
                <a:gd name="T8" fmla="*/ 24 w 127"/>
                <a:gd name="T9" fmla="*/ 103 h 145"/>
                <a:gd name="T10" fmla="*/ 40 w 127"/>
                <a:gd name="T11" fmla="*/ 123 h 145"/>
                <a:gd name="T12" fmla="*/ 56 w 127"/>
                <a:gd name="T13" fmla="*/ 139 h 145"/>
                <a:gd name="T14" fmla="*/ 64 w 127"/>
                <a:gd name="T15" fmla="*/ 145 h 145"/>
                <a:gd name="T16" fmla="*/ 71 w 127"/>
                <a:gd name="T17" fmla="*/ 139 h 145"/>
                <a:gd name="T18" fmla="*/ 87 w 127"/>
                <a:gd name="T19" fmla="*/ 123 h 145"/>
                <a:gd name="T20" fmla="*/ 103 w 127"/>
                <a:gd name="T21" fmla="*/ 103 h 145"/>
                <a:gd name="T22" fmla="*/ 124 w 127"/>
                <a:gd name="T23" fmla="*/ 42 h 145"/>
                <a:gd name="T24" fmla="*/ 124 w 127"/>
                <a:gd name="T25" fmla="*/ 17 h 145"/>
                <a:gd name="T26" fmla="*/ 75 w 127"/>
                <a:gd name="T27" fmla="*/ 112 h 145"/>
                <a:gd name="T28" fmla="*/ 64 w 127"/>
                <a:gd name="T29" fmla="*/ 124 h 145"/>
                <a:gd name="T30" fmla="*/ 64 w 127"/>
                <a:gd name="T31" fmla="*/ 73 h 145"/>
                <a:gd name="T32" fmla="*/ 27 w 127"/>
                <a:gd name="T33" fmla="*/ 73 h 145"/>
                <a:gd name="T34" fmla="*/ 19 w 127"/>
                <a:gd name="T35" fmla="*/ 40 h 145"/>
                <a:gd name="T36" fmla="*/ 19 w 127"/>
                <a:gd name="T37" fmla="*/ 39 h 145"/>
                <a:gd name="T38" fmla="*/ 18 w 127"/>
                <a:gd name="T39" fmla="*/ 27 h 145"/>
                <a:gd name="T40" fmla="*/ 59 w 127"/>
                <a:gd name="T41" fmla="*/ 18 h 145"/>
                <a:gd name="T42" fmla="*/ 64 w 127"/>
                <a:gd name="T43" fmla="*/ 18 h 145"/>
                <a:gd name="T44" fmla="*/ 64 w 127"/>
                <a:gd name="T45" fmla="*/ 73 h 145"/>
                <a:gd name="T46" fmla="*/ 100 w 127"/>
                <a:gd name="T47" fmla="*/ 73 h 145"/>
                <a:gd name="T48" fmla="*/ 90 w 127"/>
                <a:gd name="T49" fmla="*/ 94 h 145"/>
                <a:gd name="T50" fmla="*/ 75 w 127"/>
                <a:gd name="T51" fmla="*/ 112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7" h="145">
                  <a:moveTo>
                    <a:pt x="124" y="17"/>
                  </a:moveTo>
                  <a:cubicBezTo>
                    <a:pt x="124" y="17"/>
                    <a:pt x="100" y="0"/>
                    <a:pt x="64" y="1"/>
                  </a:cubicBezTo>
                  <a:cubicBezTo>
                    <a:pt x="27" y="0"/>
                    <a:pt x="3" y="17"/>
                    <a:pt x="3" y="17"/>
                  </a:cubicBezTo>
                  <a:cubicBezTo>
                    <a:pt x="0" y="19"/>
                    <a:pt x="2" y="38"/>
                    <a:pt x="3" y="42"/>
                  </a:cubicBezTo>
                  <a:cubicBezTo>
                    <a:pt x="5" y="63"/>
                    <a:pt x="12" y="86"/>
                    <a:pt x="24" y="103"/>
                  </a:cubicBezTo>
                  <a:cubicBezTo>
                    <a:pt x="29" y="111"/>
                    <a:pt x="34" y="117"/>
                    <a:pt x="40" y="123"/>
                  </a:cubicBezTo>
                  <a:cubicBezTo>
                    <a:pt x="45" y="129"/>
                    <a:pt x="51" y="134"/>
                    <a:pt x="56" y="139"/>
                  </a:cubicBezTo>
                  <a:cubicBezTo>
                    <a:pt x="58" y="140"/>
                    <a:pt x="61" y="144"/>
                    <a:pt x="64" y="145"/>
                  </a:cubicBezTo>
                  <a:cubicBezTo>
                    <a:pt x="66" y="144"/>
                    <a:pt x="70" y="140"/>
                    <a:pt x="71" y="139"/>
                  </a:cubicBezTo>
                  <a:cubicBezTo>
                    <a:pt x="77" y="134"/>
                    <a:pt x="82" y="129"/>
                    <a:pt x="87" y="123"/>
                  </a:cubicBezTo>
                  <a:cubicBezTo>
                    <a:pt x="93" y="117"/>
                    <a:pt x="99" y="111"/>
                    <a:pt x="103" y="103"/>
                  </a:cubicBezTo>
                  <a:cubicBezTo>
                    <a:pt x="115" y="86"/>
                    <a:pt x="122" y="63"/>
                    <a:pt x="124" y="42"/>
                  </a:cubicBezTo>
                  <a:cubicBezTo>
                    <a:pt x="125" y="38"/>
                    <a:pt x="127" y="19"/>
                    <a:pt x="124" y="17"/>
                  </a:cubicBezTo>
                  <a:close/>
                  <a:moveTo>
                    <a:pt x="75" y="112"/>
                  </a:moveTo>
                  <a:cubicBezTo>
                    <a:pt x="71" y="116"/>
                    <a:pt x="67" y="120"/>
                    <a:pt x="64" y="124"/>
                  </a:cubicBezTo>
                  <a:cubicBezTo>
                    <a:pt x="64" y="73"/>
                    <a:pt x="64" y="73"/>
                    <a:pt x="64" y="73"/>
                  </a:cubicBezTo>
                  <a:cubicBezTo>
                    <a:pt x="27" y="73"/>
                    <a:pt x="27" y="73"/>
                    <a:pt x="27" y="73"/>
                  </a:cubicBezTo>
                  <a:cubicBezTo>
                    <a:pt x="23" y="63"/>
                    <a:pt x="21" y="52"/>
                    <a:pt x="19" y="40"/>
                  </a:cubicBezTo>
                  <a:cubicBezTo>
                    <a:pt x="19" y="39"/>
                    <a:pt x="19" y="39"/>
                    <a:pt x="19" y="39"/>
                  </a:cubicBezTo>
                  <a:cubicBezTo>
                    <a:pt x="18" y="33"/>
                    <a:pt x="18" y="30"/>
                    <a:pt x="18" y="27"/>
                  </a:cubicBezTo>
                  <a:cubicBezTo>
                    <a:pt x="25" y="24"/>
                    <a:pt x="40" y="18"/>
                    <a:pt x="59" y="18"/>
                  </a:cubicBezTo>
                  <a:cubicBezTo>
                    <a:pt x="60" y="18"/>
                    <a:pt x="62" y="18"/>
                    <a:pt x="64" y="18"/>
                  </a:cubicBezTo>
                  <a:cubicBezTo>
                    <a:pt x="64" y="73"/>
                    <a:pt x="64" y="73"/>
                    <a:pt x="64" y="73"/>
                  </a:cubicBezTo>
                  <a:cubicBezTo>
                    <a:pt x="100" y="73"/>
                    <a:pt x="100" y="73"/>
                    <a:pt x="100" y="73"/>
                  </a:cubicBezTo>
                  <a:cubicBezTo>
                    <a:pt x="97" y="81"/>
                    <a:pt x="94" y="88"/>
                    <a:pt x="90" y="94"/>
                  </a:cubicBezTo>
                  <a:cubicBezTo>
                    <a:pt x="86" y="100"/>
                    <a:pt x="81" y="106"/>
                    <a:pt x="75" y="112"/>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tx1">
                    <a:lumMod val="75000"/>
                    <a:lumOff val="25000"/>
                  </a:schemeClr>
                </a:solidFill>
                <a:latin typeface="+mn-ea"/>
                <a:cs typeface="+mn-ea"/>
                <a:sym typeface="+mn-lt"/>
              </a:endParaRPr>
            </a:p>
          </p:txBody>
        </p:sp>
      </p:grpSp>
      <p:sp>
        <p:nvSpPr>
          <p:cNvPr id="37" name="文本框 36"/>
          <p:cNvSpPr txBox="1"/>
          <p:nvPr/>
        </p:nvSpPr>
        <p:spPr>
          <a:xfrm>
            <a:off x="7510696" y="3700066"/>
            <a:ext cx="4071704" cy="652486"/>
          </a:xfrm>
          <a:prstGeom prst="rect">
            <a:avLst/>
          </a:prstGeom>
          <a:noFill/>
        </p:spPr>
        <p:txBody>
          <a:bodyPr wrap="square" rtlCol="0">
            <a:spAutoFit/>
          </a:bodyPr>
          <a:lstStyle/>
          <a:p>
            <a:pPr>
              <a:lnSpc>
                <a:spcPct val="130000"/>
              </a:lnSpc>
            </a:pPr>
            <a:r>
              <a:rPr lang="zh-CN" altLang="en-US" sz="1400" dirty="0">
                <a:solidFill>
                  <a:schemeClr val="tx1">
                    <a:lumMod val="75000"/>
                    <a:lumOff val="25000"/>
                  </a:schemeClr>
                </a:solidFill>
                <a:latin typeface="+mn-ea"/>
              </a:rPr>
              <a:t>您的内容打在这里，或者通过复制您的文本后，在此框中选择粘贴，并选择只保留文字。</a:t>
            </a:r>
            <a:endParaRPr lang="zh-CN" altLang="en-US" sz="1400" dirty="0">
              <a:solidFill>
                <a:schemeClr val="tx1">
                  <a:lumMod val="75000"/>
                  <a:lumOff val="25000"/>
                </a:schemeClr>
              </a:solidFill>
              <a:latin typeface="+mn-ea"/>
            </a:endParaRPr>
          </a:p>
        </p:txBody>
      </p:sp>
      <p:sp>
        <p:nvSpPr>
          <p:cNvPr id="38" name="文本框 37"/>
          <p:cNvSpPr txBox="1"/>
          <p:nvPr/>
        </p:nvSpPr>
        <p:spPr>
          <a:xfrm>
            <a:off x="7510696" y="3374759"/>
            <a:ext cx="1219200" cy="400110"/>
          </a:xfrm>
          <a:prstGeom prst="rect">
            <a:avLst/>
          </a:prstGeom>
          <a:noFill/>
        </p:spPr>
        <p:txBody>
          <a:bodyPr wrap="square" rtlCol="0">
            <a:spAutoFit/>
          </a:bodyPr>
          <a:lstStyle/>
          <a:p>
            <a:pPr algn="r"/>
            <a:r>
              <a:rPr lang="zh-CN" altLang="en-US" sz="2000" b="1" dirty="0">
                <a:solidFill>
                  <a:schemeClr val="accent2"/>
                </a:solidFill>
                <a:latin typeface="+mn-ea"/>
              </a:rPr>
              <a:t>添加标题</a:t>
            </a:r>
            <a:endParaRPr lang="zh-CN" altLang="en-US" sz="2000" b="1" dirty="0">
              <a:solidFill>
                <a:schemeClr val="accent2"/>
              </a:solidFill>
              <a:latin typeface="+mn-ea"/>
            </a:endParaRPr>
          </a:p>
        </p:txBody>
      </p:sp>
      <p:grpSp>
        <p:nvGrpSpPr>
          <p:cNvPr id="39" name="组合 38"/>
          <p:cNvGrpSpPr/>
          <p:nvPr/>
        </p:nvGrpSpPr>
        <p:grpSpPr>
          <a:xfrm>
            <a:off x="6932842" y="4677859"/>
            <a:ext cx="454932" cy="455004"/>
            <a:chOff x="3513523" y="1675321"/>
            <a:chExt cx="817289" cy="817418"/>
          </a:xfrm>
        </p:grpSpPr>
        <p:sp>
          <p:nvSpPr>
            <p:cNvPr id="40" name="圆角矩形 41"/>
            <p:cNvSpPr/>
            <p:nvPr/>
          </p:nvSpPr>
          <p:spPr>
            <a:xfrm>
              <a:off x="3513523" y="1675321"/>
              <a:ext cx="817289" cy="817418"/>
            </a:xfrm>
            <a:prstGeom prst="roundRect">
              <a:avLst/>
            </a:prstGeom>
            <a:solidFill>
              <a:schemeClr val="accent3"/>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tx1">
                    <a:lumMod val="75000"/>
                    <a:lumOff val="25000"/>
                  </a:schemeClr>
                </a:solidFill>
                <a:latin typeface="+mn-ea"/>
                <a:sym typeface="+mn-lt"/>
              </a:endParaRPr>
            </a:p>
          </p:txBody>
        </p:sp>
        <p:sp>
          <p:nvSpPr>
            <p:cNvPr id="41" name="Freeform 6"/>
            <p:cNvSpPr>
              <a:spLocks noEditPoints="1"/>
            </p:cNvSpPr>
            <p:nvPr/>
          </p:nvSpPr>
          <p:spPr bwMode="auto">
            <a:xfrm>
              <a:off x="3734353" y="1870521"/>
              <a:ext cx="375629" cy="427018"/>
            </a:xfrm>
            <a:custGeom>
              <a:avLst/>
              <a:gdLst>
                <a:gd name="T0" fmla="*/ 124 w 127"/>
                <a:gd name="T1" fmla="*/ 17 h 145"/>
                <a:gd name="T2" fmla="*/ 64 w 127"/>
                <a:gd name="T3" fmla="*/ 1 h 145"/>
                <a:gd name="T4" fmla="*/ 3 w 127"/>
                <a:gd name="T5" fmla="*/ 17 h 145"/>
                <a:gd name="T6" fmla="*/ 3 w 127"/>
                <a:gd name="T7" fmla="*/ 42 h 145"/>
                <a:gd name="T8" fmla="*/ 24 w 127"/>
                <a:gd name="T9" fmla="*/ 103 h 145"/>
                <a:gd name="T10" fmla="*/ 40 w 127"/>
                <a:gd name="T11" fmla="*/ 123 h 145"/>
                <a:gd name="T12" fmla="*/ 56 w 127"/>
                <a:gd name="T13" fmla="*/ 139 h 145"/>
                <a:gd name="T14" fmla="*/ 64 w 127"/>
                <a:gd name="T15" fmla="*/ 145 h 145"/>
                <a:gd name="T16" fmla="*/ 71 w 127"/>
                <a:gd name="T17" fmla="*/ 139 h 145"/>
                <a:gd name="T18" fmla="*/ 87 w 127"/>
                <a:gd name="T19" fmla="*/ 123 h 145"/>
                <a:gd name="T20" fmla="*/ 103 w 127"/>
                <a:gd name="T21" fmla="*/ 103 h 145"/>
                <a:gd name="T22" fmla="*/ 124 w 127"/>
                <a:gd name="T23" fmla="*/ 42 h 145"/>
                <a:gd name="T24" fmla="*/ 124 w 127"/>
                <a:gd name="T25" fmla="*/ 17 h 145"/>
                <a:gd name="T26" fmla="*/ 75 w 127"/>
                <a:gd name="T27" fmla="*/ 112 h 145"/>
                <a:gd name="T28" fmla="*/ 64 w 127"/>
                <a:gd name="T29" fmla="*/ 124 h 145"/>
                <a:gd name="T30" fmla="*/ 64 w 127"/>
                <a:gd name="T31" fmla="*/ 73 h 145"/>
                <a:gd name="T32" fmla="*/ 27 w 127"/>
                <a:gd name="T33" fmla="*/ 73 h 145"/>
                <a:gd name="T34" fmla="*/ 19 w 127"/>
                <a:gd name="T35" fmla="*/ 40 h 145"/>
                <a:gd name="T36" fmla="*/ 19 w 127"/>
                <a:gd name="T37" fmla="*/ 39 h 145"/>
                <a:gd name="T38" fmla="*/ 18 w 127"/>
                <a:gd name="T39" fmla="*/ 27 h 145"/>
                <a:gd name="T40" fmla="*/ 59 w 127"/>
                <a:gd name="T41" fmla="*/ 18 h 145"/>
                <a:gd name="T42" fmla="*/ 64 w 127"/>
                <a:gd name="T43" fmla="*/ 18 h 145"/>
                <a:gd name="T44" fmla="*/ 64 w 127"/>
                <a:gd name="T45" fmla="*/ 73 h 145"/>
                <a:gd name="T46" fmla="*/ 100 w 127"/>
                <a:gd name="T47" fmla="*/ 73 h 145"/>
                <a:gd name="T48" fmla="*/ 90 w 127"/>
                <a:gd name="T49" fmla="*/ 94 h 145"/>
                <a:gd name="T50" fmla="*/ 75 w 127"/>
                <a:gd name="T51" fmla="*/ 112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7" h="145">
                  <a:moveTo>
                    <a:pt x="124" y="17"/>
                  </a:moveTo>
                  <a:cubicBezTo>
                    <a:pt x="124" y="17"/>
                    <a:pt x="100" y="0"/>
                    <a:pt x="64" y="1"/>
                  </a:cubicBezTo>
                  <a:cubicBezTo>
                    <a:pt x="27" y="0"/>
                    <a:pt x="3" y="17"/>
                    <a:pt x="3" y="17"/>
                  </a:cubicBezTo>
                  <a:cubicBezTo>
                    <a:pt x="0" y="19"/>
                    <a:pt x="2" y="38"/>
                    <a:pt x="3" y="42"/>
                  </a:cubicBezTo>
                  <a:cubicBezTo>
                    <a:pt x="5" y="63"/>
                    <a:pt x="12" y="86"/>
                    <a:pt x="24" y="103"/>
                  </a:cubicBezTo>
                  <a:cubicBezTo>
                    <a:pt x="29" y="111"/>
                    <a:pt x="34" y="117"/>
                    <a:pt x="40" y="123"/>
                  </a:cubicBezTo>
                  <a:cubicBezTo>
                    <a:pt x="45" y="129"/>
                    <a:pt x="51" y="134"/>
                    <a:pt x="56" y="139"/>
                  </a:cubicBezTo>
                  <a:cubicBezTo>
                    <a:pt x="58" y="140"/>
                    <a:pt x="61" y="144"/>
                    <a:pt x="64" y="145"/>
                  </a:cubicBezTo>
                  <a:cubicBezTo>
                    <a:pt x="66" y="144"/>
                    <a:pt x="70" y="140"/>
                    <a:pt x="71" y="139"/>
                  </a:cubicBezTo>
                  <a:cubicBezTo>
                    <a:pt x="77" y="134"/>
                    <a:pt x="82" y="129"/>
                    <a:pt x="87" y="123"/>
                  </a:cubicBezTo>
                  <a:cubicBezTo>
                    <a:pt x="93" y="117"/>
                    <a:pt x="99" y="111"/>
                    <a:pt x="103" y="103"/>
                  </a:cubicBezTo>
                  <a:cubicBezTo>
                    <a:pt x="115" y="86"/>
                    <a:pt x="122" y="63"/>
                    <a:pt x="124" y="42"/>
                  </a:cubicBezTo>
                  <a:cubicBezTo>
                    <a:pt x="125" y="38"/>
                    <a:pt x="127" y="19"/>
                    <a:pt x="124" y="17"/>
                  </a:cubicBezTo>
                  <a:close/>
                  <a:moveTo>
                    <a:pt x="75" y="112"/>
                  </a:moveTo>
                  <a:cubicBezTo>
                    <a:pt x="71" y="116"/>
                    <a:pt x="67" y="120"/>
                    <a:pt x="64" y="124"/>
                  </a:cubicBezTo>
                  <a:cubicBezTo>
                    <a:pt x="64" y="73"/>
                    <a:pt x="64" y="73"/>
                    <a:pt x="64" y="73"/>
                  </a:cubicBezTo>
                  <a:cubicBezTo>
                    <a:pt x="27" y="73"/>
                    <a:pt x="27" y="73"/>
                    <a:pt x="27" y="73"/>
                  </a:cubicBezTo>
                  <a:cubicBezTo>
                    <a:pt x="23" y="63"/>
                    <a:pt x="21" y="52"/>
                    <a:pt x="19" y="40"/>
                  </a:cubicBezTo>
                  <a:cubicBezTo>
                    <a:pt x="19" y="39"/>
                    <a:pt x="19" y="39"/>
                    <a:pt x="19" y="39"/>
                  </a:cubicBezTo>
                  <a:cubicBezTo>
                    <a:pt x="18" y="33"/>
                    <a:pt x="18" y="30"/>
                    <a:pt x="18" y="27"/>
                  </a:cubicBezTo>
                  <a:cubicBezTo>
                    <a:pt x="25" y="24"/>
                    <a:pt x="40" y="18"/>
                    <a:pt x="59" y="18"/>
                  </a:cubicBezTo>
                  <a:cubicBezTo>
                    <a:pt x="60" y="18"/>
                    <a:pt x="62" y="18"/>
                    <a:pt x="64" y="18"/>
                  </a:cubicBezTo>
                  <a:cubicBezTo>
                    <a:pt x="64" y="73"/>
                    <a:pt x="64" y="73"/>
                    <a:pt x="64" y="73"/>
                  </a:cubicBezTo>
                  <a:cubicBezTo>
                    <a:pt x="100" y="73"/>
                    <a:pt x="100" y="73"/>
                    <a:pt x="100" y="73"/>
                  </a:cubicBezTo>
                  <a:cubicBezTo>
                    <a:pt x="97" y="81"/>
                    <a:pt x="94" y="88"/>
                    <a:pt x="90" y="94"/>
                  </a:cubicBezTo>
                  <a:cubicBezTo>
                    <a:pt x="86" y="100"/>
                    <a:pt x="81" y="106"/>
                    <a:pt x="75" y="112"/>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tx1">
                    <a:lumMod val="75000"/>
                    <a:lumOff val="25000"/>
                  </a:schemeClr>
                </a:solidFill>
                <a:latin typeface="+mn-ea"/>
                <a:cs typeface="+mn-ea"/>
                <a:sym typeface="+mn-lt"/>
              </a:endParaRPr>
            </a:p>
          </p:txBody>
        </p:sp>
      </p:grpSp>
      <p:sp>
        <p:nvSpPr>
          <p:cNvPr id="42" name="文本框 41"/>
          <p:cNvSpPr txBox="1"/>
          <p:nvPr/>
        </p:nvSpPr>
        <p:spPr>
          <a:xfrm>
            <a:off x="7510696" y="4803111"/>
            <a:ext cx="4071704" cy="652486"/>
          </a:xfrm>
          <a:prstGeom prst="rect">
            <a:avLst/>
          </a:prstGeom>
          <a:noFill/>
        </p:spPr>
        <p:txBody>
          <a:bodyPr wrap="square" rtlCol="0">
            <a:spAutoFit/>
          </a:bodyPr>
          <a:lstStyle/>
          <a:p>
            <a:pPr>
              <a:lnSpc>
                <a:spcPct val="130000"/>
              </a:lnSpc>
            </a:pPr>
            <a:r>
              <a:rPr lang="zh-CN" altLang="en-US" sz="1400" dirty="0">
                <a:solidFill>
                  <a:schemeClr val="tx1">
                    <a:lumMod val="75000"/>
                    <a:lumOff val="25000"/>
                  </a:schemeClr>
                </a:solidFill>
                <a:latin typeface="+mn-ea"/>
              </a:rPr>
              <a:t>您的内容打在这里，或者通过复制您的文本后，在此框中选择粘贴，并选择只保留文字。</a:t>
            </a:r>
            <a:endParaRPr lang="zh-CN" altLang="en-US" sz="1400" dirty="0">
              <a:solidFill>
                <a:schemeClr val="tx1">
                  <a:lumMod val="75000"/>
                  <a:lumOff val="25000"/>
                </a:schemeClr>
              </a:solidFill>
              <a:latin typeface="+mn-ea"/>
            </a:endParaRPr>
          </a:p>
        </p:txBody>
      </p:sp>
      <p:sp>
        <p:nvSpPr>
          <p:cNvPr id="43" name="文本框 42"/>
          <p:cNvSpPr txBox="1"/>
          <p:nvPr/>
        </p:nvSpPr>
        <p:spPr>
          <a:xfrm>
            <a:off x="7510696" y="4477804"/>
            <a:ext cx="1219200" cy="400110"/>
          </a:xfrm>
          <a:prstGeom prst="rect">
            <a:avLst/>
          </a:prstGeom>
          <a:noFill/>
        </p:spPr>
        <p:txBody>
          <a:bodyPr wrap="square" rtlCol="0">
            <a:spAutoFit/>
          </a:bodyPr>
          <a:lstStyle/>
          <a:p>
            <a:pPr algn="r"/>
            <a:r>
              <a:rPr lang="zh-CN" altLang="en-US" sz="2000" b="1" dirty="0">
                <a:solidFill>
                  <a:schemeClr val="accent3"/>
                </a:solidFill>
                <a:latin typeface="+mn-ea"/>
              </a:rPr>
              <a:t>添加标题</a:t>
            </a:r>
            <a:endParaRPr lang="zh-CN" altLang="en-US" sz="2000" b="1" dirty="0">
              <a:solidFill>
                <a:schemeClr val="accent3"/>
              </a:solidFill>
              <a:latin typeface="+mn-ea"/>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anim calcmode="lin" valueType="num">
                                      <p:cBhvr>
                                        <p:cTn id="8" dur="500" fill="hold"/>
                                        <p:tgtEl>
                                          <p:spTgt spid="7"/>
                                        </p:tgtEl>
                                        <p:attrNameLst>
                                          <p:attrName>ppt_x</p:attrName>
                                        </p:attrNameLst>
                                      </p:cBhvr>
                                      <p:tavLst>
                                        <p:tav tm="0">
                                          <p:val>
                                            <p:strVal val="#ppt_x"/>
                                          </p:val>
                                        </p:tav>
                                        <p:tav tm="100000">
                                          <p:val>
                                            <p:strVal val="#ppt_x"/>
                                          </p:val>
                                        </p:tav>
                                      </p:tavLst>
                                    </p:anim>
                                    <p:anim calcmode="lin" valueType="num">
                                      <p:cBhvr>
                                        <p:cTn id="9" dur="5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2" presetClass="entr" presetSubtype="2"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right)">
                                      <p:cBhvr>
                                        <p:cTn id="13" dur="500"/>
                                        <p:tgtEl>
                                          <p:spTgt spid="2"/>
                                        </p:tgtEl>
                                      </p:cBhvr>
                                    </p:animEffect>
                                  </p:childTnLst>
                                </p:cTn>
                              </p:par>
                              <p:par>
                                <p:cTn id="14" presetID="22" presetClass="entr" presetSubtype="2" fill="hold" grpId="0" nodeType="with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wipe(right)">
                                      <p:cBhvr>
                                        <p:cTn id="16" dur="500"/>
                                        <p:tgtEl>
                                          <p:spTgt spid="3"/>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down)">
                                      <p:cBhvr>
                                        <p:cTn id="19" dur="500"/>
                                        <p:tgtEl>
                                          <p:spTgt spid="6"/>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down)">
                                      <p:cBhvr>
                                        <p:cTn id="22" dur="500"/>
                                        <p:tgtEl>
                                          <p:spTgt spid="4"/>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left)">
                                      <p:cBhvr>
                                        <p:cTn id="25" dur="500"/>
                                        <p:tgtEl>
                                          <p:spTgt spid="5"/>
                                        </p:tgtEl>
                                      </p:cBhvr>
                                    </p:animEffect>
                                  </p:childTnLst>
                                </p:cTn>
                              </p:par>
                            </p:childTnLst>
                          </p:cTn>
                        </p:par>
                        <p:par>
                          <p:cTn id="26" fill="hold">
                            <p:stCondLst>
                              <p:cond delay="1000"/>
                            </p:stCondLst>
                            <p:childTnLst>
                              <p:par>
                                <p:cTn id="27" presetID="53" presetClass="entr" presetSubtype="16" fill="hold" nodeType="afterEffect">
                                  <p:stCondLst>
                                    <p:cond delay="0"/>
                                  </p:stCondLst>
                                  <p:childTnLst>
                                    <p:set>
                                      <p:cBhvr>
                                        <p:cTn id="28" dur="1" fill="hold">
                                          <p:stCondLst>
                                            <p:cond delay="0"/>
                                          </p:stCondLst>
                                        </p:cTn>
                                        <p:tgtEl>
                                          <p:spTgt spid="14"/>
                                        </p:tgtEl>
                                        <p:attrNameLst>
                                          <p:attrName>style.visibility</p:attrName>
                                        </p:attrNameLst>
                                      </p:cBhvr>
                                      <p:to>
                                        <p:strVal val="visible"/>
                                      </p:to>
                                    </p:set>
                                    <p:anim calcmode="lin" valueType="num">
                                      <p:cBhvr>
                                        <p:cTn id="29" dur="500" fill="hold"/>
                                        <p:tgtEl>
                                          <p:spTgt spid="14"/>
                                        </p:tgtEl>
                                        <p:attrNameLst>
                                          <p:attrName>ppt_w</p:attrName>
                                        </p:attrNameLst>
                                      </p:cBhvr>
                                      <p:tavLst>
                                        <p:tav tm="0">
                                          <p:val>
                                            <p:fltVal val="0"/>
                                          </p:val>
                                        </p:tav>
                                        <p:tav tm="100000">
                                          <p:val>
                                            <p:strVal val="#ppt_w"/>
                                          </p:val>
                                        </p:tav>
                                      </p:tavLst>
                                    </p:anim>
                                    <p:anim calcmode="lin" valueType="num">
                                      <p:cBhvr>
                                        <p:cTn id="30" dur="500" fill="hold"/>
                                        <p:tgtEl>
                                          <p:spTgt spid="14"/>
                                        </p:tgtEl>
                                        <p:attrNameLst>
                                          <p:attrName>ppt_h</p:attrName>
                                        </p:attrNameLst>
                                      </p:cBhvr>
                                      <p:tavLst>
                                        <p:tav tm="0">
                                          <p:val>
                                            <p:fltVal val="0"/>
                                          </p:val>
                                        </p:tav>
                                        <p:tav tm="100000">
                                          <p:val>
                                            <p:strVal val="#ppt_h"/>
                                          </p:val>
                                        </p:tav>
                                      </p:tavLst>
                                    </p:anim>
                                    <p:animEffect transition="in" filter="fade">
                                      <p:cBhvr>
                                        <p:cTn id="31" dur="500"/>
                                        <p:tgtEl>
                                          <p:spTgt spid="14"/>
                                        </p:tgtEl>
                                      </p:cBhvr>
                                    </p:animEffect>
                                  </p:childTnLst>
                                </p:cTn>
                              </p:par>
                              <p:par>
                                <p:cTn id="32" presetID="6" presetClass="emph" presetSubtype="0" autoRev="1" fill="hold" nodeType="withEffect">
                                  <p:stCondLst>
                                    <p:cond delay="0"/>
                                  </p:stCondLst>
                                  <p:childTnLst>
                                    <p:animScale>
                                      <p:cBhvr>
                                        <p:cTn id="33" dur="500" fill="hold"/>
                                        <p:tgtEl>
                                          <p:spTgt spid="14"/>
                                        </p:tgtEl>
                                      </p:cBhvr>
                                      <p:by x="110000" y="110000"/>
                                    </p:animScale>
                                  </p:childTnLst>
                                </p:cTn>
                              </p:par>
                              <p:par>
                                <p:cTn id="34" presetID="53" presetClass="entr" presetSubtype="16" fill="hold" nodeType="withEffect">
                                  <p:stCondLst>
                                    <p:cond delay="150"/>
                                  </p:stCondLst>
                                  <p:childTnLst>
                                    <p:set>
                                      <p:cBhvr>
                                        <p:cTn id="35" dur="1" fill="hold">
                                          <p:stCondLst>
                                            <p:cond delay="0"/>
                                          </p:stCondLst>
                                        </p:cTn>
                                        <p:tgtEl>
                                          <p:spTgt spid="17"/>
                                        </p:tgtEl>
                                        <p:attrNameLst>
                                          <p:attrName>style.visibility</p:attrName>
                                        </p:attrNameLst>
                                      </p:cBhvr>
                                      <p:to>
                                        <p:strVal val="visible"/>
                                      </p:to>
                                    </p:set>
                                    <p:anim calcmode="lin" valueType="num">
                                      <p:cBhvr>
                                        <p:cTn id="36" dur="500" fill="hold"/>
                                        <p:tgtEl>
                                          <p:spTgt spid="17"/>
                                        </p:tgtEl>
                                        <p:attrNameLst>
                                          <p:attrName>ppt_w</p:attrName>
                                        </p:attrNameLst>
                                      </p:cBhvr>
                                      <p:tavLst>
                                        <p:tav tm="0">
                                          <p:val>
                                            <p:fltVal val="0"/>
                                          </p:val>
                                        </p:tav>
                                        <p:tav tm="100000">
                                          <p:val>
                                            <p:strVal val="#ppt_w"/>
                                          </p:val>
                                        </p:tav>
                                      </p:tavLst>
                                    </p:anim>
                                    <p:anim calcmode="lin" valueType="num">
                                      <p:cBhvr>
                                        <p:cTn id="37" dur="500" fill="hold"/>
                                        <p:tgtEl>
                                          <p:spTgt spid="17"/>
                                        </p:tgtEl>
                                        <p:attrNameLst>
                                          <p:attrName>ppt_h</p:attrName>
                                        </p:attrNameLst>
                                      </p:cBhvr>
                                      <p:tavLst>
                                        <p:tav tm="0">
                                          <p:val>
                                            <p:fltVal val="0"/>
                                          </p:val>
                                        </p:tav>
                                        <p:tav tm="100000">
                                          <p:val>
                                            <p:strVal val="#ppt_h"/>
                                          </p:val>
                                        </p:tav>
                                      </p:tavLst>
                                    </p:anim>
                                    <p:animEffect transition="in" filter="fade">
                                      <p:cBhvr>
                                        <p:cTn id="38" dur="500"/>
                                        <p:tgtEl>
                                          <p:spTgt spid="17"/>
                                        </p:tgtEl>
                                      </p:cBhvr>
                                    </p:animEffect>
                                  </p:childTnLst>
                                </p:cTn>
                              </p:par>
                              <p:par>
                                <p:cTn id="39" presetID="6" presetClass="emph" presetSubtype="0" autoRev="1" fill="hold" nodeType="withEffect">
                                  <p:stCondLst>
                                    <p:cond delay="150"/>
                                  </p:stCondLst>
                                  <p:childTnLst>
                                    <p:animScale>
                                      <p:cBhvr>
                                        <p:cTn id="40" dur="500" fill="hold"/>
                                        <p:tgtEl>
                                          <p:spTgt spid="17"/>
                                        </p:tgtEl>
                                      </p:cBhvr>
                                      <p:by x="110000" y="110000"/>
                                    </p:animScale>
                                  </p:childTnLst>
                                </p:cTn>
                              </p:par>
                              <p:par>
                                <p:cTn id="41" presetID="53" presetClass="entr" presetSubtype="16" fill="hold" nodeType="withEffect">
                                  <p:stCondLst>
                                    <p:cond delay="300"/>
                                  </p:stCondLst>
                                  <p:childTnLst>
                                    <p:set>
                                      <p:cBhvr>
                                        <p:cTn id="42" dur="1" fill="hold">
                                          <p:stCondLst>
                                            <p:cond delay="0"/>
                                          </p:stCondLst>
                                        </p:cTn>
                                        <p:tgtEl>
                                          <p:spTgt spid="20"/>
                                        </p:tgtEl>
                                        <p:attrNameLst>
                                          <p:attrName>style.visibility</p:attrName>
                                        </p:attrNameLst>
                                      </p:cBhvr>
                                      <p:to>
                                        <p:strVal val="visible"/>
                                      </p:to>
                                    </p:set>
                                    <p:anim calcmode="lin" valueType="num">
                                      <p:cBhvr>
                                        <p:cTn id="43" dur="500" fill="hold"/>
                                        <p:tgtEl>
                                          <p:spTgt spid="20"/>
                                        </p:tgtEl>
                                        <p:attrNameLst>
                                          <p:attrName>ppt_w</p:attrName>
                                        </p:attrNameLst>
                                      </p:cBhvr>
                                      <p:tavLst>
                                        <p:tav tm="0">
                                          <p:val>
                                            <p:fltVal val="0"/>
                                          </p:val>
                                        </p:tav>
                                        <p:tav tm="100000">
                                          <p:val>
                                            <p:strVal val="#ppt_w"/>
                                          </p:val>
                                        </p:tav>
                                      </p:tavLst>
                                    </p:anim>
                                    <p:anim calcmode="lin" valueType="num">
                                      <p:cBhvr>
                                        <p:cTn id="44" dur="500" fill="hold"/>
                                        <p:tgtEl>
                                          <p:spTgt spid="20"/>
                                        </p:tgtEl>
                                        <p:attrNameLst>
                                          <p:attrName>ppt_h</p:attrName>
                                        </p:attrNameLst>
                                      </p:cBhvr>
                                      <p:tavLst>
                                        <p:tav tm="0">
                                          <p:val>
                                            <p:fltVal val="0"/>
                                          </p:val>
                                        </p:tav>
                                        <p:tav tm="100000">
                                          <p:val>
                                            <p:strVal val="#ppt_h"/>
                                          </p:val>
                                        </p:tav>
                                      </p:tavLst>
                                    </p:anim>
                                    <p:animEffect transition="in" filter="fade">
                                      <p:cBhvr>
                                        <p:cTn id="45" dur="500"/>
                                        <p:tgtEl>
                                          <p:spTgt spid="20"/>
                                        </p:tgtEl>
                                      </p:cBhvr>
                                    </p:animEffect>
                                  </p:childTnLst>
                                </p:cTn>
                              </p:par>
                              <p:par>
                                <p:cTn id="46" presetID="6" presetClass="emph" presetSubtype="0" autoRev="1" fill="hold" nodeType="withEffect">
                                  <p:stCondLst>
                                    <p:cond delay="300"/>
                                  </p:stCondLst>
                                  <p:childTnLst>
                                    <p:animScale>
                                      <p:cBhvr>
                                        <p:cTn id="47" dur="500" fill="hold"/>
                                        <p:tgtEl>
                                          <p:spTgt spid="20"/>
                                        </p:tgtEl>
                                      </p:cBhvr>
                                      <p:by x="110000" y="110000"/>
                                    </p:animScale>
                                  </p:childTnLst>
                                </p:cTn>
                              </p:par>
                              <p:par>
                                <p:cTn id="48" presetID="53" presetClass="entr" presetSubtype="16" fill="hold" nodeType="withEffect">
                                  <p:stCondLst>
                                    <p:cond delay="600"/>
                                  </p:stCondLst>
                                  <p:childTnLst>
                                    <p:set>
                                      <p:cBhvr>
                                        <p:cTn id="49" dur="1" fill="hold">
                                          <p:stCondLst>
                                            <p:cond delay="0"/>
                                          </p:stCondLst>
                                        </p:cTn>
                                        <p:tgtEl>
                                          <p:spTgt spid="26"/>
                                        </p:tgtEl>
                                        <p:attrNameLst>
                                          <p:attrName>style.visibility</p:attrName>
                                        </p:attrNameLst>
                                      </p:cBhvr>
                                      <p:to>
                                        <p:strVal val="visible"/>
                                      </p:to>
                                    </p:set>
                                    <p:anim calcmode="lin" valueType="num">
                                      <p:cBhvr>
                                        <p:cTn id="50" dur="500" fill="hold"/>
                                        <p:tgtEl>
                                          <p:spTgt spid="26"/>
                                        </p:tgtEl>
                                        <p:attrNameLst>
                                          <p:attrName>ppt_w</p:attrName>
                                        </p:attrNameLst>
                                      </p:cBhvr>
                                      <p:tavLst>
                                        <p:tav tm="0">
                                          <p:val>
                                            <p:fltVal val="0"/>
                                          </p:val>
                                        </p:tav>
                                        <p:tav tm="100000">
                                          <p:val>
                                            <p:strVal val="#ppt_w"/>
                                          </p:val>
                                        </p:tav>
                                      </p:tavLst>
                                    </p:anim>
                                    <p:anim calcmode="lin" valueType="num">
                                      <p:cBhvr>
                                        <p:cTn id="51" dur="500" fill="hold"/>
                                        <p:tgtEl>
                                          <p:spTgt spid="26"/>
                                        </p:tgtEl>
                                        <p:attrNameLst>
                                          <p:attrName>ppt_h</p:attrName>
                                        </p:attrNameLst>
                                      </p:cBhvr>
                                      <p:tavLst>
                                        <p:tav tm="0">
                                          <p:val>
                                            <p:fltVal val="0"/>
                                          </p:val>
                                        </p:tav>
                                        <p:tav tm="100000">
                                          <p:val>
                                            <p:strVal val="#ppt_h"/>
                                          </p:val>
                                        </p:tav>
                                      </p:tavLst>
                                    </p:anim>
                                    <p:animEffect transition="in" filter="fade">
                                      <p:cBhvr>
                                        <p:cTn id="52" dur="500"/>
                                        <p:tgtEl>
                                          <p:spTgt spid="26"/>
                                        </p:tgtEl>
                                      </p:cBhvr>
                                    </p:animEffect>
                                  </p:childTnLst>
                                </p:cTn>
                              </p:par>
                              <p:par>
                                <p:cTn id="53" presetID="6" presetClass="emph" presetSubtype="0" autoRev="1" fill="hold" nodeType="withEffect">
                                  <p:stCondLst>
                                    <p:cond delay="600"/>
                                  </p:stCondLst>
                                  <p:childTnLst>
                                    <p:animScale>
                                      <p:cBhvr>
                                        <p:cTn id="54" dur="500" fill="hold"/>
                                        <p:tgtEl>
                                          <p:spTgt spid="26"/>
                                        </p:tgtEl>
                                      </p:cBhvr>
                                      <p:by x="110000" y="110000"/>
                                    </p:animScale>
                                  </p:childTnLst>
                                </p:cTn>
                              </p:par>
                              <p:par>
                                <p:cTn id="55" presetID="53" presetClass="entr" presetSubtype="16" fill="hold" nodeType="withEffect">
                                  <p:stCondLst>
                                    <p:cond delay="450"/>
                                  </p:stCondLst>
                                  <p:childTnLst>
                                    <p:set>
                                      <p:cBhvr>
                                        <p:cTn id="56" dur="1" fill="hold">
                                          <p:stCondLst>
                                            <p:cond delay="0"/>
                                          </p:stCondLst>
                                        </p:cTn>
                                        <p:tgtEl>
                                          <p:spTgt spid="23"/>
                                        </p:tgtEl>
                                        <p:attrNameLst>
                                          <p:attrName>style.visibility</p:attrName>
                                        </p:attrNameLst>
                                      </p:cBhvr>
                                      <p:to>
                                        <p:strVal val="visible"/>
                                      </p:to>
                                    </p:set>
                                    <p:anim calcmode="lin" valueType="num">
                                      <p:cBhvr>
                                        <p:cTn id="57" dur="500" fill="hold"/>
                                        <p:tgtEl>
                                          <p:spTgt spid="23"/>
                                        </p:tgtEl>
                                        <p:attrNameLst>
                                          <p:attrName>ppt_w</p:attrName>
                                        </p:attrNameLst>
                                      </p:cBhvr>
                                      <p:tavLst>
                                        <p:tav tm="0">
                                          <p:val>
                                            <p:fltVal val="0"/>
                                          </p:val>
                                        </p:tav>
                                        <p:tav tm="100000">
                                          <p:val>
                                            <p:strVal val="#ppt_w"/>
                                          </p:val>
                                        </p:tav>
                                      </p:tavLst>
                                    </p:anim>
                                    <p:anim calcmode="lin" valueType="num">
                                      <p:cBhvr>
                                        <p:cTn id="58" dur="500" fill="hold"/>
                                        <p:tgtEl>
                                          <p:spTgt spid="23"/>
                                        </p:tgtEl>
                                        <p:attrNameLst>
                                          <p:attrName>ppt_h</p:attrName>
                                        </p:attrNameLst>
                                      </p:cBhvr>
                                      <p:tavLst>
                                        <p:tav tm="0">
                                          <p:val>
                                            <p:fltVal val="0"/>
                                          </p:val>
                                        </p:tav>
                                        <p:tav tm="100000">
                                          <p:val>
                                            <p:strVal val="#ppt_h"/>
                                          </p:val>
                                        </p:tav>
                                      </p:tavLst>
                                    </p:anim>
                                    <p:animEffect transition="in" filter="fade">
                                      <p:cBhvr>
                                        <p:cTn id="59" dur="500"/>
                                        <p:tgtEl>
                                          <p:spTgt spid="23"/>
                                        </p:tgtEl>
                                      </p:cBhvr>
                                    </p:animEffect>
                                  </p:childTnLst>
                                </p:cTn>
                              </p:par>
                              <p:par>
                                <p:cTn id="60" presetID="6" presetClass="emph" presetSubtype="0" autoRev="1" fill="hold" nodeType="withEffect">
                                  <p:stCondLst>
                                    <p:cond delay="450"/>
                                  </p:stCondLst>
                                  <p:childTnLst>
                                    <p:animScale>
                                      <p:cBhvr>
                                        <p:cTn id="61" dur="500" fill="hold"/>
                                        <p:tgtEl>
                                          <p:spTgt spid="23"/>
                                        </p:tgtEl>
                                      </p:cBhvr>
                                      <p:by x="110000" y="110000"/>
                                    </p:animScale>
                                  </p:childTnLst>
                                </p:cTn>
                              </p:par>
                            </p:childTnLst>
                          </p:cTn>
                        </p:par>
                        <p:par>
                          <p:cTn id="62" fill="hold">
                            <p:stCondLst>
                              <p:cond delay="1500"/>
                            </p:stCondLst>
                            <p:childTnLst>
                              <p:par>
                                <p:cTn id="63" presetID="49" presetClass="entr" presetSubtype="0" decel="100000" fill="hold" nodeType="afterEffect">
                                  <p:stCondLst>
                                    <p:cond delay="0"/>
                                  </p:stCondLst>
                                  <p:childTnLst>
                                    <p:set>
                                      <p:cBhvr>
                                        <p:cTn id="64" dur="1" fill="hold">
                                          <p:stCondLst>
                                            <p:cond delay="0"/>
                                          </p:stCondLst>
                                        </p:cTn>
                                        <p:tgtEl>
                                          <p:spTgt spid="29"/>
                                        </p:tgtEl>
                                        <p:attrNameLst>
                                          <p:attrName>style.visibility</p:attrName>
                                        </p:attrNameLst>
                                      </p:cBhvr>
                                      <p:to>
                                        <p:strVal val="visible"/>
                                      </p:to>
                                    </p:set>
                                    <p:anim calcmode="lin" valueType="num">
                                      <p:cBhvr>
                                        <p:cTn id="65" dur="500" fill="hold"/>
                                        <p:tgtEl>
                                          <p:spTgt spid="29"/>
                                        </p:tgtEl>
                                        <p:attrNameLst>
                                          <p:attrName>ppt_w</p:attrName>
                                        </p:attrNameLst>
                                      </p:cBhvr>
                                      <p:tavLst>
                                        <p:tav tm="0">
                                          <p:val>
                                            <p:fltVal val="0"/>
                                          </p:val>
                                        </p:tav>
                                        <p:tav tm="100000">
                                          <p:val>
                                            <p:strVal val="#ppt_w"/>
                                          </p:val>
                                        </p:tav>
                                      </p:tavLst>
                                    </p:anim>
                                    <p:anim calcmode="lin" valueType="num">
                                      <p:cBhvr>
                                        <p:cTn id="66" dur="500" fill="hold"/>
                                        <p:tgtEl>
                                          <p:spTgt spid="29"/>
                                        </p:tgtEl>
                                        <p:attrNameLst>
                                          <p:attrName>ppt_h</p:attrName>
                                        </p:attrNameLst>
                                      </p:cBhvr>
                                      <p:tavLst>
                                        <p:tav tm="0">
                                          <p:val>
                                            <p:fltVal val="0"/>
                                          </p:val>
                                        </p:tav>
                                        <p:tav tm="100000">
                                          <p:val>
                                            <p:strVal val="#ppt_h"/>
                                          </p:val>
                                        </p:tav>
                                      </p:tavLst>
                                    </p:anim>
                                    <p:anim calcmode="lin" valueType="num">
                                      <p:cBhvr>
                                        <p:cTn id="67" dur="500" fill="hold"/>
                                        <p:tgtEl>
                                          <p:spTgt spid="29"/>
                                        </p:tgtEl>
                                        <p:attrNameLst>
                                          <p:attrName>style.rotation</p:attrName>
                                        </p:attrNameLst>
                                      </p:cBhvr>
                                      <p:tavLst>
                                        <p:tav tm="0">
                                          <p:val>
                                            <p:fltVal val="360"/>
                                          </p:val>
                                        </p:tav>
                                        <p:tav tm="100000">
                                          <p:val>
                                            <p:fltVal val="0"/>
                                          </p:val>
                                        </p:tav>
                                      </p:tavLst>
                                    </p:anim>
                                    <p:animEffect transition="in" filter="fade">
                                      <p:cBhvr>
                                        <p:cTn id="68" dur="500"/>
                                        <p:tgtEl>
                                          <p:spTgt spid="29"/>
                                        </p:tgtEl>
                                      </p:cBhvr>
                                    </p:animEffect>
                                  </p:childTnLst>
                                </p:cTn>
                              </p:par>
                            </p:childTnLst>
                          </p:cTn>
                        </p:par>
                        <p:par>
                          <p:cTn id="69" fill="hold">
                            <p:stCondLst>
                              <p:cond delay="2000"/>
                            </p:stCondLst>
                            <p:childTnLst>
                              <p:par>
                                <p:cTn id="70" presetID="53" presetClass="entr" presetSubtype="16" fill="hold" grpId="0" nodeType="afterEffect">
                                  <p:stCondLst>
                                    <p:cond delay="0"/>
                                  </p:stCondLst>
                                  <p:iterate type="lt">
                                    <p:tmPct val="9000"/>
                                  </p:iterate>
                                  <p:childTnLst>
                                    <p:set>
                                      <p:cBhvr>
                                        <p:cTn id="71" dur="1" fill="hold">
                                          <p:stCondLst>
                                            <p:cond delay="0"/>
                                          </p:stCondLst>
                                        </p:cTn>
                                        <p:tgtEl>
                                          <p:spTgt spid="33"/>
                                        </p:tgtEl>
                                        <p:attrNameLst>
                                          <p:attrName>style.visibility</p:attrName>
                                        </p:attrNameLst>
                                      </p:cBhvr>
                                      <p:to>
                                        <p:strVal val="visible"/>
                                      </p:to>
                                    </p:set>
                                    <p:anim calcmode="lin" valueType="num">
                                      <p:cBhvr>
                                        <p:cTn id="72" dur="500" fill="hold"/>
                                        <p:tgtEl>
                                          <p:spTgt spid="33"/>
                                        </p:tgtEl>
                                        <p:attrNameLst>
                                          <p:attrName>ppt_w</p:attrName>
                                        </p:attrNameLst>
                                      </p:cBhvr>
                                      <p:tavLst>
                                        <p:tav tm="0">
                                          <p:val>
                                            <p:fltVal val="0"/>
                                          </p:val>
                                        </p:tav>
                                        <p:tav tm="100000">
                                          <p:val>
                                            <p:strVal val="#ppt_w"/>
                                          </p:val>
                                        </p:tav>
                                      </p:tavLst>
                                    </p:anim>
                                    <p:anim calcmode="lin" valueType="num">
                                      <p:cBhvr>
                                        <p:cTn id="73" dur="500" fill="hold"/>
                                        <p:tgtEl>
                                          <p:spTgt spid="33"/>
                                        </p:tgtEl>
                                        <p:attrNameLst>
                                          <p:attrName>ppt_h</p:attrName>
                                        </p:attrNameLst>
                                      </p:cBhvr>
                                      <p:tavLst>
                                        <p:tav tm="0">
                                          <p:val>
                                            <p:fltVal val="0"/>
                                          </p:val>
                                        </p:tav>
                                        <p:tav tm="100000">
                                          <p:val>
                                            <p:strVal val="#ppt_h"/>
                                          </p:val>
                                        </p:tav>
                                      </p:tavLst>
                                    </p:anim>
                                    <p:animEffect transition="in" filter="fade">
                                      <p:cBhvr>
                                        <p:cTn id="74" dur="500"/>
                                        <p:tgtEl>
                                          <p:spTgt spid="33"/>
                                        </p:tgtEl>
                                      </p:cBhvr>
                                    </p:animEffect>
                                  </p:childTnLst>
                                </p:cTn>
                              </p:par>
                              <p:par>
                                <p:cTn id="75" presetID="22" presetClass="entr" presetSubtype="1" fill="hold" grpId="0" nodeType="withEffect">
                                  <p:stCondLst>
                                    <p:cond delay="0"/>
                                  </p:stCondLst>
                                  <p:childTnLst>
                                    <p:set>
                                      <p:cBhvr>
                                        <p:cTn id="76" dur="1" fill="hold">
                                          <p:stCondLst>
                                            <p:cond delay="0"/>
                                          </p:stCondLst>
                                        </p:cTn>
                                        <p:tgtEl>
                                          <p:spTgt spid="32"/>
                                        </p:tgtEl>
                                        <p:attrNameLst>
                                          <p:attrName>style.visibility</p:attrName>
                                        </p:attrNameLst>
                                      </p:cBhvr>
                                      <p:to>
                                        <p:strVal val="visible"/>
                                      </p:to>
                                    </p:set>
                                    <p:animEffect transition="in" filter="wipe(up)">
                                      <p:cBhvr>
                                        <p:cTn id="77" dur="500"/>
                                        <p:tgtEl>
                                          <p:spTgt spid="32"/>
                                        </p:tgtEl>
                                      </p:cBhvr>
                                    </p:animEffect>
                                  </p:childTnLst>
                                </p:cTn>
                              </p:par>
                            </p:childTnLst>
                          </p:cTn>
                        </p:par>
                        <p:par>
                          <p:cTn id="78" fill="hold">
                            <p:stCondLst>
                              <p:cond delay="3735"/>
                            </p:stCondLst>
                            <p:childTnLst>
                              <p:par>
                                <p:cTn id="79" presetID="49" presetClass="entr" presetSubtype="0" decel="100000" fill="hold" nodeType="afterEffect">
                                  <p:stCondLst>
                                    <p:cond delay="0"/>
                                  </p:stCondLst>
                                  <p:childTnLst>
                                    <p:set>
                                      <p:cBhvr>
                                        <p:cTn id="80" dur="1" fill="hold">
                                          <p:stCondLst>
                                            <p:cond delay="0"/>
                                          </p:stCondLst>
                                        </p:cTn>
                                        <p:tgtEl>
                                          <p:spTgt spid="34"/>
                                        </p:tgtEl>
                                        <p:attrNameLst>
                                          <p:attrName>style.visibility</p:attrName>
                                        </p:attrNameLst>
                                      </p:cBhvr>
                                      <p:to>
                                        <p:strVal val="visible"/>
                                      </p:to>
                                    </p:set>
                                    <p:anim calcmode="lin" valueType="num">
                                      <p:cBhvr>
                                        <p:cTn id="81" dur="500" fill="hold"/>
                                        <p:tgtEl>
                                          <p:spTgt spid="34"/>
                                        </p:tgtEl>
                                        <p:attrNameLst>
                                          <p:attrName>ppt_w</p:attrName>
                                        </p:attrNameLst>
                                      </p:cBhvr>
                                      <p:tavLst>
                                        <p:tav tm="0">
                                          <p:val>
                                            <p:fltVal val="0"/>
                                          </p:val>
                                        </p:tav>
                                        <p:tav tm="100000">
                                          <p:val>
                                            <p:strVal val="#ppt_w"/>
                                          </p:val>
                                        </p:tav>
                                      </p:tavLst>
                                    </p:anim>
                                    <p:anim calcmode="lin" valueType="num">
                                      <p:cBhvr>
                                        <p:cTn id="82" dur="500" fill="hold"/>
                                        <p:tgtEl>
                                          <p:spTgt spid="34"/>
                                        </p:tgtEl>
                                        <p:attrNameLst>
                                          <p:attrName>ppt_h</p:attrName>
                                        </p:attrNameLst>
                                      </p:cBhvr>
                                      <p:tavLst>
                                        <p:tav tm="0">
                                          <p:val>
                                            <p:fltVal val="0"/>
                                          </p:val>
                                        </p:tav>
                                        <p:tav tm="100000">
                                          <p:val>
                                            <p:strVal val="#ppt_h"/>
                                          </p:val>
                                        </p:tav>
                                      </p:tavLst>
                                    </p:anim>
                                    <p:anim calcmode="lin" valueType="num">
                                      <p:cBhvr>
                                        <p:cTn id="83" dur="500" fill="hold"/>
                                        <p:tgtEl>
                                          <p:spTgt spid="34"/>
                                        </p:tgtEl>
                                        <p:attrNameLst>
                                          <p:attrName>style.rotation</p:attrName>
                                        </p:attrNameLst>
                                      </p:cBhvr>
                                      <p:tavLst>
                                        <p:tav tm="0">
                                          <p:val>
                                            <p:fltVal val="360"/>
                                          </p:val>
                                        </p:tav>
                                        <p:tav tm="100000">
                                          <p:val>
                                            <p:fltVal val="0"/>
                                          </p:val>
                                        </p:tav>
                                      </p:tavLst>
                                    </p:anim>
                                    <p:animEffect transition="in" filter="fade">
                                      <p:cBhvr>
                                        <p:cTn id="84" dur="500"/>
                                        <p:tgtEl>
                                          <p:spTgt spid="34"/>
                                        </p:tgtEl>
                                      </p:cBhvr>
                                    </p:animEffect>
                                  </p:childTnLst>
                                </p:cTn>
                              </p:par>
                            </p:childTnLst>
                          </p:cTn>
                        </p:par>
                        <p:par>
                          <p:cTn id="85" fill="hold">
                            <p:stCondLst>
                              <p:cond delay="4235"/>
                            </p:stCondLst>
                            <p:childTnLst>
                              <p:par>
                                <p:cTn id="86" presetID="53" presetClass="entr" presetSubtype="16" fill="hold" grpId="0" nodeType="afterEffect">
                                  <p:stCondLst>
                                    <p:cond delay="0"/>
                                  </p:stCondLst>
                                  <p:iterate type="lt">
                                    <p:tmPct val="9000"/>
                                  </p:iterate>
                                  <p:childTnLst>
                                    <p:set>
                                      <p:cBhvr>
                                        <p:cTn id="87" dur="1" fill="hold">
                                          <p:stCondLst>
                                            <p:cond delay="0"/>
                                          </p:stCondLst>
                                        </p:cTn>
                                        <p:tgtEl>
                                          <p:spTgt spid="38"/>
                                        </p:tgtEl>
                                        <p:attrNameLst>
                                          <p:attrName>style.visibility</p:attrName>
                                        </p:attrNameLst>
                                      </p:cBhvr>
                                      <p:to>
                                        <p:strVal val="visible"/>
                                      </p:to>
                                    </p:set>
                                    <p:anim calcmode="lin" valueType="num">
                                      <p:cBhvr>
                                        <p:cTn id="88" dur="500" fill="hold"/>
                                        <p:tgtEl>
                                          <p:spTgt spid="38"/>
                                        </p:tgtEl>
                                        <p:attrNameLst>
                                          <p:attrName>ppt_w</p:attrName>
                                        </p:attrNameLst>
                                      </p:cBhvr>
                                      <p:tavLst>
                                        <p:tav tm="0">
                                          <p:val>
                                            <p:fltVal val="0"/>
                                          </p:val>
                                        </p:tav>
                                        <p:tav tm="100000">
                                          <p:val>
                                            <p:strVal val="#ppt_w"/>
                                          </p:val>
                                        </p:tav>
                                      </p:tavLst>
                                    </p:anim>
                                    <p:anim calcmode="lin" valueType="num">
                                      <p:cBhvr>
                                        <p:cTn id="89" dur="500" fill="hold"/>
                                        <p:tgtEl>
                                          <p:spTgt spid="38"/>
                                        </p:tgtEl>
                                        <p:attrNameLst>
                                          <p:attrName>ppt_h</p:attrName>
                                        </p:attrNameLst>
                                      </p:cBhvr>
                                      <p:tavLst>
                                        <p:tav tm="0">
                                          <p:val>
                                            <p:fltVal val="0"/>
                                          </p:val>
                                        </p:tav>
                                        <p:tav tm="100000">
                                          <p:val>
                                            <p:strVal val="#ppt_h"/>
                                          </p:val>
                                        </p:tav>
                                      </p:tavLst>
                                    </p:anim>
                                    <p:animEffect transition="in" filter="fade">
                                      <p:cBhvr>
                                        <p:cTn id="90" dur="500"/>
                                        <p:tgtEl>
                                          <p:spTgt spid="38"/>
                                        </p:tgtEl>
                                      </p:cBhvr>
                                    </p:animEffect>
                                  </p:childTnLst>
                                </p:cTn>
                              </p:par>
                              <p:par>
                                <p:cTn id="91" presetID="22" presetClass="entr" presetSubtype="1" fill="hold" grpId="0" nodeType="withEffect">
                                  <p:stCondLst>
                                    <p:cond delay="0"/>
                                  </p:stCondLst>
                                  <p:childTnLst>
                                    <p:set>
                                      <p:cBhvr>
                                        <p:cTn id="92" dur="1" fill="hold">
                                          <p:stCondLst>
                                            <p:cond delay="0"/>
                                          </p:stCondLst>
                                        </p:cTn>
                                        <p:tgtEl>
                                          <p:spTgt spid="37"/>
                                        </p:tgtEl>
                                        <p:attrNameLst>
                                          <p:attrName>style.visibility</p:attrName>
                                        </p:attrNameLst>
                                      </p:cBhvr>
                                      <p:to>
                                        <p:strVal val="visible"/>
                                      </p:to>
                                    </p:set>
                                    <p:animEffect transition="in" filter="wipe(up)">
                                      <p:cBhvr>
                                        <p:cTn id="93" dur="500"/>
                                        <p:tgtEl>
                                          <p:spTgt spid="37"/>
                                        </p:tgtEl>
                                      </p:cBhvr>
                                    </p:animEffect>
                                  </p:childTnLst>
                                </p:cTn>
                              </p:par>
                            </p:childTnLst>
                          </p:cTn>
                        </p:par>
                        <p:par>
                          <p:cTn id="94" fill="hold">
                            <p:stCondLst>
                              <p:cond delay="4869"/>
                            </p:stCondLst>
                            <p:childTnLst>
                              <p:par>
                                <p:cTn id="95" presetID="49" presetClass="entr" presetSubtype="0" decel="100000" fill="hold" nodeType="afterEffect">
                                  <p:stCondLst>
                                    <p:cond delay="0"/>
                                  </p:stCondLst>
                                  <p:childTnLst>
                                    <p:set>
                                      <p:cBhvr>
                                        <p:cTn id="96" dur="1" fill="hold">
                                          <p:stCondLst>
                                            <p:cond delay="0"/>
                                          </p:stCondLst>
                                        </p:cTn>
                                        <p:tgtEl>
                                          <p:spTgt spid="39"/>
                                        </p:tgtEl>
                                        <p:attrNameLst>
                                          <p:attrName>style.visibility</p:attrName>
                                        </p:attrNameLst>
                                      </p:cBhvr>
                                      <p:to>
                                        <p:strVal val="visible"/>
                                      </p:to>
                                    </p:set>
                                    <p:anim calcmode="lin" valueType="num">
                                      <p:cBhvr>
                                        <p:cTn id="97" dur="500" fill="hold"/>
                                        <p:tgtEl>
                                          <p:spTgt spid="39"/>
                                        </p:tgtEl>
                                        <p:attrNameLst>
                                          <p:attrName>ppt_w</p:attrName>
                                        </p:attrNameLst>
                                      </p:cBhvr>
                                      <p:tavLst>
                                        <p:tav tm="0">
                                          <p:val>
                                            <p:fltVal val="0"/>
                                          </p:val>
                                        </p:tav>
                                        <p:tav tm="100000">
                                          <p:val>
                                            <p:strVal val="#ppt_w"/>
                                          </p:val>
                                        </p:tav>
                                      </p:tavLst>
                                    </p:anim>
                                    <p:anim calcmode="lin" valueType="num">
                                      <p:cBhvr>
                                        <p:cTn id="98" dur="500" fill="hold"/>
                                        <p:tgtEl>
                                          <p:spTgt spid="39"/>
                                        </p:tgtEl>
                                        <p:attrNameLst>
                                          <p:attrName>ppt_h</p:attrName>
                                        </p:attrNameLst>
                                      </p:cBhvr>
                                      <p:tavLst>
                                        <p:tav tm="0">
                                          <p:val>
                                            <p:fltVal val="0"/>
                                          </p:val>
                                        </p:tav>
                                        <p:tav tm="100000">
                                          <p:val>
                                            <p:strVal val="#ppt_h"/>
                                          </p:val>
                                        </p:tav>
                                      </p:tavLst>
                                    </p:anim>
                                    <p:anim calcmode="lin" valueType="num">
                                      <p:cBhvr>
                                        <p:cTn id="99" dur="500" fill="hold"/>
                                        <p:tgtEl>
                                          <p:spTgt spid="39"/>
                                        </p:tgtEl>
                                        <p:attrNameLst>
                                          <p:attrName>style.rotation</p:attrName>
                                        </p:attrNameLst>
                                      </p:cBhvr>
                                      <p:tavLst>
                                        <p:tav tm="0">
                                          <p:val>
                                            <p:fltVal val="360"/>
                                          </p:val>
                                        </p:tav>
                                        <p:tav tm="100000">
                                          <p:val>
                                            <p:fltVal val="0"/>
                                          </p:val>
                                        </p:tav>
                                      </p:tavLst>
                                    </p:anim>
                                    <p:animEffect transition="in" filter="fade">
                                      <p:cBhvr>
                                        <p:cTn id="100" dur="500"/>
                                        <p:tgtEl>
                                          <p:spTgt spid="39"/>
                                        </p:tgtEl>
                                      </p:cBhvr>
                                    </p:animEffect>
                                  </p:childTnLst>
                                </p:cTn>
                              </p:par>
                            </p:childTnLst>
                          </p:cTn>
                        </p:par>
                        <p:par>
                          <p:cTn id="101" fill="hold">
                            <p:stCondLst>
                              <p:cond delay="5369"/>
                            </p:stCondLst>
                            <p:childTnLst>
                              <p:par>
                                <p:cTn id="102" presetID="53" presetClass="entr" presetSubtype="16" fill="hold" grpId="0" nodeType="afterEffect">
                                  <p:stCondLst>
                                    <p:cond delay="0"/>
                                  </p:stCondLst>
                                  <p:iterate type="lt">
                                    <p:tmPct val="9000"/>
                                  </p:iterate>
                                  <p:childTnLst>
                                    <p:set>
                                      <p:cBhvr>
                                        <p:cTn id="103" dur="1" fill="hold">
                                          <p:stCondLst>
                                            <p:cond delay="0"/>
                                          </p:stCondLst>
                                        </p:cTn>
                                        <p:tgtEl>
                                          <p:spTgt spid="43"/>
                                        </p:tgtEl>
                                        <p:attrNameLst>
                                          <p:attrName>style.visibility</p:attrName>
                                        </p:attrNameLst>
                                      </p:cBhvr>
                                      <p:to>
                                        <p:strVal val="visible"/>
                                      </p:to>
                                    </p:set>
                                    <p:anim calcmode="lin" valueType="num">
                                      <p:cBhvr>
                                        <p:cTn id="104" dur="500" fill="hold"/>
                                        <p:tgtEl>
                                          <p:spTgt spid="43"/>
                                        </p:tgtEl>
                                        <p:attrNameLst>
                                          <p:attrName>ppt_w</p:attrName>
                                        </p:attrNameLst>
                                      </p:cBhvr>
                                      <p:tavLst>
                                        <p:tav tm="0">
                                          <p:val>
                                            <p:fltVal val="0"/>
                                          </p:val>
                                        </p:tav>
                                        <p:tav tm="100000">
                                          <p:val>
                                            <p:strVal val="#ppt_w"/>
                                          </p:val>
                                        </p:tav>
                                      </p:tavLst>
                                    </p:anim>
                                    <p:anim calcmode="lin" valueType="num">
                                      <p:cBhvr>
                                        <p:cTn id="105" dur="500" fill="hold"/>
                                        <p:tgtEl>
                                          <p:spTgt spid="43"/>
                                        </p:tgtEl>
                                        <p:attrNameLst>
                                          <p:attrName>ppt_h</p:attrName>
                                        </p:attrNameLst>
                                      </p:cBhvr>
                                      <p:tavLst>
                                        <p:tav tm="0">
                                          <p:val>
                                            <p:fltVal val="0"/>
                                          </p:val>
                                        </p:tav>
                                        <p:tav tm="100000">
                                          <p:val>
                                            <p:strVal val="#ppt_h"/>
                                          </p:val>
                                        </p:tav>
                                      </p:tavLst>
                                    </p:anim>
                                    <p:animEffect transition="in" filter="fade">
                                      <p:cBhvr>
                                        <p:cTn id="106" dur="500"/>
                                        <p:tgtEl>
                                          <p:spTgt spid="43"/>
                                        </p:tgtEl>
                                      </p:cBhvr>
                                    </p:animEffect>
                                  </p:childTnLst>
                                </p:cTn>
                              </p:par>
                              <p:par>
                                <p:cTn id="107" presetID="22" presetClass="entr" presetSubtype="1" fill="hold" grpId="0" nodeType="withEffect">
                                  <p:stCondLst>
                                    <p:cond delay="0"/>
                                  </p:stCondLst>
                                  <p:childTnLst>
                                    <p:set>
                                      <p:cBhvr>
                                        <p:cTn id="108" dur="1" fill="hold">
                                          <p:stCondLst>
                                            <p:cond delay="0"/>
                                          </p:stCondLst>
                                        </p:cTn>
                                        <p:tgtEl>
                                          <p:spTgt spid="42"/>
                                        </p:tgtEl>
                                        <p:attrNameLst>
                                          <p:attrName>style.visibility</p:attrName>
                                        </p:attrNameLst>
                                      </p:cBhvr>
                                      <p:to>
                                        <p:strVal val="visible"/>
                                      </p:to>
                                    </p:set>
                                    <p:animEffect transition="in" filter="wipe(up)">
                                      <p:cBhvr>
                                        <p:cTn id="109"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32" grpId="0"/>
      <p:bldP spid="33" grpId="0"/>
      <p:bldP spid="37" grpId="0"/>
      <p:bldP spid="38" grpId="0"/>
      <p:bldP spid="42" grpId="0"/>
      <p:bldP spid="4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0"/>
          <p:cNvGrpSpPr/>
          <p:nvPr/>
        </p:nvGrpSpPr>
        <p:grpSpPr>
          <a:xfrm>
            <a:off x="2463801" y="1794439"/>
            <a:ext cx="3566184" cy="1485276"/>
            <a:chOff x="1847851" y="1398216"/>
            <a:chExt cx="2674638" cy="1113957"/>
          </a:xfrm>
        </p:grpSpPr>
        <p:sp>
          <p:nvSpPr>
            <p:cNvPr id="3" name="Flowchart: Merge 18"/>
            <p:cNvSpPr/>
            <p:nvPr/>
          </p:nvSpPr>
          <p:spPr>
            <a:xfrm rot="4500000">
              <a:off x="2609410" y="936612"/>
              <a:ext cx="814002" cy="2337120"/>
            </a:xfrm>
            <a:prstGeom prst="flowChartMerge">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dirty="0"/>
            </a:p>
          </p:txBody>
        </p:sp>
        <p:sp>
          <p:nvSpPr>
            <p:cNvPr id="4" name="Oval 27"/>
            <p:cNvSpPr/>
            <p:nvPr/>
          </p:nvSpPr>
          <p:spPr>
            <a:xfrm>
              <a:off x="3702473" y="1398216"/>
              <a:ext cx="820016" cy="820016"/>
            </a:xfrm>
            <a:prstGeom prst="ellipse">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dirty="0"/>
            </a:p>
          </p:txBody>
        </p:sp>
        <p:sp>
          <p:nvSpPr>
            <p:cNvPr id="5" name="Freeform 34"/>
            <p:cNvSpPr>
              <a:spLocks noEditPoints="1"/>
            </p:cNvSpPr>
            <p:nvPr/>
          </p:nvSpPr>
          <p:spPr bwMode="auto">
            <a:xfrm>
              <a:off x="3964453" y="1680807"/>
              <a:ext cx="296056" cy="254834"/>
            </a:xfrm>
            <a:custGeom>
              <a:avLst/>
              <a:gdLst/>
              <a:ahLst/>
              <a:cxnLst>
                <a:cxn ang="0">
                  <a:pos x="73" y="47"/>
                </a:cxn>
                <a:cxn ang="0">
                  <a:pos x="67" y="53"/>
                </a:cxn>
                <a:cxn ang="0">
                  <a:pos x="46" y="53"/>
                </a:cxn>
                <a:cxn ang="0">
                  <a:pos x="48" y="60"/>
                </a:cxn>
                <a:cxn ang="0">
                  <a:pos x="46" y="63"/>
                </a:cxn>
                <a:cxn ang="0">
                  <a:pos x="26" y="63"/>
                </a:cxn>
                <a:cxn ang="0">
                  <a:pos x="24" y="60"/>
                </a:cxn>
                <a:cxn ang="0">
                  <a:pos x="26" y="53"/>
                </a:cxn>
                <a:cxn ang="0">
                  <a:pos x="6" y="53"/>
                </a:cxn>
                <a:cxn ang="0">
                  <a:pos x="0" y="47"/>
                </a:cxn>
                <a:cxn ang="0">
                  <a:pos x="0" y="6"/>
                </a:cxn>
                <a:cxn ang="0">
                  <a:pos x="6" y="0"/>
                </a:cxn>
                <a:cxn ang="0">
                  <a:pos x="67" y="0"/>
                </a:cxn>
                <a:cxn ang="0">
                  <a:pos x="73" y="6"/>
                </a:cxn>
                <a:cxn ang="0">
                  <a:pos x="73" y="47"/>
                </a:cxn>
                <a:cxn ang="0">
                  <a:pos x="68" y="6"/>
                </a:cxn>
                <a:cxn ang="0">
                  <a:pos x="67" y="5"/>
                </a:cxn>
                <a:cxn ang="0">
                  <a:pos x="6" y="5"/>
                </a:cxn>
                <a:cxn ang="0">
                  <a:pos x="5" y="6"/>
                </a:cxn>
                <a:cxn ang="0">
                  <a:pos x="5" y="37"/>
                </a:cxn>
                <a:cxn ang="0">
                  <a:pos x="6" y="39"/>
                </a:cxn>
                <a:cxn ang="0">
                  <a:pos x="67" y="39"/>
                </a:cxn>
                <a:cxn ang="0">
                  <a:pos x="68" y="37"/>
                </a:cxn>
                <a:cxn ang="0">
                  <a:pos x="68" y="6"/>
                </a:cxn>
              </a:cxnLst>
              <a:rect l="0" t="0" r="r" b="b"/>
              <a:pathLst>
                <a:path w="73" h="63">
                  <a:moveTo>
                    <a:pt x="73" y="47"/>
                  </a:moveTo>
                  <a:cubicBezTo>
                    <a:pt x="73" y="50"/>
                    <a:pt x="70" y="53"/>
                    <a:pt x="67" y="53"/>
                  </a:cubicBezTo>
                  <a:cubicBezTo>
                    <a:pt x="46" y="53"/>
                    <a:pt x="46" y="53"/>
                    <a:pt x="46" y="53"/>
                  </a:cubicBezTo>
                  <a:cubicBezTo>
                    <a:pt x="46" y="56"/>
                    <a:pt x="48" y="59"/>
                    <a:pt x="48" y="60"/>
                  </a:cubicBezTo>
                  <a:cubicBezTo>
                    <a:pt x="48" y="62"/>
                    <a:pt x="47" y="63"/>
                    <a:pt x="46" y="63"/>
                  </a:cubicBezTo>
                  <a:cubicBezTo>
                    <a:pt x="26" y="63"/>
                    <a:pt x="26" y="63"/>
                    <a:pt x="26" y="63"/>
                  </a:cubicBezTo>
                  <a:cubicBezTo>
                    <a:pt x="25" y="63"/>
                    <a:pt x="24" y="62"/>
                    <a:pt x="24" y="60"/>
                  </a:cubicBezTo>
                  <a:cubicBezTo>
                    <a:pt x="24" y="59"/>
                    <a:pt x="26" y="56"/>
                    <a:pt x="26" y="53"/>
                  </a:cubicBezTo>
                  <a:cubicBezTo>
                    <a:pt x="6" y="53"/>
                    <a:pt x="6" y="53"/>
                    <a:pt x="6" y="53"/>
                  </a:cubicBezTo>
                  <a:cubicBezTo>
                    <a:pt x="2" y="53"/>
                    <a:pt x="0" y="50"/>
                    <a:pt x="0" y="47"/>
                  </a:cubicBezTo>
                  <a:cubicBezTo>
                    <a:pt x="0" y="6"/>
                    <a:pt x="0" y="6"/>
                    <a:pt x="0" y="6"/>
                  </a:cubicBezTo>
                  <a:cubicBezTo>
                    <a:pt x="0" y="2"/>
                    <a:pt x="2" y="0"/>
                    <a:pt x="6" y="0"/>
                  </a:cubicBezTo>
                  <a:cubicBezTo>
                    <a:pt x="67" y="0"/>
                    <a:pt x="67" y="0"/>
                    <a:pt x="67" y="0"/>
                  </a:cubicBezTo>
                  <a:cubicBezTo>
                    <a:pt x="70" y="0"/>
                    <a:pt x="73" y="2"/>
                    <a:pt x="73" y="6"/>
                  </a:cubicBezTo>
                  <a:lnTo>
                    <a:pt x="73" y="47"/>
                  </a:lnTo>
                  <a:close/>
                  <a:moveTo>
                    <a:pt x="68" y="6"/>
                  </a:moveTo>
                  <a:cubicBezTo>
                    <a:pt x="68" y="5"/>
                    <a:pt x="67" y="5"/>
                    <a:pt x="67" y="5"/>
                  </a:cubicBezTo>
                  <a:cubicBezTo>
                    <a:pt x="6" y="5"/>
                    <a:pt x="6" y="5"/>
                    <a:pt x="6" y="5"/>
                  </a:cubicBezTo>
                  <a:cubicBezTo>
                    <a:pt x="5" y="5"/>
                    <a:pt x="5" y="5"/>
                    <a:pt x="5" y="6"/>
                  </a:cubicBezTo>
                  <a:cubicBezTo>
                    <a:pt x="5" y="37"/>
                    <a:pt x="5" y="37"/>
                    <a:pt x="5" y="37"/>
                  </a:cubicBezTo>
                  <a:cubicBezTo>
                    <a:pt x="5" y="38"/>
                    <a:pt x="5" y="39"/>
                    <a:pt x="6" y="39"/>
                  </a:cubicBezTo>
                  <a:cubicBezTo>
                    <a:pt x="67" y="39"/>
                    <a:pt x="67" y="39"/>
                    <a:pt x="67" y="39"/>
                  </a:cubicBezTo>
                  <a:cubicBezTo>
                    <a:pt x="67" y="39"/>
                    <a:pt x="68" y="38"/>
                    <a:pt x="68" y="37"/>
                  </a:cubicBezTo>
                  <a:lnTo>
                    <a:pt x="68" y="6"/>
                  </a:lnTo>
                  <a:close/>
                </a:path>
              </a:pathLst>
            </a:custGeom>
            <a:solidFill>
              <a:schemeClr val="bg1"/>
            </a:solidFill>
            <a:ln w="9525">
              <a:noFill/>
              <a:round/>
            </a:ln>
          </p:spPr>
          <p:txBody>
            <a:bodyPr vert="horz" wrap="square" lIns="121920" tIns="60960" rIns="121920" bIns="60960" numCol="1" anchor="t" anchorCtr="0" compatLnSpc="1"/>
            <a:lstStyle/>
            <a:p>
              <a:pPr defTabSz="1375410"/>
              <a:endParaRPr lang="en-US" sz="2665" dirty="0">
                <a:solidFill>
                  <a:srgbClr val="262626"/>
                </a:solidFill>
                <a:latin typeface="Agency FB" panose="020B0503020202020204" pitchFamily="34" charset="0"/>
              </a:endParaRPr>
            </a:p>
          </p:txBody>
        </p:sp>
      </p:grpSp>
      <p:grpSp>
        <p:nvGrpSpPr>
          <p:cNvPr id="6" name="Group 52"/>
          <p:cNvGrpSpPr/>
          <p:nvPr/>
        </p:nvGrpSpPr>
        <p:grpSpPr>
          <a:xfrm>
            <a:off x="2463803" y="4456532"/>
            <a:ext cx="3566183" cy="1480719"/>
            <a:chOff x="1847852" y="3394786"/>
            <a:chExt cx="2674637" cy="1110539"/>
          </a:xfrm>
        </p:grpSpPr>
        <p:sp>
          <p:nvSpPr>
            <p:cNvPr id="7" name="Flowchart: Merge 19"/>
            <p:cNvSpPr/>
            <p:nvPr/>
          </p:nvSpPr>
          <p:spPr>
            <a:xfrm rot="17100000" flipV="1">
              <a:off x="2609411" y="2633227"/>
              <a:ext cx="814002" cy="2337120"/>
            </a:xfrm>
            <a:prstGeom prst="flowChartMerge">
              <a:avLst/>
            </a:prstGeom>
            <a:solidFill>
              <a:schemeClr val="accent3"/>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dirty="0"/>
            </a:p>
          </p:txBody>
        </p:sp>
        <p:sp>
          <p:nvSpPr>
            <p:cNvPr id="8" name="Oval 28"/>
            <p:cNvSpPr/>
            <p:nvPr/>
          </p:nvSpPr>
          <p:spPr>
            <a:xfrm>
              <a:off x="3702473" y="3685309"/>
              <a:ext cx="820016" cy="820016"/>
            </a:xfrm>
            <a:prstGeom prst="ellipse">
              <a:avLst/>
            </a:prstGeom>
            <a:solidFill>
              <a:schemeClr val="accent3"/>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dirty="0"/>
            </a:p>
          </p:txBody>
        </p:sp>
        <p:sp>
          <p:nvSpPr>
            <p:cNvPr id="9" name="Freeform 178"/>
            <p:cNvSpPr>
              <a:spLocks noEditPoints="1"/>
            </p:cNvSpPr>
            <p:nvPr/>
          </p:nvSpPr>
          <p:spPr bwMode="auto">
            <a:xfrm>
              <a:off x="3964453" y="3983828"/>
              <a:ext cx="296056" cy="222979"/>
            </a:xfrm>
            <a:custGeom>
              <a:avLst/>
              <a:gdLst/>
              <a:ahLst/>
              <a:cxnLst>
                <a:cxn ang="0">
                  <a:pos x="158" y="119"/>
                </a:cxn>
                <a:cxn ang="0">
                  <a:pos x="0" y="119"/>
                </a:cxn>
                <a:cxn ang="0">
                  <a:pos x="0" y="0"/>
                </a:cxn>
                <a:cxn ang="0">
                  <a:pos x="9" y="0"/>
                </a:cxn>
                <a:cxn ang="0">
                  <a:pos x="9" y="108"/>
                </a:cxn>
                <a:cxn ang="0">
                  <a:pos x="158" y="108"/>
                </a:cxn>
                <a:cxn ang="0">
                  <a:pos x="158" y="119"/>
                </a:cxn>
                <a:cxn ang="0">
                  <a:pos x="50" y="99"/>
                </a:cxn>
                <a:cxn ang="0">
                  <a:pos x="29" y="99"/>
                </a:cxn>
                <a:cxn ang="0">
                  <a:pos x="29" y="60"/>
                </a:cxn>
                <a:cxn ang="0">
                  <a:pos x="50" y="60"/>
                </a:cxn>
                <a:cxn ang="0">
                  <a:pos x="50" y="99"/>
                </a:cxn>
                <a:cxn ang="0">
                  <a:pos x="78" y="99"/>
                </a:cxn>
                <a:cxn ang="0">
                  <a:pos x="59" y="99"/>
                </a:cxn>
                <a:cxn ang="0">
                  <a:pos x="59" y="19"/>
                </a:cxn>
                <a:cxn ang="0">
                  <a:pos x="78" y="19"/>
                </a:cxn>
                <a:cxn ang="0">
                  <a:pos x="78" y="99"/>
                </a:cxn>
                <a:cxn ang="0">
                  <a:pos x="109" y="99"/>
                </a:cxn>
                <a:cxn ang="0">
                  <a:pos x="89" y="99"/>
                </a:cxn>
                <a:cxn ang="0">
                  <a:pos x="89" y="39"/>
                </a:cxn>
                <a:cxn ang="0">
                  <a:pos x="109" y="39"/>
                </a:cxn>
                <a:cxn ang="0">
                  <a:pos x="109" y="99"/>
                </a:cxn>
                <a:cxn ang="0">
                  <a:pos x="139" y="99"/>
                </a:cxn>
                <a:cxn ang="0">
                  <a:pos x="119" y="99"/>
                </a:cxn>
                <a:cxn ang="0">
                  <a:pos x="119" y="11"/>
                </a:cxn>
                <a:cxn ang="0">
                  <a:pos x="139" y="11"/>
                </a:cxn>
                <a:cxn ang="0">
                  <a:pos x="139" y="99"/>
                </a:cxn>
              </a:cxnLst>
              <a:rect l="0" t="0" r="r" b="b"/>
              <a:pathLst>
                <a:path w="158" h="119">
                  <a:moveTo>
                    <a:pt x="158" y="119"/>
                  </a:moveTo>
                  <a:lnTo>
                    <a:pt x="0" y="119"/>
                  </a:lnTo>
                  <a:lnTo>
                    <a:pt x="0" y="0"/>
                  </a:lnTo>
                  <a:lnTo>
                    <a:pt x="9" y="0"/>
                  </a:lnTo>
                  <a:lnTo>
                    <a:pt x="9" y="108"/>
                  </a:lnTo>
                  <a:lnTo>
                    <a:pt x="158" y="108"/>
                  </a:lnTo>
                  <a:lnTo>
                    <a:pt x="158" y="119"/>
                  </a:lnTo>
                  <a:close/>
                  <a:moveTo>
                    <a:pt x="50" y="99"/>
                  </a:moveTo>
                  <a:lnTo>
                    <a:pt x="29" y="99"/>
                  </a:lnTo>
                  <a:lnTo>
                    <a:pt x="29" y="60"/>
                  </a:lnTo>
                  <a:lnTo>
                    <a:pt x="50" y="60"/>
                  </a:lnTo>
                  <a:lnTo>
                    <a:pt x="50" y="99"/>
                  </a:lnTo>
                  <a:close/>
                  <a:moveTo>
                    <a:pt x="78" y="99"/>
                  </a:moveTo>
                  <a:lnTo>
                    <a:pt x="59" y="99"/>
                  </a:lnTo>
                  <a:lnTo>
                    <a:pt x="59" y="19"/>
                  </a:lnTo>
                  <a:lnTo>
                    <a:pt x="78" y="19"/>
                  </a:lnTo>
                  <a:lnTo>
                    <a:pt x="78" y="99"/>
                  </a:lnTo>
                  <a:close/>
                  <a:moveTo>
                    <a:pt x="109" y="99"/>
                  </a:moveTo>
                  <a:lnTo>
                    <a:pt x="89" y="99"/>
                  </a:lnTo>
                  <a:lnTo>
                    <a:pt x="89" y="39"/>
                  </a:lnTo>
                  <a:lnTo>
                    <a:pt x="109" y="39"/>
                  </a:lnTo>
                  <a:lnTo>
                    <a:pt x="109" y="99"/>
                  </a:lnTo>
                  <a:close/>
                  <a:moveTo>
                    <a:pt x="139" y="99"/>
                  </a:moveTo>
                  <a:lnTo>
                    <a:pt x="119" y="99"/>
                  </a:lnTo>
                  <a:lnTo>
                    <a:pt x="119" y="11"/>
                  </a:lnTo>
                  <a:lnTo>
                    <a:pt x="139" y="11"/>
                  </a:lnTo>
                  <a:lnTo>
                    <a:pt x="139" y="99"/>
                  </a:lnTo>
                  <a:close/>
                </a:path>
              </a:pathLst>
            </a:custGeom>
            <a:solidFill>
              <a:schemeClr val="bg1"/>
            </a:solidFill>
            <a:ln w="9525">
              <a:noFill/>
              <a:round/>
            </a:ln>
          </p:spPr>
          <p:txBody>
            <a:bodyPr vert="horz" wrap="square" lIns="121920" tIns="60960" rIns="121920" bIns="60960" numCol="1" anchor="t" anchorCtr="0" compatLnSpc="1"/>
            <a:lstStyle/>
            <a:p>
              <a:pPr defTabSz="1375410"/>
              <a:endParaRPr lang="en-US" sz="2665" dirty="0">
                <a:solidFill>
                  <a:srgbClr val="262626"/>
                </a:solidFill>
                <a:latin typeface="Agency FB" panose="020B0503020202020204" pitchFamily="34" charset="0"/>
              </a:endParaRPr>
            </a:p>
          </p:txBody>
        </p:sp>
      </p:grpSp>
      <p:grpSp>
        <p:nvGrpSpPr>
          <p:cNvPr id="10" name="Group 51"/>
          <p:cNvGrpSpPr/>
          <p:nvPr/>
        </p:nvGrpSpPr>
        <p:grpSpPr>
          <a:xfrm>
            <a:off x="2463804" y="3333867"/>
            <a:ext cx="3566181" cy="1093355"/>
            <a:chOff x="1847853" y="2552788"/>
            <a:chExt cx="2674636" cy="820016"/>
          </a:xfrm>
        </p:grpSpPr>
        <p:sp>
          <p:nvSpPr>
            <p:cNvPr id="11" name="Flowchart: Merge 20"/>
            <p:cNvSpPr/>
            <p:nvPr/>
          </p:nvSpPr>
          <p:spPr>
            <a:xfrm rot="16200000" flipV="1">
              <a:off x="2609412" y="1795115"/>
              <a:ext cx="814002" cy="2337120"/>
            </a:xfrm>
            <a:prstGeom prst="flowChartMerge">
              <a:avLst/>
            </a:prstGeom>
            <a:solidFill>
              <a:schemeClr val="accent2"/>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dirty="0"/>
            </a:p>
          </p:txBody>
        </p:sp>
        <p:sp>
          <p:nvSpPr>
            <p:cNvPr id="12" name="Oval 29"/>
            <p:cNvSpPr/>
            <p:nvPr/>
          </p:nvSpPr>
          <p:spPr>
            <a:xfrm>
              <a:off x="3702473" y="2552788"/>
              <a:ext cx="820016" cy="820016"/>
            </a:xfrm>
            <a:prstGeom prst="ellipse">
              <a:avLst/>
            </a:prstGeom>
            <a:solidFill>
              <a:schemeClr val="accent2"/>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dirty="0"/>
            </a:p>
          </p:txBody>
        </p:sp>
        <p:sp>
          <p:nvSpPr>
            <p:cNvPr id="13" name="Freeform 86"/>
            <p:cNvSpPr>
              <a:spLocks noEditPoints="1"/>
            </p:cNvSpPr>
            <p:nvPr/>
          </p:nvSpPr>
          <p:spPr bwMode="auto">
            <a:xfrm>
              <a:off x="4011109" y="2792234"/>
              <a:ext cx="202744" cy="341124"/>
            </a:xfrm>
            <a:custGeom>
              <a:avLst/>
              <a:gdLst/>
              <a:ahLst/>
              <a:cxnLst>
                <a:cxn ang="0">
                  <a:pos x="29" y="44"/>
                </a:cxn>
                <a:cxn ang="0">
                  <a:pos x="24" y="49"/>
                </a:cxn>
                <a:cxn ang="0">
                  <a:pos x="5" y="49"/>
                </a:cxn>
                <a:cxn ang="0">
                  <a:pos x="0" y="44"/>
                </a:cxn>
                <a:cxn ang="0">
                  <a:pos x="0" y="5"/>
                </a:cxn>
                <a:cxn ang="0">
                  <a:pos x="5" y="0"/>
                </a:cxn>
                <a:cxn ang="0">
                  <a:pos x="24" y="0"/>
                </a:cxn>
                <a:cxn ang="0">
                  <a:pos x="29" y="5"/>
                </a:cxn>
                <a:cxn ang="0">
                  <a:pos x="29" y="44"/>
                </a:cxn>
                <a:cxn ang="0">
                  <a:pos x="25" y="11"/>
                </a:cxn>
                <a:cxn ang="0">
                  <a:pos x="24" y="10"/>
                </a:cxn>
                <a:cxn ang="0">
                  <a:pos x="5" y="10"/>
                </a:cxn>
                <a:cxn ang="0">
                  <a:pos x="3" y="11"/>
                </a:cxn>
                <a:cxn ang="0">
                  <a:pos x="3" y="38"/>
                </a:cxn>
                <a:cxn ang="0">
                  <a:pos x="5" y="39"/>
                </a:cxn>
                <a:cxn ang="0">
                  <a:pos x="24" y="39"/>
                </a:cxn>
                <a:cxn ang="0">
                  <a:pos x="25" y="38"/>
                </a:cxn>
                <a:cxn ang="0">
                  <a:pos x="25" y="11"/>
                </a:cxn>
                <a:cxn ang="0">
                  <a:pos x="17" y="5"/>
                </a:cxn>
                <a:cxn ang="0">
                  <a:pos x="11" y="5"/>
                </a:cxn>
                <a:cxn ang="0">
                  <a:pos x="11" y="6"/>
                </a:cxn>
                <a:cxn ang="0">
                  <a:pos x="11" y="6"/>
                </a:cxn>
                <a:cxn ang="0">
                  <a:pos x="17" y="6"/>
                </a:cxn>
                <a:cxn ang="0">
                  <a:pos x="18" y="6"/>
                </a:cxn>
                <a:cxn ang="0">
                  <a:pos x="17" y="5"/>
                </a:cxn>
                <a:cxn ang="0">
                  <a:pos x="14" y="41"/>
                </a:cxn>
                <a:cxn ang="0">
                  <a:pos x="11" y="44"/>
                </a:cxn>
                <a:cxn ang="0">
                  <a:pos x="14" y="47"/>
                </a:cxn>
                <a:cxn ang="0">
                  <a:pos x="17" y="44"/>
                </a:cxn>
                <a:cxn ang="0">
                  <a:pos x="14" y="41"/>
                </a:cxn>
              </a:cxnLst>
              <a:rect l="0" t="0" r="r" b="b"/>
              <a:pathLst>
                <a:path w="29" h="49">
                  <a:moveTo>
                    <a:pt x="29" y="44"/>
                  </a:moveTo>
                  <a:cubicBezTo>
                    <a:pt x="29" y="47"/>
                    <a:pt x="27" y="49"/>
                    <a:pt x="24" y="49"/>
                  </a:cubicBezTo>
                  <a:cubicBezTo>
                    <a:pt x="5" y="49"/>
                    <a:pt x="5" y="49"/>
                    <a:pt x="5" y="49"/>
                  </a:cubicBezTo>
                  <a:cubicBezTo>
                    <a:pt x="2" y="49"/>
                    <a:pt x="0" y="47"/>
                    <a:pt x="0" y="44"/>
                  </a:cubicBezTo>
                  <a:cubicBezTo>
                    <a:pt x="0" y="5"/>
                    <a:pt x="0" y="5"/>
                    <a:pt x="0" y="5"/>
                  </a:cubicBezTo>
                  <a:cubicBezTo>
                    <a:pt x="0" y="3"/>
                    <a:pt x="2" y="0"/>
                    <a:pt x="5" y="0"/>
                  </a:cubicBezTo>
                  <a:cubicBezTo>
                    <a:pt x="24" y="0"/>
                    <a:pt x="24" y="0"/>
                    <a:pt x="24" y="0"/>
                  </a:cubicBezTo>
                  <a:cubicBezTo>
                    <a:pt x="27" y="0"/>
                    <a:pt x="29" y="3"/>
                    <a:pt x="29" y="5"/>
                  </a:cubicBezTo>
                  <a:lnTo>
                    <a:pt x="29" y="44"/>
                  </a:lnTo>
                  <a:close/>
                  <a:moveTo>
                    <a:pt x="25" y="11"/>
                  </a:moveTo>
                  <a:cubicBezTo>
                    <a:pt x="25" y="11"/>
                    <a:pt x="25" y="10"/>
                    <a:pt x="24" y="10"/>
                  </a:cubicBezTo>
                  <a:cubicBezTo>
                    <a:pt x="5" y="10"/>
                    <a:pt x="5" y="10"/>
                    <a:pt x="5" y="10"/>
                  </a:cubicBezTo>
                  <a:cubicBezTo>
                    <a:pt x="4" y="10"/>
                    <a:pt x="3" y="11"/>
                    <a:pt x="3" y="11"/>
                  </a:cubicBezTo>
                  <a:cubicBezTo>
                    <a:pt x="3" y="38"/>
                    <a:pt x="3" y="38"/>
                    <a:pt x="3" y="38"/>
                  </a:cubicBezTo>
                  <a:cubicBezTo>
                    <a:pt x="3" y="39"/>
                    <a:pt x="4" y="39"/>
                    <a:pt x="5" y="39"/>
                  </a:cubicBezTo>
                  <a:cubicBezTo>
                    <a:pt x="24" y="39"/>
                    <a:pt x="24" y="39"/>
                    <a:pt x="24" y="39"/>
                  </a:cubicBezTo>
                  <a:cubicBezTo>
                    <a:pt x="25" y="39"/>
                    <a:pt x="25" y="39"/>
                    <a:pt x="25" y="38"/>
                  </a:cubicBezTo>
                  <a:lnTo>
                    <a:pt x="25" y="11"/>
                  </a:lnTo>
                  <a:close/>
                  <a:moveTo>
                    <a:pt x="17" y="5"/>
                  </a:moveTo>
                  <a:cubicBezTo>
                    <a:pt x="11" y="5"/>
                    <a:pt x="11" y="5"/>
                    <a:pt x="11" y="5"/>
                  </a:cubicBezTo>
                  <a:cubicBezTo>
                    <a:pt x="11" y="5"/>
                    <a:pt x="11" y="6"/>
                    <a:pt x="11" y="6"/>
                  </a:cubicBezTo>
                  <a:cubicBezTo>
                    <a:pt x="11" y="6"/>
                    <a:pt x="11" y="6"/>
                    <a:pt x="11" y="6"/>
                  </a:cubicBezTo>
                  <a:cubicBezTo>
                    <a:pt x="17" y="6"/>
                    <a:pt x="17" y="6"/>
                    <a:pt x="17" y="6"/>
                  </a:cubicBezTo>
                  <a:cubicBezTo>
                    <a:pt x="18" y="6"/>
                    <a:pt x="18" y="6"/>
                    <a:pt x="18" y="6"/>
                  </a:cubicBezTo>
                  <a:cubicBezTo>
                    <a:pt x="18" y="6"/>
                    <a:pt x="18" y="5"/>
                    <a:pt x="17" y="5"/>
                  </a:cubicBezTo>
                  <a:close/>
                  <a:moveTo>
                    <a:pt x="14" y="41"/>
                  </a:moveTo>
                  <a:cubicBezTo>
                    <a:pt x="13" y="41"/>
                    <a:pt x="11" y="42"/>
                    <a:pt x="11" y="44"/>
                  </a:cubicBezTo>
                  <a:cubicBezTo>
                    <a:pt x="11" y="46"/>
                    <a:pt x="13" y="47"/>
                    <a:pt x="14" y="47"/>
                  </a:cubicBezTo>
                  <a:cubicBezTo>
                    <a:pt x="16" y="47"/>
                    <a:pt x="17" y="46"/>
                    <a:pt x="17" y="44"/>
                  </a:cubicBezTo>
                  <a:cubicBezTo>
                    <a:pt x="17" y="42"/>
                    <a:pt x="16" y="41"/>
                    <a:pt x="14" y="41"/>
                  </a:cubicBezTo>
                  <a:close/>
                </a:path>
              </a:pathLst>
            </a:custGeom>
            <a:solidFill>
              <a:schemeClr val="bg1"/>
            </a:solidFill>
            <a:ln w="9525">
              <a:noFill/>
              <a:round/>
            </a:ln>
          </p:spPr>
          <p:txBody>
            <a:bodyPr vert="horz" wrap="square" lIns="121920" tIns="60960" rIns="121920" bIns="60960" numCol="1" anchor="t" anchorCtr="0" compatLnSpc="1"/>
            <a:lstStyle/>
            <a:p>
              <a:pPr defTabSz="1375410"/>
              <a:endParaRPr lang="en-US" sz="2665" dirty="0">
                <a:solidFill>
                  <a:srgbClr val="262626"/>
                </a:solidFill>
                <a:latin typeface="Agency FB" panose="020B0503020202020204" pitchFamily="34" charset="0"/>
              </a:endParaRPr>
            </a:p>
          </p:txBody>
        </p:sp>
      </p:grpSp>
      <p:sp>
        <p:nvSpPr>
          <p:cNvPr id="14" name="Oval 26"/>
          <p:cNvSpPr/>
          <p:nvPr/>
        </p:nvSpPr>
        <p:spPr>
          <a:xfrm>
            <a:off x="838201" y="3132958"/>
            <a:ext cx="1625600" cy="1625600"/>
          </a:xfrm>
          <a:prstGeom prst="ellipse">
            <a:avLst/>
          </a:prstGeom>
          <a:solidFill>
            <a:schemeClr val="accent2"/>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dirty="0"/>
          </a:p>
        </p:txBody>
      </p:sp>
      <p:sp>
        <p:nvSpPr>
          <p:cNvPr id="15" name="Freeform 245"/>
          <p:cNvSpPr/>
          <p:nvPr/>
        </p:nvSpPr>
        <p:spPr bwMode="auto">
          <a:xfrm>
            <a:off x="1329648" y="3408606"/>
            <a:ext cx="608616" cy="608616"/>
          </a:xfrm>
          <a:custGeom>
            <a:avLst/>
            <a:gdLst/>
            <a:ahLst/>
            <a:cxnLst>
              <a:cxn ang="0">
                <a:pos x="68" y="3"/>
              </a:cxn>
              <a:cxn ang="0">
                <a:pos x="58" y="61"/>
              </a:cxn>
              <a:cxn ang="0">
                <a:pos x="57" y="63"/>
              </a:cxn>
              <a:cxn ang="0">
                <a:pos x="56" y="63"/>
              </a:cxn>
              <a:cxn ang="0">
                <a:pos x="55" y="63"/>
              </a:cxn>
              <a:cxn ang="0">
                <a:pos x="38" y="56"/>
              </a:cxn>
              <a:cxn ang="0">
                <a:pos x="28" y="67"/>
              </a:cxn>
              <a:cxn ang="0">
                <a:pos x="26" y="68"/>
              </a:cxn>
              <a:cxn ang="0">
                <a:pos x="26" y="68"/>
              </a:cxn>
              <a:cxn ang="0">
                <a:pos x="24" y="65"/>
              </a:cxn>
              <a:cxn ang="0">
                <a:pos x="24" y="52"/>
              </a:cxn>
              <a:cxn ang="0">
                <a:pos x="57" y="12"/>
              </a:cxn>
              <a:cxn ang="0">
                <a:pos x="16" y="47"/>
              </a:cxn>
              <a:cxn ang="0">
                <a:pos x="1" y="41"/>
              </a:cxn>
              <a:cxn ang="0">
                <a:pos x="0" y="39"/>
              </a:cxn>
              <a:cxn ang="0">
                <a:pos x="1" y="36"/>
              </a:cxn>
              <a:cxn ang="0">
                <a:pos x="64" y="0"/>
              </a:cxn>
              <a:cxn ang="0">
                <a:pos x="65" y="0"/>
              </a:cxn>
              <a:cxn ang="0">
                <a:pos x="67" y="0"/>
              </a:cxn>
              <a:cxn ang="0">
                <a:pos x="68" y="3"/>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solidFill>
            <a:schemeClr val="bg1"/>
          </a:solidFill>
          <a:ln w="9525">
            <a:noFill/>
            <a:round/>
          </a:ln>
        </p:spPr>
        <p:txBody>
          <a:bodyPr vert="horz" wrap="square" lIns="121920" tIns="60960" rIns="121920" bIns="60960" numCol="1" anchor="t" anchorCtr="0" compatLnSpc="1"/>
          <a:lstStyle/>
          <a:p>
            <a:pPr defTabSz="1375410"/>
            <a:endParaRPr lang="en-US" sz="2665" dirty="0">
              <a:solidFill>
                <a:srgbClr val="262626"/>
              </a:solidFill>
              <a:latin typeface="Agency FB" panose="020B0503020202020204" pitchFamily="34" charset="0"/>
            </a:endParaRPr>
          </a:p>
        </p:txBody>
      </p:sp>
      <p:sp>
        <p:nvSpPr>
          <p:cNvPr id="16" name="Text Placeholder 3"/>
          <p:cNvSpPr txBox="1"/>
          <p:nvPr/>
        </p:nvSpPr>
        <p:spPr>
          <a:xfrm>
            <a:off x="979425" y="4164131"/>
            <a:ext cx="1343153" cy="246221"/>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b="1" dirty="0">
                <a:solidFill>
                  <a:schemeClr val="bg1"/>
                </a:solidFill>
                <a:latin typeface="Agency FB" panose="020B0503020202020204" pitchFamily="34" charset="0"/>
              </a:rPr>
              <a:t>Title Goes Here</a:t>
            </a:r>
            <a:endParaRPr lang="en-US" sz="1335" dirty="0">
              <a:solidFill>
                <a:schemeClr val="bg1"/>
              </a:solidFill>
              <a:latin typeface="Agency FB" panose="020B0503020202020204" pitchFamily="34" charset="0"/>
            </a:endParaRPr>
          </a:p>
        </p:txBody>
      </p:sp>
      <p:sp>
        <p:nvSpPr>
          <p:cNvPr id="17" name="Rectangle 23"/>
          <p:cNvSpPr/>
          <p:nvPr/>
        </p:nvSpPr>
        <p:spPr>
          <a:xfrm>
            <a:off x="6631990" y="1885950"/>
            <a:ext cx="4632910" cy="863048"/>
          </a:xfrm>
          <a:prstGeom prst="rect">
            <a:avLst/>
          </a:prstGeom>
          <a:solidFill>
            <a:schemeClr val="bg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srgbClr val="FFFFFF"/>
              </a:solidFill>
              <a:latin typeface="Agency FB" panose="020B0503020202020204" pitchFamily="34" charset="0"/>
            </a:endParaRPr>
          </a:p>
        </p:txBody>
      </p:sp>
      <p:sp>
        <p:nvSpPr>
          <p:cNvPr id="18" name="Rectangle 24"/>
          <p:cNvSpPr/>
          <p:nvPr/>
        </p:nvSpPr>
        <p:spPr>
          <a:xfrm>
            <a:off x="6426201" y="1885950"/>
            <a:ext cx="205789" cy="863048"/>
          </a:xfrm>
          <a:prstGeom prst="rect">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dirty="0"/>
          </a:p>
        </p:txBody>
      </p:sp>
      <p:sp>
        <p:nvSpPr>
          <p:cNvPr id="19" name="Rectangle 38"/>
          <p:cNvSpPr/>
          <p:nvPr/>
        </p:nvSpPr>
        <p:spPr>
          <a:xfrm>
            <a:off x="6631990" y="3409950"/>
            <a:ext cx="4632910" cy="863048"/>
          </a:xfrm>
          <a:prstGeom prst="rect">
            <a:avLst/>
          </a:prstGeom>
          <a:solidFill>
            <a:schemeClr val="bg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srgbClr val="FFFFFF"/>
              </a:solidFill>
              <a:latin typeface="Agency FB" panose="020B0503020202020204" pitchFamily="34" charset="0"/>
            </a:endParaRPr>
          </a:p>
        </p:txBody>
      </p:sp>
      <p:sp>
        <p:nvSpPr>
          <p:cNvPr id="20" name="Rectangle 39"/>
          <p:cNvSpPr/>
          <p:nvPr/>
        </p:nvSpPr>
        <p:spPr>
          <a:xfrm>
            <a:off x="6426201" y="3409950"/>
            <a:ext cx="205789" cy="863048"/>
          </a:xfrm>
          <a:prstGeom prst="rect">
            <a:avLst/>
          </a:prstGeom>
          <a:solidFill>
            <a:schemeClr val="accent2"/>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dirty="0"/>
          </a:p>
        </p:txBody>
      </p:sp>
      <p:sp>
        <p:nvSpPr>
          <p:cNvPr id="21" name="Rectangle 45"/>
          <p:cNvSpPr/>
          <p:nvPr/>
        </p:nvSpPr>
        <p:spPr>
          <a:xfrm>
            <a:off x="6631990" y="5022850"/>
            <a:ext cx="4632910" cy="863048"/>
          </a:xfrm>
          <a:prstGeom prst="rect">
            <a:avLst/>
          </a:prstGeom>
          <a:solidFill>
            <a:schemeClr val="bg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srgbClr val="FFFFFF"/>
              </a:solidFill>
              <a:latin typeface="Agency FB" panose="020B0503020202020204" pitchFamily="34" charset="0"/>
            </a:endParaRPr>
          </a:p>
        </p:txBody>
      </p:sp>
      <p:sp>
        <p:nvSpPr>
          <p:cNvPr id="22" name="Rectangle 46"/>
          <p:cNvSpPr/>
          <p:nvPr/>
        </p:nvSpPr>
        <p:spPr>
          <a:xfrm>
            <a:off x="6426201" y="5022850"/>
            <a:ext cx="205789" cy="863048"/>
          </a:xfrm>
          <a:prstGeom prst="rect">
            <a:avLst/>
          </a:prstGeom>
          <a:solidFill>
            <a:schemeClr val="accent3"/>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dirty="0"/>
          </a:p>
        </p:txBody>
      </p:sp>
      <p:sp>
        <p:nvSpPr>
          <p:cNvPr id="23" name="矩形 22"/>
          <p:cNvSpPr/>
          <p:nvPr/>
        </p:nvSpPr>
        <p:spPr>
          <a:xfrm>
            <a:off x="6734884" y="1963200"/>
            <a:ext cx="4427121" cy="732508"/>
          </a:xfrm>
          <a:prstGeom prst="rect">
            <a:avLst/>
          </a:prstGeom>
        </p:spPr>
        <p:txBody>
          <a:bodyPr wrap="square">
            <a:spAutoFit/>
          </a:bodyPr>
          <a:lstStyle/>
          <a:p>
            <a:pPr defTabSz="609600">
              <a:lnSpc>
                <a:spcPct val="130000"/>
              </a:lnSpc>
            </a:pPr>
            <a:r>
              <a:rPr lang="zh-CN" altLang="en-US" sz="1600" dirty="0">
                <a:solidFill>
                  <a:schemeClr val="tx1">
                    <a:lumMod val="75000"/>
                    <a:lumOff val="25000"/>
                  </a:schemeClr>
                </a:solidFill>
                <a:latin typeface="+mn-ea"/>
                <a:cs typeface="+mn-ea"/>
                <a:sym typeface="Calibri" panose="020F0502020204030204" pitchFamily="34" charset="0"/>
              </a:rPr>
              <a:t>添加标题此处添加标题此处添加标题此处添加标题添加标题此处添加标题此处添加标题</a:t>
            </a:r>
            <a:endParaRPr lang="zh-CN" altLang="en-US" sz="1600" dirty="0">
              <a:solidFill>
                <a:schemeClr val="tx1">
                  <a:lumMod val="75000"/>
                  <a:lumOff val="25000"/>
                </a:schemeClr>
              </a:solidFill>
              <a:latin typeface="+mn-ea"/>
              <a:cs typeface="+mn-ea"/>
              <a:sym typeface="Calibri" panose="020F0502020204030204" pitchFamily="34" charset="0"/>
            </a:endParaRPr>
          </a:p>
        </p:txBody>
      </p:sp>
      <p:sp>
        <p:nvSpPr>
          <p:cNvPr id="24" name="矩形 23"/>
          <p:cNvSpPr/>
          <p:nvPr/>
        </p:nvSpPr>
        <p:spPr>
          <a:xfrm>
            <a:off x="6734884" y="3507205"/>
            <a:ext cx="4427121" cy="732508"/>
          </a:xfrm>
          <a:prstGeom prst="rect">
            <a:avLst/>
          </a:prstGeom>
        </p:spPr>
        <p:txBody>
          <a:bodyPr wrap="square">
            <a:spAutoFit/>
          </a:bodyPr>
          <a:lstStyle/>
          <a:p>
            <a:pPr defTabSz="609600">
              <a:lnSpc>
                <a:spcPct val="130000"/>
              </a:lnSpc>
            </a:pPr>
            <a:r>
              <a:rPr lang="zh-CN" altLang="en-US" sz="1600" dirty="0">
                <a:solidFill>
                  <a:schemeClr val="tx1">
                    <a:lumMod val="75000"/>
                    <a:lumOff val="25000"/>
                  </a:schemeClr>
                </a:solidFill>
                <a:latin typeface="+mn-ea"/>
                <a:cs typeface="+mn-ea"/>
                <a:sym typeface="Calibri" panose="020F0502020204030204" pitchFamily="34" charset="0"/>
              </a:rPr>
              <a:t>添加标题此处添加标题此处添加标题此处添加标题添加标题此处添加标题此处添加标题</a:t>
            </a:r>
            <a:endParaRPr lang="zh-CN" altLang="en-US" sz="1600" dirty="0">
              <a:solidFill>
                <a:schemeClr val="tx1">
                  <a:lumMod val="75000"/>
                  <a:lumOff val="25000"/>
                </a:schemeClr>
              </a:solidFill>
              <a:latin typeface="+mn-ea"/>
              <a:cs typeface="+mn-ea"/>
              <a:sym typeface="Calibri" panose="020F0502020204030204" pitchFamily="34" charset="0"/>
            </a:endParaRPr>
          </a:p>
        </p:txBody>
      </p:sp>
      <p:sp>
        <p:nvSpPr>
          <p:cNvPr id="25" name="矩形 24"/>
          <p:cNvSpPr/>
          <p:nvPr/>
        </p:nvSpPr>
        <p:spPr>
          <a:xfrm>
            <a:off x="6734884" y="5120499"/>
            <a:ext cx="4427121" cy="732508"/>
          </a:xfrm>
          <a:prstGeom prst="rect">
            <a:avLst/>
          </a:prstGeom>
        </p:spPr>
        <p:txBody>
          <a:bodyPr wrap="square">
            <a:spAutoFit/>
          </a:bodyPr>
          <a:lstStyle/>
          <a:p>
            <a:pPr defTabSz="609600">
              <a:lnSpc>
                <a:spcPct val="130000"/>
              </a:lnSpc>
            </a:pPr>
            <a:r>
              <a:rPr lang="zh-CN" altLang="en-US" sz="1600" dirty="0">
                <a:solidFill>
                  <a:schemeClr val="tx1">
                    <a:lumMod val="75000"/>
                    <a:lumOff val="25000"/>
                  </a:schemeClr>
                </a:solidFill>
                <a:latin typeface="+mn-ea"/>
                <a:cs typeface="+mn-ea"/>
                <a:sym typeface="Calibri" panose="020F0502020204030204" pitchFamily="34" charset="0"/>
              </a:rPr>
              <a:t>添加标题此处添加标题此处添加标题此处添加标题添加标题此处添加标题此处添加标题</a:t>
            </a:r>
            <a:endParaRPr lang="zh-CN" altLang="en-US" sz="1600" dirty="0">
              <a:solidFill>
                <a:schemeClr val="tx1">
                  <a:lumMod val="75000"/>
                  <a:lumOff val="25000"/>
                </a:schemeClr>
              </a:solidFill>
              <a:latin typeface="+mn-ea"/>
              <a:cs typeface="+mn-ea"/>
              <a:sym typeface="Calibri" panose="020F050202020403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p:cTn id="13" dur="500" fill="hold"/>
                                        <p:tgtEl>
                                          <p:spTgt spid="15"/>
                                        </p:tgtEl>
                                        <p:attrNameLst>
                                          <p:attrName>ppt_w</p:attrName>
                                        </p:attrNameLst>
                                      </p:cBhvr>
                                      <p:tavLst>
                                        <p:tav tm="0">
                                          <p:val>
                                            <p:fltVal val="0"/>
                                          </p:val>
                                        </p:tav>
                                        <p:tav tm="100000">
                                          <p:val>
                                            <p:strVal val="#ppt_w"/>
                                          </p:val>
                                        </p:tav>
                                      </p:tavLst>
                                    </p:anim>
                                    <p:anim calcmode="lin" valueType="num">
                                      <p:cBhvr>
                                        <p:cTn id="14" dur="500" fill="hold"/>
                                        <p:tgtEl>
                                          <p:spTgt spid="15"/>
                                        </p:tgtEl>
                                        <p:attrNameLst>
                                          <p:attrName>ppt_h</p:attrName>
                                        </p:attrNameLst>
                                      </p:cBhvr>
                                      <p:tavLst>
                                        <p:tav tm="0">
                                          <p:val>
                                            <p:fltVal val="0"/>
                                          </p:val>
                                        </p:tav>
                                        <p:tav tm="100000">
                                          <p:val>
                                            <p:strVal val="#ppt_h"/>
                                          </p:val>
                                        </p:tav>
                                      </p:tavLst>
                                    </p:anim>
                                    <p:animEffect transition="in" filter="fade">
                                      <p:cBhvr>
                                        <p:cTn id="15" dur="500"/>
                                        <p:tgtEl>
                                          <p:spTgt spid="15"/>
                                        </p:tgtEl>
                                      </p:cBhvr>
                                    </p:animEffect>
                                  </p:childTnLst>
                                </p:cTn>
                              </p:par>
                            </p:childTnLst>
                          </p:cTn>
                        </p:par>
                        <p:par>
                          <p:cTn id="16" fill="hold">
                            <p:stCondLst>
                              <p:cond delay="1000"/>
                            </p:stCondLst>
                            <p:childTnLst>
                              <p:par>
                                <p:cTn id="17" presetID="22" presetClass="entr" presetSubtype="4"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down)">
                                      <p:cBhvr>
                                        <p:cTn id="19" dur="500"/>
                                        <p:tgtEl>
                                          <p:spTgt spid="16"/>
                                        </p:tgtEl>
                                      </p:cBhvr>
                                    </p:animEffect>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wipe(left)">
                                      <p:cBhvr>
                                        <p:cTn id="23" dur="500"/>
                                        <p:tgtEl>
                                          <p:spTgt spid="2"/>
                                        </p:tgtEl>
                                      </p:cBhvr>
                                    </p:animEffect>
                                  </p:childTnLst>
                                </p:cTn>
                              </p:par>
                            </p:childTnLst>
                          </p:cTn>
                        </p:par>
                        <p:par>
                          <p:cTn id="24" fill="hold">
                            <p:stCondLst>
                              <p:cond delay="2000"/>
                            </p:stCondLst>
                            <p:childTnLst>
                              <p:par>
                                <p:cTn id="25" presetID="42" presetClass="entr" presetSubtype="0"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500"/>
                                        <p:tgtEl>
                                          <p:spTgt spid="18"/>
                                        </p:tgtEl>
                                      </p:cBhvr>
                                    </p:animEffect>
                                    <p:anim calcmode="lin" valueType="num">
                                      <p:cBhvr>
                                        <p:cTn id="28" dur="500" fill="hold"/>
                                        <p:tgtEl>
                                          <p:spTgt spid="18"/>
                                        </p:tgtEl>
                                        <p:attrNameLst>
                                          <p:attrName>ppt_x</p:attrName>
                                        </p:attrNameLst>
                                      </p:cBhvr>
                                      <p:tavLst>
                                        <p:tav tm="0">
                                          <p:val>
                                            <p:strVal val="#ppt_x"/>
                                          </p:val>
                                        </p:tav>
                                        <p:tav tm="100000">
                                          <p:val>
                                            <p:strVal val="#ppt_x"/>
                                          </p:val>
                                        </p:tav>
                                      </p:tavLst>
                                    </p:anim>
                                    <p:anim calcmode="lin" valueType="num">
                                      <p:cBhvr>
                                        <p:cTn id="29" dur="500" fill="hold"/>
                                        <p:tgtEl>
                                          <p:spTgt spid="18"/>
                                        </p:tgtEl>
                                        <p:attrNameLst>
                                          <p:attrName>ppt_y</p:attrName>
                                        </p:attrNameLst>
                                      </p:cBhvr>
                                      <p:tavLst>
                                        <p:tav tm="0">
                                          <p:val>
                                            <p:strVal val="#ppt_y+.1"/>
                                          </p:val>
                                        </p:tav>
                                        <p:tav tm="100000">
                                          <p:val>
                                            <p:strVal val="#ppt_y"/>
                                          </p:val>
                                        </p:tav>
                                      </p:tavLst>
                                    </p:anim>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wipe(left)">
                                      <p:cBhvr>
                                        <p:cTn id="33" dur="300"/>
                                        <p:tgtEl>
                                          <p:spTgt spid="17"/>
                                        </p:tgtEl>
                                      </p:cBhvr>
                                    </p:animEffect>
                                  </p:childTnLst>
                                </p:cTn>
                              </p:par>
                              <p:par>
                                <p:cTn id="34" presetID="22" presetClass="entr" presetSubtype="2" fill="hold" grpId="0" nodeType="withEffect">
                                  <p:stCondLst>
                                    <p:cond delay="0"/>
                                  </p:stCondLst>
                                  <p:childTnLst>
                                    <p:set>
                                      <p:cBhvr>
                                        <p:cTn id="35" dur="1" fill="hold">
                                          <p:stCondLst>
                                            <p:cond delay="0"/>
                                          </p:stCondLst>
                                        </p:cTn>
                                        <p:tgtEl>
                                          <p:spTgt spid="23">
                                            <p:txEl>
                                              <p:pRg st="0" end="0"/>
                                            </p:txEl>
                                          </p:spTgt>
                                        </p:tgtEl>
                                        <p:attrNameLst>
                                          <p:attrName>style.visibility</p:attrName>
                                        </p:attrNameLst>
                                      </p:cBhvr>
                                      <p:to>
                                        <p:strVal val="visible"/>
                                      </p:to>
                                    </p:set>
                                    <p:animEffect transition="in" filter="wipe(right)">
                                      <p:cBhvr>
                                        <p:cTn id="36" dur="500"/>
                                        <p:tgtEl>
                                          <p:spTgt spid="23">
                                            <p:txEl>
                                              <p:pRg st="0" end="0"/>
                                            </p:txEl>
                                          </p:spTgt>
                                        </p:tgtEl>
                                      </p:cBhvr>
                                    </p:animEffect>
                                  </p:childTnLst>
                                </p:cTn>
                              </p:par>
                            </p:childTnLst>
                          </p:cTn>
                        </p:par>
                        <p:par>
                          <p:cTn id="37" fill="hold">
                            <p:stCondLst>
                              <p:cond delay="3000"/>
                            </p:stCondLst>
                            <p:childTnLst>
                              <p:par>
                                <p:cTn id="38" presetID="22" presetClass="entr" presetSubtype="8" fill="hold" nodeType="after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wipe(left)">
                                      <p:cBhvr>
                                        <p:cTn id="40" dur="500"/>
                                        <p:tgtEl>
                                          <p:spTgt spid="10"/>
                                        </p:tgtEl>
                                      </p:cBhvr>
                                    </p:animEffect>
                                  </p:childTnLst>
                                </p:cTn>
                              </p:par>
                            </p:childTnLst>
                          </p:cTn>
                        </p:par>
                        <p:par>
                          <p:cTn id="41" fill="hold">
                            <p:stCondLst>
                              <p:cond delay="3500"/>
                            </p:stCondLst>
                            <p:childTnLst>
                              <p:par>
                                <p:cTn id="42" presetID="42" presetClass="entr" presetSubtype="0" fill="hold" grpId="0" nodeType="afterEffect">
                                  <p:stCondLst>
                                    <p:cond delay="0"/>
                                  </p:stCondLst>
                                  <p:childTnLst>
                                    <p:set>
                                      <p:cBhvr>
                                        <p:cTn id="43" dur="1" fill="hold">
                                          <p:stCondLst>
                                            <p:cond delay="0"/>
                                          </p:stCondLst>
                                        </p:cTn>
                                        <p:tgtEl>
                                          <p:spTgt spid="20"/>
                                        </p:tgtEl>
                                        <p:attrNameLst>
                                          <p:attrName>style.visibility</p:attrName>
                                        </p:attrNameLst>
                                      </p:cBhvr>
                                      <p:to>
                                        <p:strVal val="visible"/>
                                      </p:to>
                                    </p:set>
                                    <p:animEffect transition="in" filter="fade">
                                      <p:cBhvr>
                                        <p:cTn id="44" dur="500"/>
                                        <p:tgtEl>
                                          <p:spTgt spid="20"/>
                                        </p:tgtEl>
                                      </p:cBhvr>
                                    </p:animEffect>
                                    <p:anim calcmode="lin" valueType="num">
                                      <p:cBhvr>
                                        <p:cTn id="45" dur="500" fill="hold"/>
                                        <p:tgtEl>
                                          <p:spTgt spid="20"/>
                                        </p:tgtEl>
                                        <p:attrNameLst>
                                          <p:attrName>ppt_x</p:attrName>
                                        </p:attrNameLst>
                                      </p:cBhvr>
                                      <p:tavLst>
                                        <p:tav tm="0">
                                          <p:val>
                                            <p:strVal val="#ppt_x"/>
                                          </p:val>
                                        </p:tav>
                                        <p:tav tm="100000">
                                          <p:val>
                                            <p:strVal val="#ppt_x"/>
                                          </p:val>
                                        </p:tav>
                                      </p:tavLst>
                                    </p:anim>
                                    <p:anim calcmode="lin" valueType="num">
                                      <p:cBhvr>
                                        <p:cTn id="46" dur="500" fill="hold"/>
                                        <p:tgtEl>
                                          <p:spTgt spid="20"/>
                                        </p:tgtEl>
                                        <p:attrNameLst>
                                          <p:attrName>ppt_y</p:attrName>
                                        </p:attrNameLst>
                                      </p:cBhvr>
                                      <p:tavLst>
                                        <p:tav tm="0">
                                          <p:val>
                                            <p:strVal val="#ppt_y+.1"/>
                                          </p:val>
                                        </p:tav>
                                        <p:tav tm="100000">
                                          <p:val>
                                            <p:strVal val="#ppt_y"/>
                                          </p:val>
                                        </p:tav>
                                      </p:tavLst>
                                    </p:anim>
                                  </p:childTnLst>
                                </p:cTn>
                              </p:par>
                            </p:childTnLst>
                          </p:cTn>
                        </p:par>
                        <p:par>
                          <p:cTn id="47" fill="hold">
                            <p:stCondLst>
                              <p:cond delay="4000"/>
                            </p:stCondLst>
                            <p:childTnLst>
                              <p:par>
                                <p:cTn id="48" presetID="22" presetClass="entr" presetSubtype="8" fill="hold" grpId="0" nodeType="afterEffect">
                                  <p:stCondLst>
                                    <p:cond delay="0"/>
                                  </p:stCondLst>
                                  <p:childTnLst>
                                    <p:set>
                                      <p:cBhvr>
                                        <p:cTn id="49" dur="1" fill="hold">
                                          <p:stCondLst>
                                            <p:cond delay="0"/>
                                          </p:stCondLst>
                                        </p:cTn>
                                        <p:tgtEl>
                                          <p:spTgt spid="19"/>
                                        </p:tgtEl>
                                        <p:attrNameLst>
                                          <p:attrName>style.visibility</p:attrName>
                                        </p:attrNameLst>
                                      </p:cBhvr>
                                      <p:to>
                                        <p:strVal val="visible"/>
                                      </p:to>
                                    </p:set>
                                    <p:animEffect transition="in" filter="wipe(left)">
                                      <p:cBhvr>
                                        <p:cTn id="50" dur="300"/>
                                        <p:tgtEl>
                                          <p:spTgt spid="19"/>
                                        </p:tgtEl>
                                      </p:cBhvr>
                                    </p:animEffect>
                                  </p:childTnLst>
                                </p:cTn>
                              </p:par>
                              <p:par>
                                <p:cTn id="51" presetID="22" presetClass="entr" presetSubtype="2" fill="hold" grpId="0" nodeType="withEffect">
                                  <p:stCondLst>
                                    <p:cond delay="0"/>
                                  </p:stCondLst>
                                  <p:childTnLst>
                                    <p:set>
                                      <p:cBhvr>
                                        <p:cTn id="52" dur="1" fill="hold">
                                          <p:stCondLst>
                                            <p:cond delay="0"/>
                                          </p:stCondLst>
                                        </p:cTn>
                                        <p:tgtEl>
                                          <p:spTgt spid="24">
                                            <p:txEl>
                                              <p:pRg st="0" end="0"/>
                                            </p:txEl>
                                          </p:spTgt>
                                        </p:tgtEl>
                                        <p:attrNameLst>
                                          <p:attrName>style.visibility</p:attrName>
                                        </p:attrNameLst>
                                      </p:cBhvr>
                                      <p:to>
                                        <p:strVal val="visible"/>
                                      </p:to>
                                    </p:set>
                                    <p:animEffect transition="in" filter="wipe(right)">
                                      <p:cBhvr>
                                        <p:cTn id="53" dur="500"/>
                                        <p:tgtEl>
                                          <p:spTgt spid="24">
                                            <p:txEl>
                                              <p:pRg st="0" end="0"/>
                                            </p:txEl>
                                          </p:spTgt>
                                        </p:tgtEl>
                                      </p:cBhvr>
                                    </p:animEffect>
                                  </p:childTnLst>
                                </p:cTn>
                              </p:par>
                            </p:childTnLst>
                          </p:cTn>
                        </p:par>
                        <p:par>
                          <p:cTn id="54" fill="hold">
                            <p:stCondLst>
                              <p:cond delay="4500"/>
                            </p:stCondLst>
                            <p:childTnLst>
                              <p:par>
                                <p:cTn id="55" presetID="22" presetClass="entr" presetSubtype="8" fill="hold" nodeType="afterEffect">
                                  <p:stCondLst>
                                    <p:cond delay="0"/>
                                  </p:stCondLst>
                                  <p:childTnLst>
                                    <p:set>
                                      <p:cBhvr>
                                        <p:cTn id="56" dur="1" fill="hold">
                                          <p:stCondLst>
                                            <p:cond delay="0"/>
                                          </p:stCondLst>
                                        </p:cTn>
                                        <p:tgtEl>
                                          <p:spTgt spid="6"/>
                                        </p:tgtEl>
                                        <p:attrNameLst>
                                          <p:attrName>style.visibility</p:attrName>
                                        </p:attrNameLst>
                                      </p:cBhvr>
                                      <p:to>
                                        <p:strVal val="visible"/>
                                      </p:to>
                                    </p:set>
                                    <p:animEffect transition="in" filter="wipe(left)">
                                      <p:cBhvr>
                                        <p:cTn id="57" dur="500"/>
                                        <p:tgtEl>
                                          <p:spTgt spid="6"/>
                                        </p:tgtEl>
                                      </p:cBhvr>
                                    </p:animEffect>
                                  </p:childTnLst>
                                </p:cTn>
                              </p:par>
                            </p:childTnLst>
                          </p:cTn>
                        </p:par>
                        <p:par>
                          <p:cTn id="58" fill="hold">
                            <p:stCondLst>
                              <p:cond delay="5000"/>
                            </p:stCondLst>
                            <p:childTnLst>
                              <p:par>
                                <p:cTn id="59" presetID="42" presetClass="entr" presetSubtype="0" fill="hold" grpId="0" nodeType="afterEffect">
                                  <p:stCondLst>
                                    <p:cond delay="0"/>
                                  </p:stCondLst>
                                  <p:childTnLst>
                                    <p:set>
                                      <p:cBhvr>
                                        <p:cTn id="60" dur="1" fill="hold">
                                          <p:stCondLst>
                                            <p:cond delay="0"/>
                                          </p:stCondLst>
                                        </p:cTn>
                                        <p:tgtEl>
                                          <p:spTgt spid="22"/>
                                        </p:tgtEl>
                                        <p:attrNameLst>
                                          <p:attrName>style.visibility</p:attrName>
                                        </p:attrNameLst>
                                      </p:cBhvr>
                                      <p:to>
                                        <p:strVal val="visible"/>
                                      </p:to>
                                    </p:set>
                                    <p:animEffect transition="in" filter="fade">
                                      <p:cBhvr>
                                        <p:cTn id="61" dur="500"/>
                                        <p:tgtEl>
                                          <p:spTgt spid="22"/>
                                        </p:tgtEl>
                                      </p:cBhvr>
                                    </p:animEffect>
                                    <p:anim calcmode="lin" valueType="num">
                                      <p:cBhvr>
                                        <p:cTn id="62" dur="500" fill="hold"/>
                                        <p:tgtEl>
                                          <p:spTgt spid="22"/>
                                        </p:tgtEl>
                                        <p:attrNameLst>
                                          <p:attrName>ppt_x</p:attrName>
                                        </p:attrNameLst>
                                      </p:cBhvr>
                                      <p:tavLst>
                                        <p:tav tm="0">
                                          <p:val>
                                            <p:strVal val="#ppt_x"/>
                                          </p:val>
                                        </p:tav>
                                        <p:tav tm="100000">
                                          <p:val>
                                            <p:strVal val="#ppt_x"/>
                                          </p:val>
                                        </p:tav>
                                      </p:tavLst>
                                    </p:anim>
                                    <p:anim calcmode="lin" valueType="num">
                                      <p:cBhvr>
                                        <p:cTn id="63" dur="500" fill="hold"/>
                                        <p:tgtEl>
                                          <p:spTgt spid="22"/>
                                        </p:tgtEl>
                                        <p:attrNameLst>
                                          <p:attrName>ppt_y</p:attrName>
                                        </p:attrNameLst>
                                      </p:cBhvr>
                                      <p:tavLst>
                                        <p:tav tm="0">
                                          <p:val>
                                            <p:strVal val="#ppt_y+.1"/>
                                          </p:val>
                                        </p:tav>
                                        <p:tav tm="100000">
                                          <p:val>
                                            <p:strVal val="#ppt_y"/>
                                          </p:val>
                                        </p:tav>
                                      </p:tavLst>
                                    </p:anim>
                                  </p:childTnLst>
                                </p:cTn>
                              </p:par>
                            </p:childTnLst>
                          </p:cTn>
                        </p:par>
                        <p:par>
                          <p:cTn id="64" fill="hold">
                            <p:stCondLst>
                              <p:cond delay="5500"/>
                            </p:stCondLst>
                            <p:childTnLst>
                              <p:par>
                                <p:cTn id="65" presetID="22" presetClass="entr" presetSubtype="8"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wipe(left)">
                                      <p:cBhvr>
                                        <p:cTn id="67" dur="300"/>
                                        <p:tgtEl>
                                          <p:spTgt spid="21"/>
                                        </p:tgtEl>
                                      </p:cBhvr>
                                    </p:animEffect>
                                  </p:childTnLst>
                                </p:cTn>
                              </p:par>
                              <p:par>
                                <p:cTn id="68" presetID="22" presetClass="entr" presetSubtype="2" fill="hold" grpId="0" nodeType="withEffect">
                                  <p:stCondLst>
                                    <p:cond delay="0"/>
                                  </p:stCondLst>
                                  <p:childTnLst>
                                    <p:set>
                                      <p:cBhvr>
                                        <p:cTn id="69" dur="1" fill="hold">
                                          <p:stCondLst>
                                            <p:cond delay="0"/>
                                          </p:stCondLst>
                                        </p:cTn>
                                        <p:tgtEl>
                                          <p:spTgt spid="25">
                                            <p:txEl>
                                              <p:pRg st="0" end="0"/>
                                            </p:txEl>
                                          </p:spTgt>
                                        </p:tgtEl>
                                        <p:attrNameLst>
                                          <p:attrName>style.visibility</p:attrName>
                                        </p:attrNameLst>
                                      </p:cBhvr>
                                      <p:to>
                                        <p:strVal val="visible"/>
                                      </p:to>
                                    </p:set>
                                    <p:animEffect transition="in" filter="wipe(right)">
                                      <p:cBhvr>
                                        <p:cTn id="70" dur="500"/>
                                        <p:tgtEl>
                                          <p:spTgt spid="2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p:bldP spid="17" grpId="0" animBg="1"/>
      <p:bldP spid="18" grpId="0" animBg="1"/>
      <p:bldP spid="19" grpId="0" animBg="1"/>
      <p:bldP spid="20" grpId="0" animBg="1"/>
      <p:bldP spid="21" grpId="0" animBg="1"/>
      <p:bldP spid="22" grpId="0" animBg="1"/>
      <p:bldP spid="23" grpId="0" build="p"/>
      <p:bldP spid="24" grpId="0" build="p"/>
      <p:bldP spid="25"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200302" y="2509120"/>
            <a:ext cx="2656222" cy="3056707"/>
            <a:chOff x="2884071" y="1238250"/>
            <a:chExt cx="3066183" cy="2858068"/>
          </a:xfrm>
        </p:grpSpPr>
        <p:sp>
          <p:nvSpPr>
            <p:cNvPr id="3" name="剪去对角的矩形 16"/>
            <p:cNvSpPr/>
            <p:nvPr/>
          </p:nvSpPr>
          <p:spPr>
            <a:xfrm>
              <a:off x="4537288" y="1238250"/>
              <a:ext cx="1410202" cy="806573"/>
            </a:xfrm>
            <a:prstGeom prst="snip2DiagRect">
              <a:avLst/>
            </a:prstGeom>
            <a:solidFill>
              <a:schemeClr val="accent2"/>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tx1">
                    <a:lumMod val="75000"/>
                    <a:lumOff val="25000"/>
                  </a:schemeClr>
                </a:solidFill>
                <a:latin typeface="+mn-ea"/>
              </a:endParaRPr>
            </a:p>
          </p:txBody>
        </p:sp>
        <p:sp>
          <p:nvSpPr>
            <p:cNvPr id="4" name="剪去同侧角的矩形 17"/>
            <p:cNvSpPr/>
            <p:nvPr/>
          </p:nvSpPr>
          <p:spPr>
            <a:xfrm rot="16200000" flipH="1">
              <a:off x="3185885" y="1981009"/>
              <a:ext cx="806573" cy="1410202"/>
            </a:xfrm>
            <a:prstGeom prst="snip2SameRect">
              <a:avLst>
                <a:gd name="adj1" fmla="val 17818"/>
                <a:gd name="adj2" fmla="val 0"/>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tx1">
                    <a:lumMod val="75000"/>
                    <a:lumOff val="25000"/>
                  </a:schemeClr>
                </a:solidFill>
                <a:latin typeface="+mn-ea"/>
              </a:endParaRPr>
            </a:p>
          </p:txBody>
        </p:sp>
        <p:sp>
          <p:nvSpPr>
            <p:cNvPr id="5" name="剪去对角的矩形 18"/>
            <p:cNvSpPr/>
            <p:nvPr/>
          </p:nvSpPr>
          <p:spPr>
            <a:xfrm flipH="1">
              <a:off x="4540052" y="3289745"/>
              <a:ext cx="1410202" cy="806573"/>
            </a:xfrm>
            <a:prstGeom prst="snip2DiagRect">
              <a:avLst/>
            </a:prstGeom>
            <a:solidFill>
              <a:schemeClr val="accent3"/>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tx1">
                    <a:lumMod val="75000"/>
                    <a:lumOff val="25000"/>
                  </a:schemeClr>
                </a:solidFill>
                <a:latin typeface="+mn-ea"/>
              </a:endParaRPr>
            </a:p>
          </p:txBody>
        </p:sp>
        <p:sp>
          <p:nvSpPr>
            <p:cNvPr id="6" name="燕尾形 19"/>
            <p:cNvSpPr/>
            <p:nvPr/>
          </p:nvSpPr>
          <p:spPr>
            <a:xfrm>
              <a:off x="4858060" y="1430134"/>
              <a:ext cx="188863" cy="422803"/>
            </a:xfrm>
            <a:prstGeom prst="chevron">
              <a:avLst>
                <a:gd name="adj" fmla="val 7581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mn-ea"/>
              </a:endParaRPr>
            </a:p>
          </p:txBody>
        </p:sp>
        <p:sp>
          <p:nvSpPr>
            <p:cNvPr id="7" name="燕尾形 20"/>
            <p:cNvSpPr/>
            <p:nvPr/>
          </p:nvSpPr>
          <p:spPr>
            <a:xfrm>
              <a:off x="5145628" y="1430134"/>
              <a:ext cx="188863" cy="422803"/>
            </a:xfrm>
            <a:prstGeom prst="chevron">
              <a:avLst>
                <a:gd name="adj" fmla="val 7581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mn-ea"/>
              </a:endParaRPr>
            </a:p>
          </p:txBody>
        </p:sp>
        <p:sp>
          <p:nvSpPr>
            <p:cNvPr id="8" name="燕尾形 21"/>
            <p:cNvSpPr/>
            <p:nvPr/>
          </p:nvSpPr>
          <p:spPr>
            <a:xfrm>
              <a:off x="5417653" y="1430134"/>
              <a:ext cx="188863" cy="422803"/>
            </a:xfrm>
            <a:prstGeom prst="chevron">
              <a:avLst>
                <a:gd name="adj" fmla="val 7581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mn-ea"/>
              </a:endParaRPr>
            </a:p>
          </p:txBody>
        </p:sp>
        <p:sp>
          <p:nvSpPr>
            <p:cNvPr id="9" name="燕尾形 22"/>
            <p:cNvSpPr/>
            <p:nvPr/>
          </p:nvSpPr>
          <p:spPr>
            <a:xfrm flipH="1">
              <a:off x="3207171" y="2474708"/>
              <a:ext cx="188863" cy="422803"/>
            </a:xfrm>
            <a:prstGeom prst="chevron">
              <a:avLst>
                <a:gd name="adj" fmla="val 7581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mn-ea"/>
              </a:endParaRPr>
            </a:p>
          </p:txBody>
        </p:sp>
        <p:sp>
          <p:nvSpPr>
            <p:cNvPr id="10" name="燕尾形 23"/>
            <p:cNvSpPr/>
            <p:nvPr/>
          </p:nvSpPr>
          <p:spPr>
            <a:xfrm flipH="1">
              <a:off x="3494739" y="2474708"/>
              <a:ext cx="188863" cy="422803"/>
            </a:xfrm>
            <a:prstGeom prst="chevron">
              <a:avLst>
                <a:gd name="adj" fmla="val 7581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mn-ea"/>
              </a:endParaRPr>
            </a:p>
          </p:txBody>
        </p:sp>
        <p:sp>
          <p:nvSpPr>
            <p:cNvPr id="11" name="燕尾形 24"/>
            <p:cNvSpPr/>
            <p:nvPr/>
          </p:nvSpPr>
          <p:spPr>
            <a:xfrm flipH="1">
              <a:off x="3766764" y="2474708"/>
              <a:ext cx="188863" cy="422803"/>
            </a:xfrm>
            <a:prstGeom prst="chevron">
              <a:avLst>
                <a:gd name="adj" fmla="val 7581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mn-ea"/>
              </a:endParaRPr>
            </a:p>
          </p:txBody>
        </p:sp>
        <p:sp>
          <p:nvSpPr>
            <p:cNvPr id="12" name="燕尾形 25"/>
            <p:cNvSpPr/>
            <p:nvPr/>
          </p:nvSpPr>
          <p:spPr>
            <a:xfrm>
              <a:off x="4854174" y="3488192"/>
              <a:ext cx="188863" cy="422803"/>
            </a:xfrm>
            <a:prstGeom prst="chevron">
              <a:avLst>
                <a:gd name="adj" fmla="val 7581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mn-ea"/>
              </a:endParaRPr>
            </a:p>
          </p:txBody>
        </p:sp>
        <p:sp>
          <p:nvSpPr>
            <p:cNvPr id="13" name="燕尾形 26"/>
            <p:cNvSpPr/>
            <p:nvPr/>
          </p:nvSpPr>
          <p:spPr>
            <a:xfrm>
              <a:off x="5141742" y="3488192"/>
              <a:ext cx="188863" cy="422803"/>
            </a:xfrm>
            <a:prstGeom prst="chevron">
              <a:avLst>
                <a:gd name="adj" fmla="val 7581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mn-ea"/>
              </a:endParaRPr>
            </a:p>
          </p:txBody>
        </p:sp>
        <p:sp>
          <p:nvSpPr>
            <p:cNvPr id="14" name="燕尾形 27"/>
            <p:cNvSpPr/>
            <p:nvPr/>
          </p:nvSpPr>
          <p:spPr>
            <a:xfrm>
              <a:off x="5413766" y="3488192"/>
              <a:ext cx="188863" cy="422803"/>
            </a:xfrm>
            <a:prstGeom prst="chevron">
              <a:avLst>
                <a:gd name="adj" fmla="val 7581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mn-ea"/>
              </a:endParaRPr>
            </a:p>
          </p:txBody>
        </p:sp>
        <p:sp>
          <p:nvSpPr>
            <p:cNvPr id="15" name="圆角矩形 28"/>
            <p:cNvSpPr/>
            <p:nvPr/>
          </p:nvSpPr>
          <p:spPr>
            <a:xfrm>
              <a:off x="4537288" y="2282822"/>
              <a:ext cx="1412966" cy="806573"/>
            </a:xfrm>
            <a:prstGeom prst="roundRect">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dirty="0">
                <a:solidFill>
                  <a:schemeClr val="tx1">
                    <a:lumMod val="75000"/>
                    <a:lumOff val="25000"/>
                  </a:schemeClr>
                </a:solidFill>
                <a:latin typeface="+mn-ea"/>
              </a:endParaRPr>
            </a:p>
          </p:txBody>
        </p:sp>
        <p:sp>
          <p:nvSpPr>
            <p:cNvPr id="16" name="矩形 15"/>
            <p:cNvSpPr/>
            <p:nvPr/>
          </p:nvSpPr>
          <p:spPr>
            <a:xfrm rot="18952920">
              <a:off x="4080952" y="2041591"/>
              <a:ext cx="718922" cy="201747"/>
            </a:xfrm>
            <a:prstGeom prst="rect">
              <a:avLst/>
            </a:prstGeom>
            <a:solidFill>
              <a:schemeClr val="accent2"/>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dirty="0">
                <a:solidFill>
                  <a:schemeClr val="tx1">
                    <a:lumMod val="75000"/>
                    <a:lumOff val="25000"/>
                  </a:schemeClr>
                </a:solidFill>
                <a:latin typeface="+mn-ea"/>
              </a:endParaRPr>
            </a:p>
          </p:txBody>
        </p:sp>
        <p:sp>
          <p:nvSpPr>
            <p:cNvPr id="17" name="矩形 16"/>
            <p:cNvSpPr/>
            <p:nvPr/>
          </p:nvSpPr>
          <p:spPr>
            <a:xfrm rot="2647080" flipH="1">
              <a:off x="4049864" y="3081787"/>
              <a:ext cx="718922" cy="201747"/>
            </a:xfrm>
            <a:prstGeom prst="rect">
              <a:avLst/>
            </a:prstGeom>
            <a:solidFill>
              <a:schemeClr val="accent3"/>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tx1">
                    <a:lumMod val="75000"/>
                    <a:lumOff val="25000"/>
                  </a:schemeClr>
                </a:solidFill>
                <a:latin typeface="+mn-ea"/>
              </a:endParaRPr>
            </a:p>
          </p:txBody>
        </p:sp>
      </p:grpSp>
      <p:sp>
        <p:nvSpPr>
          <p:cNvPr id="18" name="TextBox 17"/>
          <p:cNvSpPr txBox="1"/>
          <p:nvPr/>
        </p:nvSpPr>
        <p:spPr>
          <a:xfrm>
            <a:off x="6944150" y="2511653"/>
            <a:ext cx="2920576" cy="932563"/>
          </a:xfrm>
          <a:prstGeom prst="rect">
            <a:avLst/>
          </a:prstGeom>
          <a:noFill/>
        </p:spPr>
        <p:txBody>
          <a:bodyPr wrap="square" rtlCol="0">
            <a:spAutoFit/>
          </a:bodyPr>
          <a:lstStyle/>
          <a:p>
            <a:pPr algn="just">
              <a:lnSpc>
                <a:spcPct val="130000"/>
              </a:lnSpc>
            </a:pPr>
            <a:r>
              <a:rPr lang="zh-CN" altLang="en-US" sz="1400" dirty="0">
                <a:solidFill>
                  <a:schemeClr val="tx1">
                    <a:lumMod val="75000"/>
                    <a:lumOff val="25000"/>
                  </a:schemeClr>
                </a:solidFill>
                <a:latin typeface="+mn-ea"/>
              </a:rPr>
              <a:t>您的内容打在这里，或者通过复制您的文本后，在此框中选择粘贴，并选择只保留文字。</a:t>
            </a:r>
            <a:endParaRPr lang="en-US" altLang="zh-CN" sz="1400" dirty="0">
              <a:solidFill>
                <a:schemeClr val="tx1">
                  <a:lumMod val="75000"/>
                  <a:lumOff val="25000"/>
                </a:schemeClr>
              </a:solidFill>
              <a:latin typeface="+mn-ea"/>
            </a:endParaRPr>
          </a:p>
        </p:txBody>
      </p:sp>
      <p:grpSp>
        <p:nvGrpSpPr>
          <p:cNvPr id="19" name="组合 18"/>
          <p:cNvGrpSpPr/>
          <p:nvPr/>
        </p:nvGrpSpPr>
        <p:grpSpPr>
          <a:xfrm>
            <a:off x="6953694" y="1951451"/>
            <a:ext cx="2825306" cy="541000"/>
            <a:chOff x="6007544" y="1079206"/>
            <a:chExt cx="2825306" cy="438210"/>
          </a:xfrm>
        </p:grpSpPr>
        <p:sp>
          <p:nvSpPr>
            <p:cNvPr id="20" name="TextBox 19"/>
            <p:cNvSpPr txBox="1"/>
            <p:nvPr/>
          </p:nvSpPr>
          <p:spPr>
            <a:xfrm>
              <a:off x="6007544" y="1079206"/>
              <a:ext cx="1467068" cy="324089"/>
            </a:xfrm>
            <a:prstGeom prst="rect">
              <a:avLst/>
            </a:prstGeom>
            <a:noFill/>
          </p:spPr>
          <p:txBody>
            <a:bodyPr wrap="none" rtlCol="0">
              <a:spAutoFit/>
            </a:bodyPr>
            <a:lstStyle>
              <a:defPPr>
                <a:defRPr lang="zh-CN"/>
              </a:defPPr>
              <a:lvl1pPr>
                <a:defRPr sz="2400" b="1">
                  <a:solidFill>
                    <a:schemeClr val="bg1">
                      <a:lumMod val="50000"/>
                    </a:schemeClr>
                  </a:solidFill>
                </a:defRPr>
              </a:lvl1pPr>
            </a:lstStyle>
            <a:p>
              <a:r>
                <a:rPr lang="zh-CN" altLang="en-US" sz="2000" dirty="0">
                  <a:solidFill>
                    <a:schemeClr val="accent2"/>
                  </a:solidFill>
                  <a:latin typeface="+mn-ea"/>
                </a:rPr>
                <a:t>您的小标题</a:t>
              </a:r>
              <a:endParaRPr lang="zh-CN" altLang="en-US" sz="2000" dirty="0">
                <a:solidFill>
                  <a:schemeClr val="accent2"/>
                </a:solidFill>
                <a:latin typeface="+mn-ea"/>
              </a:endParaRPr>
            </a:p>
          </p:txBody>
        </p:sp>
        <p:cxnSp>
          <p:nvCxnSpPr>
            <p:cNvPr id="21" name="直接连接符 20"/>
            <p:cNvCxnSpPr/>
            <p:nvPr/>
          </p:nvCxnSpPr>
          <p:spPr>
            <a:xfrm>
              <a:off x="6102794" y="1517416"/>
              <a:ext cx="2730056" cy="0"/>
            </a:xfrm>
            <a:prstGeom prst="line">
              <a:avLst/>
            </a:prstGeom>
            <a:ln w="19050">
              <a:solidFill>
                <a:schemeClr val="accent2"/>
              </a:solidFill>
              <a:prstDash val="sysDash"/>
            </a:ln>
          </p:spPr>
          <p:style>
            <a:lnRef idx="1">
              <a:schemeClr val="accent1"/>
            </a:lnRef>
            <a:fillRef idx="0">
              <a:schemeClr val="accent1"/>
            </a:fillRef>
            <a:effectRef idx="0">
              <a:schemeClr val="accent1"/>
            </a:effectRef>
            <a:fontRef idx="minor">
              <a:schemeClr val="tx1"/>
            </a:fontRef>
          </p:style>
        </p:cxnSp>
      </p:grpSp>
      <p:sp>
        <p:nvSpPr>
          <p:cNvPr id="22" name="TextBox 21"/>
          <p:cNvSpPr txBox="1"/>
          <p:nvPr/>
        </p:nvSpPr>
        <p:spPr>
          <a:xfrm>
            <a:off x="6944150" y="4738475"/>
            <a:ext cx="2920576" cy="932563"/>
          </a:xfrm>
          <a:prstGeom prst="rect">
            <a:avLst/>
          </a:prstGeom>
          <a:noFill/>
        </p:spPr>
        <p:txBody>
          <a:bodyPr wrap="square" rtlCol="0">
            <a:spAutoFit/>
          </a:bodyPr>
          <a:lstStyle/>
          <a:p>
            <a:pPr algn="just">
              <a:lnSpc>
                <a:spcPct val="130000"/>
              </a:lnSpc>
            </a:pPr>
            <a:r>
              <a:rPr lang="zh-CN" altLang="en-US" sz="1400" dirty="0">
                <a:solidFill>
                  <a:schemeClr val="tx1">
                    <a:lumMod val="75000"/>
                    <a:lumOff val="25000"/>
                  </a:schemeClr>
                </a:solidFill>
                <a:latin typeface="+mn-ea"/>
              </a:rPr>
              <a:t>您的内容打在这里，或者通过复制您的文本后，在此框中选择粘贴，并选择只保留文字。</a:t>
            </a:r>
            <a:endParaRPr lang="en-US" altLang="zh-CN" sz="1400" dirty="0">
              <a:solidFill>
                <a:schemeClr val="tx1">
                  <a:lumMod val="75000"/>
                  <a:lumOff val="25000"/>
                </a:schemeClr>
              </a:solidFill>
              <a:latin typeface="+mn-ea"/>
            </a:endParaRPr>
          </a:p>
        </p:txBody>
      </p:sp>
      <p:grpSp>
        <p:nvGrpSpPr>
          <p:cNvPr id="23" name="组合 22"/>
          <p:cNvGrpSpPr/>
          <p:nvPr/>
        </p:nvGrpSpPr>
        <p:grpSpPr>
          <a:xfrm>
            <a:off x="6953694" y="4178273"/>
            <a:ext cx="2825306" cy="541000"/>
            <a:chOff x="6007544" y="2882932"/>
            <a:chExt cx="2825306" cy="438210"/>
          </a:xfrm>
        </p:grpSpPr>
        <p:sp>
          <p:nvSpPr>
            <p:cNvPr id="24" name="TextBox 23"/>
            <p:cNvSpPr txBox="1"/>
            <p:nvPr/>
          </p:nvSpPr>
          <p:spPr>
            <a:xfrm>
              <a:off x="6007544" y="2882932"/>
              <a:ext cx="1467068" cy="324089"/>
            </a:xfrm>
            <a:prstGeom prst="rect">
              <a:avLst/>
            </a:prstGeom>
            <a:noFill/>
          </p:spPr>
          <p:txBody>
            <a:bodyPr wrap="none" rtlCol="0">
              <a:spAutoFit/>
            </a:bodyPr>
            <a:lstStyle>
              <a:defPPr>
                <a:defRPr lang="zh-CN"/>
              </a:defPPr>
              <a:lvl1pPr>
                <a:defRPr sz="2400" b="1">
                  <a:solidFill>
                    <a:schemeClr val="bg1">
                      <a:lumMod val="50000"/>
                    </a:schemeClr>
                  </a:solidFill>
                </a:defRPr>
              </a:lvl1pPr>
            </a:lstStyle>
            <a:p>
              <a:r>
                <a:rPr lang="zh-CN" altLang="en-US" sz="2000" dirty="0">
                  <a:solidFill>
                    <a:schemeClr val="accent3"/>
                  </a:solidFill>
                  <a:latin typeface="+mn-ea"/>
                </a:rPr>
                <a:t>您的小标题</a:t>
              </a:r>
              <a:endParaRPr lang="zh-CN" altLang="en-US" sz="2000" dirty="0">
                <a:solidFill>
                  <a:schemeClr val="accent3"/>
                </a:solidFill>
                <a:latin typeface="+mn-ea"/>
              </a:endParaRPr>
            </a:p>
          </p:txBody>
        </p:sp>
        <p:cxnSp>
          <p:nvCxnSpPr>
            <p:cNvPr id="25" name="直接连接符 24"/>
            <p:cNvCxnSpPr/>
            <p:nvPr/>
          </p:nvCxnSpPr>
          <p:spPr>
            <a:xfrm>
              <a:off x="6102794" y="3321142"/>
              <a:ext cx="2730056" cy="0"/>
            </a:xfrm>
            <a:prstGeom prst="line">
              <a:avLst/>
            </a:prstGeom>
            <a:ln w="19050">
              <a:solidFill>
                <a:schemeClr val="accent3"/>
              </a:solidFill>
              <a:prstDash val="sysDash"/>
            </a:ln>
          </p:spPr>
          <p:style>
            <a:lnRef idx="1">
              <a:schemeClr val="accent1"/>
            </a:lnRef>
            <a:fillRef idx="0">
              <a:schemeClr val="accent1"/>
            </a:fillRef>
            <a:effectRef idx="0">
              <a:schemeClr val="accent1"/>
            </a:effectRef>
            <a:fontRef idx="minor">
              <a:schemeClr val="tx1"/>
            </a:fontRef>
          </p:style>
        </p:cxnSp>
      </p:grpSp>
      <p:sp>
        <p:nvSpPr>
          <p:cNvPr id="26" name="TextBox 25"/>
          <p:cNvSpPr txBox="1"/>
          <p:nvPr/>
        </p:nvSpPr>
        <p:spPr>
          <a:xfrm>
            <a:off x="1228925" y="3672302"/>
            <a:ext cx="2920576" cy="932563"/>
          </a:xfrm>
          <a:prstGeom prst="rect">
            <a:avLst/>
          </a:prstGeom>
          <a:noFill/>
        </p:spPr>
        <p:txBody>
          <a:bodyPr wrap="square" rtlCol="0">
            <a:spAutoFit/>
          </a:bodyPr>
          <a:lstStyle/>
          <a:p>
            <a:pPr algn="just">
              <a:lnSpc>
                <a:spcPct val="130000"/>
              </a:lnSpc>
            </a:pPr>
            <a:r>
              <a:rPr lang="zh-CN" altLang="en-US" sz="1400" dirty="0">
                <a:solidFill>
                  <a:schemeClr val="tx1">
                    <a:lumMod val="75000"/>
                    <a:lumOff val="25000"/>
                  </a:schemeClr>
                </a:solidFill>
                <a:latin typeface="+mn-ea"/>
              </a:rPr>
              <a:t>您的内容打在这里，或者通过复制您的文本后，在此框中选择粘贴，并选择只保留文字。</a:t>
            </a:r>
            <a:endParaRPr lang="en-US" altLang="zh-CN" sz="1400" dirty="0">
              <a:solidFill>
                <a:schemeClr val="tx1">
                  <a:lumMod val="75000"/>
                  <a:lumOff val="25000"/>
                </a:schemeClr>
              </a:solidFill>
              <a:latin typeface="+mn-ea"/>
            </a:endParaRPr>
          </a:p>
        </p:txBody>
      </p:sp>
      <p:grpSp>
        <p:nvGrpSpPr>
          <p:cNvPr id="27" name="组合 26"/>
          <p:cNvGrpSpPr/>
          <p:nvPr/>
        </p:nvGrpSpPr>
        <p:grpSpPr>
          <a:xfrm>
            <a:off x="1333719" y="3112101"/>
            <a:ext cx="2806256" cy="541000"/>
            <a:chOff x="387569" y="2019332"/>
            <a:chExt cx="2806256" cy="438210"/>
          </a:xfrm>
        </p:grpSpPr>
        <p:sp>
          <p:nvSpPr>
            <p:cNvPr id="28" name="TextBox 27"/>
            <p:cNvSpPr txBox="1"/>
            <p:nvPr/>
          </p:nvSpPr>
          <p:spPr>
            <a:xfrm>
              <a:off x="1726757" y="2019332"/>
              <a:ext cx="1467068" cy="324089"/>
            </a:xfrm>
            <a:prstGeom prst="rect">
              <a:avLst/>
            </a:prstGeom>
            <a:noFill/>
          </p:spPr>
          <p:txBody>
            <a:bodyPr wrap="none" rtlCol="0">
              <a:spAutoFit/>
            </a:bodyPr>
            <a:lstStyle>
              <a:defPPr>
                <a:defRPr lang="zh-CN"/>
              </a:defPPr>
              <a:lvl1pPr>
                <a:defRPr sz="2400" b="1">
                  <a:solidFill>
                    <a:schemeClr val="bg1">
                      <a:lumMod val="50000"/>
                    </a:schemeClr>
                  </a:solidFill>
                </a:defRPr>
              </a:lvl1pPr>
            </a:lstStyle>
            <a:p>
              <a:pPr algn="r"/>
              <a:r>
                <a:rPr lang="zh-CN" altLang="en-US" sz="2000" dirty="0">
                  <a:solidFill>
                    <a:schemeClr val="accent1"/>
                  </a:solidFill>
                  <a:latin typeface="+mn-ea"/>
                </a:rPr>
                <a:t>您的小标题</a:t>
              </a:r>
              <a:endParaRPr lang="zh-CN" altLang="en-US" sz="2000" dirty="0">
                <a:solidFill>
                  <a:schemeClr val="accent1"/>
                </a:solidFill>
                <a:latin typeface="+mn-ea"/>
              </a:endParaRPr>
            </a:p>
          </p:txBody>
        </p:sp>
        <p:cxnSp>
          <p:nvCxnSpPr>
            <p:cNvPr id="29" name="直接连接符 28"/>
            <p:cNvCxnSpPr/>
            <p:nvPr/>
          </p:nvCxnSpPr>
          <p:spPr>
            <a:xfrm>
              <a:off x="387569" y="2457542"/>
              <a:ext cx="2730056" cy="0"/>
            </a:xfrm>
            <a:prstGeom prst="line">
              <a:avLst/>
            </a:prstGeom>
            <a:ln w="19050">
              <a:solidFill>
                <a:schemeClr val="accent1"/>
              </a:solidFill>
              <a:prstDash val="sysDash"/>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90"/>
                                          </p:val>
                                        </p:tav>
                                        <p:tav tm="100000">
                                          <p:val>
                                            <p:fltVal val="0"/>
                                          </p:val>
                                        </p:tav>
                                      </p:tavLst>
                                    </p:anim>
                                    <p:animEffect transition="in" filter="fade">
                                      <p:cBhvr>
                                        <p:cTn id="10" dur="500"/>
                                        <p:tgtEl>
                                          <p:spTgt spid="2"/>
                                        </p:tgtEl>
                                      </p:cBhvr>
                                    </p:animEffect>
                                  </p:childTnLst>
                                </p:cTn>
                              </p:par>
                            </p:childTnLst>
                          </p:cTn>
                        </p:par>
                        <p:par>
                          <p:cTn id="11" fill="hold">
                            <p:stCondLst>
                              <p:cond delay="500"/>
                            </p:stCondLst>
                            <p:childTnLst>
                              <p:par>
                                <p:cTn id="12" presetID="22" presetClass="entr" presetSubtype="8" fill="hold" nodeType="afterEffect">
                                  <p:stCondLst>
                                    <p:cond delay="0"/>
                                  </p:stCondLst>
                                  <p:childTnLst>
                                    <p:set>
                                      <p:cBhvr>
                                        <p:cTn id="13" dur="1" fill="hold">
                                          <p:stCondLst>
                                            <p:cond delay="0"/>
                                          </p:stCondLst>
                                        </p:cTn>
                                        <p:tgtEl>
                                          <p:spTgt spid="19"/>
                                        </p:tgtEl>
                                        <p:attrNameLst>
                                          <p:attrName>style.visibility</p:attrName>
                                        </p:attrNameLst>
                                      </p:cBhvr>
                                      <p:to>
                                        <p:strVal val="visible"/>
                                      </p:to>
                                    </p:set>
                                    <p:animEffect transition="in" filter="wipe(left)">
                                      <p:cBhvr>
                                        <p:cTn id="14" dur="500"/>
                                        <p:tgtEl>
                                          <p:spTgt spid="19"/>
                                        </p:tgtEl>
                                      </p:cBhvr>
                                    </p:animEffect>
                                  </p:childTnLst>
                                </p:cTn>
                              </p:par>
                            </p:childTnLst>
                          </p:cTn>
                        </p:par>
                        <p:par>
                          <p:cTn id="15" fill="hold">
                            <p:stCondLst>
                              <p:cond delay="1000"/>
                            </p:stCondLst>
                            <p:childTnLst>
                              <p:par>
                                <p:cTn id="16" presetID="16" presetClass="entr" presetSubtype="21" fill="hold" grpId="0" nodeType="after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barn(inVertical)">
                                      <p:cBhvr>
                                        <p:cTn id="18" dur="500"/>
                                        <p:tgtEl>
                                          <p:spTgt spid="18"/>
                                        </p:tgtEl>
                                      </p:cBhvr>
                                    </p:animEffect>
                                  </p:childTnLst>
                                </p:cTn>
                              </p:par>
                            </p:childTnLst>
                          </p:cTn>
                        </p:par>
                        <p:par>
                          <p:cTn id="19" fill="hold">
                            <p:stCondLst>
                              <p:cond delay="1500"/>
                            </p:stCondLst>
                            <p:childTnLst>
                              <p:par>
                                <p:cTn id="20" presetID="22" presetClass="entr" presetSubtype="2" fill="hold" nodeType="after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wipe(right)">
                                      <p:cBhvr>
                                        <p:cTn id="22" dur="500"/>
                                        <p:tgtEl>
                                          <p:spTgt spid="27"/>
                                        </p:tgtEl>
                                      </p:cBhvr>
                                    </p:animEffect>
                                  </p:childTnLst>
                                </p:cTn>
                              </p:par>
                            </p:childTnLst>
                          </p:cTn>
                        </p:par>
                        <p:par>
                          <p:cTn id="23" fill="hold">
                            <p:stCondLst>
                              <p:cond delay="2000"/>
                            </p:stCondLst>
                            <p:childTnLst>
                              <p:par>
                                <p:cTn id="24" presetID="16" presetClass="entr" presetSubtype="21" fill="hold" grpId="0" nodeType="afterEffect">
                                  <p:stCondLst>
                                    <p:cond delay="0"/>
                                  </p:stCondLst>
                                  <p:childTnLst>
                                    <p:set>
                                      <p:cBhvr>
                                        <p:cTn id="25" dur="1" fill="hold">
                                          <p:stCondLst>
                                            <p:cond delay="0"/>
                                          </p:stCondLst>
                                        </p:cTn>
                                        <p:tgtEl>
                                          <p:spTgt spid="26"/>
                                        </p:tgtEl>
                                        <p:attrNameLst>
                                          <p:attrName>style.visibility</p:attrName>
                                        </p:attrNameLst>
                                      </p:cBhvr>
                                      <p:to>
                                        <p:strVal val="visible"/>
                                      </p:to>
                                    </p:set>
                                    <p:animEffect transition="in" filter="barn(inVertical)">
                                      <p:cBhvr>
                                        <p:cTn id="26" dur="500"/>
                                        <p:tgtEl>
                                          <p:spTgt spid="26"/>
                                        </p:tgtEl>
                                      </p:cBhvr>
                                    </p:animEffect>
                                  </p:childTnLst>
                                </p:cTn>
                              </p:par>
                            </p:childTnLst>
                          </p:cTn>
                        </p:par>
                        <p:par>
                          <p:cTn id="27" fill="hold">
                            <p:stCondLst>
                              <p:cond delay="2500"/>
                            </p:stCondLst>
                            <p:childTnLst>
                              <p:par>
                                <p:cTn id="28" presetID="22" presetClass="entr" presetSubtype="8" fill="hold" nodeType="after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wipe(left)">
                                      <p:cBhvr>
                                        <p:cTn id="30" dur="500"/>
                                        <p:tgtEl>
                                          <p:spTgt spid="23"/>
                                        </p:tgtEl>
                                      </p:cBhvr>
                                    </p:animEffect>
                                  </p:childTnLst>
                                </p:cTn>
                              </p:par>
                            </p:childTnLst>
                          </p:cTn>
                        </p:par>
                        <p:par>
                          <p:cTn id="31" fill="hold">
                            <p:stCondLst>
                              <p:cond delay="3000"/>
                            </p:stCondLst>
                            <p:childTnLst>
                              <p:par>
                                <p:cTn id="32" presetID="16" presetClass="entr" presetSubtype="21" fill="hold" grpId="0" nodeType="after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barn(inVertical)">
                                      <p:cBhvr>
                                        <p:cTn id="3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2" grpId="0"/>
      <p:bldP spid="2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985166" y="2460625"/>
            <a:ext cx="3224884" cy="2647950"/>
            <a:chOff x="985166" y="2460625"/>
            <a:chExt cx="3224884" cy="2647950"/>
          </a:xfrm>
        </p:grpSpPr>
        <p:sp>
          <p:nvSpPr>
            <p:cNvPr id="3" name="任意多边形 33"/>
            <p:cNvSpPr>
              <a:spLocks noChangeAspect="1" noChangeArrowheads="1"/>
            </p:cNvSpPr>
            <p:nvPr/>
          </p:nvSpPr>
          <p:spPr bwMode="auto">
            <a:xfrm rot="10800000">
              <a:off x="1762125" y="2460625"/>
              <a:ext cx="2447925" cy="2647950"/>
            </a:xfrm>
            <a:custGeom>
              <a:avLst/>
              <a:gdLst>
                <a:gd name="T0" fmla="*/ 2682494 w 2836097"/>
                <a:gd name="T1" fmla="*/ 3067706 h 3067706"/>
                <a:gd name="T2" fmla="*/ 876045 w 2836097"/>
                <a:gd name="T3" fmla="*/ 3067706 h 3067706"/>
                <a:gd name="T4" fmla="*/ 0 w 2836097"/>
                <a:gd name="T5" fmla="*/ 1533853 h 3067706"/>
                <a:gd name="T6" fmla="*/ 876045 w 2836097"/>
                <a:gd name="T7" fmla="*/ 0 h 3067706"/>
                <a:gd name="T8" fmla="*/ 2682494 w 2836097"/>
                <a:gd name="T9" fmla="*/ 0 h 3067706"/>
                <a:gd name="T10" fmla="*/ 2836097 w 2836097"/>
                <a:gd name="T11" fmla="*/ 268941 h 3067706"/>
                <a:gd name="T12" fmla="*/ 1473384 w 2836097"/>
                <a:gd name="T13" fmla="*/ 268941 h 3067706"/>
                <a:gd name="T14" fmla="*/ 747356 w 2836097"/>
                <a:gd name="T15" fmla="*/ 1540132 h 3067706"/>
                <a:gd name="T16" fmla="*/ 1473384 w 2836097"/>
                <a:gd name="T17" fmla="*/ 2811322 h 3067706"/>
                <a:gd name="T18" fmla="*/ 2828925 w 2836097"/>
                <a:gd name="T19" fmla="*/ 2811322 h 306770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836097"/>
                <a:gd name="T31" fmla="*/ 0 h 3067706"/>
                <a:gd name="T32" fmla="*/ 2836097 w 2836097"/>
                <a:gd name="T33" fmla="*/ 3067706 h 306770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836097" h="3067706">
                  <a:moveTo>
                    <a:pt x="2682494" y="3067706"/>
                  </a:moveTo>
                  <a:lnTo>
                    <a:pt x="876045" y="3067706"/>
                  </a:lnTo>
                  <a:lnTo>
                    <a:pt x="0" y="1533853"/>
                  </a:lnTo>
                  <a:lnTo>
                    <a:pt x="876045" y="0"/>
                  </a:lnTo>
                  <a:lnTo>
                    <a:pt x="2682494" y="0"/>
                  </a:lnTo>
                  <a:lnTo>
                    <a:pt x="2836097" y="268941"/>
                  </a:lnTo>
                  <a:lnTo>
                    <a:pt x="1473384" y="268941"/>
                  </a:lnTo>
                  <a:lnTo>
                    <a:pt x="747356" y="1540132"/>
                  </a:lnTo>
                  <a:lnTo>
                    <a:pt x="1473384" y="2811322"/>
                  </a:lnTo>
                  <a:lnTo>
                    <a:pt x="2828925" y="2811322"/>
                  </a:lnTo>
                  <a:close/>
                </a:path>
              </a:pathLst>
            </a:cu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zh-CN" dirty="0">
                <a:solidFill>
                  <a:schemeClr val="accent1"/>
                </a:solidFill>
                <a:latin typeface="+mj-lt"/>
                <a:sym typeface="宋体" panose="02010600030101010101" pitchFamily="2" charset="-122"/>
              </a:endParaRPr>
            </a:p>
          </p:txBody>
        </p:sp>
        <p:sp>
          <p:nvSpPr>
            <p:cNvPr id="4" name="文本框 36"/>
            <p:cNvSpPr>
              <a:spLocks noChangeArrowheads="1"/>
            </p:cNvSpPr>
            <p:nvPr/>
          </p:nvSpPr>
          <p:spPr bwMode="auto">
            <a:xfrm>
              <a:off x="3554413" y="3486150"/>
              <a:ext cx="56137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200" dirty="0">
                  <a:solidFill>
                    <a:schemeClr val="bg1"/>
                  </a:solidFill>
                  <a:latin typeface="+mj-lt"/>
                  <a:sym typeface="Impact" panose="020B0806030902050204" charset="0"/>
                </a:rPr>
                <a:t>01</a:t>
              </a:r>
              <a:endParaRPr lang="zh-CN" altLang="en-US" sz="3200" dirty="0">
                <a:solidFill>
                  <a:schemeClr val="bg1"/>
                </a:solidFill>
                <a:latin typeface="+mj-lt"/>
                <a:sym typeface="Impact" panose="020B0806030902050204" charset="0"/>
              </a:endParaRPr>
            </a:p>
          </p:txBody>
        </p:sp>
        <p:sp>
          <p:nvSpPr>
            <p:cNvPr id="5" name="TextBox 24"/>
            <p:cNvSpPr txBox="1"/>
            <p:nvPr/>
          </p:nvSpPr>
          <p:spPr>
            <a:xfrm>
              <a:off x="1286410" y="3069241"/>
              <a:ext cx="1569660" cy="417358"/>
            </a:xfrm>
            <a:prstGeom prst="rect">
              <a:avLst/>
            </a:prstGeom>
            <a:noFill/>
          </p:spPr>
          <p:txBody>
            <a:bodyPr wrap="none" rtlCol="0">
              <a:spAutoFit/>
            </a:bodyPr>
            <a:lstStyle/>
            <a:p>
              <a:pPr>
                <a:lnSpc>
                  <a:spcPct val="130000"/>
                </a:lnSpc>
              </a:pPr>
              <a:r>
                <a:rPr lang="zh-CN" altLang="en-US" b="1" dirty="0">
                  <a:solidFill>
                    <a:schemeClr val="accent1"/>
                  </a:solidFill>
                  <a:latin typeface="+mn-ea"/>
                  <a:sym typeface="Arial" panose="020B0604020202020204" pitchFamily="34" charset="0"/>
                </a:rPr>
                <a:t>相关标题文字</a:t>
              </a:r>
              <a:endParaRPr lang="en-GB" b="1" dirty="0">
                <a:solidFill>
                  <a:schemeClr val="accent1"/>
                </a:solidFill>
                <a:latin typeface="+mn-ea"/>
                <a:sym typeface="Arial" panose="020B0604020202020204" pitchFamily="34" charset="0"/>
              </a:endParaRPr>
            </a:p>
          </p:txBody>
        </p:sp>
        <p:sp>
          <p:nvSpPr>
            <p:cNvPr id="6" name="Rectangle 25"/>
            <p:cNvSpPr/>
            <p:nvPr/>
          </p:nvSpPr>
          <p:spPr>
            <a:xfrm>
              <a:off x="985166" y="3422643"/>
              <a:ext cx="2172148" cy="1052596"/>
            </a:xfrm>
            <a:prstGeom prst="rect">
              <a:avLst/>
            </a:prstGeom>
          </p:spPr>
          <p:txBody>
            <a:bodyPr wrap="square">
              <a:spAutoFit/>
            </a:bodyPr>
            <a:lstStyle/>
            <a:p>
              <a:pPr algn="ctr">
                <a:lnSpc>
                  <a:spcPct val="130000"/>
                </a:lnSpc>
              </a:pPr>
              <a:r>
                <a:rPr lang="zh-CN" altLang="en-US" sz="1200" dirty="0">
                  <a:solidFill>
                    <a:schemeClr val="tx1">
                      <a:lumMod val="75000"/>
                      <a:lumOff val="25000"/>
                    </a:schemeClr>
                  </a:solidFill>
                  <a:latin typeface="+mn-ea"/>
                  <a:sym typeface="Arial" panose="020B0604020202020204" pitchFamily="34" charset="0"/>
                </a:rPr>
                <a:t>点击添加相关标题文字，点击添加相关标题文字，点击添加相关标题文字，点击添加相关标题文字。</a:t>
              </a:r>
              <a:endParaRPr lang="en-GB" sz="1200" dirty="0">
                <a:solidFill>
                  <a:schemeClr val="tx1">
                    <a:lumMod val="75000"/>
                    <a:lumOff val="25000"/>
                  </a:schemeClr>
                </a:solidFill>
                <a:latin typeface="+mn-ea"/>
                <a:sym typeface="Arial" panose="020B0604020202020204" pitchFamily="34" charset="0"/>
              </a:endParaRPr>
            </a:p>
          </p:txBody>
        </p:sp>
      </p:grpSp>
      <p:grpSp>
        <p:nvGrpSpPr>
          <p:cNvPr id="7" name="组合 6"/>
          <p:cNvGrpSpPr/>
          <p:nvPr/>
        </p:nvGrpSpPr>
        <p:grpSpPr>
          <a:xfrm>
            <a:off x="4566043" y="2460625"/>
            <a:ext cx="3166670" cy="2647950"/>
            <a:chOff x="4566043" y="2460625"/>
            <a:chExt cx="3166670" cy="2647950"/>
          </a:xfrm>
        </p:grpSpPr>
        <p:sp>
          <p:nvSpPr>
            <p:cNvPr id="8" name="任意多边形 34"/>
            <p:cNvSpPr>
              <a:spLocks noChangeAspect="1" noChangeArrowheads="1"/>
            </p:cNvSpPr>
            <p:nvPr/>
          </p:nvSpPr>
          <p:spPr bwMode="auto">
            <a:xfrm rot="10800000">
              <a:off x="5283200" y="2460625"/>
              <a:ext cx="2449513" cy="2647950"/>
            </a:xfrm>
            <a:custGeom>
              <a:avLst/>
              <a:gdLst>
                <a:gd name="T0" fmla="*/ 2682494 w 2836097"/>
                <a:gd name="T1" fmla="*/ 3067706 h 3067706"/>
                <a:gd name="T2" fmla="*/ 876045 w 2836097"/>
                <a:gd name="T3" fmla="*/ 3067706 h 3067706"/>
                <a:gd name="T4" fmla="*/ 0 w 2836097"/>
                <a:gd name="T5" fmla="*/ 1533853 h 3067706"/>
                <a:gd name="T6" fmla="*/ 876045 w 2836097"/>
                <a:gd name="T7" fmla="*/ 0 h 3067706"/>
                <a:gd name="T8" fmla="*/ 2682494 w 2836097"/>
                <a:gd name="T9" fmla="*/ 0 h 3067706"/>
                <a:gd name="T10" fmla="*/ 2836097 w 2836097"/>
                <a:gd name="T11" fmla="*/ 268941 h 3067706"/>
                <a:gd name="T12" fmla="*/ 1473384 w 2836097"/>
                <a:gd name="T13" fmla="*/ 268941 h 3067706"/>
                <a:gd name="T14" fmla="*/ 747356 w 2836097"/>
                <a:gd name="T15" fmla="*/ 1540132 h 3067706"/>
                <a:gd name="T16" fmla="*/ 1473384 w 2836097"/>
                <a:gd name="T17" fmla="*/ 2811322 h 3067706"/>
                <a:gd name="T18" fmla="*/ 2828925 w 2836097"/>
                <a:gd name="T19" fmla="*/ 2811322 h 306770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836097"/>
                <a:gd name="T31" fmla="*/ 0 h 3067706"/>
                <a:gd name="T32" fmla="*/ 2836097 w 2836097"/>
                <a:gd name="T33" fmla="*/ 3067706 h 306770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836097" h="3067706">
                  <a:moveTo>
                    <a:pt x="2682494" y="3067706"/>
                  </a:moveTo>
                  <a:lnTo>
                    <a:pt x="876045" y="3067706"/>
                  </a:lnTo>
                  <a:lnTo>
                    <a:pt x="0" y="1533853"/>
                  </a:lnTo>
                  <a:lnTo>
                    <a:pt x="876045" y="0"/>
                  </a:lnTo>
                  <a:lnTo>
                    <a:pt x="2682494" y="0"/>
                  </a:lnTo>
                  <a:lnTo>
                    <a:pt x="2836097" y="268941"/>
                  </a:lnTo>
                  <a:lnTo>
                    <a:pt x="1473384" y="268941"/>
                  </a:lnTo>
                  <a:lnTo>
                    <a:pt x="747356" y="1540132"/>
                  </a:lnTo>
                  <a:lnTo>
                    <a:pt x="1473384" y="2811322"/>
                  </a:lnTo>
                  <a:lnTo>
                    <a:pt x="2828925" y="2811322"/>
                  </a:lnTo>
                  <a:close/>
                </a:path>
              </a:pathLst>
            </a:custGeom>
            <a:solidFill>
              <a:schemeClr val="accent2"/>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zh-CN" dirty="0">
                <a:solidFill>
                  <a:schemeClr val="tx1">
                    <a:lumMod val="75000"/>
                    <a:lumOff val="25000"/>
                  </a:schemeClr>
                </a:solidFill>
                <a:latin typeface="+mn-ea"/>
                <a:sym typeface="宋体" panose="02010600030101010101" pitchFamily="2" charset="-122"/>
              </a:endParaRPr>
            </a:p>
          </p:txBody>
        </p:sp>
        <p:sp>
          <p:nvSpPr>
            <p:cNvPr id="9" name="文本框 37"/>
            <p:cNvSpPr>
              <a:spLocks noChangeArrowheads="1"/>
            </p:cNvSpPr>
            <p:nvPr/>
          </p:nvSpPr>
          <p:spPr bwMode="auto">
            <a:xfrm>
              <a:off x="7054850" y="3486150"/>
              <a:ext cx="61106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200" dirty="0">
                  <a:solidFill>
                    <a:schemeClr val="bg1"/>
                  </a:solidFill>
                  <a:latin typeface="+mj-lt"/>
                  <a:sym typeface="Impact" panose="020B0806030902050204" charset="0"/>
                </a:rPr>
                <a:t>02</a:t>
              </a:r>
              <a:endParaRPr lang="zh-CN" altLang="en-US" sz="3200" dirty="0">
                <a:solidFill>
                  <a:schemeClr val="bg1"/>
                </a:solidFill>
                <a:latin typeface="+mj-lt"/>
                <a:sym typeface="Impact" panose="020B0806030902050204" charset="0"/>
              </a:endParaRPr>
            </a:p>
          </p:txBody>
        </p:sp>
        <p:sp>
          <p:nvSpPr>
            <p:cNvPr id="10" name="TextBox 24"/>
            <p:cNvSpPr txBox="1"/>
            <p:nvPr/>
          </p:nvSpPr>
          <p:spPr>
            <a:xfrm>
              <a:off x="4867287" y="3069241"/>
              <a:ext cx="1569660" cy="417358"/>
            </a:xfrm>
            <a:prstGeom prst="rect">
              <a:avLst/>
            </a:prstGeom>
            <a:noFill/>
          </p:spPr>
          <p:txBody>
            <a:bodyPr wrap="none" rtlCol="0">
              <a:spAutoFit/>
            </a:bodyPr>
            <a:lstStyle/>
            <a:p>
              <a:pPr>
                <a:lnSpc>
                  <a:spcPct val="130000"/>
                </a:lnSpc>
              </a:pPr>
              <a:r>
                <a:rPr lang="zh-CN" altLang="en-US" b="1" dirty="0">
                  <a:solidFill>
                    <a:schemeClr val="accent2"/>
                  </a:solidFill>
                  <a:latin typeface="+mn-ea"/>
                  <a:sym typeface="Arial" panose="020B0604020202020204" pitchFamily="34" charset="0"/>
                </a:rPr>
                <a:t>相关标题文字</a:t>
              </a:r>
              <a:endParaRPr lang="en-GB" b="1" dirty="0">
                <a:solidFill>
                  <a:schemeClr val="accent2"/>
                </a:solidFill>
                <a:latin typeface="+mn-ea"/>
                <a:sym typeface="Arial" panose="020B0604020202020204" pitchFamily="34" charset="0"/>
              </a:endParaRPr>
            </a:p>
          </p:txBody>
        </p:sp>
        <p:sp>
          <p:nvSpPr>
            <p:cNvPr id="11" name="Rectangle 25"/>
            <p:cNvSpPr/>
            <p:nvPr/>
          </p:nvSpPr>
          <p:spPr>
            <a:xfrm>
              <a:off x="4566043" y="3422643"/>
              <a:ext cx="2172148" cy="1052596"/>
            </a:xfrm>
            <a:prstGeom prst="rect">
              <a:avLst/>
            </a:prstGeom>
          </p:spPr>
          <p:txBody>
            <a:bodyPr wrap="square">
              <a:spAutoFit/>
            </a:bodyPr>
            <a:lstStyle/>
            <a:p>
              <a:pPr algn="ctr">
                <a:lnSpc>
                  <a:spcPct val="130000"/>
                </a:lnSpc>
              </a:pPr>
              <a:r>
                <a:rPr lang="zh-CN" altLang="en-US" sz="1200" dirty="0">
                  <a:solidFill>
                    <a:schemeClr val="tx1">
                      <a:lumMod val="75000"/>
                      <a:lumOff val="25000"/>
                    </a:schemeClr>
                  </a:solidFill>
                  <a:latin typeface="+mn-ea"/>
                  <a:sym typeface="Arial" panose="020B0604020202020204" pitchFamily="34" charset="0"/>
                </a:rPr>
                <a:t>点击添加相关标题文字，点击添加相关标题文字，点击添加相关标题文字，点击添加相关标题文字。</a:t>
              </a:r>
              <a:endParaRPr lang="en-GB" sz="1200" dirty="0">
                <a:solidFill>
                  <a:schemeClr val="tx1">
                    <a:lumMod val="75000"/>
                    <a:lumOff val="25000"/>
                  </a:schemeClr>
                </a:solidFill>
                <a:latin typeface="+mn-ea"/>
                <a:sym typeface="Arial" panose="020B0604020202020204" pitchFamily="34" charset="0"/>
              </a:endParaRPr>
            </a:p>
          </p:txBody>
        </p:sp>
      </p:grpSp>
      <p:grpSp>
        <p:nvGrpSpPr>
          <p:cNvPr id="12" name="组合 11"/>
          <p:cNvGrpSpPr/>
          <p:nvPr/>
        </p:nvGrpSpPr>
        <p:grpSpPr>
          <a:xfrm>
            <a:off x="8146920" y="2460625"/>
            <a:ext cx="3108455" cy="2647950"/>
            <a:chOff x="8146920" y="2460625"/>
            <a:chExt cx="3108455" cy="2647950"/>
          </a:xfrm>
        </p:grpSpPr>
        <p:sp>
          <p:nvSpPr>
            <p:cNvPr id="13" name="任意多边形 35"/>
            <p:cNvSpPr>
              <a:spLocks noChangeAspect="1" noChangeArrowheads="1"/>
            </p:cNvSpPr>
            <p:nvPr/>
          </p:nvSpPr>
          <p:spPr bwMode="auto">
            <a:xfrm rot="10800000">
              <a:off x="8805863" y="2460625"/>
              <a:ext cx="2449512" cy="2647950"/>
            </a:xfrm>
            <a:custGeom>
              <a:avLst/>
              <a:gdLst>
                <a:gd name="T0" fmla="*/ 2682494 w 2836097"/>
                <a:gd name="T1" fmla="*/ 3067706 h 3067706"/>
                <a:gd name="T2" fmla="*/ 876045 w 2836097"/>
                <a:gd name="T3" fmla="*/ 3067706 h 3067706"/>
                <a:gd name="T4" fmla="*/ 0 w 2836097"/>
                <a:gd name="T5" fmla="*/ 1533853 h 3067706"/>
                <a:gd name="T6" fmla="*/ 876045 w 2836097"/>
                <a:gd name="T7" fmla="*/ 0 h 3067706"/>
                <a:gd name="T8" fmla="*/ 2682494 w 2836097"/>
                <a:gd name="T9" fmla="*/ 0 h 3067706"/>
                <a:gd name="T10" fmla="*/ 2836097 w 2836097"/>
                <a:gd name="T11" fmla="*/ 268941 h 3067706"/>
                <a:gd name="T12" fmla="*/ 1473384 w 2836097"/>
                <a:gd name="T13" fmla="*/ 268941 h 3067706"/>
                <a:gd name="T14" fmla="*/ 747356 w 2836097"/>
                <a:gd name="T15" fmla="*/ 1540132 h 3067706"/>
                <a:gd name="T16" fmla="*/ 1473384 w 2836097"/>
                <a:gd name="T17" fmla="*/ 2811322 h 3067706"/>
                <a:gd name="T18" fmla="*/ 2828925 w 2836097"/>
                <a:gd name="T19" fmla="*/ 2811322 h 306770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836097"/>
                <a:gd name="T31" fmla="*/ 0 h 3067706"/>
                <a:gd name="T32" fmla="*/ 2836097 w 2836097"/>
                <a:gd name="T33" fmla="*/ 3067706 h 306770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836097" h="3067706">
                  <a:moveTo>
                    <a:pt x="2682494" y="3067706"/>
                  </a:moveTo>
                  <a:lnTo>
                    <a:pt x="876045" y="3067706"/>
                  </a:lnTo>
                  <a:lnTo>
                    <a:pt x="0" y="1533853"/>
                  </a:lnTo>
                  <a:lnTo>
                    <a:pt x="876045" y="0"/>
                  </a:lnTo>
                  <a:lnTo>
                    <a:pt x="2682494" y="0"/>
                  </a:lnTo>
                  <a:lnTo>
                    <a:pt x="2836097" y="268941"/>
                  </a:lnTo>
                  <a:lnTo>
                    <a:pt x="1473384" y="268941"/>
                  </a:lnTo>
                  <a:lnTo>
                    <a:pt x="747356" y="1540132"/>
                  </a:lnTo>
                  <a:lnTo>
                    <a:pt x="1473384" y="2811322"/>
                  </a:lnTo>
                  <a:lnTo>
                    <a:pt x="2828925" y="2811322"/>
                  </a:lnTo>
                  <a:close/>
                </a:path>
              </a:pathLst>
            </a:custGeom>
            <a:solidFill>
              <a:schemeClr val="accent3"/>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zh-CN" dirty="0">
                <a:solidFill>
                  <a:schemeClr val="tx1">
                    <a:lumMod val="75000"/>
                    <a:lumOff val="25000"/>
                  </a:schemeClr>
                </a:solidFill>
                <a:latin typeface="+mn-ea"/>
                <a:sym typeface="宋体" panose="02010600030101010101" pitchFamily="2" charset="-122"/>
              </a:endParaRPr>
            </a:p>
          </p:txBody>
        </p:sp>
        <p:sp>
          <p:nvSpPr>
            <p:cNvPr id="14" name="文本框 38"/>
            <p:cNvSpPr>
              <a:spLocks noChangeArrowheads="1"/>
            </p:cNvSpPr>
            <p:nvPr/>
          </p:nvSpPr>
          <p:spPr bwMode="auto">
            <a:xfrm>
              <a:off x="10588625" y="3502025"/>
              <a:ext cx="62228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200" dirty="0">
                  <a:solidFill>
                    <a:schemeClr val="bg1"/>
                  </a:solidFill>
                  <a:latin typeface="+mj-lt"/>
                  <a:sym typeface="Impact" panose="020B0806030902050204" charset="0"/>
                </a:rPr>
                <a:t>03</a:t>
              </a:r>
              <a:endParaRPr lang="zh-CN" altLang="en-US" sz="3200" dirty="0">
                <a:solidFill>
                  <a:schemeClr val="bg1"/>
                </a:solidFill>
                <a:latin typeface="+mj-lt"/>
                <a:sym typeface="Impact" panose="020B0806030902050204" charset="0"/>
              </a:endParaRPr>
            </a:p>
          </p:txBody>
        </p:sp>
        <p:sp>
          <p:nvSpPr>
            <p:cNvPr id="15" name="TextBox 24"/>
            <p:cNvSpPr txBox="1"/>
            <p:nvPr/>
          </p:nvSpPr>
          <p:spPr>
            <a:xfrm>
              <a:off x="8448164" y="3069241"/>
              <a:ext cx="1569660" cy="417358"/>
            </a:xfrm>
            <a:prstGeom prst="rect">
              <a:avLst/>
            </a:prstGeom>
            <a:noFill/>
          </p:spPr>
          <p:txBody>
            <a:bodyPr wrap="none" rtlCol="0">
              <a:spAutoFit/>
            </a:bodyPr>
            <a:lstStyle/>
            <a:p>
              <a:pPr>
                <a:lnSpc>
                  <a:spcPct val="130000"/>
                </a:lnSpc>
              </a:pPr>
              <a:r>
                <a:rPr lang="zh-CN" altLang="en-US" b="1" dirty="0">
                  <a:solidFill>
                    <a:schemeClr val="accent3"/>
                  </a:solidFill>
                  <a:latin typeface="+mn-ea"/>
                  <a:sym typeface="Arial" panose="020B0604020202020204" pitchFamily="34" charset="0"/>
                </a:rPr>
                <a:t>相关标题文字</a:t>
              </a:r>
              <a:endParaRPr lang="en-GB" b="1" dirty="0">
                <a:solidFill>
                  <a:schemeClr val="accent3"/>
                </a:solidFill>
                <a:latin typeface="+mn-ea"/>
                <a:sym typeface="Arial" panose="020B0604020202020204" pitchFamily="34" charset="0"/>
              </a:endParaRPr>
            </a:p>
          </p:txBody>
        </p:sp>
        <p:sp>
          <p:nvSpPr>
            <p:cNvPr id="16" name="Rectangle 25"/>
            <p:cNvSpPr/>
            <p:nvPr/>
          </p:nvSpPr>
          <p:spPr>
            <a:xfrm>
              <a:off x="8146920" y="3422643"/>
              <a:ext cx="2172148" cy="1052596"/>
            </a:xfrm>
            <a:prstGeom prst="rect">
              <a:avLst/>
            </a:prstGeom>
          </p:spPr>
          <p:txBody>
            <a:bodyPr wrap="square">
              <a:spAutoFit/>
            </a:bodyPr>
            <a:lstStyle/>
            <a:p>
              <a:pPr algn="ctr">
                <a:lnSpc>
                  <a:spcPct val="130000"/>
                </a:lnSpc>
              </a:pPr>
              <a:r>
                <a:rPr lang="zh-CN" altLang="en-US" sz="1200" dirty="0">
                  <a:solidFill>
                    <a:schemeClr val="tx1">
                      <a:lumMod val="75000"/>
                      <a:lumOff val="25000"/>
                    </a:schemeClr>
                  </a:solidFill>
                  <a:latin typeface="+mn-ea"/>
                  <a:sym typeface="Arial" panose="020B0604020202020204" pitchFamily="34" charset="0"/>
                </a:rPr>
                <a:t>点击添加相关标题文字，点击添加相关标题文字，点击添加相关标题文字，点击添加相关标题文字。</a:t>
              </a:r>
              <a:endParaRPr lang="en-GB" sz="1200" dirty="0">
                <a:solidFill>
                  <a:schemeClr val="tx1">
                    <a:lumMod val="75000"/>
                    <a:lumOff val="25000"/>
                  </a:schemeClr>
                </a:solidFill>
                <a:latin typeface="+mn-ea"/>
                <a:sym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14:presetBounceEnd="38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38000">
                                          <p:cBhvr additive="base">
                                            <p:cTn id="7" dur="1000" fill="hold"/>
                                            <p:tgtEl>
                                              <p:spTgt spid="2"/>
                                            </p:tgtEl>
                                            <p:attrNameLst>
                                              <p:attrName>ppt_x</p:attrName>
                                            </p:attrNameLst>
                                          </p:cBhvr>
                                          <p:tavLst>
                                            <p:tav tm="0">
                                              <p:val>
                                                <p:strVal val="#ppt_x"/>
                                              </p:val>
                                            </p:tav>
                                            <p:tav tm="100000">
                                              <p:val>
                                                <p:strVal val="#ppt_x"/>
                                              </p:val>
                                            </p:tav>
                                          </p:tavLst>
                                        </p:anim>
                                        <p:anim calcmode="lin" valueType="num" p14:bounceEnd="38000">
                                          <p:cBhvr additive="base">
                                            <p:cTn id="8" dur="10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14:presetBounceEnd="38000">
                                      <p:stCondLst>
                                        <p:cond delay="250"/>
                                      </p:stCondLst>
                                      <p:childTnLst>
                                        <p:set>
                                          <p:cBhvr>
                                            <p:cTn id="10" dur="1" fill="hold">
                                              <p:stCondLst>
                                                <p:cond delay="0"/>
                                              </p:stCondLst>
                                            </p:cTn>
                                            <p:tgtEl>
                                              <p:spTgt spid="7"/>
                                            </p:tgtEl>
                                            <p:attrNameLst>
                                              <p:attrName>style.visibility</p:attrName>
                                            </p:attrNameLst>
                                          </p:cBhvr>
                                          <p:to>
                                            <p:strVal val="visible"/>
                                          </p:to>
                                        </p:set>
                                        <p:anim calcmode="lin" valueType="num" p14:bounceEnd="38000">
                                          <p:cBhvr additive="base">
                                            <p:cTn id="11" dur="1000" fill="hold"/>
                                            <p:tgtEl>
                                              <p:spTgt spid="7"/>
                                            </p:tgtEl>
                                            <p:attrNameLst>
                                              <p:attrName>ppt_x</p:attrName>
                                            </p:attrNameLst>
                                          </p:cBhvr>
                                          <p:tavLst>
                                            <p:tav tm="0">
                                              <p:val>
                                                <p:strVal val="#ppt_x"/>
                                              </p:val>
                                            </p:tav>
                                            <p:tav tm="100000">
                                              <p:val>
                                                <p:strVal val="#ppt_x"/>
                                              </p:val>
                                            </p:tav>
                                          </p:tavLst>
                                        </p:anim>
                                        <p:anim calcmode="lin" valueType="num" p14:bounceEnd="38000">
                                          <p:cBhvr additive="base">
                                            <p:cTn id="12" dur="10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14:presetBounceEnd="38000">
                                      <p:stCondLst>
                                        <p:cond delay="500"/>
                                      </p:stCondLst>
                                      <p:childTnLst>
                                        <p:set>
                                          <p:cBhvr>
                                            <p:cTn id="14" dur="1" fill="hold">
                                              <p:stCondLst>
                                                <p:cond delay="0"/>
                                              </p:stCondLst>
                                            </p:cTn>
                                            <p:tgtEl>
                                              <p:spTgt spid="12"/>
                                            </p:tgtEl>
                                            <p:attrNameLst>
                                              <p:attrName>style.visibility</p:attrName>
                                            </p:attrNameLst>
                                          </p:cBhvr>
                                          <p:to>
                                            <p:strVal val="visible"/>
                                          </p:to>
                                        </p:set>
                                        <p:anim calcmode="lin" valueType="num" p14:bounceEnd="38000">
                                          <p:cBhvr additive="base">
                                            <p:cTn id="15" dur="1000" fill="hold"/>
                                            <p:tgtEl>
                                              <p:spTgt spid="12"/>
                                            </p:tgtEl>
                                            <p:attrNameLst>
                                              <p:attrName>ppt_x</p:attrName>
                                            </p:attrNameLst>
                                          </p:cBhvr>
                                          <p:tavLst>
                                            <p:tav tm="0">
                                              <p:val>
                                                <p:strVal val="#ppt_x"/>
                                              </p:val>
                                            </p:tav>
                                            <p:tav tm="100000">
                                              <p:val>
                                                <p:strVal val="#ppt_x"/>
                                              </p:val>
                                            </p:tav>
                                          </p:tavLst>
                                        </p:anim>
                                        <p:anim calcmode="lin" valueType="num" p14:bounceEnd="38000">
                                          <p:cBhvr additive="base">
                                            <p:cTn id="16" dur="10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25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ppt_x"/>
                                              </p:val>
                                            </p:tav>
                                            <p:tav tm="100000">
                                              <p:val>
                                                <p:strVal val="#ppt_x"/>
                                              </p:val>
                                            </p:tav>
                                          </p:tavLst>
                                        </p:anim>
                                        <p:anim calcmode="lin" valueType="num">
                                          <p:cBhvr additive="base">
                                            <p:cTn id="12" dur="10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50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1000" fill="hold"/>
                                            <p:tgtEl>
                                              <p:spTgt spid="12"/>
                                            </p:tgtEl>
                                            <p:attrNameLst>
                                              <p:attrName>ppt_x</p:attrName>
                                            </p:attrNameLst>
                                          </p:cBhvr>
                                          <p:tavLst>
                                            <p:tav tm="0">
                                              <p:val>
                                                <p:strVal val="#ppt_x"/>
                                              </p:val>
                                            </p:tav>
                                            <p:tav tm="100000">
                                              <p:val>
                                                <p:strVal val="#ppt_x"/>
                                              </p:val>
                                            </p:tav>
                                          </p:tavLst>
                                        </p:anim>
                                        <p:anim calcmode="lin" valueType="num">
                                          <p:cBhvr additive="base">
                                            <p:cTn id="16" dur="10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1101334" y="1451462"/>
            <a:ext cx="10051537" cy="4398861"/>
            <a:chOff x="1100786" y="1551735"/>
            <a:chExt cx="10052640" cy="4399344"/>
          </a:xfrm>
        </p:grpSpPr>
        <p:sp>
          <p:nvSpPr>
            <p:cNvPr id="3" name="Freeform 21"/>
            <p:cNvSpPr/>
            <p:nvPr/>
          </p:nvSpPr>
          <p:spPr>
            <a:xfrm rot="19805282">
              <a:off x="1456384" y="1551735"/>
              <a:ext cx="9350488" cy="4399344"/>
            </a:xfrm>
            <a:custGeom>
              <a:avLst/>
              <a:gdLst>
                <a:gd name="connsiteX0" fmla="*/ 9210674 w 9350488"/>
                <a:gd name="connsiteY0" fmla="*/ 3819266 h 4399344"/>
                <a:gd name="connsiteX1" fmla="*/ 9350488 w 9350488"/>
                <a:gd name="connsiteY1" fmla="*/ 4082226 h 4399344"/>
                <a:gd name="connsiteX2" fmla="*/ 9033370 w 9350488"/>
                <a:gd name="connsiteY2" fmla="*/ 4399344 h 4399344"/>
                <a:gd name="connsiteX3" fmla="*/ 6852320 w 9350488"/>
                <a:gd name="connsiteY3" fmla="*/ 4399344 h 4399344"/>
                <a:gd name="connsiteX4" fmla="*/ 6844759 w 9350488"/>
                <a:gd name="connsiteY4" fmla="*/ 4398581 h 4399344"/>
                <a:gd name="connsiteX5" fmla="*/ 6831730 w 9350488"/>
                <a:gd name="connsiteY5" fmla="*/ 4398964 h 4399344"/>
                <a:gd name="connsiteX6" fmla="*/ 6805150 w 9350488"/>
                <a:gd name="connsiteY6" fmla="*/ 4394589 h 4399344"/>
                <a:gd name="connsiteX7" fmla="*/ 6788410 w 9350488"/>
                <a:gd name="connsiteY7" fmla="*/ 4392901 h 4399344"/>
                <a:gd name="connsiteX8" fmla="*/ 6781081 w 9350488"/>
                <a:gd name="connsiteY8" fmla="*/ 4390626 h 4399344"/>
                <a:gd name="connsiteX9" fmla="*/ 6771692 w 9350488"/>
                <a:gd name="connsiteY9" fmla="*/ 4389080 h 4399344"/>
                <a:gd name="connsiteX10" fmla="*/ 6748678 w 9350488"/>
                <a:gd name="connsiteY10" fmla="*/ 4380567 h 4399344"/>
                <a:gd name="connsiteX11" fmla="*/ 6728884 w 9350488"/>
                <a:gd name="connsiteY11" fmla="*/ 4374423 h 4399344"/>
                <a:gd name="connsiteX12" fmla="*/ 6722076 w 9350488"/>
                <a:gd name="connsiteY12" fmla="*/ 4370728 h 4399344"/>
                <a:gd name="connsiteX13" fmla="*/ 6714626 w 9350488"/>
                <a:gd name="connsiteY13" fmla="*/ 4367972 h 4399344"/>
                <a:gd name="connsiteX14" fmla="*/ 6695104 w 9350488"/>
                <a:gd name="connsiteY14" fmla="*/ 4356088 h 4399344"/>
                <a:gd name="connsiteX15" fmla="*/ 6675017 w 9350488"/>
                <a:gd name="connsiteY15" fmla="*/ 4345185 h 4399344"/>
                <a:gd name="connsiteX16" fmla="*/ 6668890 w 9350488"/>
                <a:gd name="connsiteY16" fmla="*/ 4340130 h 4399344"/>
                <a:gd name="connsiteX17" fmla="*/ 6662274 w 9350488"/>
                <a:gd name="connsiteY17" fmla="*/ 4336102 h 4399344"/>
                <a:gd name="connsiteX18" fmla="*/ 6647012 w 9350488"/>
                <a:gd name="connsiteY18" fmla="*/ 4322079 h 4399344"/>
                <a:gd name="connsiteX19" fmla="*/ 6628085 w 9350488"/>
                <a:gd name="connsiteY19" fmla="*/ 4306462 h 4399344"/>
                <a:gd name="connsiteX20" fmla="*/ 6622029 w 9350488"/>
                <a:gd name="connsiteY20" fmla="*/ 4299122 h 4399344"/>
                <a:gd name="connsiteX21" fmla="*/ 6616378 w 9350488"/>
                <a:gd name="connsiteY21" fmla="*/ 4293931 h 4399344"/>
                <a:gd name="connsiteX22" fmla="*/ 6606505 w 9350488"/>
                <a:gd name="connsiteY22" fmla="*/ 4280307 h 4399344"/>
                <a:gd name="connsiteX23" fmla="*/ 6589361 w 9350488"/>
                <a:gd name="connsiteY23" fmla="*/ 4259529 h 4399344"/>
                <a:gd name="connsiteX24" fmla="*/ 6583143 w 9350488"/>
                <a:gd name="connsiteY24" fmla="*/ 4248073 h 4399344"/>
                <a:gd name="connsiteX25" fmla="*/ 6578683 w 9350488"/>
                <a:gd name="connsiteY25" fmla="*/ 4241920 h 4399344"/>
                <a:gd name="connsiteX26" fmla="*/ 5577164 w 9350488"/>
                <a:gd name="connsiteY26" fmla="*/ 2519482 h 4399344"/>
                <a:gd name="connsiteX27" fmla="*/ 3584720 w 9350488"/>
                <a:gd name="connsiteY27" fmla="*/ 2519482 h 4399344"/>
                <a:gd name="connsiteX28" fmla="*/ 3577151 w 9350488"/>
                <a:gd name="connsiteY28" fmla="*/ 2518719 h 4399344"/>
                <a:gd name="connsiteX29" fmla="*/ 3564128 w 9350488"/>
                <a:gd name="connsiteY29" fmla="*/ 2519102 h 4399344"/>
                <a:gd name="connsiteX30" fmla="*/ 3537559 w 9350488"/>
                <a:gd name="connsiteY30" fmla="*/ 2514728 h 4399344"/>
                <a:gd name="connsiteX31" fmla="*/ 3520810 w 9350488"/>
                <a:gd name="connsiteY31" fmla="*/ 2513039 h 4399344"/>
                <a:gd name="connsiteX32" fmla="*/ 3513476 w 9350488"/>
                <a:gd name="connsiteY32" fmla="*/ 2510763 h 4399344"/>
                <a:gd name="connsiteX33" fmla="*/ 3504091 w 9350488"/>
                <a:gd name="connsiteY33" fmla="*/ 2509217 h 4399344"/>
                <a:gd name="connsiteX34" fmla="*/ 3481082 w 9350488"/>
                <a:gd name="connsiteY34" fmla="*/ 2500707 h 4399344"/>
                <a:gd name="connsiteX35" fmla="*/ 3461284 w 9350488"/>
                <a:gd name="connsiteY35" fmla="*/ 2494561 h 4399344"/>
                <a:gd name="connsiteX36" fmla="*/ 3454474 w 9350488"/>
                <a:gd name="connsiteY36" fmla="*/ 2490865 h 4399344"/>
                <a:gd name="connsiteX37" fmla="*/ 3447024 w 9350488"/>
                <a:gd name="connsiteY37" fmla="*/ 2488109 h 4399344"/>
                <a:gd name="connsiteX38" fmla="*/ 3427503 w 9350488"/>
                <a:gd name="connsiteY38" fmla="*/ 2476226 h 4399344"/>
                <a:gd name="connsiteX39" fmla="*/ 3407416 w 9350488"/>
                <a:gd name="connsiteY39" fmla="*/ 2465323 h 4399344"/>
                <a:gd name="connsiteX40" fmla="*/ 3401290 w 9350488"/>
                <a:gd name="connsiteY40" fmla="*/ 2460268 h 4399344"/>
                <a:gd name="connsiteX41" fmla="*/ 3394672 w 9350488"/>
                <a:gd name="connsiteY41" fmla="*/ 2456239 h 4399344"/>
                <a:gd name="connsiteX42" fmla="*/ 3379407 w 9350488"/>
                <a:gd name="connsiteY42" fmla="*/ 2442213 h 4399344"/>
                <a:gd name="connsiteX43" fmla="*/ 3360484 w 9350488"/>
                <a:gd name="connsiteY43" fmla="*/ 2426600 h 4399344"/>
                <a:gd name="connsiteX44" fmla="*/ 3354430 w 9350488"/>
                <a:gd name="connsiteY44" fmla="*/ 2419263 h 4399344"/>
                <a:gd name="connsiteX45" fmla="*/ 3348776 w 9350488"/>
                <a:gd name="connsiteY45" fmla="*/ 2414068 h 4399344"/>
                <a:gd name="connsiteX46" fmla="*/ 3338897 w 9350488"/>
                <a:gd name="connsiteY46" fmla="*/ 2400437 h 4399344"/>
                <a:gd name="connsiteX47" fmla="*/ 3321761 w 9350488"/>
                <a:gd name="connsiteY47" fmla="*/ 2379667 h 4399344"/>
                <a:gd name="connsiteX48" fmla="*/ 3315545 w 9350488"/>
                <a:gd name="connsiteY48" fmla="*/ 2368216 h 4399344"/>
                <a:gd name="connsiteX49" fmla="*/ 3311081 w 9350488"/>
                <a:gd name="connsiteY49" fmla="*/ 2362057 h 4399344"/>
                <a:gd name="connsiteX50" fmla="*/ 2309562 w 9350488"/>
                <a:gd name="connsiteY50" fmla="*/ 639619 h 4399344"/>
                <a:gd name="connsiteX51" fmla="*/ 317118 w 9350488"/>
                <a:gd name="connsiteY51" fmla="*/ 639619 h 4399344"/>
                <a:gd name="connsiteX52" fmla="*/ 1 w 9350488"/>
                <a:gd name="connsiteY52" fmla="*/ 322501 h 4399344"/>
                <a:gd name="connsiteX53" fmla="*/ 317119 w 9350488"/>
                <a:gd name="connsiteY53" fmla="*/ 5383 h 4399344"/>
                <a:gd name="connsiteX54" fmla="*/ 2436279 w 9350488"/>
                <a:gd name="connsiteY54" fmla="*/ 5383 h 4399344"/>
                <a:gd name="connsiteX55" fmla="*/ 2448735 w 9350488"/>
                <a:gd name="connsiteY55" fmla="*/ 2523 h 4399344"/>
                <a:gd name="connsiteX56" fmla="*/ 2627103 w 9350488"/>
                <a:gd name="connsiteY56" fmla="*/ 31715 h 4399344"/>
                <a:gd name="connsiteX57" fmla="*/ 2650943 w 9350488"/>
                <a:gd name="connsiteY57" fmla="*/ 46228 h 4399344"/>
                <a:gd name="connsiteX58" fmla="*/ 2675472 w 9350488"/>
                <a:gd name="connsiteY58" fmla="*/ 59542 h 4399344"/>
                <a:gd name="connsiteX59" fmla="*/ 2790366 w 9350488"/>
                <a:gd name="connsiteY59" fmla="*/ 199065 h 4399344"/>
                <a:gd name="connsiteX60" fmla="*/ 2794154 w 9350488"/>
                <a:gd name="connsiteY60" fmla="*/ 211270 h 4399344"/>
                <a:gd name="connsiteX61" fmla="*/ 3767495 w 9350488"/>
                <a:gd name="connsiteY61" fmla="*/ 1885246 h 4399344"/>
                <a:gd name="connsiteX62" fmla="*/ 5703881 w 9350488"/>
                <a:gd name="connsiteY62" fmla="*/ 1885246 h 4399344"/>
                <a:gd name="connsiteX63" fmla="*/ 5716337 w 9350488"/>
                <a:gd name="connsiteY63" fmla="*/ 1882386 h 4399344"/>
                <a:gd name="connsiteX64" fmla="*/ 5894704 w 9350488"/>
                <a:gd name="connsiteY64" fmla="*/ 1911577 h 4399344"/>
                <a:gd name="connsiteX65" fmla="*/ 5930433 w 9350488"/>
                <a:gd name="connsiteY65" fmla="*/ 1933328 h 4399344"/>
                <a:gd name="connsiteX66" fmla="*/ 5943074 w 9350488"/>
                <a:gd name="connsiteY66" fmla="*/ 1939405 h 4399344"/>
                <a:gd name="connsiteX67" fmla="*/ 6044613 w 9350488"/>
                <a:gd name="connsiteY67" fmla="*/ 2051207 h 4399344"/>
                <a:gd name="connsiteX68" fmla="*/ 6057322 w 9350488"/>
                <a:gd name="connsiteY68" fmla="*/ 2083506 h 4399344"/>
                <a:gd name="connsiteX69" fmla="*/ 7035096 w 9350488"/>
                <a:gd name="connsiteY69" fmla="*/ 3765107 h 4399344"/>
                <a:gd name="connsiteX70" fmla="*/ 9033370 w 9350488"/>
                <a:gd name="connsiteY70" fmla="*/ 3765107 h 4399344"/>
                <a:gd name="connsiteX71" fmla="*/ 9210674 w 9350488"/>
                <a:gd name="connsiteY71" fmla="*/ 3819266 h 4399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9350488" h="4399344">
                  <a:moveTo>
                    <a:pt x="9210674" y="3819266"/>
                  </a:moveTo>
                  <a:cubicBezTo>
                    <a:pt x="9295028" y="3876255"/>
                    <a:pt x="9350488" y="3972763"/>
                    <a:pt x="9350488" y="4082226"/>
                  </a:cubicBezTo>
                  <a:cubicBezTo>
                    <a:pt x="9350488" y="4257365"/>
                    <a:pt x="9208509" y="4399344"/>
                    <a:pt x="9033370" y="4399344"/>
                  </a:cubicBezTo>
                  <a:lnTo>
                    <a:pt x="6852320" y="4399344"/>
                  </a:lnTo>
                  <a:lnTo>
                    <a:pt x="6844759" y="4398581"/>
                  </a:lnTo>
                  <a:lnTo>
                    <a:pt x="6831730" y="4398964"/>
                  </a:lnTo>
                  <a:lnTo>
                    <a:pt x="6805150" y="4394589"/>
                  </a:lnTo>
                  <a:lnTo>
                    <a:pt x="6788410" y="4392901"/>
                  </a:lnTo>
                  <a:lnTo>
                    <a:pt x="6781081" y="4390626"/>
                  </a:lnTo>
                  <a:lnTo>
                    <a:pt x="6771692" y="4389080"/>
                  </a:lnTo>
                  <a:lnTo>
                    <a:pt x="6748678" y="4380567"/>
                  </a:lnTo>
                  <a:lnTo>
                    <a:pt x="6728884" y="4374423"/>
                  </a:lnTo>
                  <a:lnTo>
                    <a:pt x="6722076" y="4370728"/>
                  </a:lnTo>
                  <a:lnTo>
                    <a:pt x="6714626" y="4367972"/>
                  </a:lnTo>
                  <a:lnTo>
                    <a:pt x="6695104" y="4356088"/>
                  </a:lnTo>
                  <a:lnTo>
                    <a:pt x="6675017" y="4345185"/>
                  </a:lnTo>
                  <a:lnTo>
                    <a:pt x="6668890" y="4340130"/>
                  </a:lnTo>
                  <a:lnTo>
                    <a:pt x="6662274" y="4336102"/>
                  </a:lnTo>
                  <a:lnTo>
                    <a:pt x="6647012" y="4322079"/>
                  </a:lnTo>
                  <a:lnTo>
                    <a:pt x="6628085" y="4306462"/>
                  </a:lnTo>
                  <a:lnTo>
                    <a:pt x="6622029" y="4299122"/>
                  </a:lnTo>
                  <a:lnTo>
                    <a:pt x="6616378" y="4293931"/>
                  </a:lnTo>
                  <a:lnTo>
                    <a:pt x="6606505" y="4280307"/>
                  </a:lnTo>
                  <a:lnTo>
                    <a:pt x="6589361" y="4259529"/>
                  </a:lnTo>
                  <a:lnTo>
                    <a:pt x="6583143" y="4248073"/>
                  </a:lnTo>
                  <a:lnTo>
                    <a:pt x="6578683" y="4241920"/>
                  </a:lnTo>
                  <a:lnTo>
                    <a:pt x="5577164" y="2519482"/>
                  </a:lnTo>
                  <a:lnTo>
                    <a:pt x="3584720" y="2519482"/>
                  </a:lnTo>
                  <a:lnTo>
                    <a:pt x="3577151" y="2518719"/>
                  </a:lnTo>
                  <a:lnTo>
                    <a:pt x="3564128" y="2519102"/>
                  </a:lnTo>
                  <a:lnTo>
                    <a:pt x="3537559" y="2514728"/>
                  </a:lnTo>
                  <a:lnTo>
                    <a:pt x="3520810" y="2513039"/>
                  </a:lnTo>
                  <a:lnTo>
                    <a:pt x="3513476" y="2510763"/>
                  </a:lnTo>
                  <a:lnTo>
                    <a:pt x="3504091" y="2509217"/>
                  </a:lnTo>
                  <a:lnTo>
                    <a:pt x="3481082" y="2500707"/>
                  </a:lnTo>
                  <a:lnTo>
                    <a:pt x="3461284" y="2494561"/>
                  </a:lnTo>
                  <a:lnTo>
                    <a:pt x="3454474" y="2490865"/>
                  </a:lnTo>
                  <a:lnTo>
                    <a:pt x="3447024" y="2488109"/>
                  </a:lnTo>
                  <a:lnTo>
                    <a:pt x="3427503" y="2476226"/>
                  </a:lnTo>
                  <a:lnTo>
                    <a:pt x="3407416" y="2465323"/>
                  </a:lnTo>
                  <a:lnTo>
                    <a:pt x="3401290" y="2460268"/>
                  </a:lnTo>
                  <a:lnTo>
                    <a:pt x="3394672" y="2456239"/>
                  </a:lnTo>
                  <a:lnTo>
                    <a:pt x="3379407" y="2442213"/>
                  </a:lnTo>
                  <a:lnTo>
                    <a:pt x="3360484" y="2426600"/>
                  </a:lnTo>
                  <a:lnTo>
                    <a:pt x="3354430" y="2419263"/>
                  </a:lnTo>
                  <a:lnTo>
                    <a:pt x="3348776" y="2414068"/>
                  </a:lnTo>
                  <a:lnTo>
                    <a:pt x="3338897" y="2400437"/>
                  </a:lnTo>
                  <a:lnTo>
                    <a:pt x="3321761" y="2379667"/>
                  </a:lnTo>
                  <a:lnTo>
                    <a:pt x="3315545" y="2368216"/>
                  </a:lnTo>
                  <a:lnTo>
                    <a:pt x="3311081" y="2362057"/>
                  </a:lnTo>
                  <a:lnTo>
                    <a:pt x="2309562" y="639619"/>
                  </a:lnTo>
                  <a:lnTo>
                    <a:pt x="317118" y="639619"/>
                  </a:lnTo>
                  <a:cubicBezTo>
                    <a:pt x="141979" y="639619"/>
                    <a:pt x="0" y="497640"/>
                    <a:pt x="1" y="322501"/>
                  </a:cubicBezTo>
                  <a:cubicBezTo>
                    <a:pt x="0" y="147362"/>
                    <a:pt x="141979" y="5383"/>
                    <a:pt x="317119" y="5383"/>
                  </a:cubicBezTo>
                  <a:lnTo>
                    <a:pt x="2436279" y="5383"/>
                  </a:lnTo>
                  <a:lnTo>
                    <a:pt x="2448735" y="2523"/>
                  </a:lnTo>
                  <a:cubicBezTo>
                    <a:pt x="2510031" y="-5274"/>
                    <a:pt x="2572102" y="5149"/>
                    <a:pt x="2627103" y="31715"/>
                  </a:cubicBezTo>
                  <a:lnTo>
                    <a:pt x="2650943" y="46228"/>
                  </a:lnTo>
                  <a:lnTo>
                    <a:pt x="2675472" y="59542"/>
                  </a:lnTo>
                  <a:cubicBezTo>
                    <a:pt x="2726084" y="93735"/>
                    <a:pt x="2766295" y="142156"/>
                    <a:pt x="2790366" y="199065"/>
                  </a:cubicBezTo>
                  <a:lnTo>
                    <a:pt x="2794154" y="211270"/>
                  </a:lnTo>
                  <a:lnTo>
                    <a:pt x="3767495" y="1885246"/>
                  </a:lnTo>
                  <a:lnTo>
                    <a:pt x="5703881" y="1885246"/>
                  </a:lnTo>
                  <a:lnTo>
                    <a:pt x="5716337" y="1882386"/>
                  </a:lnTo>
                  <a:cubicBezTo>
                    <a:pt x="5777633" y="1874589"/>
                    <a:pt x="5839704" y="1885011"/>
                    <a:pt x="5894704" y="1911577"/>
                  </a:cubicBezTo>
                  <a:lnTo>
                    <a:pt x="5930433" y="1933328"/>
                  </a:lnTo>
                  <a:lnTo>
                    <a:pt x="5943074" y="1939405"/>
                  </a:lnTo>
                  <a:cubicBezTo>
                    <a:pt x="5985251" y="1967899"/>
                    <a:pt x="6020204" y="2006273"/>
                    <a:pt x="6044613" y="2051207"/>
                  </a:cubicBezTo>
                  <a:lnTo>
                    <a:pt x="6057322" y="2083506"/>
                  </a:lnTo>
                  <a:lnTo>
                    <a:pt x="7035096" y="3765107"/>
                  </a:lnTo>
                  <a:lnTo>
                    <a:pt x="9033370" y="3765107"/>
                  </a:lnTo>
                  <a:cubicBezTo>
                    <a:pt x="9099047" y="3765107"/>
                    <a:pt x="9160061" y="3785073"/>
                    <a:pt x="9210674" y="3819266"/>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900">
                <a:solidFill>
                  <a:schemeClr val="tx1">
                    <a:lumMod val="75000"/>
                    <a:lumOff val="25000"/>
                  </a:schemeClr>
                </a:solidFill>
                <a:latin typeface="+mn-ea"/>
                <a:cs typeface="+mn-ea"/>
                <a:sym typeface="Arial" panose="020B0604020202020204" pitchFamily="34" charset="0"/>
              </a:endParaRPr>
            </a:p>
          </p:txBody>
        </p:sp>
        <p:sp>
          <p:nvSpPr>
            <p:cNvPr id="4" name="Rounded Rectangle 4"/>
            <p:cNvSpPr/>
            <p:nvPr/>
          </p:nvSpPr>
          <p:spPr>
            <a:xfrm rot="19805282">
              <a:off x="1100786" y="3962064"/>
              <a:ext cx="634909" cy="634236"/>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900">
                <a:solidFill>
                  <a:schemeClr val="tx1">
                    <a:lumMod val="75000"/>
                    <a:lumOff val="25000"/>
                  </a:schemeClr>
                </a:solidFill>
                <a:latin typeface="+mn-ea"/>
                <a:cs typeface="+mn-ea"/>
                <a:sym typeface="Arial" panose="020B0604020202020204" pitchFamily="34" charset="0"/>
              </a:endParaRPr>
            </a:p>
          </p:txBody>
        </p:sp>
        <p:sp>
          <p:nvSpPr>
            <p:cNvPr id="5" name="Rounded Rectangle 17"/>
            <p:cNvSpPr/>
            <p:nvPr/>
          </p:nvSpPr>
          <p:spPr>
            <a:xfrm rot="19805282">
              <a:off x="2976655" y="2907046"/>
              <a:ext cx="634909" cy="634236"/>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900">
                <a:solidFill>
                  <a:schemeClr val="tx1">
                    <a:lumMod val="75000"/>
                    <a:lumOff val="25000"/>
                  </a:schemeClr>
                </a:solidFill>
                <a:latin typeface="+mn-ea"/>
                <a:cs typeface="+mn-ea"/>
                <a:sym typeface="Arial" panose="020B0604020202020204" pitchFamily="34" charset="0"/>
              </a:endParaRPr>
            </a:p>
          </p:txBody>
        </p:sp>
        <p:sp>
          <p:nvSpPr>
            <p:cNvPr id="6" name="Rounded Rectangle 18"/>
            <p:cNvSpPr/>
            <p:nvPr/>
          </p:nvSpPr>
          <p:spPr>
            <a:xfrm rot="19805282">
              <a:off x="4856481" y="3966200"/>
              <a:ext cx="634909" cy="634236"/>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900">
                <a:solidFill>
                  <a:schemeClr val="tx1">
                    <a:lumMod val="75000"/>
                    <a:lumOff val="25000"/>
                  </a:schemeClr>
                </a:solidFill>
                <a:latin typeface="+mn-ea"/>
                <a:cs typeface="+mn-ea"/>
                <a:sym typeface="Arial" panose="020B0604020202020204" pitchFamily="34" charset="0"/>
              </a:endParaRPr>
            </a:p>
          </p:txBody>
        </p:sp>
        <p:sp>
          <p:nvSpPr>
            <p:cNvPr id="7" name="Rounded Rectangle 19"/>
            <p:cNvSpPr/>
            <p:nvPr/>
          </p:nvSpPr>
          <p:spPr>
            <a:xfrm rot="19805282">
              <a:off x="6750373" y="2907049"/>
              <a:ext cx="634909" cy="634236"/>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900">
                <a:solidFill>
                  <a:schemeClr val="tx1">
                    <a:lumMod val="75000"/>
                    <a:lumOff val="25000"/>
                  </a:schemeClr>
                </a:solidFill>
                <a:latin typeface="+mn-ea"/>
                <a:cs typeface="+mn-ea"/>
                <a:sym typeface="Arial" panose="020B0604020202020204" pitchFamily="34" charset="0"/>
              </a:endParaRPr>
            </a:p>
          </p:txBody>
        </p:sp>
        <p:sp>
          <p:nvSpPr>
            <p:cNvPr id="8" name="Rounded Rectangle 20"/>
            <p:cNvSpPr/>
            <p:nvPr/>
          </p:nvSpPr>
          <p:spPr>
            <a:xfrm rot="19805282">
              <a:off x="10518517" y="2907047"/>
              <a:ext cx="634909" cy="634236"/>
            </a:xfrm>
            <a:prstGeom prst="roundRect">
              <a:avLst>
                <a:gd name="adj" fmla="val 5000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900">
                <a:solidFill>
                  <a:schemeClr val="tx1">
                    <a:lumMod val="75000"/>
                    <a:lumOff val="25000"/>
                  </a:schemeClr>
                </a:solidFill>
                <a:latin typeface="+mn-ea"/>
                <a:cs typeface="+mn-ea"/>
                <a:sym typeface="Arial" panose="020B0604020202020204" pitchFamily="34" charset="0"/>
              </a:endParaRPr>
            </a:p>
          </p:txBody>
        </p:sp>
        <p:sp>
          <p:nvSpPr>
            <p:cNvPr id="9" name="Rounded Rectangle 22"/>
            <p:cNvSpPr/>
            <p:nvPr/>
          </p:nvSpPr>
          <p:spPr>
            <a:xfrm rot="19805282">
              <a:off x="8614859" y="3962065"/>
              <a:ext cx="634909" cy="634236"/>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900">
                <a:solidFill>
                  <a:schemeClr val="tx1">
                    <a:lumMod val="75000"/>
                    <a:lumOff val="25000"/>
                  </a:schemeClr>
                </a:solidFill>
                <a:latin typeface="+mn-ea"/>
                <a:cs typeface="+mn-ea"/>
                <a:sym typeface="Arial" panose="020B0604020202020204" pitchFamily="34" charset="0"/>
              </a:endParaRPr>
            </a:p>
          </p:txBody>
        </p:sp>
        <p:sp>
          <p:nvSpPr>
            <p:cNvPr id="10" name="Freeform 23"/>
            <p:cNvSpPr>
              <a:spLocks noEditPoints="1"/>
            </p:cNvSpPr>
            <p:nvPr/>
          </p:nvSpPr>
          <p:spPr bwMode="auto">
            <a:xfrm>
              <a:off x="3100417" y="3031426"/>
              <a:ext cx="387383" cy="385476"/>
            </a:xfrm>
            <a:custGeom>
              <a:avLst/>
              <a:gdLst>
                <a:gd name="T0" fmla="*/ 6 w 94"/>
                <a:gd name="T1" fmla="*/ 28 h 94"/>
                <a:gd name="T2" fmla="*/ 32 w 94"/>
                <a:gd name="T3" fmla="*/ 4 h 94"/>
                <a:gd name="T4" fmla="*/ 67 w 94"/>
                <a:gd name="T5" fmla="*/ 6 h 94"/>
                <a:gd name="T6" fmla="*/ 90 w 94"/>
                <a:gd name="T7" fmla="*/ 32 h 94"/>
                <a:gd name="T8" fmla="*/ 88 w 94"/>
                <a:gd name="T9" fmla="*/ 67 h 94"/>
                <a:gd name="T10" fmla="*/ 88 w 94"/>
                <a:gd name="T11" fmla="*/ 67 h 94"/>
                <a:gd name="T12" fmla="*/ 62 w 94"/>
                <a:gd name="T13" fmla="*/ 90 h 94"/>
                <a:gd name="T14" fmla="*/ 27 w 94"/>
                <a:gd name="T15" fmla="*/ 89 h 94"/>
                <a:gd name="T16" fmla="*/ 27 w 94"/>
                <a:gd name="T17" fmla="*/ 89 h 94"/>
                <a:gd name="T18" fmla="*/ 4 w 94"/>
                <a:gd name="T19" fmla="*/ 62 h 94"/>
                <a:gd name="T20" fmla="*/ 6 w 94"/>
                <a:gd name="T21" fmla="*/ 28 h 94"/>
                <a:gd name="T22" fmla="*/ 6 w 94"/>
                <a:gd name="T23" fmla="*/ 28 h 94"/>
                <a:gd name="T24" fmla="*/ 20 w 94"/>
                <a:gd name="T25" fmla="*/ 27 h 94"/>
                <a:gd name="T26" fmla="*/ 16 w 94"/>
                <a:gd name="T27" fmla="*/ 32 h 94"/>
                <a:gd name="T28" fmla="*/ 16 w 94"/>
                <a:gd name="T29" fmla="*/ 32 h 94"/>
                <a:gd name="T30" fmla="*/ 15 w 94"/>
                <a:gd name="T31" fmla="*/ 35 h 94"/>
                <a:gd name="T32" fmla="*/ 36 w 94"/>
                <a:gd name="T33" fmla="*/ 37 h 94"/>
                <a:gd name="T34" fmla="*/ 34 w 94"/>
                <a:gd name="T35" fmla="*/ 40 h 94"/>
                <a:gd name="T36" fmla="*/ 32 w 94"/>
                <a:gd name="T37" fmla="*/ 45 h 94"/>
                <a:gd name="T38" fmla="*/ 13 w 94"/>
                <a:gd name="T39" fmla="*/ 53 h 94"/>
                <a:gd name="T40" fmla="*/ 15 w 94"/>
                <a:gd name="T41" fmla="*/ 59 h 94"/>
                <a:gd name="T42" fmla="*/ 15 w 94"/>
                <a:gd name="T43" fmla="*/ 59 h 94"/>
                <a:gd name="T44" fmla="*/ 16 w 94"/>
                <a:gd name="T45" fmla="*/ 60 h 94"/>
                <a:gd name="T46" fmla="*/ 29 w 94"/>
                <a:gd name="T47" fmla="*/ 54 h 94"/>
                <a:gd name="T48" fmla="*/ 26 w 94"/>
                <a:gd name="T49" fmla="*/ 74 h 94"/>
                <a:gd name="T50" fmla="*/ 32 w 94"/>
                <a:gd name="T51" fmla="*/ 78 h 94"/>
                <a:gd name="T52" fmla="*/ 32 w 94"/>
                <a:gd name="T53" fmla="*/ 78 h 94"/>
                <a:gd name="T54" fmla="*/ 33 w 94"/>
                <a:gd name="T55" fmla="*/ 79 h 94"/>
                <a:gd name="T56" fmla="*/ 34 w 94"/>
                <a:gd name="T57" fmla="*/ 78 h 94"/>
                <a:gd name="T58" fmla="*/ 36 w 94"/>
                <a:gd name="T59" fmla="*/ 55 h 94"/>
                <a:gd name="T60" fmla="*/ 48 w 94"/>
                <a:gd name="T61" fmla="*/ 67 h 94"/>
                <a:gd name="T62" fmla="*/ 60 w 94"/>
                <a:gd name="T63" fmla="*/ 79 h 94"/>
                <a:gd name="T64" fmla="*/ 65 w 94"/>
                <a:gd name="T65" fmla="*/ 77 h 94"/>
                <a:gd name="T66" fmla="*/ 66 w 94"/>
                <a:gd name="T67" fmla="*/ 74 h 94"/>
                <a:gd name="T68" fmla="*/ 54 w 94"/>
                <a:gd name="T69" fmla="*/ 62 h 94"/>
                <a:gd name="T70" fmla="*/ 39 w 94"/>
                <a:gd name="T71" fmla="*/ 48 h 94"/>
                <a:gd name="T72" fmla="*/ 41 w 94"/>
                <a:gd name="T73" fmla="*/ 43 h 94"/>
                <a:gd name="T74" fmla="*/ 43 w 94"/>
                <a:gd name="T75" fmla="*/ 39 h 94"/>
                <a:gd name="T76" fmla="*/ 49 w 94"/>
                <a:gd name="T77" fmla="*/ 42 h 94"/>
                <a:gd name="T78" fmla="*/ 77 w 94"/>
                <a:gd name="T79" fmla="*/ 64 h 94"/>
                <a:gd name="T80" fmla="*/ 78 w 94"/>
                <a:gd name="T81" fmla="*/ 62 h 94"/>
                <a:gd name="T82" fmla="*/ 78 w 94"/>
                <a:gd name="T83" fmla="*/ 62 h 94"/>
                <a:gd name="T84" fmla="*/ 80 w 94"/>
                <a:gd name="T85" fmla="*/ 56 h 94"/>
                <a:gd name="T86" fmla="*/ 53 w 94"/>
                <a:gd name="T87" fmla="*/ 35 h 94"/>
                <a:gd name="T88" fmla="*/ 47 w 94"/>
                <a:gd name="T89" fmla="*/ 32 h 94"/>
                <a:gd name="T90" fmla="*/ 50 w 94"/>
                <a:gd name="T91" fmla="*/ 28 h 94"/>
                <a:gd name="T92" fmla="*/ 56 w 94"/>
                <a:gd name="T93" fmla="*/ 30 h 94"/>
                <a:gd name="T94" fmla="*/ 74 w 94"/>
                <a:gd name="T95" fmla="*/ 28 h 94"/>
                <a:gd name="T96" fmla="*/ 71 w 94"/>
                <a:gd name="T97" fmla="*/ 23 h 94"/>
                <a:gd name="T98" fmla="*/ 70 w 94"/>
                <a:gd name="T99" fmla="*/ 22 h 94"/>
                <a:gd name="T100" fmla="*/ 58 w 94"/>
                <a:gd name="T101" fmla="*/ 23 h 94"/>
                <a:gd name="T102" fmla="*/ 55 w 94"/>
                <a:gd name="T103" fmla="*/ 22 h 94"/>
                <a:gd name="T104" fmla="*/ 62 w 94"/>
                <a:gd name="T105" fmla="*/ 16 h 94"/>
                <a:gd name="T106" fmla="*/ 53 w 94"/>
                <a:gd name="T107" fmla="*/ 14 h 94"/>
                <a:gd name="T108" fmla="*/ 49 w 94"/>
                <a:gd name="T109" fmla="*/ 18 h 94"/>
                <a:gd name="T110" fmla="*/ 43 w 94"/>
                <a:gd name="T111" fmla="*/ 13 h 94"/>
                <a:gd name="T112" fmla="*/ 37 w 94"/>
                <a:gd name="T113" fmla="*/ 15 h 94"/>
                <a:gd name="T114" fmla="*/ 35 w 94"/>
                <a:gd name="T115" fmla="*/ 16 h 94"/>
                <a:gd name="T116" fmla="*/ 44 w 94"/>
                <a:gd name="T117" fmla="*/ 24 h 94"/>
                <a:gd name="T118" fmla="*/ 40 w 94"/>
                <a:gd name="T119" fmla="*/ 30 h 94"/>
                <a:gd name="T120" fmla="*/ 20 w 94"/>
                <a:gd name="T121" fmla="*/ 2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4" h="94">
                  <a:moveTo>
                    <a:pt x="6" y="28"/>
                  </a:moveTo>
                  <a:cubicBezTo>
                    <a:pt x="11" y="16"/>
                    <a:pt x="21" y="8"/>
                    <a:pt x="32" y="4"/>
                  </a:cubicBezTo>
                  <a:cubicBezTo>
                    <a:pt x="43" y="0"/>
                    <a:pt x="56" y="1"/>
                    <a:pt x="67" y="6"/>
                  </a:cubicBezTo>
                  <a:cubicBezTo>
                    <a:pt x="78" y="12"/>
                    <a:pt x="86" y="21"/>
                    <a:pt x="90" y="32"/>
                  </a:cubicBezTo>
                  <a:cubicBezTo>
                    <a:pt x="94" y="43"/>
                    <a:pt x="94" y="56"/>
                    <a:pt x="88" y="67"/>
                  </a:cubicBezTo>
                  <a:cubicBezTo>
                    <a:pt x="88" y="67"/>
                    <a:pt x="88" y="67"/>
                    <a:pt x="88" y="67"/>
                  </a:cubicBezTo>
                  <a:cubicBezTo>
                    <a:pt x="83" y="78"/>
                    <a:pt x="73" y="87"/>
                    <a:pt x="62" y="90"/>
                  </a:cubicBezTo>
                  <a:cubicBezTo>
                    <a:pt x="51" y="94"/>
                    <a:pt x="39" y="94"/>
                    <a:pt x="27" y="89"/>
                  </a:cubicBezTo>
                  <a:cubicBezTo>
                    <a:pt x="27" y="89"/>
                    <a:pt x="27" y="89"/>
                    <a:pt x="27" y="89"/>
                  </a:cubicBezTo>
                  <a:cubicBezTo>
                    <a:pt x="16" y="83"/>
                    <a:pt x="8" y="73"/>
                    <a:pt x="4" y="62"/>
                  </a:cubicBezTo>
                  <a:cubicBezTo>
                    <a:pt x="0" y="51"/>
                    <a:pt x="1" y="39"/>
                    <a:pt x="6" y="28"/>
                  </a:cubicBezTo>
                  <a:cubicBezTo>
                    <a:pt x="6" y="28"/>
                    <a:pt x="6" y="28"/>
                    <a:pt x="6" y="28"/>
                  </a:cubicBezTo>
                  <a:close/>
                  <a:moveTo>
                    <a:pt x="20" y="27"/>
                  </a:moveTo>
                  <a:cubicBezTo>
                    <a:pt x="18" y="29"/>
                    <a:pt x="17" y="30"/>
                    <a:pt x="16" y="32"/>
                  </a:cubicBezTo>
                  <a:cubicBezTo>
                    <a:pt x="16" y="32"/>
                    <a:pt x="16" y="32"/>
                    <a:pt x="16" y="32"/>
                  </a:cubicBezTo>
                  <a:cubicBezTo>
                    <a:pt x="16" y="33"/>
                    <a:pt x="15" y="34"/>
                    <a:pt x="15" y="35"/>
                  </a:cubicBezTo>
                  <a:cubicBezTo>
                    <a:pt x="21" y="34"/>
                    <a:pt x="28" y="34"/>
                    <a:pt x="36" y="37"/>
                  </a:cubicBezTo>
                  <a:cubicBezTo>
                    <a:pt x="35" y="38"/>
                    <a:pt x="35" y="39"/>
                    <a:pt x="34" y="40"/>
                  </a:cubicBezTo>
                  <a:cubicBezTo>
                    <a:pt x="33" y="42"/>
                    <a:pt x="32" y="43"/>
                    <a:pt x="32" y="45"/>
                  </a:cubicBezTo>
                  <a:cubicBezTo>
                    <a:pt x="26" y="45"/>
                    <a:pt x="20" y="47"/>
                    <a:pt x="13" y="53"/>
                  </a:cubicBezTo>
                  <a:cubicBezTo>
                    <a:pt x="14" y="55"/>
                    <a:pt x="14" y="57"/>
                    <a:pt x="15" y="59"/>
                  </a:cubicBezTo>
                  <a:cubicBezTo>
                    <a:pt x="15" y="59"/>
                    <a:pt x="15" y="59"/>
                    <a:pt x="15" y="59"/>
                  </a:cubicBezTo>
                  <a:cubicBezTo>
                    <a:pt x="16" y="60"/>
                    <a:pt x="16" y="60"/>
                    <a:pt x="16" y="60"/>
                  </a:cubicBezTo>
                  <a:cubicBezTo>
                    <a:pt x="21" y="56"/>
                    <a:pt x="25" y="54"/>
                    <a:pt x="29" y="54"/>
                  </a:cubicBezTo>
                  <a:cubicBezTo>
                    <a:pt x="27" y="61"/>
                    <a:pt x="26" y="68"/>
                    <a:pt x="26" y="74"/>
                  </a:cubicBezTo>
                  <a:cubicBezTo>
                    <a:pt x="28" y="76"/>
                    <a:pt x="30" y="77"/>
                    <a:pt x="32" y="78"/>
                  </a:cubicBezTo>
                  <a:cubicBezTo>
                    <a:pt x="32" y="78"/>
                    <a:pt x="32" y="78"/>
                    <a:pt x="32" y="78"/>
                  </a:cubicBezTo>
                  <a:cubicBezTo>
                    <a:pt x="33" y="78"/>
                    <a:pt x="33" y="78"/>
                    <a:pt x="33" y="79"/>
                  </a:cubicBezTo>
                  <a:cubicBezTo>
                    <a:pt x="34" y="78"/>
                    <a:pt x="34" y="78"/>
                    <a:pt x="34" y="78"/>
                  </a:cubicBezTo>
                  <a:cubicBezTo>
                    <a:pt x="33" y="72"/>
                    <a:pt x="34" y="64"/>
                    <a:pt x="36" y="55"/>
                  </a:cubicBezTo>
                  <a:cubicBezTo>
                    <a:pt x="41" y="58"/>
                    <a:pt x="44" y="62"/>
                    <a:pt x="48" y="67"/>
                  </a:cubicBezTo>
                  <a:cubicBezTo>
                    <a:pt x="52" y="71"/>
                    <a:pt x="56" y="76"/>
                    <a:pt x="60" y="79"/>
                  </a:cubicBezTo>
                  <a:cubicBezTo>
                    <a:pt x="62" y="78"/>
                    <a:pt x="63" y="78"/>
                    <a:pt x="65" y="77"/>
                  </a:cubicBezTo>
                  <a:cubicBezTo>
                    <a:pt x="66" y="74"/>
                    <a:pt x="66" y="74"/>
                    <a:pt x="66" y="74"/>
                  </a:cubicBezTo>
                  <a:cubicBezTo>
                    <a:pt x="62" y="71"/>
                    <a:pt x="58" y="67"/>
                    <a:pt x="54" y="62"/>
                  </a:cubicBezTo>
                  <a:cubicBezTo>
                    <a:pt x="49" y="56"/>
                    <a:pt x="44" y="51"/>
                    <a:pt x="39" y="48"/>
                  </a:cubicBezTo>
                  <a:cubicBezTo>
                    <a:pt x="40" y="46"/>
                    <a:pt x="40" y="45"/>
                    <a:pt x="41" y="43"/>
                  </a:cubicBezTo>
                  <a:cubicBezTo>
                    <a:pt x="42" y="42"/>
                    <a:pt x="42" y="40"/>
                    <a:pt x="43" y="39"/>
                  </a:cubicBezTo>
                  <a:cubicBezTo>
                    <a:pt x="45" y="40"/>
                    <a:pt x="47" y="41"/>
                    <a:pt x="49" y="42"/>
                  </a:cubicBezTo>
                  <a:cubicBezTo>
                    <a:pt x="61" y="47"/>
                    <a:pt x="71" y="55"/>
                    <a:pt x="77" y="64"/>
                  </a:cubicBezTo>
                  <a:cubicBezTo>
                    <a:pt x="77" y="63"/>
                    <a:pt x="78" y="63"/>
                    <a:pt x="78" y="62"/>
                  </a:cubicBezTo>
                  <a:cubicBezTo>
                    <a:pt x="78" y="62"/>
                    <a:pt x="78" y="62"/>
                    <a:pt x="78" y="62"/>
                  </a:cubicBezTo>
                  <a:cubicBezTo>
                    <a:pt x="79" y="60"/>
                    <a:pt x="80" y="58"/>
                    <a:pt x="80" y="56"/>
                  </a:cubicBezTo>
                  <a:cubicBezTo>
                    <a:pt x="74" y="47"/>
                    <a:pt x="63" y="40"/>
                    <a:pt x="53" y="35"/>
                  </a:cubicBezTo>
                  <a:cubicBezTo>
                    <a:pt x="51" y="34"/>
                    <a:pt x="49" y="33"/>
                    <a:pt x="47" y="32"/>
                  </a:cubicBezTo>
                  <a:cubicBezTo>
                    <a:pt x="48" y="31"/>
                    <a:pt x="49" y="29"/>
                    <a:pt x="50" y="28"/>
                  </a:cubicBezTo>
                  <a:cubicBezTo>
                    <a:pt x="52" y="29"/>
                    <a:pt x="54" y="30"/>
                    <a:pt x="56" y="30"/>
                  </a:cubicBezTo>
                  <a:cubicBezTo>
                    <a:pt x="66" y="32"/>
                    <a:pt x="73" y="28"/>
                    <a:pt x="74" y="28"/>
                  </a:cubicBezTo>
                  <a:cubicBezTo>
                    <a:pt x="71" y="23"/>
                    <a:pt x="71" y="23"/>
                    <a:pt x="71" y="23"/>
                  </a:cubicBezTo>
                  <a:cubicBezTo>
                    <a:pt x="71" y="22"/>
                    <a:pt x="70" y="22"/>
                    <a:pt x="70" y="22"/>
                  </a:cubicBezTo>
                  <a:cubicBezTo>
                    <a:pt x="68" y="22"/>
                    <a:pt x="63" y="24"/>
                    <a:pt x="58" y="23"/>
                  </a:cubicBezTo>
                  <a:cubicBezTo>
                    <a:pt x="57" y="23"/>
                    <a:pt x="56" y="22"/>
                    <a:pt x="55" y="22"/>
                  </a:cubicBezTo>
                  <a:cubicBezTo>
                    <a:pt x="57" y="20"/>
                    <a:pt x="60" y="18"/>
                    <a:pt x="62" y="16"/>
                  </a:cubicBezTo>
                  <a:cubicBezTo>
                    <a:pt x="59" y="15"/>
                    <a:pt x="56" y="14"/>
                    <a:pt x="53" y="14"/>
                  </a:cubicBezTo>
                  <a:cubicBezTo>
                    <a:pt x="52" y="15"/>
                    <a:pt x="50" y="16"/>
                    <a:pt x="49" y="18"/>
                  </a:cubicBezTo>
                  <a:cubicBezTo>
                    <a:pt x="47" y="16"/>
                    <a:pt x="45" y="15"/>
                    <a:pt x="43" y="13"/>
                  </a:cubicBezTo>
                  <a:cubicBezTo>
                    <a:pt x="41" y="14"/>
                    <a:pt x="39" y="14"/>
                    <a:pt x="37" y="15"/>
                  </a:cubicBezTo>
                  <a:cubicBezTo>
                    <a:pt x="35" y="16"/>
                    <a:pt x="35" y="16"/>
                    <a:pt x="35" y="16"/>
                  </a:cubicBezTo>
                  <a:cubicBezTo>
                    <a:pt x="35" y="16"/>
                    <a:pt x="39" y="20"/>
                    <a:pt x="44" y="24"/>
                  </a:cubicBezTo>
                  <a:cubicBezTo>
                    <a:pt x="42" y="26"/>
                    <a:pt x="41" y="28"/>
                    <a:pt x="40" y="30"/>
                  </a:cubicBezTo>
                  <a:cubicBezTo>
                    <a:pt x="33" y="28"/>
                    <a:pt x="26" y="27"/>
                    <a:pt x="20" y="27"/>
                  </a:cubicBezTo>
                  <a:close/>
                </a:path>
              </a:pathLst>
            </a:custGeom>
            <a:solidFill>
              <a:schemeClr val="bg1"/>
            </a:solidFill>
            <a:ln>
              <a:noFill/>
            </a:ln>
          </p:spPr>
          <p:txBody>
            <a:bodyPr vert="horz" wrap="square" lIns="91430" tIns="45716" rIns="91430" bIns="45716"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endParaRPr lang="zh-CN" altLang="en-US" sz="900">
                <a:solidFill>
                  <a:schemeClr val="tx1">
                    <a:lumMod val="75000"/>
                    <a:lumOff val="25000"/>
                  </a:schemeClr>
                </a:solidFill>
                <a:latin typeface="+mn-ea"/>
                <a:cs typeface="+mn-ea"/>
                <a:sym typeface="Arial" panose="020B0604020202020204" pitchFamily="34" charset="0"/>
              </a:endParaRPr>
            </a:p>
          </p:txBody>
        </p:sp>
        <p:sp>
          <p:nvSpPr>
            <p:cNvPr id="11" name="Freeform 24"/>
            <p:cNvSpPr>
              <a:spLocks noEditPoints="1"/>
            </p:cNvSpPr>
            <p:nvPr/>
          </p:nvSpPr>
          <p:spPr bwMode="auto">
            <a:xfrm>
              <a:off x="6878905" y="3031426"/>
              <a:ext cx="377843" cy="362576"/>
            </a:xfrm>
            <a:custGeom>
              <a:avLst/>
              <a:gdLst>
                <a:gd name="T0" fmla="*/ 80 w 198"/>
                <a:gd name="T1" fmla="*/ 39 h 190"/>
                <a:gd name="T2" fmla="*/ 32 w 198"/>
                <a:gd name="T3" fmla="*/ 39 h 190"/>
                <a:gd name="T4" fmla="*/ 24 w 198"/>
                <a:gd name="T5" fmla="*/ 52 h 190"/>
                <a:gd name="T6" fmla="*/ 32 w 198"/>
                <a:gd name="T7" fmla="*/ 65 h 190"/>
                <a:gd name="T8" fmla="*/ 80 w 198"/>
                <a:gd name="T9" fmla="*/ 65 h 190"/>
                <a:gd name="T10" fmla="*/ 80 w 198"/>
                <a:gd name="T11" fmla="*/ 39 h 190"/>
                <a:gd name="T12" fmla="*/ 80 w 198"/>
                <a:gd name="T13" fmla="*/ 39 h 190"/>
                <a:gd name="T14" fmla="*/ 114 w 198"/>
                <a:gd name="T15" fmla="*/ 65 h 190"/>
                <a:gd name="T16" fmla="*/ 170 w 198"/>
                <a:gd name="T17" fmla="*/ 65 h 190"/>
                <a:gd name="T18" fmla="*/ 177 w 198"/>
                <a:gd name="T19" fmla="*/ 65 h 190"/>
                <a:gd name="T20" fmla="*/ 179 w 198"/>
                <a:gd name="T21" fmla="*/ 69 h 190"/>
                <a:gd name="T22" fmla="*/ 194 w 198"/>
                <a:gd name="T23" fmla="*/ 93 h 190"/>
                <a:gd name="T24" fmla="*/ 198 w 198"/>
                <a:gd name="T25" fmla="*/ 99 h 190"/>
                <a:gd name="T26" fmla="*/ 194 w 198"/>
                <a:gd name="T27" fmla="*/ 103 h 190"/>
                <a:gd name="T28" fmla="*/ 179 w 198"/>
                <a:gd name="T29" fmla="*/ 127 h 190"/>
                <a:gd name="T30" fmla="*/ 177 w 198"/>
                <a:gd name="T31" fmla="*/ 134 h 190"/>
                <a:gd name="T32" fmla="*/ 170 w 198"/>
                <a:gd name="T33" fmla="*/ 134 h 190"/>
                <a:gd name="T34" fmla="*/ 114 w 198"/>
                <a:gd name="T35" fmla="*/ 134 h 190"/>
                <a:gd name="T36" fmla="*/ 114 w 198"/>
                <a:gd name="T37" fmla="*/ 164 h 190"/>
                <a:gd name="T38" fmla="*/ 164 w 198"/>
                <a:gd name="T39" fmla="*/ 164 h 190"/>
                <a:gd name="T40" fmla="*/ 164 w 198"/>
                <a:gd name="T41" fmla="*/ 190 h 190"/>
                <a:gd name="T42" fmla="*/ 37 w 198"/>
                <a:gd name="T43" fmla="*/ 190 h 190"/>
                <a:gd name="T44" fmla="*/ 37 w 198"/>
                <a:gd name="T45" fmla="*/ 164 h 190"/>
                <a:gd name="T46" fmla="*/ 82 w 198"/>
                <a:gd name="T47" fmla="*/ 164 h 190"/>
                <a:gd name="T48" fmla="*/ 82 w 198"/>
                <a:gd name="T49" fmla="*/ 86 h 190"/>
                <a:gd name="T50" fmla="*/ 26 w 198"/>
                <a:gd name="T51" fmla="*/ 86 h 190"/>
                <a:gd name="T52" fmla="*/ 19 w 198"/>
                <a:gd name="T53" fmla="*/ 86 h 190"/>
                <a:gd name="T54" fmla="*/ 17 w 198"/>
                <a:gd name="T55" fmla="*/ 80 h 190"/>
                <a:gd name="T56" fmla="*/ 2 w 198"/>
                <a:gd name="T57" fmla="*/ 56 h 190"/>
                <a:gd name="T58" fmla="*/ 0 w 198"/>
                <a:gd name="T59" fmla="*/ 52 h 190"/>
                <a:gd name="T60" fmla="*/ 2 w 198"/>
                <a:gd name="T61" fmla="*/ 45 h 190"/>
                <a:gd name="T62" fmla="*/ 17 w 198"/>
                <a:gd name="T63" fmla="*/ 21 h 190"/>
                <a:gd name="T64" fmla="*/ 19 w 198"/>
                <a:gd name="T65" fmla="*/ 17 h 190"/>
                <a:gd name="T66" fmla="*/ 26 w 198"/>
                <a:gd name="T67" fmla="*/ 17 h 190"/>
                <a:gd name="T68" fmla="*/ 82 w 198"/>
                <a:gd name="T69" fmla="*/ 17 h 190"/>
                <a:gd name="T70" fmla="*/ 82 w 198"/>
                <a:gd name="T71" fmla="*/ 13 h 190"/>
                <a:gd name="T72" fmla="*/ 99 w 198"/>
                <a:gd name="T73" fmla="*/ 0 h 190"/>
                <a:gd name="T74" fmla="*/ 114 w 198"/>
                <a:gd name="T75" fmla="*/ 13 h 190"/>
                <a:gd name="T76" fmla="*/ 114 w 198"/>
                <a:gd name="T77" fmla="*/ 65 h 190"/>
                <a:gd name="T78" fmla="*/ 114 w 198"/>
                <a:gd name="T79" fmla="*/ 65 h 190"/>
                <a:gd name="T80" fmla="*/ 166 w 198"/>
                <a:gd name="T81" fmla="*/ 84 h 190"/>
                <a:gd name="T82" fmla="*/ 116 w 198"/>
                <a:gd name="T83" fmla="*/ 84 h 190"/>
                <a:gd name="T84" fmla="*/ 116 w 198"/>
                <a:gd name="T85" fmla="*/ 112 h 190"/>
                <a:gd name="T86" fmla="*/ 166 w 198"/>
                <a:gd name="T87" fmla="*/ 112 h 190"/>
                <a:gd name="T88" fmla="*/ 175 w 198"/>
                <a:gd name="T89" fmla="*/ 99 h 190"/>
                <a:gd name="T90" fmla="*/ 166 w 198"/>
                <a:gd name="T91" fmla="*/ 8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8" h="190">
                  <a:moveTo>
                    <a:pt x="80" y="39"/>
                  </a:moveTo>
                  <a:lnTo>
                    <a:pt x="32" y="39"/>
                  </a:lnTo>
                  <a:lnTo>
                    <a:pt x="24" y="52"/>
                  </a:lnTo>
                  <a:lnTo>
                    <a:pt x="32" y="65"/>
                  </a:lnTo>
                  <a:lnTo>
                    <a:pt x="80" y="65"/>
                  </a:lnTo>
                  <a:lnTo>
                    <a:pt x="80" y="39"/>
                  </a:lnTo>
                  <a:lnTo>
                    <a:pt x="80" y="39"/>
                  </a:lnTo>
                  <a:close/>
                  <a:moveTo>
                    <a:pt x="114" y="65"/>
                  </a:moveTo>
                  <a:lnTo>
                    <a:pt x="170" y="65"/>
                  </a:lnTo>
                  <a:lnTo>
                    <a:pt x="177" y="65"/>
                  </a:lnTo>
                  <a:lnTo>
                    <a:pt x="179" y="69"/>
                  </a:lnTo>
                  <a:lnTo>
                    <a:pt x="194" y="93"/>
                  </a:lnTo>
                  <a:lnTo>
                    <a:pt x="198" y="99"/>
                  </a:lnTo>
                  <a:lnTo>
                    <a:pt x="194" y="103"/>
                  </a:lnTo>
                  <a:lnTo>
                    <a:pt x="179" y="127"/>
                  </a:lnTo>
                  <a:lnTo>
                    <a:pt x="177" y="134"/>
                  </a:lnTo>
                  <a:lnTo>
                    <a:pt x="170" y="134"/>
                  </a:lnTo>
                  <a:lnTo>
                    <a:pt x="114" y="134"/>
                  </a:lnTo>
                  <a:lnTo>
                    <a:pt x="114" y="164"/>
                  </a:lnTo>
                  <a:lnTo>
                    <a:pt x="164" y="164"/>
                  </a:lnTo>
                  <a:lnTo>
                    <a:pt x="164" y="190"/>
                  </a:lnTo>
                  <a:lnTo>
                    <a:pt x="37" y="190"/>
                  </a:lnTo>
                  <a:lnTo>
                    <a:pt x="37" y="164"/>
                  </a:lnTo>
                  <a:lnTo>
                    <a:pt x="82" y="164"/>
                  </a:lnTo>
                  <a:lnTo>
                    <a:pt x="82" y="86"/>
                  </a:lnTo>
                  <a:lnTo>
                    <a:pt x="26" y="86"/>
                  </a:lnTo>
                  <a:lnTo>
                    <a:pt x="19" y="86"/>
                  </a:lnTo>
                  <a:lnTo>
                    <a:pt x="17" y="80"/>
                  </a:lnTo>
                  <a:lnTo>
                    <a:pt x="2" y="56"/>
                  </a:lnTo>
                  <a:lnTo>
                    <a:pt x="0" y="52"/>
                  </a:lnTo>
                  <a:lnTo>
                    <a:pt x="2" y="45"/>
                  </a:lnTo>
                  <a:lnTo>
                    <a:pt x="17" y="21"/>
                  </a:lnTo>
                  <a:lnTo>
                    <a:pt x="19" y="17"/>
                  </a:lnTo>
                  <a:lnTo>
                    <a:pt x="26" y="17"/>
                  </a:lnTo>
                  <a:lnTo>
                    <a:pt x="82" y="17"/>
                  </a:lnTo>
                  <a:lnTo>
                    <a:pt x="82" y="13"/>
                  </a:lnTo>
                  <a:lnTo>
                    <a:pt x="99" y="0"/>
                  </a:lnTo>
                  <a:lnTo>
                    <a:pt x="114" y="13"/>
                  </a:lnTo>
                  <a:lnTo>
                    <a:pt x="114" y="65"/>
                  </a:lnTo>
                  <a:lnTo>
                    <a:pt x="114" y="65"/>
                  </a:lnTo>
                  <a:close/>
                  <a:moveTo>
                    <a:pt x="166" y="84"/>
                  </a:moveTo>
                  <a:lnTo>
                    <a:pt x="116" y="84"/>
                  </a:lnTo>
                  <a:lnTo>
                    <a:pt x="116" y="112"/>
                  </a:lnTo>
                  <a:lnTo>
                    <a:pt x="166" y="112"/>
                  </a:lnTo>
                  <a:lnTo>
                    <a:pt x="175" y="99"/>
                  </a:lnTo>
                  <a:lnTo>
                    <a:pt x="166" y="84"/>
                  </a:lnTo>
                  <a:close/>
                </a:path>
              </a:pathLst>
            </a:custGeom>
            <a:solidFill>
              <a:schemeClr val="bg1"/>
            </a:solidFill>
            <a:ln>
              <a:noFill/>
            </a:ln>
          </p:spPr>
          <p:txBody>
            <a:bodyPr vert="horz" wrap="square" lIns="91430" tIns="45716" rIns="91430" bIns="45716"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endParaRPr lang="zh-CN" altLang="en-US" sz="900">
                <a:solidFill>
                  <a:schemeClr val="tx1">
                    <a:lumMod val="75000"/>
                    <a:lumOff val="25000"/>
                  </a:schemeClr>
                </a:solidFill>
                <a:latin typeface="+mn-ea"/>
                <a:cs typeface="+mn-ea"/>
                <a:sym typeface="Arial" panose="020B0604020202020204" pitchFamily="34" charset="0"/>
              </a:endParaRPr>
            </a:p>
          </p:txBody>
        </p:sp>
        <p:sp>
          <p:nvSpPr>
            <p:cNvPr id="12" name="Freeform 25"/>
            <p:cNvSpPr>
              <a:spLocks noEditPoints="1"/>
            </p:cNvSpPr>
            <p:nvPr/>
          </p:nvSpPr>
          <p:spPr bwMode="auto">
            <a:xfrm>
              <a:off x="5005051" y="4114114"/>
              <a:ext cx="337768" cy="330136"/>
            </a:xfrm>
            <a:custGeom>
              <a:avLst/>
              <a:gdLst>
                <a:gd name="T0" fmla="*/ 74 w 82"/>
                <a:gd name="T1" fmla="*/ 6 h 80"/>
                <a:gd name="T2" fmla="*/ 67 w 82"/>
                <a:gd name="T3" fmla="*/ 27 h 80"/>
                <a:gd name="T4" fmla="*/ 65 w 82"/>
                <a:gd name="T5" fmla="*/ 30 h 80"/>
                <a:gd name="T6" fmla="*/ 75 w 82"/>
                <a:gd name="T7" fmla="*/ 71 h 80"/>
                <a:gd name="T8" fmla="*/ 66 w 82"/>
                <a:gd name="T9" fmla="*/ 80 h 80"/>
                <a:gd name="T10" fmla="*/ 44 w 82"/>
                <a:gd name="T11" fmla="*/ 50 h 80"/>
                <a:gd name="T12" fmla="*/ 36 w 82"/>
                <a:gd name="T13" fmla="*/ 57 h 80"/>
                <a:gd name="T14" fmla="*/ 39 w 82"/>
                <a:gd name="T15" fmla="*/ 70 h 80"/>
                <a:gd name="T16" fmla="*/ 34 w 82"/>
                <a:gd name="T17" fmla="*/ 75 h 80"/>
                <a:gd name="T18" fmla="*/ 26 w 82"/>
                <a:gd name="T19" fmla="*/ 61 h 80"/>
                <a:gd name="T20" fmla="*/ 21 w 82"/>
                <a:gd name="T21" fmla="*/ 67 h 80"/>
                <a:gd name="T22" fmla="*/ 16 w 82"/>
                <a:gd name="T23" fmla="*/ 62 h 80"/>
                <a:gd name="T24" fmla="*/ 21 w 82"/>
                <a:gd name="T25" fmla="*/ 57 h 80"/>
                <a:gd name="T26" fmla="*/ 7 w 82"/>
                <a:gd name="T27" fmla="*/ 50 h 80"/>
                <a:gd name="T28" fmla="*/ 12 w 82"/>
                <a:gd name="T29" fmla="*/ 44 h 80"/>
                <a:gd name="T30" fmla="*/ 25 w 82"/>
                <a:gd name="T31" fmla="*/ 47 h 80"/>
                <a:gd name="T32" fmla="*/ 32 w 82"/>
                <a:gd name="T33" fmla="*/ 39 h 80"/>
                <a:gd name="T34" fmla="*/ 0 w 82"/>
                <a:gd name="T35" fmla="*/ 18 h 80"/>
                <a:gd name="T36" fmla="*/ 9 w 82"/>
                <a:gd name="T37" fmla="*/ 8 h 80"/>
                <a:gd name="T38" fmla="*/ 51 w 82"/>
                <a:gd name="T39" fmla="*/ 16 h 80"/>
                <a:gd name="T40" fmla="*/ 53 w 82"/>
                <a:gd name="T41" fmla="*/ 13 h 80"/>
                <a:gd name="T42" fmla="*/ 74 w 82"/>
                <a:gd name="T43" fmla="*/ 6 h 80"/>
                <a:gd name="T44" fmla="*/ 82 w 82"/>
                <a:gd name="T45" fmla="*/ 50 h 80"/>
                <a:gd name="T46" fmla="*/ 74 w 82"/>
                <a:gd name="T47" fmla="*/ 42 h 80"/>
                <a:gd name="T48" fmla="*/ 72 w 82"/>
                <a:gd name="T49" fmla="*/ 44 h 80"/>
                <a:gd name="T50" fmla="*/ 76 w 82"/>
                <a:gd name="T51" fmla="*/ 57 h 80"/>
                <a:gd name="T52" fmla="*/ 82 w 82"/>
                <a:gd name="T53" fmla="*/ 50 h 80"/>
                <a:gd name="T54" fmla="*/ 29 w 82"/>
                <a:gd name="T55" fmla="*/ 0 h 80"/>
                <a:gd name="T56" fmla="*/ 23 w 82"/>
                <a:gd name="T57" fmla="*/ 7 h 80"/>
                <a:gd name="T58" fmla="*/ 36 w 82"/>
                <a:gd name="T59" fmla="*/ 10 h 80"/>
                <a:gd name="T60" fmla="*/ 37 w 82"/>
                <a:gd name="T61" fmla="*/ 8 h 80"/>
                <a:gd name="T62" fmla="*/ 29 w 82"/>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chemeClr val="bg1"/>
            </a:solidFill>
            <a:ln>
              <a:noFill/>
            </a:ln>
          </p:spPr>
          <p:txBody>
            <a:bodyPr vert="horz" wrap="square" lIns="91430" tIns="45716" rIns="91430" bIns="45716"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endParaRPr lang="zh-CN" altLang="en-US" sz="900">
                <a:solidFill>
                  <a:schemeClr val="tx1">
                    <a:lumMod val="75000"/>
                    <a:lumOff val="25000"/>
                  </a:schemeClr>
                </a:solidFill>
                <a:latin typeface="+mn-ea"/>
                <a:cs typeface="+mn-ea"/>
                <a:sym typeface="Arial" panose="020B0604020202020204" pitchFamily="34" charset="0"/>
              </a:endParaRPr>
            </a:p>
          </p:txBody>
        </p:sp>
        <p:sp>
          <p:nvSpPr>
            <p:cNvPr id="13" name="Freeform 26"/>
            <p:cNvSpPr>
              <a:spLocks noEditPoints="1"/>
            </p:cNvSpPr>
            <p:nvPr/>
          </p:nvSpPr>
          <p:spPr bwMode="auto">
            <a:xfrm>
              <a:off x="8773924" y="4087398"/>
              <a:ext cx="316777" cy="383568"/>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solidFill>
            <a:ln>
              <a:noFill/>
            </a:ln>
          </p:spPr>
          <p:txBody>
            <a:bodyPr vert="horz" wrap="square" lIns="91430" tIns="45716" rIns="91430" bIns="45716"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endParaRPr lang="zh-CN" altLang="en-US" sz="900">
                <a:solidFill>
                  <a:schemeClr val="tx1">
                    <a:lumMod val="75000"/>
                    <a:lumOff val="25000"/>
                  </a:schemeClr>
                </a:solidFill>
                <a:latin typeface="+mn-ea"/>
                <a:cs typeface="+mn-ea"/>
                <a:sym typeface="Arial" panose="020B0604020202020204" pitchFamily="34" charset="0"/>
              </a:endParaRPr>
            </a:p>
          </p:txBody>
        </p:sp>
      </p:grpSp>
      <p:cxnSp>
        <p:nvCxnSpPr>
          <p:cNvPr id="14" name="Straight Arrow Connector 37"/>
          <p:cNvCxnSpPr/>
          <p:nvPr/>
        </p:nvCxnSpPr>
        <p:spPr>
          <a:xfrm>
            <a:off x="3294416" y="3650892"/>
            <a:ext cx="0" cy="960851"/>
          </a:xfrm>
          <a:prstGeom prst="straightConnector1">
            <a:avLst/>
          </a:prstGeom>
          <a:ln w="6350">
            <a:solidFill>
              <a:schemeClr val="bg1">
                <a:lumMod val="6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40"/>
          <p:cNvCxnSpPr/>
          <p:nvPr/>
        </p:nvCxnSpPr>
        <p:spPr>
          <a:xfrm>
            <a:off x="7067719" y="3650892"/>
            <a:ext cx="0" cy="960851"/>
          </a:xfrm>
          <a:prstGeom prst="straightConnector1">
            <a:avLst/>
          </a:prstGeom>
          <a:ln w="6350">
            <a:solidFill>
              <a:schemeClr val="bg1">
                <a:lumMod val="6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41"/>
          <p:cNvCxnSpPr/>
          <p:nvPr/>
        </p:nvCxnSpPr>
        <p:spPr>
          <a:xfrm flipV="1">
            <a:off x="8951238" y="2690573"/>
            <a:ext cx="0" cy="960851"/>
          </a:xfrm>
          <a:prstGeom prst="straightConnector1">
            <a:avLst/>
          </a:prstGeom>
          <a:ln w="6350">
            <a:solidFill>
              <a:schemeClr val="bg1">
                <a:lumMod val="6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42"/>
          <p:cNvCxnSpPr/>
          <p:nvPr/>
        </p:nvCxnSpPr>
        <p:spPr>
          <a:xfrm flipV="1">
            <a:off x="5192600" y="2690573"/>
            <a:ext cx="0" cy="960851"/>
          </a:xfrm>
          <a:prstGeom prst="straightConnector1">
            <a:avLst/>
          </a:prstGeom>
          <a:ln w="6350">
            <a:solidFill>
              <a:schemeClr val="bg1">
                <a:lumMod val="6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grpSp>
        <p:nvGrpSpPr>
          <p:cNvPr id="18" name="Group 5"/>
          <p:cNvGrpSpPr/>
          <p:nvPr/>
        </p:nvGrpSpPr>
        <p:grpSpPr>
          <a:xfrm>
            <a:off x="2091358" y="4807654"/>
            <a:ext cx="2406117" cy="659327"/>
            <a:chOff x="1929542" y="4908274"/>
            <a:chExt cx="2729132" cy="659396"/>
          </a:xfrm>
        </p:grpSpPr>
        <p:sp>
          <p:nvSpPr>
            <p:cNvPr id="19" name="TextBox 43"/>
            <p:cNvSpPr txBox="1"/>
            <p:nvPr/>
          </p:nvSpPr>
          <p:spPr>
            <a:xfrm>
              <a:off x="2514825" y="4908274"/>
              <a:ext cx="1558563" cy="337435"/>
            </a:xfrm>
            <a:prstGeom prst="rect">
              <a:avLst/>
            </a:prstGeom>
            <a:noFill/>
          </p:spPr>
          <p:txBody>
            <a:bodyPr wrap="none" rtlCol="0">
              <a:spAutoFit/>
            </a:bodyPr>
            <a:lstStyle/>
            <a:p>
              <a:pPr algn="ctr">
                <a:lnSpc>
                  <a:spcPct val="120000"/>
                </a:lnSpc>
              </a:pPr>
              <a:r>
                <a:rPr lang="zh-CN" altLang="en-US" sz="1325">
                  <a:solidFill>
                    <a:schemeClr val="tx1">
                      <a:lumMod val="75000"/>
                      <a:lumOff val="25000"/>
                    </a:schemeClr>
                  </a:solidFill>
                  <a:latin typeface="+mn-ea"/>
                  <a:cs typeface="+mn-ea"/>
                  <a:sym typeface="Arial" panose="020B0604020202020204" pitchFamily="34" charset="0"/>
                </a:rPr>
                <a:t>请替换文字内容</a:t>
              </a:r>
              <a:endParaRPr lang="en-GB" sz="1325" dirty="0">
                <a:solidFill>
                  <a:schemeClr val="tx1">
                    <a:lumMod val="75000"/>
                    <a:lumOff val="25000"/>
                  </a:schemeClr>
                </a:solidFill>
                <a:latin typeface="+mn-ea"/>
                <a:cs typeface="+mn-ea"/>
                <a:sym typeface="Arial" panose="020B0604020202020204" pitchFamily="34" charset="0"/>
              </a:endParaRPr>
            </a:p>
          </p:txBody>
        </p:sp>
        <p:sp>
          <p:nvSpPr>
            <p:cNvPr id="20" name="Rectangle 44"/>
            <p:cNvSpPr/>
            <p:nvPr/>
          </p:nvSpPr>
          <p:spPr>
            <a:xfrm>
              <a:off x="1929542" y="5195350"/>
              <a:ext cx="2729132" cy="372320"/>
            </a:xfrm>
            <a:prstGeom prst="rect">
              <a:avLst/>
            </a:prstGeom>
          </p:spPr>
          <p:txBody>
            <a:bodyPr wrap="square">
              <a:spAutoFit/>
            </a:bodyPr>
            <a:lstStyle/>
            <a:p>
              <a:pPr algn="ctr">
                <a:lnSpc>
                  <a:spcPct val="120000"/>
                </a:lnSpc>
              </a:pPr>
              <a:r>
                <a:rPr lang="zh-CN" altLang="en-US" sz="760" dirty="0">
                  <a:solidFill>
                    <a:schemeClr val="tx1">
                      <a:lumMod val="75000"/>
                      <a:lumOff val="25000"/>
                    </a:schemeClr>
                  </a:solidFill>
                  <a:latin typeface="+mn-ea"/>
                  <a:cs typeface="+mn-ea"/>
                  <a:sym typeface="Arial" panose="020B0604020202020204" pitchFamily="34" charset="0"/>
                </a:rPr>
                <a:t>点击添加相关标题文字，点击添加相关标题文字，点击添加相关标题文字，点击添加相关标题文字。</a:t>
              </a:r>
              <a:endParaRPr lang="en-GB" altLang="zh-CN" sz="760" dirty="0">
                <a:solidFill>
                  <a:schemeClr val="tx1">
                    <a:lumMod val="75000"/>
                    <a:lumOff val="25000"/>
                  </a:schemeClr>
                </a:solidFill>
                <a:latin typeface="+mn-ea"/>
                <a:cs typeface="+mn-ea"/>
                <a:sym typeface="Arial" panose="020B0604020202020204" pitchFamily="34" charset="0"/>
              </a:endParaRPr>
            </a:p>
          </p:txBody>
        </p:sp>
      </p:grpSp>
      <p:grpSp>
        <p:nvGrpSpPr>
          <p:cNvPr id="21" name="Group 8"/>
          <p:cNvGrpSpPr/>
          <p:nvPr/>
        </p:nvGrpSpPr>
        <p:grpSpPr>
          <a:xfrm>
            <a:off x="5864662" y="4831381"/>
            <a:ext cx="2406117" cy="635598"/>
            <a:chOff x="5703260" y="4932005"/>
            <a:chExt cx="2729132" cy="635665"/>
          </a:xfrm>
        </p:grpSpPr>
        <p:sp>
          <p:nvSpPr>
            <p:cNvPr id="22" name="TextBox 47"/>
            <p:cNvSpPr txBox="1"/>
            <p:nvPr/>
          </p:nvSpPr>
          <p:spPr>
            <a:xfrm>
              <a:off x="6288544" y="4932005"/>
              <a:ext cx="1558563" cy="337436"/>
            </a:xfrm>
            <a:prstGeom prst="rect">
              <a:avLst/>
            </a:prstGeom>
            <a:noFill/>
          </p:spPr>
          <p:txBody>
            <a:bodyPr wrap="none" rtlCol="0">
              <a:spAutoFit/>
            </a:bodyPr>
            <a:lstStyle/>
            <a:p>
              <a:pPr algn="ctr">
                <a:lnSpc>
                  <a:spcPct val="120000"/>
                </a:lnSpc>
              </a:pPr>
              <a:r>
                <a:rPr lang="zh-CN" altLang="en-US" sz="1325">
                  <a:solidFill>
                    <a:schemeClr val="tx1">
                      <a:lumMod val="75000"/>
                      <a:lumOff val="25000"/>
                    </a:schemeClr>
                  </a:solidFill>
                  <a:latin typeface="+mn-ea"/>
                  <a:cs typeface="+mn-ea"/>
                  <a:sym typeface="Arial" panose="020B0604020202020204" pitchFamily="34" charset="0"/>
                </a:rPr>
                <a:t>请替换文字内容</a:t>
              </a:r>
              <a:endParaRPr lang="en-GB" sz="1325" dirty="0">
                <a:solidFill>
                  <a:schemeClr val="tx1">
                    <a:lumMod val="75000"/>
                    <a:lumOff val="25000"/>
                  </a:schemeClr>
                </a:solidFill>
                <a:latin typeface="+mn-ea"/>
                <a:cs typeface="+mn-ea"/>
                <a:sym typeface="Arial" panose="020B0604020202020204" pitchFamily="34" charset="0"/>
              </a:endParaRPr>
            </a:p>
          </p:txBody>
        </p:sp>
        <p:sp>
          <p:nvSpPr>
            <p:cNvPr id="23" name="Rectangle 48"/>
            <p:cNvSpPr/>
            <p:nvPr/>
          </p:nvSpPr>
          <p:spPr>
            <a:xfrm>
              <a:off x="5703260" y="5195350"/>
              <a:ext cx="2729132" cy="372320"/>
            </a:xfrm>
            <a:prstGeom prst="rect">
              <a:avLst/>
            </a:prstGeom>
          </p:spPr>
          <p:txBody>
            <a:bodyPr wrap="square">
              <a:spAutoFit/>
            </a:bodyPr>
            <a:lstStyle/>
            <a:p>
              <a:pPr algn="ctr">
                <a:lnSpc>
                  <a:spcPct val="120000"/>
                </a:lnSpc>
              </a:pPr>
              <a:r>
                <a:rPr lang="zh-CN" altLang="en-US" sz="760" dirty="0">
                  <a:solidFill>
                    <a:schemeClr val="tx1">
                      <a:lumMod val="75000"/>
                      <a:lumOff val="25000"/>
                    </a:schemeClr>
                  </a:solidFill>
                  <a:latin typeface="+mn-ea"/>
                  <a:cs typeface="+mn-ea"/>
                  <a:sym typeface="Arial" panose="020B0604020202020204" pitchFamily="34" charset="0"/>
                </a:rPr>
                <a:t>点击添加相关标题文字，点击添加相关标题文字，点击添加相关标题文字，点击添加相关标题文字。</a:t>
              </a:r>
              <a:endParaRPr lang="en-GB" altLang="zh-CN" sz="760" dirty="0">
                <a:solidFill>
                  <a:schemeClr val="tx1">
                    <a:lumMod val="75000"/>
                    <a:lumOff val="25000"/>
                  </a:schemeClr>
                </a:solidFill>
                <a:latin typeface="+mn-ea"/>
                <a:cs typeface="+mn-ea"/>
                <a:sym typeface="Arial" panose="020B0604020202020204" pitchFamily="34" charset="0"/>
              </a:endParaRPr>
            </a:p>
          </p:txBody>
        </p:sp>
      </p:grpSp>
      <p:grpSp>
        <p:nvGrpSpPr>
          <p:cNvPr id="24" name="Group 6"/>
          <p:cNvGrpSpPr/>
          <p:nvPr/>
        </p:nvGrpSpPr>
        <p:grpSpPr>
          <a:xfrm>
            <a:off x="3971804" y="1773532"/>
            <a:ext cx="2475780" cy="650163"/>
            <a:chOff x="4038291" y="1621125"/>
            <a:chExt cx="2304129" cy="650233"/>
          </a:xfrm>
        </p:grpSpPr>
        <p:sp>
          <p:nvSpPr>
            <p:cNvPr id="25" name="TextBox 49"/>
            <p:cNvSpPr txBox="1"/>
            <p:nvPr/>
          </p:nvSpPr>
          <p:spPr>
            <a:xfrm>
              <a:off x="4550944" y="1621125"/>
              <a:ext cx="1278825" cy="337436"/>
            </a:xfrm>
            <a:prstGeom prst="rect">
              <a:avLst/>
            </a:prstGeom>
            <a:noFill/>
          </p:spPr>
          <p:txBody>
            <a:bodyPr wrap="none" rtlCol="0">
              <a:spAutoFit/>
            </a:bodyPr>
            <a:lstStyle/>
            <a:p>
              <a:pPr algn="ctr">
                <a:lnSpc>
                  <a:spcPct val="120000"/>
                </a:lnSpc>
              </a:pPr>
              <a:r>
                <a:rPr lang="zh-CN" altLang="en-US" sz="1325">
                  <a:solidFill>
                    <a:schemeClr val="tx1">
                      <a:lumMod val="75000"/>
                      <a:lumOff val="25000"/>
                    </a:schemeClr>
                  </a:solidFill>
                  <a:latin typeface="+mn-ea"/>
                  <a:cs typeface="+mn-ea"/>
                  <a:sym typeface="Arial" panose="020B0604020202020204" pitchFamily="34" charset="0"/>
                </a:rPr>
                <a:t>请替换文字内容</a:t>
              </a:r>
              <a:endParaRPr lang="en-GB" sz="1325" dirty="0">
                <a:solidFill>
                  <a:schemeClr val="tx1">
                    <a:lumMod val="75000"/>
                    <a:lumOff val="25000"/>
                  </a:schemeClr>
                </a:solidFill>
                <a:latin typeface="+mn-ea"/>
                <a:cs typeface="+mn-ea"/>
                <a:sym typeface="Arial" panose="020B0604020202020204" pitchFamily="34" charset="0"/>
              </a:endParaRPr>
            </a:p>
          </p:txBody>
        </p:sp>
        <p:sp>
          <p:nvSpPr>
            <p:cNvPr id="26" name="Rectangle 50"/>
            <p:cNvSpPr/>
            <p:nvPr/>
          </p:nvSpPr>
          <p:spPr>
            <a:xfrm>
              <a:off x="4038291" y="1899037"/>
              <a:ext cx="2304129" cy="372321"/>
            </a:xfrm>
            <a:prstGeom prst="rect">
              <a:avLst/>
            </a:prstGeom>
          </p:spPr>
          <p:txBody>
            <a:bodyPr wrap="square">
              <a:spAutoFit/>
            </a:bodyPr>
            <a:lstStyle/>
            <a:p>
              <a:pPr algn="ctr">
                <a:lnSpc>
                  <a:spcPct val="120000"/>
                </a:lnSpc>
              </a:pPr>
              <a:r>
                <a:rPr lang="zh-CN" altLang="en-US" sz="760" dirty="0">
                  <a:solidFill>
                    <a:schemeClr val="tx1">
                      <a:lumMod val="75000"/>
                      <a:lumOff val="25000"/>
                    </a:schemeClr>
                  </a:solidFill>
                  <a:latin typeface="+mn-ea"/>
                  <a:cs typeface="+mn-ea"/>
                  <a:sym typeface="Arial" panose="020B0604020202020204" pitchFamily="34" charset="0"/>
                </a:rPr>
                <a:t>点击添加相关标题文字，点击添加相关标题文字，点击添加相关标题文字，点击添加相关标题文字。</a:t>
              </a:r>
              <a:endParaRPr lang="en-GB" altLang="zh-CN" sz="760" dirty="0">
                <a:solidFill>
                  <a:schemeClr val="tx1">
                    <a:lumMod val="75000"/>
                    <a:lumOff val="25000"/>
                  </a:schemeClr>
                </a:solidFill>
                <a:latin typeface="+mn-ea"/>
                <a:cs typeface="+mn-ea"/>
                <a:sym typeface="Arial" panose="020B0604020202020204" pitchFamily="34" charset="0"/>
              </a:endParaRPr>
            </a:p>
          </p:txBody>
        </p:sp>
      </p:grpSp>
      <p:grpSp>
        <p:nvGrpSpPr>
          <p:cNvPr id="27" name="Group 7"/>
          <p:cNvGrpSpPr/>
          <p:nvPr/>
        </p:nvGrpSpPr>
        <p:grpSpPr>
          <a:xfrm>
            <a:off x="7713348" y="1784814"/>
            <a:ext cx="2475780" cy="638875"/>
            <a:chOff x="7780247" y="1632414"/>
            <a:chExt cx="2304129" cy="638946"/>
          </a:xfrm>
        </p:grpSpPr>
        <p:sp>
          <p:nvSpPr>
            <p:cNvPr id="28" name="TextBox 51"/>
            <p:cNvSpPr txBox="1"/>
            <p:nvPr/>
          </p:nvSpPr>
          <p:spPr>
            <a:xfrm>
              <a:off x="8292899" y="1632414"/>
              <a:ext cx="1278825" cy="337437"/>
            </a:xfrm>
            <a:prstGeom prst="rect">
              <a:avLst/>
            </a:prstGeom>
            <a:noFill/>
          </p:spPr>
          <p:txBody>
            <a:bodyPr wrap="none" rtlCol="0">
              <a:spAutoFit/>
            </a:bodyPr>
            <a:lstStyle/>
            <a:p>
              <a:pPr algn="ctr">
                <a:lnSpc>
                  <a:spcPct val="120000"/>
                </a:lnSpc>
              </a:pPr>
              <a:r>
                <a:rPr lang="zh-CN" altLang="en-US" sz="1325">
                  <a:solidFill>
                    <a:schemeClr val="tx1">
                      <a:lumMod val="75000"/>
                      <a:lumOff val="25000"/>
                    </a:schemeClr>
                  </a:solidFill>
                  <a:latin typeface="+mn-ea"/>
                  <a:cs typeface="+mn-ea"/>
                  <a:sym typeface="Arial" panose="020B0604020202020204" pitchFamily="34" charset="0"/>
                </a:rPr>
                <a:t>请替换文字内容</a:t>
              </a:r>
              <a:endParaRPr lang="en-GB" sz="1325" dirty="0">
                <a:solidFill>
                  <a:schemeClr val="tx1">
                    <a:lumMod val="75000"/>
                    <a:lumOff val="25000"/>
                  </a:schemeClr>
                </a:solidFill>
                <a:latin typeface="+mn-ea"/>
                <a:cs typeface="+mn-ea"/>
                <a:sym typeface="Arial" panose="020B0604020202020204" pitchFamily="34" charset="0"/>
              </a:endParaRPr>
            </a:p>
          </p:txBody>
        </p:sp>
        <p:sp>
          <p:nvSpPr>
            <p:cNvPr id="29" name="Rectangle 52"/>
            <p:cNvSpPr/>
            <p:nvPr/>
          </p:nvSpPr>
          <p:spPr>
            <a:xfrm>
              <a:off x="7780247" y="1899037"/>
              <a:ext cx="2304129" cy="372323"/>
            </a:xfrm>
            <a:prstGeom prst="rect">
              <a:avLst/>
            </a:prstGeom>
          </p:spPr>
          <p:txBody>
            <a:bodyPr wrap="square">
              <a:spAutoFit/>
            </a:bodyPr>
            <a:lstStyle/>
            <a:p>
              <a:pPr algn="ctr">
                <a:lnSpc>
                  <a:spcPct val="120000"/>
                </a:lnSpc>
              </a:pPr>
              <a:r>
                <a:rPr lang="zh-CN" altLang="en-US" sz="760" dirty="0">
                  <a:solidFill>
                    <a:schemeClr val="tx1">
                      <a:lumMod val="75000"/>
                      <a:lumOff val="25000"/>
                    </a:schemeClr>
                  </a:solidFill>
                  <a:latin typeface="+mn-ea"/>
                  <a:cs typeface="+mn-ea"/>
                  <a:sym typeface="Arial" panose="020B0604020202020204" pitchFamily="34" charset="0"/>
                </a:rPr>
                <a:t>点击添加相关标题文字，点击添加相关标题文字，点击添加相关标题文字，点击添加相关标题文字。</a:t>
              </a:r>
              <a:endParaRPr lang="en-GB" altLang="zh-CN" sz="760" dirty="0">
                <a:solidFill>
                  <a:schemeClr val="tx1">
                    <a:lumMod val="75000"/>
                    <a:lumOff val="25000"/>
                  </a:schemeClr>
                </a:solidFill>
                <a:latin typeface="+mn-ea"/>
                <a:cs typeface="+mn-ea"/>
                <a:sym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up)">
                                      <p:cBhvr>
                                        <p:cTn id="11" dur="500"/>
                                        <p:tgtEl>
                                          <p:spTgt spid="14"/>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500"/>
                                        <p:tgtEl>
                                          <p:spTgt spid="18"/>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wipe(down)">
                                      <p:cBhvr>
                                        <p:cTn id="19" dur="500"/>
                                        <p:tgtEl>
                                          <p:spTgt spid="17"/>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fade">
                                      <p:cBhvr>
                                        <p:cTn id="23" dur="500"/>
                                        <p:tgtEl>
                                          <p:spTgt spid="24"/>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up)">
                                      <p:cBhvr>
                                        <p:cTn id="27" dur="500"/>
                                        <p:tgtEl>
                                          <p:spTgt spid="15"/>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fade">
                                      <p:cBhvr>
                                        <p:cTn id="31" dur="500"/>
                                        <p:tgtEl>
                                          <p:spTgt spid="21"/>
                                        </p:tgtEl>
                                      </p:cBhvr>
                                    </p:animEffect>
                                  </p:childTnLst>
                                </p:cTn>
                              </p:par>
                            </p:childTnLst>
                          </p:cTn>
                        </p:par>
                        <p:par>
                          <p:cTn id="32" fill="hold">
                            <p:stCondLst>
                              <p:cond delay="3500"/>
                            </p:stCondLst>
                            <p:childTnLst>
                              <p:par>
                                <p:cTn id="33" presetID="22" presetClass="entr" presetSubtype="4" fill="hold"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wipe(down)">
                                      <p:cBhvr>
                                        <p:cTn id="35" dur="500"/>
                                        <p:tgtEl>
                                          <p:spTgt spid="16"/>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27"/>
                                        </p:tgtEl>
                                        <p:attrNameLst>
                                          <p:attrName>style.visibility</p:attrName>
                                        </p:attrNameLst>
                                      </p:cBhvr>
                                      <p:to>
                                        <p:strVal val="visible"/>
                                      </p:to>
                                    </p:set>
                                    <p:animEffect transition="in" filter="fade">
                                      <p:cBhvr>
                                        <p:cTn id="39"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H_Other_1"/>
          <p:cNvSpPr>
            <a:spLocks noChangeArrowheads="1"/>
          </p:cNvSpPr>
          <p:nvPr/>
        </p:nvSpPr>
        <p:spPr bwMode="auto">
          <a:xfrm>
            <a:off x="2823527" y="2357532"/>
            <a:ext cx="2409561" cy="2411147"/>
          </a:xfrm>
          <a:prstGeom prst="ellipse">
            <a:avLst/>
          </a:prstGeom>
          <a:noFill/>
          <a:ln w="6350">
            <a:solidFill>
              <a:schemeClr val="bg1">
                <a:lumMod val="65000"/>
              </a:schemeClr>
            </a:solidFill>
            <a:round/>
          </a:ln>
          <a:extLst>
            <a:ext uri="{909E8E84-426E-40DD-AFC4-6F175D3DCCD1}">
              <a14:hiddenFill xmlns:a14="http://schemas.microsoft.com/office/drawing/2010/main">
                <a:solidFill>
                  <a:srgbClr val="FFFFFF"/>
                </a:solidFill>
              </a14:hiddenFill>
            </a:ext>
          </a:extLst>
        </p:spPr>
        <p:txBody>
          <a:bodyPr lIns="90160" tIns="46985" rIns="90160" bIns="46985"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endParaRPr lang="en-US" altLang="zh-CN" sz="1400" b="1">
              <a:solidFill>
                <a:schemeClr val="bg1"/>
              </a:solidFill>
              <a:latin typeface="+mn-ea"/>
              <a:ea typeface="+mn-ea"/>
              <a:sym typeface="Arial" panose="020B0604020202020204" pitchFamily="34" charset="0"/>
            </a:endParaRPr>
          </a:p>
        </p:txBody>
      </p:sp>
      <p:sp>
        <p:nvSpPr>
          <p:cNvPr id="3" name="MH_Title_1"/>
          <p:cNvSpPr>
            <a:spLocks noChangeArrowheads="1"/>
          </p:cNvSpPr>
          <p:nvPr/>
        </p:nvSpPr>
        <p:spPr bwMode="auto">
          <a:xfrm>
            <a:off x="4671173" y="3103574"/>
            <a:ext cx="1033351" cy="1031762"/>
          </a:xfrm>
          <a:prstGeom prst="ellipse">
            <a:avLst/>
          </a:prstGeom>
          <a:solidFill>
            <a:schemeClr val="accent2"/>
          </a:solidFill>
          <a:ln w="38100">
            <a:noFill/>
            <a:rou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r>
              <a:rPr lang="zh-CN" altLang="en-US" sz="1100" b="1">
                <a:solidFill>
                  <a:schemeClr val="bg1"/>
                </a:solidFill>
                <a:latin typeface="+mn-ea"/>
                <a:ea typeface="+mn-ea"/>
                <a:cs typeface="+mn-ea"/>
                <a:sym typeface="Arial" panose="020B0604020202020204" pitchFamily="34" charset="0"/>
              </a:rPr>
              <a:t>请替换文字内容</a:t>
            </a:r>
            <a:endParaRPr lang="zh-CN" altLang="en-US" sz="1100" b="1" dirty="0">
              <a:solidFill>
                <a:schemeClr val="bg1"/>
              </a:solidFill>
              <a:latin typeface="+mn-ea"/>
              <a:ea typeface="+mn-ea"/>
              <a:cs typeface="+mn-ea"/>
              <a:sym typeface="Arial" panose="020B0604020202020204" pitchFamily="34" charset="0"/>
            </a:endParaRPr>
          </a:p>
        </p:txBody>
      </p:sp>
      <p:sp>
        <p:nvSpPr>
          <p:cNvPr id="4" name="MH_SubTitle_3"/>
          <p:cNvSpPr>
            <a:spLocks noChangeArrowheads="1"/>
          </p:cNvSpPr>
          <p:nvPr/>
        </p:nvSpPr>
        <p:spPr bwMode="auto">
          <a:xfrm>
            <a:off x="2501299" y="3282149"/>
            <a:ext cx="674613" cy="674614"/>
          </a:xfrm>
          <a:prstGeom prst="ellipse">
            <a:avLst/>
          </a:prstGeom>
          <a:solidFill>
            <a:schemeClr val="accent1"/>
          </a:solidFill>
          <a:ln w="25400">
            <a:noFill/>
            <a:rou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r>
              <a:rPr lang="zh-CN" altLang="en-US" sz="900" b="1">
                <a:solidFill>
                  <a:schemeClr val="bg1"/>
                </a:solidFill>
                <a:latin typeface="+mn-ea"/>
                <a:ea typeface="+mn-ea"/>
                <a:cs typeface="+mn-ea"/>
                <a:sym typeface="Arial" panose="020B0604020202020204" pitchFamily="34" charset="0"/>
              </a:rPr>
              <a:t>请替换文字内容</a:t>
            </a:r>
            <a:endParaRPr lang="zh-CN" altLang="en-US" sz="900" b="1" dirty="0">
              <a:solidFill>
                <a:schemeClr val="bg1"/>
              </a:solidFill>
              <a:latin typeface="+mn-ea"/>
              <a:ea typeface="+mn-ea"/>
              <a:cs typeface="+mn-ea"/>
              <a:sym typeface="Arial" panose="020B0604020202020204" pitchFamily="34" charset="0"/>
            </a:endParaRPr>
          </a:p>
        </p:txBody>
      </p:sp>
      <p:sp>
        <p:nvSpPr>
          <p:cNvPr id="5" name="MH_SubTitle_1"/>
          <p:cNvSpPr>
            <a:spLocks noChangeArrowheads="1"/>
          </p:cNvSpPr>
          <p:nvPr/>
        </p:nvSpPr>
        <p:spPr bwMode="auto">
          <a:xfrm>
            <a:off x="3691795" y="2021019"/>
            <a:ext cx="673026" cy="674613"/>
          </a:xfrm>
          <a:prstGeom prst="ellipse">
            <a:avLst/>
          </a:prstGeom>
          <a:solidFill>
            <a:schemeClr val="accent2"/>
          </a:solidFill>
          <a:ln w="25400">
            <a:noFill/>
            <a:rou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r>
              <a:rPr lang="zh-CN" altLang="en-US" sz="900" b="1">
                <a:solidFill>
                  <a:schemeClr val="bg1"/>
                </a:solidFill>
                <a:latin typeface="+mn-ea"/>
                <a:ea typeface="+mn-ea"/>
                <a:cs typeface="+mn-ea"/>
                <a:sym typeface="Arial" panose="020B0604020202020204" pitchFamily="34" charset="0"/>
              </a:rPr>
              <a:t>请替换文字内容</a:t>
            </a:r>
            <a:endParaRPr lang="zh-CN" altLang="en-US" sz="900" b="1" dirty="0">
              <a:solidFill>
                <a:schemeClr val="bg1"/>
              </a:solidFill>
              <a:latin typeface="+mn-ea"/>
              <a:ea typeface="+mn-ea"/>
              <a:cs typeface="+mn-ea"/>
              <a:sym typeface="Arial" panose="020B0604020202020204" pitchFamily="34" charset="0"/>
            </a:endParaRPr>
          </a:p>
        </p:txBody>
      </p:sp>
      <p:sp>
        <p:nvSpPr>
          <p:cNvPr id="6" name="MH_SubTitle_5"/>
          <p:cNvSpPr>
            <a:spLocks noChangeArrowheads="1"/>
          </p:cNvSpPr>
          <p:nvPr/>
        </p:nvSpPr>
        <p:spPr bwMode="auto">
          <a:xfrm>
            <a:off x="3587029" y="4327402"/>
            <a:ext cx="674613" cy="674614"/>
          </a:xfrm>
          <a:prstGeom prst="ellipse">
            <a:avLst/>
          </a:prstGeom>
          <a:solidFill>
            <a:schemeClr val="accent2"/>
          </a:solidFill>
          <a:ln w="25400">
            <a:noFill/>
            <a:rou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r>
              <a:rPr lang="zh-CN" altLang="en-US" sz="900" b="1">
                <a:solidFill>
                  <a:schemeClr val="bg1"/>
                </a:solidFill>
                <a:latin typeface="+mn-ea"/>
                <a:ea typeface="+mn-ea"/>
                <a:cs typeface="+mn-ea"/>
                <a:sym typeface="Arial" panose="020B0604020202020204" pitchFamily="34" charset="0"/>
              </a:rPr>
              <a:t>请替换文字内容</a:t>
            </a:r>
            <a:endParaRPr lang="zh-CN" altLang="en-US" sz="900" b="1" dirty="0">
              <a:solidFill>
                <a:schemeClr val="bg1"/>
              </a:solidFill>
              <a:latin typeface="+mn-ea"/>
              <a:ea typeface="+mn-ea"/>
              <a:cs typeface="+mn-ea"/>
              <a:sym typeface="Arial" panose="020B0604020202020204" pitchFamily="34" charset="0"/>
            </a:endParaRPr>
          </a:p>
        </p:txBody>
      </p:sp>
      <p:sp>
        <p:nvSpPr>
          <p:cNvPr id="7" name="MH_Other_2"/>
          <p:cNvSpPr>
            <a:spLocks noChangeArrowheads="1"/>
          </p:cNvSpPr>
          <p:nvPr/>
        </p:nvSpPr>
        <p:spPr bwMode="auto">
          <a:xfrm flipH="1">
            <a:off x="6852160" y="2357532"/>
            <a:ext cx="2411148" cy="2411147"/>
          </a:xfrm>
          <a:prstGeom prst="ellipse">
            <a:avLst/>
          </a:prstGeom>
          <a:noFill/>
          <a:ln w="6350">
            <a:solidFill>
              <a:schemeClr val="bg1">
                <a:lumMod val="65000"/>
              </a:schemeClr>
            </a:solidFill>
            <a:round/>
          </a:ln>
          <a:extLst>
            <a:ext uri="{909E8E84-426E-40DD-AFC4-6F175D3DCCD1}">
              <a14:hiddenFill xmlns:a14="http://schemas.microsoft.com/office/drawing/2010/main">
                <a:solidFill>
                  <a:srgbClr val="FFFFFF"/>
                </a:solidFill>
              </a14:hiddenFill>
            </a:ext>
          </a:extLst>
        </p:spPr>
        <p:txBody>
          <a:bodyPr lIns="90160" tIns="46985" rIns="90160" bIns="46985"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endParaRPr lang="en-US" altLang="zh-CN" sz="1400" b="1">
              <a:solidFill>
                <a:schemeClr val="bg1"/>
              </a:solidFill>
              <a:latin typeface="+mn-ea"/>
              <a:ea typeface="+mn-ea"/>
              <a:sym typeface="Arial" panose="020B0604020202020204" pitchFamily="34" charset="0"/>
            </a:endParaRPr>
          </a:p>
        </p:txBody>
      </p:sp>
      <p:sp>
        <p:nvSpPr>
          <p:cNvPr id="8" name="MH_Title_2"/>
          <p:cNvSpPr>
            <a:spLocks noChangeArrowheads="1"/>
          </p:cNvSpPr>
          <p:nvPr/>
        </p:nvSpPr>
        <p:spPr bwMode="auto">
          <a:xfrm flipH="1">
            <a:off x="6382310" y="3103574"/>
            <a:ext cx="1031762" cy="1031762"/>
          </a:xfrm>
          <a:prstGeom prst="ellipse">
            <a:avLst/>
          </a:prstGeom>
          <a:solidFill>
            <a:schemeClr val="accent3"/>
          </a:solidFill>
          <a:ln w="38100">
            <a:noFill/>
            <a:rou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r>
              <a:rPr lang="zh-CN" altLang="en-US" sz="1100" b="1">
                <a:solidFill>
                  <a:schemeClr val="bg1"/>
                </a:solidFill>
                <a:latin typeface="+mn-ea"/>
                <a:ea typeface="+mn-ea"/>
                <a:cs typeface="+mn-ea"/>
                <a:sym typeface="Arial" panose="020B0604020202020204" pitchFamily="34" charset="0"/>
              </a:rPr>
              <a:t>请替换文字内容</a:t>
            </a:r>
            <a:endParaRPr lang="zh-CN" altLang="en-US" sz="1100" b="1" dirty="0">
              <a:solidFill>
                <a:schemeClr val="bg1"/>
              </a:solidFill>
              <a:latin typeface="+mn-ea"/>
              <a:ea typeface="+mn-ea"/>
              <a:cs typeface="+mn-ea"/>
              <a:sym typeface="Arial" panose="020B0604020202020204" pitchFamily="34" charset="0"/>
            </a:endParaRPr>
          </a:p>
        </p:txBody>
      </p:sp>
      <p:sp>
        <p:nvSpPr>
          <p:cNvPr id="9" name="MH_SubTitle_4"/>
          <p:cNvSpPr>
            <a:spLocks noChangeArrowheads="1"/>
          </p:cNvSpPr>
          <p:nvPr/>
        </p:nvSpPr>
        <p:spPr bwMode="auto">
          <a:xfrm flipH="1">
            <a:off x="8910921" y="3282149"/>
            <a:ext cx="673026" cy="674614"/>
          </a:xfrm>
          <a:prstGeom prst="ellipse">
            <a:avLst/>
          </a:prstGeom>
          <a:solidFill>
            <a:schemeClr val="accent4"/>
          </a:solidFill>
          <a:ln w="25400">
            <a:noFill/>
            <a:rou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r>
              <a:rPr lang="zh-CN" altLang="en-US" sz="900" b="1">
                <a:solidFill>
                  <a:schemeClr val="bg1"/>
                </a:solidFill>
                <a:latin typeface="+mn-ea"/>
                <a:ea typeface="+mn-ea"/>
                <a:cs typeface="+mn-ea"/>
                <a:sym typeface="Arial" panose="020B0604020202020204" pitchFamily="34" charset="0"/>
              </a:rPr>
              <a:t>请替换文字内容</a:t>
            </a:r>
            <a:endParaRPr lang="zh-CN" altLang="en-US" sz="900" b="1" dirty="0">
              <a:solidFill>
                <a:schemeClr val="bg1"/>
              </a:solidFill>
              <a:latin typeface="+mn-ea"/>
              <a:ea typeface="+mn-ea"/>
              <a:cs typeface="+mn-ea"/>
              <a:sym typeface="Arial" panose="020B0604020202020204" pitchFamily="34" charset="0"/>
            </a:endParaRPr>
          </a:p>
        </p:txBody>
      </p:sp>
      <p:sp>
        <p:nvSpPr>
          <p:cNvPr id="10" name="MH_SubTitle_2"/>
          <p:cNvSpPr>
            <a:spLocks noChangeArrowheads="1"/>
          </p:cNvSpPr>
          <p:nvPr/>
        </p:nvSpPr>
        <p:spPr bwMode="auto">
          <a:xfrm flipH="1">
            <a:off x="7720427" y="2021019"/>
            <a:ext cx="674613" cy="674613"/>
          </a:xfrm>
          <a:prstGeom prst="ellipse">
            <a:avLst/>
          </a:prstGeom>
          <a:solidFill>
            <a:schemeClr val="accent3"/>
          </a:solidFill>
          <a:ln w="25400">
            <a:noFill/>
            <a:rou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r>
              <a:rPr lang="zh-CN" altLang="en-US" sz="900" b="1">
                <a:solidFill>
                  <a:schemeClr val="bg1"/>
                </a:solidFill>
                <a:latin typeface="+mn-ea"/>
                <a:ea typeface="+mn-ea"/>
                <a:cs typeface="+mn-ea"/>
                <a:sym typeface="Arial" panose="020B0604020202020204" pitchFamily="34" charset="0"/>
              </a:rPr>
              <a:t>请替换文字内容</a:t>
            </a:r>
            <a:endParaRPr lang="zh-CN" altLang="en-US" sz="900" b="1" dirty="0">
              <a:solidFill>
                <a:schemeClr val="bg1"/>
              </a:solidFill>
              <a:latin typeface="+mn-ea"/>
              <a:ea typeface="+mn-ea"/>
              <a:cs typeface="+mn-ea"/>
              <a:sym typeface="Arial" panose="020B0604020202020204" pitchFamily="34" charset="0"/>
            </a:endParaRPr>
          </a:p>
        </p:txBody>
      </p:sp>
      <p:sp>
        <p:nvSpPr>
          <p:cNvPr id="11" name="MH_SubTitle_6"/>
          <p:cNvSpPr>
            <a:spLocks noChangeArrowheads="1"/>
          </p:cNvSpPr>
          <p:nvPr/>
        </p:nvSpPr>
        <p:spPr bwMode="auto">
          <a:xfrm flipH="1">
            <a:off x="7825191" y="4327402"/>
            <a:ext cx="673026" cy="674614"/>
          </a:xfrm>
          <a:prstGeom prst="ellipse">
            <a:avLst/>
          </a:prstGeom>
          <a:solidFill>
            <a:schemeClr val="accent3"/>
          </a:solidFill>
          <a:ln w="25400">
            <a:noFill/>
            <a:rou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r>
              <a:rPr lang="zh-CN" altLang="en-US" sz="900" b="1">
                <a:solidFill>
                  <a:schemeClr val="bg1"/>
                </a:solidFill>
                <a:latin typeface="+mn-ea"/>
                <a:ea typeface="+mn-ea"/>
                <a:cs typeface="+mn-ea"/>
                <a:sym typeface="Arial" panose="020B0604020202020204" pitchFamily="34" charset="0"/>
              </a:rPr>
              <a:t>请替换文字内容</a:t>
            </a:r>
            <a:endParaRPr lang="zh-CN" altLang="en-US" sz="900" b="1" dirty="0">
              <a:solidFill>
                <a:schemeClr val="bg1"/>
              </a:solidFill>
              <a:latin typeface="+mn-ea"/>
              <a:ea typeface="+mn-ea"/>
              <a:cs typeface="+mn-ea"/>
              <a:sym typeface="Arial" panose="020B0604020202020204" pitchFamily="34" charset="0"/>
            </a:endParaRPr>
          </a:p>
        </p:txBody>
      </p:sp>
      <p:sp>
        <p:nvSpPr>
          <p:cNvPr id="12" name="MH_Other_3"/>
          <p:cNvSpPr/>
          <p:nvPr/>
        </p:nvSpPr>
        <p:spPr bwMode="auto">
          <a:xfrm rot="18955331">
            <a:off x="4942607" y="2717853"/>
            <a:ext cx="2217493" cy="2217495"/>
          </a:xfrm>
          <a:custGeom>
            <a:avLst/>
            <a:gdLst>
              <a:gd name="T0" fmla="*/ 1108868 w 2217737"/>
              <a:gd name="T1" fmla="*/ 0 h 2217738"/>
              <a:gd name="T2" fmla="*/ 2217737 w 2217737"/>
              <a:gd name="T3" fmla="*/ 1108869 h 2217738"/>
              <a:gd name="T4" fmla="*/ 1108869 w 2217737"/>
              <a:gd name="T5" fmla="*/ 1108869 h 2217738"/>
              <a:gd name="T6" fmla="*/ 1108868 w 2217737"/>
              <a:gd name="T7" fmla="*/ 0 h 2217738"/>
              <a:gd name="T8" fmla="*/ 1108868 w 2217737"/>
              <a:gd name="T9" fmla="*/ 0 h 2217738"/>
              <a:gd name="T10" fmla="*/ 2217737 w 2217737"/>
              <a:gd name="T11" fmla="*/ 1108869 h 221773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17737" h="2217738" stroke="0">
                <a:moveTo>
                  <a:pt x="1108868" y="0"/>
                </a:moveTo>
                <a:cubicBezTo>
                  <a:pt x="1721279" y="0"/>
                  <a:pt x="2217737" y="496458"/>
                  <a:pt x="2217737" y="1108869"/>
                </a:cubicBezTo>
                <a:lnTo>
                  <a:pt x="1108869" y="1108869"/>
                </a:lnTo>
                <a:cubicBezTo>
                  <a:pt x="1108869" y="739246"/>
                  <a:pt x="1108868" y="369623"/>
                  <a:pt x="1108868" y="0"/>
                </a:cubicBezTo>
                <a:close/>
              </a:path>
              <a:path w="2217737" h="2217738" fill="none">
                <a:moveTo>
                  <a:pt x="1108868" y="0"/>
                </a:moveTo>
                <a:cubicBezTo>
                  <a:pt x="1721279" y="0"/>
                  <a:pt x="2217737" y="496458"/>
                  <a:pt x="2217737" y="1108869"/>
                </a:cubicBezTo>
              </a:path>
            </a:pathLst>
          </a:custGeom>
          <a:noFill/>
          <a:ln w="9525" cap="flat" cmpd="sng">
            <a:solidFill>
              <a:schemeClr val="bg1">
                <a:lumMod val="65000"/>
              </a:schemeClr>
            </a:solidFill>
            <a:round/>
            <a:headEnd type="oval" w="med" len="med"/>
            <a:tailEnd type="triangle" w="med" len="med"/>
          </a:ln>
          <a:extLst>
            <a:ext uri="{909E8E84-426E-40DD-AFC4-6F175D3DCCD1}">
              <a14:hiddenFill xmlns:a14="http://schemas.microsoft.com/office/drawing/2010/main">
                <a:solidFill>
                  <a:srgbClr val="FFFFFF"/>
                </a:solidFill>
              </a14:hiddenFill>
            </a:ext>
          </a:extLst>
        </p:spPr>
        <p:txBody>
          <a:bodyPr anchor="ctr"/>
          <a:lstStyle/>
          <a:p>
            <a:pPr>
              <a:lnSpc>
                <a:spcPct val="120000"/>
              </a:lnSpc>
            </a:pPr>
            <a:endParaRPr lang="zh-CN" altLang="en-US">
              <a:solidFill>
                <a:schemeClr val="tx1">
                  <a:lumMod val="75000"/>
                  <a:lumOff val="25000"/>
                </a:schemeClr>
              </a:solidFill>
              <a:latin typeface="+mn-ea"/>
              <a:sym typeface="Arial" panose="020B0604020202020204" pitchFamily="34" charset="0"/>
            </a:endParaRPr>
          </a:p>
        </p:txBody>
      </p:sp>
      <p:sp>
        <p:nvSpPr>
          <p:cNvPr id="13" name="MH_Other_4"/>
          <p:cNvSpPr/>
          <p:nvPr/>
        </p:nvSpPr>
        <p:spPr bwMode="auto">
          <a:xfrm rot="18955331" flipH="1" flipV="1">
            <a:off x="4926735" y="2301974"/>
            <a:ext cx="2219081" cy="2217495"/>
          </a:xfrm>
          <a:custGeom>
            <a:avLst/>
            <a:gdLst>
              <a:gd name="T0" fmla="*/ 1109662 w 2219325"/>
              <a:gd name="T1" fmla="*/ 0 h 2217738"/>
              <a:gd name="T2" fmla="*/ 2219325 w 2219325"/>
              <a:gd name="T3" fmla="*/ 1108869 h 2217738"/>
              <a:gd name="T4" fmla="*/ 1109663 w 2219325"/>
              <a:gd name="T5" fmla="*/ 1108869 h 2217738"/>
              <a:gd name="T6" fmla="*/ 1109662 w 2219325"/>
              <a:gd name="T7" fmla="*/ 0 h 2217738"/>
              <a:gd name="T8" fmla="*/ 1109662 w 2219325"/>
              <a:gd name="T9" fmla="*/ 0 h 2217738"/>
              <a:gd name="T10" fmla="*/ 2219325 w 2219325"/>
              <a:gd name="T11" fmla="*/ 1108869 h 221773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19325" h="2217738" stroke="0">
                <a:moveTo>
                  <a:pt x="1109662" y="0"/>
                </a:moveTo>
                <a:cubicBezTo>
                  <a:pt x="1722512" y="0"/>
                  <a:pt x="2219325" y="496458"/>
                  <a:pt x="2219325" y="1108869"/>
                </a:cubicBezTo>
                <a:lnTo>
                  <a:pt x="1109663" y="1108869"/>
                </a:lnTo>
                <a:cubicBezTo>
                  <a:pt x="1109663" y="739246"/>
                  <a:pt x="1109662" y="369623"/>
                  <a:pt x="1109662" y="0"/>
                </a:cubicBezTo>
                <a:close/>
              </a:path>
              <a:path w="2219325" h="2217738" fill="none">
                <a:moveTo>
                  <a:pt x="1109662" y="0"/>
                </a:moveTo>
                <a:cubicBezTo>
                  <a:pt x="1722512" y="0"/>
                  <a:pt x="2219325" y="496458"/>
                  <a:pt x="2219325" y="1108869"/>
                </a:cubicBezTo>
              </a:path>
            </a:pathLst>
          </a:custGeom>
          <a:noFill/>
          <a:ln w="6350" cap="flat" cmpd="sng">
            <a:solidFill>
              <a:schemeClr val="bg1">
                <a:lumMod val="65000"/>
              </a:schemeClr>
            </a:solidFill>
            <a:round/>
            <a:headEnd type="oval" w="med" len="med"/>
            <a:tailEnd type="triangle" w="med" len="med"/>
          </a:ln>
          <a:extLst>
            <a:ext uri="{909E8E84-426E-40DD-AFC4-6F175D3DCCD1}">
              <a14:hiddenFill xmlns:a14="http://schemas.microsoft.com/office/drawing/2010/main">
                <a:solidFill>
                  <a:srgbClr val="FFFFFF"/>
                </a:solidFill>
              </a14:hiddenFill>
            </a:ext>
          </a:extLst>
        </p:spPr>
        <p:txBody>
          <a:bodyPr anchor="ctr"/>
          <a:lstStyle/>
          <a:p>
            <a:pPr>
              <a:lnSpc>
                <a:spcPct val="120000"/>
              </a:lnSpc>
            </a:pPr>
            <a:endParaRPr lang="zh-CN" altLang="en-US" sz="1400" b="1">
              <a:solidFill>
                <a:schemeClr val="bg1"/>
              </a:solidFill>
              <a:latin typeface="+mn-ea"/>
              <a:sym typeface="Arial" panose="020B0604020202020204" pitchFamily="34" charset="0"/>
            </a:endParaRPr>
          </a:p>
        </p:txBody>
      </p:sp>
      <p:sp>
        <p:nvSpPr>
          <p:cNvPr id="14" name="TextBox 23"/>
          <p:cNvSpPr txBox="1"/>
          <p:nvPr/>
        </p:nvSpPr>
        <p:spPr>
          <a:xfrm>
            <a:off x="4464608" y="5025641"/>
            <a:ext cx="2237789" cy="279948"/>
          </a:xfrm>
          <a:prstGeom prst="rect">
            <a:avLst/>
          </a:prstGeom>
          <a:noFill/>
        </p:spPr>
        <p:txBody>
          <a:bodyPr wrap="square" lIns="0" tIns="0" rIns="0" bIns="0" rtlCol="0">
            <a:spAutoFit/>
          </a:bodyPr>
          <a:lstStyle/>
          <a:p>
            <a:pPr>
              <a:lnSpc>
                <a:spcPct val="120000"/>
              </a:lnSpc>
            </a:pPr>
            <a:r>
              <a:rPr lang="zh-CN" altLang="en-US" sz="760" dirty="0">
                <a:solidFill>
                  <a:schemeClr val="tx1">
                    <a:lumMod val="75000"/>
                    <a:lumOff val="25000"/>
                  </a:schemeClr>
                </a:solidFill>
                <a:latin typeface="+mn-ea"/>
                <a:cs typeface="+mn-ea"/>
                <a:sym typeface="Arial" panose="020B0604020202020204" pitchFamily="34" charset="0"/>
              </a:rPr>
              <a:t>点击添加相关标题文字，点击添加相关标题文字，点击添加相关标题文字，点击添加相关标题文字。</a:t>
            </a:r>
            <a:endParaRPr lang="en-GB" altLang="zh-CN" sz="760" dirty="0">
              <a:solidFill>
                <a:schemeClr val="tx1">
                  <a:lumMod val="75000"/>
                  <a:lumOff val="25000"/>
                </a:schemeClr>
              </a:solidFill>
              <a:latin typeface="+mn-ea"/>
              <a:cs typeface="+mn-ea"/>
              <a:sym typeface="Arial" panose="020B0604020202020204" pitchFamily="34" charset="0"/>
            </a:endParaRPr>
          </a:p>
        </p:txBody>
      </p:sp>
      <p:sp>
        <p:nvSpPr>
          <p:cNvPr id="15" name="TextBox 24"/>
          <p:cNvSpPr txBox="1"/>
          <p:nvPr/>
        </p:nvSpPr>
        <p:spPr>
          <a:xfrm>
            <a:off x="4464607" y="4766577"/>
            <a:ext cx="1189428" cy="245067"/>
          </a:xfrm>
          <a:prstGeom prst="rect">
            <a:avLst/>
          </a:prstGeom>
          <a:noFill/>
        </p:spPr>
        <p:txBody>
          <a:bodyPr wrap="none" lIns="0" tIns="0" rIns="0" bIns="0" rtlCol="0">
            <a:spAutoFit/>
          </a:bodyPr>
          <a:lstStyle/>
          <a:p>
            <a:pPr>
              <a:lnSpc>
                <a:spcPct val="120000"/>
              </a:lnSpc>
            </a:pPr>
            <a:r>
              <a:rPr lang="zh-CN" altLang="en-US" sz="1325">
                <a:solidFill>
                  <a:schemeClr val="tx1">
                    <a:lumMod val="75000"/>
                    <a:lumOff val="25000"/>
                  </a:schemeClr>
                </a:solidFill>
                <a:latin typeface="+mn-ea"/>
                <a:cs typeface="+mn-ea"/>
                <a:sym typeface="Arial" panose="020B0604020202020204" pitchFamily="34" charset="0"/>
              </a:rPr>
              <a:t>请替换文字内容</a:t>
            </a:r>
            <a:endParaRPr lang="zh-CN" altLang="en-US" sz="1325" dirty="0">
              <a:solidFill>
                <a:schemeClr val="tx1">
                  <a:lumMod val="75000"/>
                  <a:lumOff val="25000"/>
                </a:schemeClr>
              </a:solidFill>
              <a:latin typeface="+mn-ea"/>
              <a:cs typeface="+mn-ea"/>
              <a:sym typeface="Arial" panose="020B0604020202020204" pitchFamily="34" charset="0"/>
            </a:endParaRPr>
          </a:p>
        </p:txBody>
      </p:sp>
      <p:sp>
        <p:nvSpPr>
          <p:cNvPr id="16" name="TextBox 23"/>
          <p:cNvSpPr txBox="1"/>
          <p:nvPr/>
        </p:nvSpPr>
        <p:spPr>
          <a:xfrm>
            <a:off x="8592888" y="5025641"/>
            <a:ext cx="2237789" cy="279948"/>
          </a:xfrm>
          <a:prstGeom prst="rect">
            <a:avLst/>
          </a:prstGeom>
          <a:noFill/>
        </p:spPr>
        <p:txBody>
          <a:bodyPr wrap="square" lIns="0" tIns="0" rIns="0" bIns="0" rtlCol="0">
            <a:spAutoFit/>
          </a:bodyPr>
          <a:lstStyle/>
          <a:p>
            <a:pPr>
              <a:lnSpc>
                <a:spcPct val="120000"/>
              </a:lnSpc>
            </a:pPr>
            <a:r>
              <a:rPr lang="zh-CN" altLang="en-US" sz="760" dirty="0">
                <a:solidFill>
                  <a:schemeClr val="tx1">
                    <a:lumMod val="75000"/>
                    <a:lumOff val="25000"/>
                  </a:schemeClr>
                </a:solidFill>
                <a:latin typeface="+mn-ea"/>
                <a:cs typeface="+mn-ea"/>
                <a:sym typeface="Arial" panose="020B0604020202020204" pitchFamily="34" charset="0"/>
              </a:rPr>
              <a:t>点击添加相关标题文字，点击添加相关标题文字，点击添加相关标题文字，点击添加相关标题文字。</a:t>
            </a:r>
            <a:endParaRPr lang="en-GB" altLang="zh-CN" sz="760" dirty="0">
              <a:solidFill>
                <a:schemeClr val="tx1">
                  <a:lumMod val="75000"/>
                  <a:lumOff val="25000"/>
                </a:schemeClr>
              </a:solidFill>
              <a:latin typeface="+mn-ea"/>
              <a:cs typeface="+mn-ea"/>
              <a:sym typeface="Arial" panose="020B0604020202020204" pitchFamily="34" charset="0"/>
            </a:endParaRPr>
          </a:p>
        </p:txBody>
      </p:sp>
      <p:sp>
        <p:nvSpPr>
          <p:cNvPr id="17" name="TextBox 24"/>
          <p:cNvSpPr txBox="1"/>
          <p:nvPr/>
        </p:nvSpPr>
        <p:spPr>
          <a:xfrm>
            <a:off x="8592887" y="4766577"/>
            <a:ext cx="1189428" cy="245067"/>
          </a:xfrm>
          <a:prstGeom prst="rect">
            <a:avLst/>
          </a:prstGeom>
          <a:noFill/>
        </p:spPr>
        <p:txBody>
          <a:bodyPr wrap="none" lIns="0" tIns="0" rIns="0" bIns="0" rtlCol="0">
            <a:spAutoFit/>
          </a:bodyPr>
          <a:lstStyle/>
          <a:p>
            <a:pPr>
              <a:lnSpc>
                <a:spcPct val="120000"/>
              </a:lnSpc>
            </a:pPr>
            <a:r>
              <a:rPr lang="zh-CN" altLang="en-US" sz="1325">
                <a:solidFill>
                  <a:schemeClr val="tx1">
                    <a:lumMod val="75000"/>
                    <a:lumOff val="25000"/>
                  </a:schemeClr>
                </a:solidFill>
                <a:latin typeface="+mn-ea"/>
                <a:cs typeface="+mn-ea"/>
                <a:sym typeface="Arial" panose="020B0604020202020204" pitchFamily="34" charset="0"/>
              </a:rPr>
              <a:t>请替换文字内容</a:t>
            </a:r>
            <a:endParaRPr lang="zh-CN" altLang="en-US" sz="1325" dirty="0">
              <a:solidFill>
                <a:schemeClr val="tx1">
                  <a:lumMod val="75000"/>
                  <a:lumOff val="25000"/>
                </a:schemeClr>
              </a:solidFill>
              <a:latin typeface="+mn-ea"/>
              <a:cs typeface="+mn-ea"/>
              <a:sym typeface="Arial" panose="020B0604020202020204" pitchFamily="34" charset="0"/>
            </a:endParaRPr>
          </a:p>
        </p:txBody>
      </p:sp>
      <p:sp>
        <p:nvSpPr>
          <p:cNvPr id="18" name="TextBox 23"/>
          <p:cNvSpPr txBox="1"/>
          <p:nvPr/>
        </p:nvSpPr>
        <p:spPr>
          <a:xfrm>
            <a:off x="1423441" y="1599168"/>
            <a:ext cx="2237789" cy="279948"/>
          </a:xfrm>
          <a:prstGeom prst="rect">
            <a:avLst/>
          </a:prstGeom>
          <a:noFill/>
        </p:spPr>
        <p:txBody>
          <a:bodyPr wrap="square" lIns="0" tIns="0" rIns="0" bIns="0" rtlCol="0">
            <a:spAutoFit/>
          </a:bodyPr>
          <a:lstStyle/>
          <a:p>
            <a:pPr>
              <a:lnSpc>
                <a:spcPct val="120000"/>
              </a:lnSpc>
            </a:pPr>
            <a:r>
              <a:rPr lang="zh-CN" altLang="en-US" sz="760" dirty="0">
                <a:solidFill>
                  <a:schemeClr val="tx1">
                    <a:lumMod val="75000"/>
                    <a:lumOff val="25000"/>
                  </a:schemeClr>
                </a:solidFill>
                <a:latin typeface="+mn-ea"/>
                <a:cs typeface="+mn-ea"/>
                <a:sym typeface="Arial" panose="020B0604020202020204" pitchFamily="34" charset="0"/>
              </a:rPr>
              <a:t>点击添加相关标题文字，点击添加相关标题文字，点击添加相关标题文字，点击添加相关标题文字。</a:t>
            </a:r>
            <a:endParaRPr lang="en-GB" altLang="zh-CN" sz="760" dirty="0">
              <a:solidFill>
                <a:schemeClr val="tx1">
                  <a:lumMod val="75000"/>
                  <a:lumOff val="25000"/>
                </a:schemeClr>
              </a:solidFill>
              <a:latin typeface="+mn-ea"/>
              <a:cs typeface="+mn-ea"/>
              <a:sym typeface="Arial" panose="020B0604020202020204" pitchFamily="34" charset="0"/>
            </a:endParaRPr>
          </a:p>
        </p:txBody>
      </p:sp>
      <p:sp>
        <p:nvSpPr>
          <p:cNvPr id="19" name="TextBox 24"/>
          <p:cNvSpPr txBox="1"/>
          <p:nvPr/>
        </p:nvSpPr>
        <p:spPr>
          <a:xfrm>
            <a:off x="1423440" y="1340102"/>
            <a:ext cx="1189428" cy="245067"/>
          </a:xfrm>
          <a:prstGeom prst="rect">
            <a:avLst/>
          </a:prstGeom>
          <a:noFill/>
        </p:spPr>
        <p:txBody>
          <a:bodyPr wrap="none" lIns="0" tIns="0" rIns="0" bIns="0" rtlCol="0">
            <a:spAutoFit/>
          </a:bodyPr>
          <a:lstStyle/>
          <a:p>
            <a:pPr>
              <a:lnSpc>
                <a:spcPct val="120000"/>
              </a:lnSpc>
            </a:pPr>
            <a:r>
              <a:rPr lang="zh-CN" altLang="en-US" sz="1325" dirty="0">
                <a:solidFill>
                  <a:schemeClr val="tx1">
                    <a:lumMod val="75000"/>
                    <a:lumOff val="25000"/>
                  </a:schemeClr>
                </a:solidFill>
                <a:latin typeface="+mn-ea"/>
                <a:cs typeface="+mn-ea"/>
                <a:sym typeface="Arial" panose="020B0604020202020204" pitchFamily="34" charset="0"/>
              </a:rPr>
              <a:t>请替换文字内容</a:t>
            </a:r>
            <a:endParaRPr lang="zh-CN" altLang="en-US" sz="1325" dirty="0">
              <a:solidFill>
                <a:schemeClr val="tx1">
                  <a:lumMod val="75000"/>
                  <a:lumOff val="25000"/>
                </a:schemeClr>
              </a:solidFill>
              <a:latin typeface="+mn-ea"/>
              <a:cs typeface="+mn-ea"/>
              <a:sym typeface="Arial" panose="020B0604020202020204" pitchFamily="34" charset="0"/>
            </a:endParaRPr>
          </a:p>
        </p:txBody>
      </p:sp>
      <p:sp>
        <p:nvSpPr>
          <p:cNvPr id="20" name="TextBox 23"/>
          <p:cNvSpPr txBox="1"/>
          <p:nvPr/>
        </p:nvSpPr>
        <p:spPr>
          <a:xfrm>
            <a:off x="5551721" y="1599168"/>
            <a:ext cx="2237789" cy="279948"/>
          </a:xfrm>
          <a:prstGeom prst="rect">
            <a:avLst/>
          </a:prstGeom>
          <a:noFill/>
        </p:spPr>
        <p:txBody>
          <a:bodyPr wrap="square" lIns="0" tIns="0" rIns="0" bIns="0" rtlCol="0">
            <a:spAutoFit/>
          </a:bodyPr>
          <a:lstStyle/>
          <a:p>
            <a:pPr>
              <a:lnSpc>
                <a:spcPct val="120000"/>
              </a:lnSpc>
            </a:pPr>
            <a:r>
              <a:rPr lang="zh-CN" altLang="en-US" sz="760" dirty="0">
                <a:solidFill>
                  <a:schemeClr val="tx1">
                    <a:lumMod val="75000"/>
                    <a:lumOff val="25000"/>
                  </a:schemeClr>
                </a:solidFill>
                <a:latin typeface="+mn-ea"/>
                <a:cs typeface="+mn-ea"/>
                <a:sym typeface="Arial" panose="020B0604020202020204" pitchFamily="34" charset="0"/>
              </a:rPr>
              <a:t>点击添加相关标题文字，点击添加相关标题文字，点击添加相关标题文字，点击添加相关标题文字。</a:t>
            </a:r>
            <a:endParaRPr lang="en-GB" altLang="zh-CN" sz="760" dirty="0">
              <a:solidFill>
                <a:schemeClr val="tx1">
                  <a:lumMod val="75000"/>
                  <a:lumOff val="25000"/>
                </a:schemeClr>
              </a:solidFill>
              <a:latin typeface="+mn-ea"/>
              <a:cs typeface="+mn-ea"/>
              <a:sym typeface="Arial" panose="020B0604020202020204" pitchFamily="34" charset="0"/>
            </a:endParaRPr>
          </a:p>
        </p:txBody>
      </p:sp>
      <p:sp>
        <p:nvSpPr>
          <p:cNvPr id="21" name="TextBox 24"/>
          <p:cNvSpPr txBox="1"/>
          <p:nvPr/>
        </p:nvSpPr>
        <p:spPr>
          <a:xfrm>
            <a:off x="5551720" y="1340102"/>
            <a:ext cx="1189428" cy="245067"/>
          </a:xfrm>
          <a:prstGeom prst="rect">
            <a:avLst/>
          </a:prstGeom>
          <a:noFill/>
        </p:spPr>
        <p:txBody>
          <a:bodyPr wrap="none" lIns="0" tIns="0" rIns="0" bIns="0" rtlCol="0">
            <a:spAutoFit/>
          </a:bodyPr>
          <a:lstStyle/>
          <a:p>
            <a:pPr>
              <a:lnSpc>
                <a:spcPct val="120000"/>
              </a:lnSpc>
            </a:pPr>
            <a:r>
              <a:rPr lang="zh-CN" altLang="en-US" sz="1325">
                <a:solidFill>
                  <a:schemeClr val="tx1">
                    <a:lumMod val="75000"/>
                    <a:lumOff val="25000"/>
                  </a:schemeClr>
                </a:solidFill>
                <a:latin typeface="+mn-ea"/>
                <a:cs typeface="+mn-ea"/>
                <a:sym typeface="Arial" panose="020B0604020202020204" pitchFamily="34" charset="0"/>
              </a:rPr>
              <a:t>请替换文字内容</a:t>
            </a:r>
            <a:endParaRPr lang="zh-CN" altLang="en-US" sz="1325" dirty="0">
              <a:solidFill>
                <a:schemeClr val="tx1">
                  <a:lumMod val="75000"/>
                  <a:lumOff val="25000"/>
                </a:schemeClr>
              </a:solidFill>
              <a:latin typeface="+mn-ea"/>
              <a:cs typeface="+mn-ea"/>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1000" fill="hold"/>
                                        <p:tgtEl>
                                          <p:spTgt spid="7"/>
                                        </p:tgtEl>
                                        <p:attrNameLst>
                                          <p:attrName>ppt_w</p:attrName>
                                        </p:attrNameLst>
                                      </p:cBhvr>
                                      <p:tavLst>
                                        <p:tav tm="0">
                                          <p:val>
                                            <p:fltVal val="0"/>
                                          </p:val>
                                        </p:tav>
                                        <p:tav tm="100000">
                                          <p:val>
                                            <p:strVal val="#ppt_w"/>
                                          </p:val>
                                        </p:tav>
                                      </p:tavLst>
                                    </p:anim>
                                    <p:anim calcmode="lin" valueType="num">
                                      <p:cBhvr>
                                        <p:cTn id="14" dur="1000" fill="hold"/>
                                        <p:tgtEl>
                                          <p:spTgt spid="7"/>
                                        </p:tgtEl>
                                        <p:attrNameLst>
                                          <p:attrName>ppt_h</p:attrName>
                                        </p:attrNameLst>
                                      </p:cBhvr>
                                      <p:tavLst>
                                        <p:tav tm="0">
                                          <p:val>
                                            <p:fltVal val="0"/>
                                          </p:val>
                                        </p:tav>
                                        <p:tav tm="100000">
                                          <p:val>
                                            <p:strVal val="#ppt_h"/>
                                          </p:val>
                                        </p:tav>
                                      </p:tavLst>
                                    </p:anim>
                                    <p:anim calcmode="lin" valueType="num">
                                      <p:cBhvr>
                                        <p:cTn id="15" dur="1000" fill="hold"/>
                                        <p:tgtEl>
                                          <p:spTgt spid="7"/>
                                        </p:tgtEl>
                                        <p:attrNameLst>
                                          <p:attrName>style.rotation</p:attrName>
                                        </p:attrNameLst>
                                      </p:cBhvr>
                                      <p:tavLst>
                                        <p:tav tm="0">
                                          <p:val>
                                            <p:fltVal val="90"/>
                                          </p:val>
                                        </p:tav>
                                        <p:tav tm="100000">
                                          <p:val>
                                            <p:fltVal val="0"/>
                                          </p:val>
                                        </p:tav>
                                      </p:tavLst>
                                    </p:anim>
                                    <p:animEffect transition="in" filter="fade">
                                      <p:cBhvr>
                                        <p:cTn id="16" dur="1000"/>
                                        <p:tgtEl>
                                          <p:spTgt spid="7"/>
                                        </p:tgtEl>
                                      </p:cBhvr>
                                    </p:animEffect>
                                  </p:childTnLst>
                                </p:cTn>
                              </p:par>
                            </p:childTnLst>
                          </p:cTn>
                        </p:par>
                        <p:par>
                          <p:cTn id="17" fill="hold">
                            <p:stCondLst>
                              <p:cond delay="1000"/>
                            </p:stCondLst>
                            <p:childTnLst>
                              <p:par>
                                <p:cTn id="18" presetID="15" presetClass="entr" presetSubtype="0" fill="hold" grpId="0" nodeType="after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p:cTn id="20" dur="1000" fill="hold"/>
                                        <p:tgtEl>
                                          <p:spTgt spid="4"/>
                                        </p:tgtEl>
                                        <p:attrNameLst>
                                          <p:attrName>ppt_w</p:attrName>
                                        </p:attrNameLst>
                                      </p:cBhvr>
                                      <p:tavLst>
                                        <p:tav tm="0">
                                          <p:val>
                                            <p:fltVal val="0"/>
                                          </p:val>
                                        </p:tav>
                                        <p:tav tm="100000">
                                          <p:val>
                                            <p:strVal val="#ppt_w"/>
                                          </p:val>
                                        </p:tav>
                                      </p:tavLst>
                                    </p:anim>
                                    <p:anim calcmode="lin" valueType="num">
                                      <p:cBhvr>
                                        <p:cTn id="21" dur="1000" fill="hold"/>
                                        <p:tgtEl>
                                          <p:spTgt spid="4"/>
                                        </p:tgtEl>
                                        <p:attrNameLst>
                                          <p:attrName>ppt_h</p:attrName>
                                        </p:attrNameLst>
                                      </p:cBhvr>
                                      <p:tavLst>
                                        <p:tav tm="0">
                                          <p:val>
                                            <p:fltVal val="0"/>
                                          </p:val>
                                        </p:tav>
                                        <p:tav tm="100000">
                                          <p:val>
                                            <p:strVal val="#ppt_h"/>
                                          </p:val>
                                        </p:tav>
                                      </p:tavLst>
                                    </p:anim>
                                    <p:anim calcmode="lin" valueType="num">
                                      <p:cBhvr>
                                        <p:cTn id="22"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23" dur="1000" fill="hold"/>
                                        <p:tgtEl>
                                          <p:spTgt spid="4"/>
                                        </p:tgtEl>
                                        <p:attrNameLst>
                                          <p:attrName>ppt_y</p:attrName>
                                        </p:attrNameLst>
                                      </p:cBhvr>
                                      <p:tavLst>
                                        <p:tav tm="0" fmla="#ppt_y+(sin(-2*pi*(1-$))*-#ppt_x+cos(-2*pi*(1-$))*(1-#ppt_y))*(1-$)">
                                          <p:val>
                                            <p:fltVal val="0"/>
                                          </p:val>
                                        </p:tav>
                                        <p:tav tm="100000">
                                          <p:val>
                                            <p:fltVal val="1"/>
                                          </p:val>
                                        </p:tav>
                                      </p:tavLst>
                                    </p:anim>
                                  </p:childTnLst>
                                </p:cTn>
                              </p:par>
                              <p:par>
                                <p:cTn id="24" presetID="15" presetClass="entr" presetSubtype="0" fill="hold" grpId="0" nodeType="with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p:cTn id="26" dur="1000" fill="hold"/>
                                        <p:tgtEl>
                                          <p:spTgt spid="5"/>
                                        </p:tgtEl>
                                        <p:attrNameLst>
                                          <p:attrName>ppt_w</p:attrName>
                                        </p:attrNameLst>
                                      </p:cBhvr>
                                      <p:tavLst>
                                        <p:tav tm="0">
                                          <p:val>
                                            <p:fltVal val="0"/>
                                          </p:val>
                                        </p:tav>
                                        <p:tav tm="100000">
                                          <p:val>
                                            <p:strVal val="#ppt_w"/>
                                          </p:val>
                                        </p:tav>
                                      </p:tavLst>
                                    </p:anim>
                                    <p:anim calcmode="lin" valueType="num">
                                      <p:cBhvr>
                                        <p:cTn id="27" dur="1000" fill="hold"/>
                                        <p:tgtEl>
                                          <p:spTgt spid="5"/>
                                        </p:tgtEl>
                                        <p:attrNameLst>
                                          <p:attrName>ppt_h</p:attrName>
                                        </p:attrNameLst>
                                      </p:cBhvr>
                                      <p:tavLst>
                                        <p:tav tm="0">
                                          <p:val>
                                            <p:fltVal val="0"/>
                                          </p:val>
                                        </p:tav>
                                        <p:tav tm="100000">
                                          <p:val>
                                            <p:strVal val="#ppt_h"/>
                                          </p:val>
                                        </p:tav>
                                      </p:tavLst>
                                    </p:anim>
                                    <p:anim calcmode="lin" valueType="num">
                                      <p:cBhvr>
                                        <p:cTn id="28"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29" dur="1000" fill="hold"/>
                                        <p:tgtEl>
                                          <p:spTgt spid="5"/>
                                        </p:tgtEl>
                                        <p:attrNameLst>
                                          <p:attrName>ppt_y</p:attrName>
                                        </p:attrNameLst>
                                      </p:cBhvr>
                                      <p:tavLst>
                                        <p:tav tm="0" fmla="#ppt_y+(sin(-2*pi*(1-$))*-#ppt_x+cos(-2*pi*(1-$))*(1-#ppt_y))*(1-$)">
                                          <p:val>
                                            <p:fltVal val="0"/>
                                          </p:val>
                                        </p:tav>
                                        <p:tav tm="100000">
                                          <p:val>
                                            <p:fltVal val="1"/>
                                          </p:val>
                                        </p:tav>
                                      </p:tavLst>
                                    </p:anim>
                                  </p:childTnLst>
                                </p:cTn>
                              </p:par>
                              <p:par>
                                <p:cTn id="30" presetID="15" presetClass="entr" presetSubtype="0" fill="hold" grpId="0" nodeType="with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p:cTn id="32" dur="1000" fill="hold"/>
                                        <p:tgtEl>
                                          <p:spTgt spid="6"/>
                                        </p:tgtEl>
                                        <p:attrNameLst>
                                          <p:attrName>ppt_w</p:attrName>
                                        </p:attrNameLst>
                                      </p:cBhvr>
                                      <p:tavLst>
                                        <p:tav tm="0">
                                          <p:val>
                                            <p:fltVal val="0"/>
                                          </p:val>
                                        </p:tav>
                                        <p:tav tm="100000">
                                          <p:val>
                                            <p:strVal val="#ppt_w"/>
                                          </p:val>
                                        </p:tav>
                                      </p:tavLst>
                                    </p:anim>
                                    <p:anim calcmode="lin" valueType="num">
                                      <p:cBhvr>
                                        <p:cTn id="33" dur="1000" fill="hold"/>
                                        <p:tgtEl>
                                          <p:spTgt spid="6"/>
                                        </p:tgtEl>
                                        <p:attrNameLst>
                                          <p:attrName>ppt_h</p:attrName>
                                        </p:attrNameLst>
                                      </p:cBhvr>
                                      <p:tavLst>
                                        <p:tav tm="0">
                                          <p:val>
                                            <p:fltVal val="0"/>
                                          </p:val>
                                        </p:tav>
                                        <p:tav tm="100000">
                                          <p:val>
                                            <p:strVal val="#ppt_h"/>
                                          </p:val>
                                        </p:tav>
                                      </p:tavLst>
                                    </p:anim>
                                    <p:anim calcmode="lin" valueType="num">
                                      <p:cBhvr>
                                        <p:cTn id="34" dur="1000" fill="hold"/>
                                        <p:tgtEl>
                                          <p:spTgt spid="6"/>
                                        </p:tgtEl>
                                        <p:attrNameLst>
                                          <p:attrName>ppt_x</p:attrName>
                                        </p:attrNameLst>
                                      </p:cBhvr>
                                      <p:tavLst>
                                        <p:tav tm="0" fmla="#ppt_x+(cos(-2*pi*(1-$))*-#ppt_x-sin(-2*pi*(1-$))*(1-#ppt_y))*(1-$)">
                                          <p:val>
                                            <p:fltVal val="0"/>
                                          </p:val>
                                        </p:tav>
                                        <p:tav tm="100000">
                                          <p:val>
                                            <p:fltVal val="1"/>
                                          </p:val>
                                        </p:tav>
                                      </p:tavLst>
                                    </p:anim>
                                    <p:anim calcmode="lin" valueType="num">
                                      <p:cBhvr>
                                        <p:cTn id="35" dur="1000" fill="hold"/>
                                        <p:tgtEl>
                                          <p:spTgt spid="6"/>
                                        </p:tgtEl>
                                        <p:attrNameLst>
                                          <p:attrName>ppt_y</p:attrName>
                                        </p:attrNameLst>
                                      </p:cBhvr>
                                      <p:tavLst>
                                        <p:tav tm="0" fmla="#ppt_y+(sin(-2*pi*(1-$))*-#ppt_x+cos(-2*pi*(1-$))*(1-#ppt_y))*(1-$)">
                                          <p:val>
                                            <p:fltVal val="0"/>
                                          </p:val>
                                        </p:tav>
                                        <p:tav tm="100000">
                                          <p:val>
                                            <p:fltVal val="1"/>
                                          </p:val>
                                        </p:tav>
                                      </p:tavLst>
                                    </p:anim>
                                  </p:childTnLst>
                                </p:cTn>
                              </p:par>
                              <p:par>
                                <p:cTn id="36" presetID="15" presetClass="entr" presetSubtype="0" fill="hold" grpId="0" nodeType="withEffect">
                                  <p:stCondLst>
                                    <p:cond delay="0"/>
                                  </p:stCondLst>
                                  <p:childTnLst>
                                    <p:set>
                                      <p:cBhvr>
                                        <p:cTn id="37" dur="1" fill="hold">
                                          <p:stCondLst>
                                            <p:cond delay="0"/>
                                          </p:stCondLst>
                                        </p:cTn>
                                        <p:tgtEl>
                                          <p:spTgt spid="3"/>
                                        </p:tgtEl>
                                        <p:attrNameLst>
                                          <p:attrName>style.visibility</p:attrName>
                                        </p:attrNameLst>
                                      </p:cBhvr>
                                      <p:to>
                                        <p:strVal val="visible"/>
                                      </p:to>
                                    </p:set>
                                    <p:anim calcmode="lin" valueType="num">
                                      <p:cBhvr>
                                        <p:cTn id="38" dur="1000" fill="hold"/>
                                        <p:tgtEl>
                                          <p:spTgt spid="3"/>
                                        </p:tgtEl>
                                        <p:attrNameLst>
                                          <p:attrName>ppt_w</p:attrName>
                                        </p:attrNameLst>
                                      </p:cBhvr>
                                      <p:tavLst>
                                        <p:tav tm="0">
                                          <p:val>
                                            <p:fltVal val="0"/>
                                          </p:val>
                                        </p:tav>
                                        <p:tav tm="100000">
                                          <p:val>
                                            <p:strVal val="#ppt_w"/>
                                          </p:val>
                                        </p:tav>
                                      </p:tavLst>
                                    </p:anim>
                                    <p:anim calcmode="lin" valueType="num">
                                      <p:cBhvr>
                                        <p:cTn id="39" dur="1000" fill="hold"/>
                                        <p:tgtEl>
                                          <p:spTgt spid="3"/>
                                        </p:tgtEl>
                                        <p:attrNameLst>
                                          <p:attrName>ppt_h</p:attrName>
                                        </p:attrNameLst>
                                      </p:cBhvr>
                                      <p:tavLst>
                                        <p:tav tm="0">
                                          <p:val>
                                            <p:fltVal val="0"/>
                                          </p:val>
                                        </p:tav>
                                        <p:tav tm="100000">
                                          <p:val>
                                            <p:strVal val="#ppt_h"/>
                                          </p:val>
                                        </p:tav>
                                      </p:tavLst>
                                    </p:anim>
                                    <p:anim calcmode="lin" valueType="num">
                                      <p:cBhvr>
                                        <p:cTn id="40" dur="1000" fill="hold"/>
                                        <p:tgtEl>
                                          <p:spTgt spid="3"/>
                                        </p:tgtEl>
                                        <p:attrNameLst>
                                          <p:attrName>ppt_x</p:attrName>
                                        </p:attrNameLst>
                                      </p:cBhvr>
                                      <p:tavLst>
                                        <p:tav tm="0" fmla="#ppt_x+(cos(-2*pi*(1-$))*-#ppt_x-sin(-2*pi*(1-$))*(1-#ppt_y))*(1-$)">
                                          <p:val>
                                            <p:fltVal val="0"/>
                                          </p:val>
                                        </p:tav>
                                        <p:tav tm="100000">
                                          <p:val>
                                            <p:fltVal val="1"/>
                                          </p:val>
                                        </p:tav>
                                      </p:tavLst>
                                    </p:anim>
                                    <p:anim calcmode="lin" valueType="num">
                                      <p:cBhvr>
                                        <p:cTn id="41" dur="1000" fill="hold"/>
                                        <p:tgtEl>
                                          <p:spTgt spid="3"/>
                                        </p:tgtEl>
                                        <p:attrNameLst>
                                          <p:attrName>ppt_y</p:attrName>
                                        </p:attrNameLst>
                                      </p:cBhvr>
                                      <p:tavLst>
                                        <p:tav tm="0" fmla="#ppt_y+(sin(-2*pi*(1-$))*-#ppt_x+cos(-2*pi*(1-$))*(1-#ppt_y))*(1-$)">
                                          <p:val>
                                            <p:fltVal val="0"/>
                                          </p:val>
                                        </p:tav>
                                        <p:tav tm="100000">
                                          <p:val>
                                            <p:fltVal val="1"/>
                                          </p:val>
                                        </p:tav>
                                      </p:tavLst>
                                    </p:anim>
                                  </p:childTnLst>
                                </p:cTn>
                              </p:par>
                              <p:par>
                                <p:cTn id="42" presetID="15" presetClass="entr" presetSubtype="0" fill="hold" grpId="0" nodeType="withEffect">
                                  <p:stCondLst>
                                    <p:cond delay="0"/>
                                  </p:stCondLst>
                                  <p:childTnLst>
                                    <p:set>
                                      <p:cBhvr>
                                        <p:cTn id="43" dur="1" fill="hold">
                                          <p:stCondLst>
                                            <p:cond delay="0"/>
                                          </p:stCondLst>
                                        </p:cTn>
                                        <p:tgtEl>
                                          <p:spTgt spid="8"/>
                                        </p:tgtEl>
                                        <p:attrNameLst>
                                          <p:attrName>style.visibility</p:attrName>
                                        </p:attrNameLst>
                                      </p:cBhvr>
                                      <p:to>
                                        <p:strVal val="visible"/>
                                      </p:to>
                                    </p:set>
                                    <p:anim calcmode="lin" valueType="num">
                                      <p:cBhvr>
                                        <p:cTn id="44" dur="1000" fill="hold"/>
                                        <p:tgtEl>
                                          <p:spTgt spid="8"/>
                                        </p:tgtEl>
                                        <p:attrNameLst>
                                          <p:attrName>ppt_w</p:attrName>
                                        </p:attrNameLst>
                                      </p:cBhvr>
                                      <p:tavLst>
                                        <p:tav tm="0">
                                          <p:val>
                                            <p:fltVal val="0"/>
                                          </p:val>
                                        </p:tav>
                                        <p:tav tm="100000">
                                          <p:val>
                                            <p:strVal val="#ppt_w"/>
                                          </p:val>
                                        </p:tav>
                                      </p:tavLst>
                                    </p:anim>
                                    <p:anim calcmode="lin" valueType="num">
                                      <p:cBhvr>
                                        <p:cTn id="45" dur="1000" fill="hold"/>
                                        <p:tgtEl>
                                          <p:spTgt spid="8"/>
                                        </p:tgtEl>
                                        <p:attrNameLst>
                                          <p:attrName>ppt_h</p:attrName>
                                        </p:attrNameLst>
                                      </p:cBhvr>
                                      <p:tavLst>
                                        <p:tav tm="0">
                                          <p:val>
                                            <p:fltVal val="0"/>
                                          </p:val>
                                        </p:tav>
                                        <p:tav tm="100000">
                                          <p:val>
                                            <p:strVal val="#ppt_h"/>
                                          </p:val>
                                        </p:tav>
                                      </p:tavLst>
                                    </p:anim>
                                    <p:anim calcmode="lin" valueType="num">
                                      <p:cBhvr>
                                        <p:cTn id="46" dur="1000" fill="hold"/>
                                        <p:tgtEl>
                                          <p:spTgt spid="8"/>
                                        </p:tgtEl>
                                        <p:attrNameLst>
                                          <p:attrName>ppt_x</p:attrName>
                                        </p:attrNameLst>
                                      </p:cBhvr>
                                      <p:tavLst>
                                        <p:tav tm="0" fmla="#ppt_x+(cos(-2*pi*(1-$))*-#ppt_x-sin(-2*pi*(1-$))*(1-#ppt_y))*(1-$)">
                                          <p:val>
                                            <p:fltVal val="0"/>
                                          </p:val>
                                        </p:tav>
                                        <p:tav tm="100000">
                                          <p:val>
                                            <p:fltVal val="1"/>
                                          </p:val>
                                        </p:tav>
                                      </p:tavLst>
                                    </p:anim>
                                    <p:anim calcmode="lin" valueType="num">
                                      <p:cBhvr>
                                        <p:cTn id="47" dur="1000" fill="hold"/>
                                        <p:tgtEl>
                                          <p:spTgt spid="8"/>
                                        </p:tgtEl>
                                        <p:attrNameLst>
                                          <p:attrName>ppt_y</p:attrName>
                                        </p:attrNameLst>
                                      </p:cBhvr>
                                      <p:tavLst>
                                        <p:tav tm="0" fmla="#ppt_y+(sin(-2*pi*(1-$))*-#ppt_x+cos(-2*pi*(1-$))*(1-#ppt_y))*(1-$)">
                                          <p:val>
                                            <p:fltVal val="0"/>
                                          </p:val>
                                        </p:tav>
                                        <p:tav tm="100000">
                                          <p:val>
                                            <p:fltVal val="1"/>
                                          </p:val>
                                        </p:tav>
                                      </p:tavLst>
                                    </p:anim>
                                  </p:childTnLst>
                                </p:cTn>
                              </p:par>
                              <p:par>
                                <p:cTn id="48" presetID="15" presetClass="entr" presetSubtype="0" fill="hold" grpId="0" nodeType="withEffect">
                                  <p:stCondLst>
                                    <p:cond delay="0"/>
                                  </p:stCondLst>
                                  <p:childTnLst>
                                    <p:set>
                                      <p:cBhvr>
                                        <p:cTn id="49" dur="1" fill="hold">
                                          <p:stCondLst>
                                            <p:cond delay="0"/>
                                          </p:stCondLst>
                                        </p:cTn>
                                        <p:tgtEl>
                                          <p:spTgt spid="10"/>
                                        </p:tgtEl>
                                        <p:attrNameLst>
                                          <p:attrName>style.visibility</p:attrName>
                                        </p:attrNameLst>
                                      </p:cBhvr>
                                      <p:to>
                                        <p:strVal val="visible"/>
                                      </p:to>
                                    </p:set>
                                    <p:anim calcmode="lin" valueType="num">
                                      <p:cBhvr>
                                        <p:cTn id="50" dur="1000" fill="hold"/>
                                        <p:tgtEl>
                                          <p:spTgt spid="10"/>
                                        </p:tgtEl>
                                        <p:attrNameLst>
                                          <p:attrName>ppt_w</p:attrName>
                                        </p:attrNameLst>
                                      </p:cBhvr>
                                      <p:tavLst>
                                        <p:tav tm="0">
                                          <p:val>
                                            <p:fltVal val="0"/>
                                          </p:val>
                                        </p:tav>
                                        <p:tav tm="100000">
                                          <p:val>
                                            <p:strVal val="#ppt_w"/>
                                          </p:val>
                                        </p:tav>
                                      </p:tavLst>
                                    </p:anim>
                                    <p:anim calcmode="lin" valueType="num">
                                      <p:cBhvr>
                                        <p:cTn id="51" dur="1000" fill="hold"/>
                                        <p:tgtEl>
                                          <p:spTgt spid="10"/>
                                        </p:tgtEl>
                                        <p:attrNameLst>
                                          <p:attrName>ppt_h</p:attrName>
                                        </p:attrNameLst>
                                      </p:cBhvr>
                                      <p:tavLst>
                                        <p:tav tm="0">
                                          <p:val>
                                            <p:fltVal val="0"/>
                                          </p:val>
                                        </p:tav>
                                        <p:tav tm="100000">
                                          <p:val>
                                            <p:strVal val="#ppt_h"/>
                                          </p:val>
                                        </p:tav>
                                      </p:tavLst>
                                    </p:anim>
                                    <p:anim calcmode="lin" valueType="num">
                                      <p:cBhvr>
                                        <p:cTn id="52" dur="1000" fill="hold"/>
                                        <p:tgtEl>
                                          <p:spTgt spid="10"/>
                                        </p:tgtEl>
                                        <p:attrNameLst>
                                          <p:attrName>ppt_x</p:attrName>
                                        </p:attrNameLst>
                                      </p:cBhvr>
                                      <p:tavLst>
                                        <p:tav tm="0" fmla="#ppt_x+(cos(-2*pi*(1-$))*-#ppt_x-sin(-2*pi*(1-$))*(1-#ppt_y))*(1-$)">
                                          <p:val>
                                            <p:fltVal val="0"/>
                                          </p:val>
                                        </p:tav>
                                        <p:tav tm="100000">
                                          <p:val>
                                            <p:fltVal val="1"/>
                                          </p:val>
                                        </p:tav>
                                      </p:tavLst>
                                    </p:anim>
                                    <p:anim calcmode="lin" valueType="num">
                                      <p:cBhvr>
                                        <p:cTn id="53" dur="1000" fill="hold"/>
                                        <p:tgtEl>
                                          <p:spTgt spid="10"/>
                                        </p:tgtEl>
                                        <p:attrNameLst>
                                          <p:attrName>ppt_y</p:attrName>
                                        </p:attrNameLst>
                                      </p:cBhvr>
                                      <p:tavLst>
                                        <p:tav tm="0" fmla="#ppt_y+(sin(-2*pi*(1-$))*-#ppt_x+cos(-2*pi*(1-$))*(1-#ppt_y))*(1-$)">
                                          <p:val>
                                            <p:fltVal val="0"/>
                                          </p:val>
                                        </p:tav>
                                        <p:tav tm="100000">
                                          <p:val>
                                            <p:fltVal val="1"/>
                                          </p:val>
                                        </p:tav>
                                      </p:tavLst>
                                    </p:anim>
                                  </p:childTnLst>
                                </p:cTn>
                              </p:par>
                              <p:par>
                                <p:cTn id="54" presetID="15" presetClass="entr" presetSubtype="0" fill="hold" grpId="0" nodeType="withEffect">
                                  <p:stCondLst>
                                    <p:cond delay="0"/>
                                  </p:stCondLst>
                                  <p:childTnLst>
                                    <p:set>
                                      <p:cBhvr>
                                        <p:cTn id="55" dur="1" fill="hold">
                                          <p:stCondLst>
                                            <p:cond delay="0"/>
                                          </p:stCondLst>
                                        </p:cTn>
                                        <p:tgtEl>
                                          <p:spTgt spid="9"/>
                                        </p:tgtEl>
                                        <p:attrNameLst>
                                          <p:attrName>style.visibility</p:attrName>
                                        </p:attrNameLst>
                                      </p:cBhvr>
                                      <p:to>
                                        <p:strVal val="visible"/>
                                      </p:to>
                                    </p:set>
                                    <p:anim calcmode="lin" valueType="num">
                                      <p:cBhvr>
                                        <p:cTn id="56" dur="1000" fill="hold"/>
                                        <p:tgtEl>
                                          <p:spTgt spid="9"/>
                                        </p:tgtEl>
                                        <p:attrNameLst>
                                          <p:attrName>ppt_w</p:attrName>
                                        </p:attrNameLst>
                                      </p:cBhvr>
                                      <p:tavLst>
                                        <p:tav tm="0">
                                          <p:val>
                                            <p:fltVal val="0"/>
                                          </p:val>
                                        </p:tav>
                                        <p:tav tm="100000">
                                          <p:val>
                                            <p:strVal val="#ppt_w"/>
                                          </p:val>
                                        </p:tav>
                                      </p:tavLst>
                                    </p:anim>
                                    <p:anim calcmode="lin" valueType="num">
                                      <p:cBhvr>
                                        <p:cTn id="57" dur="1000" fill="hold"/>
                                        <p:tgtEl>
                                          <p:spTgt spid="9"/>
                                        </p:tgtEl>
                                        <p:attrNameLst>
                                          <p:attrName>ppt_h</p:attrName>
                                        </p:attrNameLst>
                                      </p:cBhvr>
                                      <p:tavLst>
                                        <p:tav tm="0">
                                          <p:val>
                                            <p:fltVal val="0"/>
                                          </p:val>
                                        </p:tav>
                                        <p:tav tm="100000">
                                          <p:val>
                                            <p:strVal val="#ppt_h"/>
                                          </p:val>
                                        </p:tav>
                                      </p:tavLst>
                                    </p:anim>
                                    <p:anim calcmode="lin" valueType="num">
                                      <p:cBhvr>
                                        <p:cTn id="58" dur="1000" fill="hold"/>
                                        <p:tgtEl>
                                          <p:spTgt spid="9"/>
                                        </p:tgtEl>
                                        <p:attrNameLst>
                                          <p:attrName>ppt_x</p:attrName>
                                        </p:attrNameLst>
                                      </p:cBhvr>
                                      <p:tavLst>
                                        <p:tav tm="0" fmla="#ppt_x+(cos(-2*pi*(1-$))*-#ppt_x-sin(-2*pi*(1-$))*(1-#ppt_y))*(1-$)">
                                          <p:val>
                                            <p:fltVal val="0"/>
                                          </p:val>
                                        </p:tav>
                                        <p:tav tm="100000">
                                          <p:val>
                                            <p:fltVal val="1"/>
                                          </p:val>
                                        </p:tav>
                                      </p:tavLst>
                                    </p:anim>
                                    <p:anim calcmode="lin" valueType="num">
                                      <p:cBhvr>
                                        <p:cTn id="59" dur="1000" fill="hold"/>
                                        <p:tgtEl>
                                          <p:spTgt spid="9"/>
                                        </p:tgtEl>
                                        <p:attrNameLst>
                                          <p:attrName>ppt_y</p:attrName>
                                        </p:attrNameLst>
                                      </p:cBhvr>
                                      <p:tavLst>
                                        <p:tav tm="0" fmla="#ppt_y+(sin(-2*pi*(1-$))*-#ppt_x+cos(-2*pi*(1-$))*(1-#ppt_y))*(1-$)">
                                          <p:val>
                                            <p:fltVal val="0"/>
                                          </p:val>
                                        </p:tav>
                                        <p:tav tm="100000">
                                          <p:val>
                                            <p:fltVal val="1"/>
                                          </p:val>
                                        </p:tav>
                                      </p:tavLst>
                                    </p:anim>
                                  </p:childTnLst>
                                </p:cTn>
                              </p:par>
                              <p:par>
                                <p:cTn id="60" presetID="15" presetClass="entr" presetSubtype="0" fill="hold" grpId="0" nodeType="withEffect">
                                  <p:stCondLst>
                                    <p:cond delay="0"/>
                                  </p:stCondLst>
                                  <p:childTnLst>
                                    <p:set>
                                      <p:cBhvr>
                                        <p:cTn id="61" dur="1" fill="hold">
                                          <p:stCondLst>
                                            <p:cond delay="0"/>
                                          </p:stCondLst>
                                        </p:cTn>
                                        <p:tgtEl>
                                          <p:spTgt spid="11"/>
                                        </p:tgtEl>
                                        <p:attrNameLst>
                                          <p:attrName>style.visibility</p:attrName>
                                        </p:attrNameLst>
                                      </p:cBhvr>
                                      <p:to>
                                        <p:strVal val="visible"/>
                                      </p:to>
                                    </p:set>
                                    <p:anim calcmode="lin" valueType="num">
                                      <p:cBhvr>
                                        <p:cTn id="62" dur="1000" fill="hold"/>
                                        <p:tgtEl>
                                          <p:spTgt spid="11"/>
                                        </p:tgtEl>
                                        <p:attrNameLst>
                                          <p:attrName>ppt_w</p:attrName>
                                        </p:attrNameLst>
                                      </p:cBhvr>
                                      <p:tavLst>
                                        <p:tav tm="0">
                                          <p:val>
                                            <p:fltVal val="0"/>
                                          </p:val>
                                        </p:tav>
                                        <p:tav tm="100000">
                                          <p:val>
                                            <p:strVal val="#ppt_w"/>
                                          </p:val>
                                        </p:tav>
                                      </p:tavLst>
                                    </p:anim>
                                    <p:anim calcmode="lin" valueType="num">
                                      <p:cBhvr>
                                        <p:cTn id="63" dur="1000" fill="hold"/>
                                        <p:tgtEl>
                                          <p:spTgt spid="11"/>
                                        </p:tgtEl>
                                        <p:attrNameLst>
                                          <p:attrName>ppt_h</p:attrName>
                                        </p:attrNameLst>
                                      </p:cBhvr>
                                      <p:tavLst>
                                        <p:tav tm="0">
                                          <p:val>
                                            <p:fltVal val="0"/>
                                          </p:val>
                                        </p:tav>
                                        <p:tav tm="100000">
                                          <p:val>
                                            <p:strVal val="#ppt_h"/>
                                          </p:val>
                                        </p:tav>
                                      </p:tavLst>
                                    </p:anim>
                                    <p:anim calcmode="lin" valueType="num">
                                      <p:cBhvr>
                                        <p:cTn id="64" dur="1000" fill="hold"/>
                                        <p:tgtEl>
                                          <p:spTgt spid="11"/>
                                        </p:tgtEl>
                                        <p:attrNameLst>
                                          <p:attrName>ppt_x</p:attrName>
                                        </p:attrNameLst>
                                      </p:cBhvr>
                                      <p:tavLst>
                                        <p:tav tm="0" fmla="#ppt_x+(cos(-2*pi*(1-$))*-#ppt_x-sin(-2*pi*(1-$))*(1-#ppt_y))*(1-$)">
                                          <p:val>
                                            <p:fltVal val="0"/>
                                          </p:val>
                                        </p:tav>
                                        <p:tav tm="100000">
                                          <p:val>
                                            <p:fltVal val="1"/>
                                          </p:val>
                                        </p:tav>
                                      </p:tavLst>
                                    </p:anim>
                                    <p:anim calcmode="lin" valueType="num">
                                      <p:cBhvr>
                                        <p:cTn id="65" dur="1000" fill="hold"/>
                                        <p:tgtEl>
                                          <p:spTgt spid="11"/>
                                        </p:tgtEl>
                                        <p:attrNameLst>
                                          <p:attrName>ppt_y</p:attrName>
                                        </p:attrNameLst>
                                      </p:cBhvr>
                                      <p:tavLst>
                                        <p:tav tm="0" fmla="#ppt_y+(sin(-2*pi*(1-$))*-#ppt_x+cos(-2*pi*(1-$))*(1-#ppt_y))*(1-$)">
                                          <p:val>
                                            <p:fltVal val="0"/>
                                          </p:val>
                                        </p:tav>
                                        <p:tav tm="100000">
                                          <p:val>
                                            <p:fltVal val="1"/>
                                          </p:val>
                                        </p:tav>
                                      </p:tavLst>
                                    </p:anim>
                                  </p:childTnLst>
                                </p:cTn>
                              </p:par>
                            </p:childTnLst>
                          </p:cTn>
                        </p:par>
                        <p:par>
                          <p:cTn id="66" fill="hold">
                            <p:stCondLst>
                              <p:cond delay="2000"/>
                            </p:stCondLst>
                            <p:childTnLst>
                              <p:par>
                                <p:cTn id="67" presetID="22" presetClass="entr" presetSubtype="8" fill="hold" grpId="0" nodeType="afterEffect">
                                  <p:stCondLst>
                                    <p:cond delay="0"/>
                                  </p:stCondLst>
                                  <p:childTnLst>
                                    <p:set>
                                      <p:cBhvr>
                                        <p:cTn id="68" dur="1" fill="hold">
                                          <p:stCondLst>
                                            <p:cond delay="0"/>
                                          </p:stCondLst>
                                        </p:cTn>
                                        <p:tgtEl>
                                          <p:spTgt spid="12"/>
                                        </p:tgtEl>
                                        <p:attrNameLst>
                                          <p:attrName>style.visibility</p:attrName>
                                        </p:attrNameLst>
                                      </p:cBhvr>
                                      <p:to>
                                        <p:strVal val="visible"/>
                                      </p:to>
                                    </p:set>
                                    <p:animEffect transition="in" filter="wipe(left)">
                                      <p:cBhvr>
                                        <p:cTn id="69" dur="500"/>
                                        <p:tgtEl>
                                          <p:spTgt spid="12"/>
                                        </p:tgtEl>
                                      </p:cBhvr>
                                    </p:animEffect>
                                  </p:childTnLst>
                                </p:cTn>
                              </p:par>
                              <p:par>
                                <p:cTn id="70" presetID="22" presetClass="entr" presetSubtype="2" fill="hold" grpId="0" nodeType="withEffect">
                                  <p:stCondLst>
                                    <p:cond delay="0"/>
                                  </p:stCondLst>
                                  <p:childTnLst>
                                    <p:set>
                                      <p:cBhvr>
                                        <p:cTn id="71" dur="1" fill="hold">
                                          <p:stCondLst>
                                            <p:cond delay="0"/>
                                          </p:stCondLst>
                                        </p:cTn>
                                        <p:tgtEl>
                                          <p:spTgt spid="13"/>
                                        </p:tgtEl>
                                        <p:attrNameLst>
                                          <p:attrName>style.visibility</p:attrName>
                                        </p:attrNameLst>
                                      </p:cBhvr>
                                      <p:to>
                                        <p:strVal val="visible"/>
                                      </p:to>
                                    </p:set>
                                    <p:animEffect transition="in" filter="wipe(right)">
                                      <p:cBhvr>
                                        <p:cTn id="72" dur="500"/>
                                        <p:tgtEl>
                                          <p:spTgt spid="13"/>
                                        </p:tgtEl>
                                      </p:cBhvr>
                                    </p:animEffect>
                                  </p:childTnLst>
                                </p:cTn>
                              </p:par>
                            </p:childTnLst>
                          </p:cTn>
                        </p:par>
                        <p:par>
                          <p:cTn id="73" fill="hold">
                            <p:stCondLst>
                              <p:cond delay="2500"/>
                            </p:stCondLst>
                            <p:childTnLst>
                              <p:par>
                                <p:cTn id="74" presetID="12" presetClass="entr" presetSubtype="4" fill="hold" grpId="0" nodeType="afterEffect">
                                  <p:stCondLst>
                                    <p:cond delay="0"/>
                                  </p:stCondLst>
                                  <p:childTnLst>
                                    <p:set>
                                      <p:cBhvr>
                                        <p:cTn id="75" dur="1" fill="hold">
                                          <p:stCondLst>
                                            <p:cond delay="0"/>
                                          </p:stCondLst>
                                        </p:cTn>
                                        <p:tgtEl>
                                          <p:spTgt spid="14"/>
                                        </p:tgtEl>
                                        <p:attrNameLst>
                                          <p:attrName>style.visibility</p:attrName>
                                        </p:attrNameLst>
                                      </p:cBhvr>
                                      <p:to>
                                        <p:strVal val="visible"/>
                                      </p:to>
                                    </p:set>
                                    <p:anim calcmode="lin" valueType="num">
                                      <p:cBhvr additive="base">
                                        <p:cTn id="76" dur="500"/>
                                        <p:tgtEl>
                                          <p:spTgt spid="14"/>
                                        </p:tgtEl>
                                        <p:attrNameLst>
                                          <p:attrName>ppt_y</p:attrName>
                                        </p:attrNameLst>
                                      </p:cBhvr>
                                      <p:tavLst>
                                        <p:tav tm="0">
                                          <p:val>
                                            <p:strVal val="#ppt_y+#ppt_h*1.125000"/>
                                          </p:val>
                                        </p:tav>
                                        <p:tav tm="100000">
                                          <p:val>
                                            <p:strVal val="#ppt_y"/>
                                          </p:val>
                                        </p:tav>
                                      </p:tavLst>
                                    </p:anim>
                                    <p:animEffect transition="in" filter="wipe(up)">
                                      <p:cBhvr>
                                        <p:cTn id="77" dur="500"/>
                                        <p:tgtEl>
                                          <p:spTgt spid="14"/>
                                        </p:tgtEl>
                                      </p:cBhvr>
                                    </p:animEffect>
                                  </p:childTnLst>
                                </p:cTn>
                              </p:par>
                              <p:par>
                                <p:cTn id="78" presetID="12" presetClass="entr" presetSubtype="1" fill="hold" grpId="0" nodeType="withEffect">
                                  <p:stCondLst>
                                    <p:cond delay="0"/>
                                  </p:stCondLst>
                                  <p:childTnLst>
                                    <p:set>
                                      <p:cBhvr>
                                        <p:cTn id="79" dur="1" fill="hold">
                                          <p:stCondLst>
                                            <p:cond delay="0"/>
                                          </p:stCondLst>
                                        </p:cTn>
                                        <p:tgtEl>
                                          <p:spTgt spid="15"/>
                                        </p:tgtEl>
                                        <p:attrNameLst>
                                          <p:attrName>style.visibility</p:attrName>
                                        </p:attrNameLst>
                                      </p:cBhvr>
                                      <p:to>
                                        <p:strVal val="visible"/>
                                      </p:to>
                                    </p:set>
                                    <p:anim calcmode="lin" valueType="num">
                                      <p:cBhvr additive="base">
                                        <p:cTn id="80" dur="500"/>
                                        <p:tgtEl>
                                          <p:spTgt spid="15"/>
                                        </p:tgtEl>
                                        <p:attrNameLst>
                                          <p:attrName>ppt_y</p:attrName>
                                        </p:attrNameLst>
                                      </p:cBhvr>
                                      <p:tavLst>
                                        <p:tav tm="0">
                                          <p:val>
                                            <p:strVal val="#ppt_y-#ppt_h*1.125000"/>
                                          </p:val>
                                        </p:tav>
                                        <p:tav tm="100000">
                                          <p:val>
                                            <p:strVal val="#ppt_y"/>
                                          </p:val>
                                        </p:tav>
                                      </p:tavLst>
                                    </p:anim>
                                    <p:animEffect transition="in" filter="wipe(down)">
                                      <p:cBhvr>
                                        <p:cTn id="81" dur="500"/>
                                        <p:tgtEl>
                                          <p:spTgt spid="15"/>
                                        </p:tgtEl>
                                      </p:cBhvr>
                                    </p:animEffect>
                                  </p:childTnLst>
                                </p:cTn>
                              </p:par>
                            </p:childTnLst>
                          </p:cTn>
                        </p:par>
                        <p:par>
                          <p:cTn id="82" fill="hold">
                            <p:stCondLst>
                              <p:cond delay="3000"/>
                            </p:stCondLst>
                            <p:childTnLst>
                              <p:par>
                                <p:cTn id="83" presetID="12" presetClass="entr" presetSubtype="4" fill="hold" grpId="0" nodeType="afterEffect">
                                  <p:stCondLst>
                                    <p:cond delay="0"/>
                                  </p:stCondLst>
                                  <p:childTnLst>
                                    <p:set>
                                      <p:cBhvr>
                                        <p:cTn id="84" dur="1" fill="hold">
                                          <p:stCondLst>
                                            <p:cond delay="0"/>
                                          </p:stCondLst>
                                        </p:cTn>
                                        <p:tgtEl>
                                          <p:spTgt spid="16"/>
                                        </p:tgtEl>
                                        <p:attrNameLst>
                                          <p:attrName>style.visibility</p:attrName>
                                        </p:attrNameLst>
                                      </p:cBhvr>
                                      <p:to>
                                        <p:strVal val="visible"/>
                                      </p:to>
                                    </p:set>
                                    <p:anim calcmode="lin" valueType="num">
                                      <p:cBhvr additive="base">
                                        <p:cTn id="85" dur="500"/>
                                        <p:tgtEl>
                                          <p:spTgt spid="16"/>
                                        </p:tgtEl>
                                        <p:attrNameLst>
                                          <p:attrName>ppt_y</p:attrName>
                                        </p:attrNameLst>
                                      </p:cBhvr>
                                      <p:tavLst>
                                        <p:tav tm="0">
                                          <p:val>
                                            <p:strVal val="#ppt_y+#ppt_h*1.125000"/>
                                          </p:val>
                                        </p:tav>
                                        <p:tav tm="100000">
                                          <p:val>
                                            <p:strVal val="#ppt_y"/>
                                          </p:val>
                                        </p:tav>
                                      </p:tavLst>
                                    </p:anim>
                                    <p:animEffect transition="in" filter="wipe(up)">
                                      <p:cBhvr>
                                        <p:cTn id="86" dur="500"/>
                                        <p:tgtEl>
                                          <p:spTgt spid="16"/>
                                        </p:tgtEl>
                                      </p:cBhvr>
                                    </p:animEffect>
                                  </p:childTnLst>
                                </p:cTn>
                              </p:par>
                              <p:par>
                                <p:cTn id="87" presetID="12" presetClass="entr" presetSubtype="1" fill="hold" grpId="0" nodeType="withEffect">
                                  <p:stCondLst>
                                    <p:cond delay="0"/>
                                  </p:stCondLst>
                                  <p:childTnLst>
                                    <p:set>
                                      <p:cBhvr>
                                        <p:cTn id="88" dur="1" fill="hold">
                                          <p:stCondLst>
                                            <p:cond delay="0"/>
                                          </p:stCondLst>
                                        </p:cTn>
                                        <p:tgtEl>
                                          <p:spTgt spid="17"/>
                                        </p:tgtEl>
                                        <p:attrNameLst>
                                          <p:attrName>style.visibility</p:attrName>
                                        </p:attrNameLst>
                                      </p:cBhvr>
                                      <p:to>
                                        <p:strVal val="visible"/>
                                      </p:to>
                                    </p:set>
                                    <p:anim calcmode="lin" valueType="num">
                                      <p:cBhvr additive="base">
                                        <p:cTn id="89" dur="500"/>
                                        <p:tgtEl>
                                          <p:spTgt spid="17"/>
                                        </p:tgtEl>
                                        <p:attrNameLst>
                                          <p:attrName>ppt_y</p:attrName>
                                        </p:attrNameLst>
                                      </p:cBhvr>
                                      <p:tavLst>
                                        <p:tav tm="0">
                                          <p:val>
                                            <p:strVal val="#ppt_y-#ppt_h*1.125000"/>
                                          </p:val>
                                        </p:tav>
                                        <p:tav tm="100000">
                                          <p:val>
                                            <p:strVal val="#ppt_y"/>
                                          </p:val>
                                        </p:tav>
                                      </p:tavLst>
                                    </p:anim>
                                    <p:animEffect transition="in" filter="wipe(down)">
                                      <p:cBhvr>
                                        <p:cTn id="90" dur="500"/>
                                        <p:tgtEl>
                                          <p:spTgt spid="17"/>
                                        </p:tgtEl>
                                      </p:cBhvr>
                                    </p:animEffect>
                                  </p:childTnLst>
                                </p:cTn>
                              </p:par>
                            </p:childTnLst>
                          </p:cTn>
                        </p:par>
                        <p:par>
                          <p:cTn id="91" fill="hold">
                            <p:stCondLst>
                              <p:cond delay="3500"/>
                            </p:stCondLst>
                            <p:childTnLst>
                              <p:par>
                                <p:cTn id="92" presetID="12" presetClass="entr" presetSubtype="4" fill="hold" grpId="0" nodeType="afterEffect">
                                  <p:stCondLst>
                                    <p:cond delay="0"/>
                                  </p:stCondLst>
                                  <p:childTnLst>
                                    <p:set>
                                      <p:cBhvr>
                                        <p:cTn id="93" dur="1" fill="hold">
                                          <p:stCondLst>
                                            <p:cond delay="0"/>
                                          </p:stCondLst>
                                        </p:cTn>
                                        <p:tgtEl>
                                          <p:spTgt spid="18"/>
                                        </p:tgtEl>
                                        <p:attrNameLst>
                                          <p:attrName>style.visibility</p:attrName>
                                        </p:attrNameLst>
                                      </p:cBhvr>
                                      <p:to>
                                        <p:strVal val="visible"/>
                                      </p:to>
                                    </p:set>
                                    <p:anim calcmode="lin" valueType="num">
                                      <p:cBhvr additive="base">
                                        <p:cTn id="94" dur="500"/>
                                        <p:tgtEl>
                                          <p:spTgt spid="18"/>
                                        </p:tgtEl>
                                        <p:attrNameLst>
                                          <p:attrName>ppt_y</p:attrName>
                                        </p:attrNameLst>
                                      </p:cBhvr>
                                      <p:tavLst>
                                        <p:tav tm="0">
                                          <p:val>
                                            <p:strVal val="#ppt_y+#ppt_h*1.125000"/>
                                          </p:val>
                                        </p:tav>
                                        <p:tav tm="100000">
                                          <p:val>
                                            <p:strVal val="#ppt_y"/>
                                          </p:val>
                                        </p:tav>
                                      </p:tavLst>
                                    </p:anim>
                                    <p:animEffect transition="in" filter="wipe(up)">
                                      <p:cBhvr>
                                        <p:cTn id="95" dur="500"/>
                                        <p:tgtEl>
                                          <p:spTgt spid="18"/>
                                        </p:tgtEl>
                                      </p:cBhvr>
                                    </p:animEffect>
                                  </p:childTnLst>
                                </p:cTn>
                              </p:par>
                              <p:par>
                                <p:cTn id="96" presetID="12" presetClass="entr" presetSubtype="1" fill="hold" grpId="0" nodeType="withEffect">
                                  <p:stCondLst>
                                    <p:cond delay="0"/>
                                  </p:stCondLst>
                                  <p:childTnLst>
                                    <p:set>
                                      <p:cBhvr>
                                        <p:cTn id="97" dur="1" fill="hold">
                                          <p:stCondLst>
                                            <p:cond delay="0"/>
                                          </p:stCondLst>
                                        </p:cTn>
                                        <p:tgtEl>
                                          <p:spTgt spid="19"/>
                                        </p:tgtEl>
                                        <p:attrNameLst>
                                          <p:attrName>style.visibility</p:attrName>
                                        </p:attrNameLst>
                                      </p:cBhvr>
                                      <p:to>
                                        <p:strVal val="visible"/>
                                      </p:to>
                                    </p:set>
                                    <p:anim calcmode="lin" valueType="num">
                                      <p:cBhvr additive="base">
                                        <p:cTn id="98" dur="500"/>
                                        <p:tgtEl>
                                          <p:spTgt spid="19"/>
                                        </p:tgtEl>
                                        <p:attrNameLst>
                                          <p:attrName>ppt_y</p:attrName>
                                        </p:attrNameLst>
                                      </p:cBhvr>
                                      <p:tavLst>
                                        <p:tav tm="0">
                                          <p:val>
                                            <p:strVal val="#ppt_y-#ppt_h*1.125000"/>
                                          </p:val>
                                        </p:tav>
                                        <p:tav tm="100000">
                                          <p:val>
                                            <p:strVal val="#ppt_y"/>
                                          </p:val>
                                        </p:tav>
                                      </p:tavLst>
                                    </p:anim>
                                    <p:animEffect transition="in" filter="wipe(down)">
                                      <p:cBhvr>
                                        <p:cTn id="99" dur="500"/>
                                        <p:tgtEl>
                                          <p:spTgt spid="19"/>
                                        </p:tgtEl>
                                      </p:cBhvr>
                                    </p:animEffect>
                                  </p:childTnLst>
                                </p:cTn>
                              </p:par>
                            </p:childTnLst>
                          </p:cTn>
                        </p:par>
                        <p:par>
                          <p:cTn id="100" fill="hold">
                            <p:stCondLst>
                              <p:cond delay="4000"/>
                            </p:stCondLst>
                            <p:childTnLst>
                              <p:par>
                                <p:cTn id="101" presetID="12" presetClass="entr" presetSubtype="4" fill="hold" grpId="0" nodeType="afterEffect">
                                  <p:stCondLst>
                                    <p:cond delay="0"/>
                                  </p:stCondLst>
                                  <p:childTnLst>
                                    <p:set>
                                      <p:cBhvr>
                                        <p:cTn id="102" dur="1" fill="hold">
                                          <p:stCondLst>
                                            <p:cond delay="0"/>
                                          </p:stCondLst>
                                        </p:cTn>
                                        <p:tgtEl>
                                          <p:spTgt spid="20"/>
                                        </p:tgtEl>
                                        <p:attrNameLst>
                                          <p:attrName>style.visibility</p:attrName>
                                        </p:attrNameLst>
                                      </p:cBhvr>
                                      <p:to>
                                        <p:strVal val="visible"/>
                                      </p:to>
                                    </p:set>
                                    <p:anim calcmode="lin" valueType="num">
                                      <p:cBhvr additive="base">
                                        <p:cTn id="103" dur="500"/>
                                        <p:tgtEl>
                                          <p:spTgt spid="20"/>
                                        </p:tgtEl>
                                        <p:attrNameLst>
                                          <p:attrName>ppt_y</p:attrName>
                                        </p:attrNameLst>
                                      </p:cBhvr>
                                      <p:tavLst>
                                        <p:tav tm="0">
                                          <p:val>
                                            <p:strVal val="#ppt_y+#ppt_h*1.125000"/>
                                          </p:val>
                                        </p:tav>
                                        <p:tav tm="100000">
                                          <p:val>
                                            <p:strVal val="#ppt_y"/>
                                          </p:val>
                                        </p:tav>
                                      </p:tavLst>
                                    </p:anim>
                                    <p:animEffect transition="in" filter="wipe(up)">
                                      <p:cBhvr>
                                        <p:cTn id="104" dur="500"/>
                                        <p:tgtEl>
                                          <p:spTgt spid="20"/>
                                        </p:tgtEl>
                                      </p:cBhvr>
                                    </p:animEffect>
                                  </p:childTnLst>
                                </p:cTn>
                              </p:par>
                              <p:par>
                                <p:cTn id="105" presetID="12" presetClass="entr" presetSubtype="1" fill="hold" grpId="0" nodeType="withEffect">
                                  <p:stCondLst>
                                    <p:cond delay="0"/>
                                  </p:stCondLst>
                                  <p:childTnLst>
                                    <p:set>
                                      <p:cBhvr>
                                        <p:cTn id="106" dur="1" fill="hold">
                                          <p:stCondLst>
                                            <p:cond delay="0"/>
                                          </p:stCondLst>
                                        </p:cTn>
                                        <p:tgtEl>
                                          <p:spTgt spid="21"/>
                                        </p:tgtEl>
                                        <p:attrNameLst>
                                          <p:attrName>style.visibility</p:attrName>
                                        </p:attrNameLst>
                                      </p:cBhvr>
                                      <p:to>
                                        <p:strVal val="visible"/>
                                      </p:to>
                                    </p:set>
                                    <p:anim calcmode="lin" valueType="num">
                                      <p:cBhvr additive="base">
                                        <p:cTn id="107" dur="500"/>
                                        <p:tgtEl>
                                          <p:spTgt spid="21"/>
                                        </p:tgtEl>
                                        <p:attrNameLst>
                                          <p:attrName>ppt_y</p:attrName>
                                        </p:attrNameLst>
                                      </p:cBhvr>
                                      <p:tavLst>
                                        <p:tav tm="0">
                                          <p:val>
                                            <p:strVal val="#ppt_y-#ppt_h*1.125000"/>
                                          </p:val>
                                        </p:tav>
                                        <p:tav tm="100000">
                                          <p:val>
                                            <p:strVal val="#ppt_y"/>
                                          </p:val>
                                        </p:tav>
                                      </p:tavLst>
                                    </p:anim>
                                    <p:animEffect transition="in" filter="wipe(down)">
                                      <p:cBhvr>
                                        <p:cTn id="108"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p:bldP spid="15" grpId="0"/>
      <p:bldP spid="16" grpId="0"/>
      <p:bldP spid="17" grpId="0"/>
      <p:bldP spid="18" grpId="0"/>
      <p:bldP spid="19" grpId="0"/>
      <p:bldP spid="20" grpId="0"/>
      <p:bldP spid="2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1"/>
          <p:cNvSpPr txBox="1"/>
          <p:nvPr/>
        </p:nvSpPr>
        <p:spPr>
          <a:xfrm>
            <a:off x="5891178" y="2541435"/>
            <a:ext cx="4018216" cy="1239442"/>
          </a:xfrm>
          <a:prstGeom prst="rect">
            <a:avLst/>
          </a:prstGeom>
          <a:noFill/>
        </p:spPr>
        <p:txBody>
          <a:bodyPr wrap="none" rtlCol="0">
            <a:spAutoFit/>
          </a:bodyPr>
          <a:lstStyle/>
          <a:p>
            <a:pPr marL="0" lvl="1"/>
            <a:r>
              <a:rPr lang="zh-CN" altLang="en-US" sz="1865" b="1" dirty="0">
                <a:solidFill>
                  <a:schemeClr val="accent1"/>
                </a:solidFill>
                <a:latin typeface="微软雅黑" panose="020B0503020204020204" pitchFamily="34" charset="-122"/>
                <a:ea typeface="微软雅黑" panose="020B0503020204020204" pitchFamily="34" charset="-122"/>
              </a:rPr>
              <a:t> </a:t>
            </a:r>
            <a:r>
              <a:rPr lang="zh-CN" altLang="en-US" sz="2655" b="1" dirty="0">
                <a:solidFill>
                  <a:schemeClr val="accent1"/>
                </a:solidFill>
                <a:latin typeface="微软雅黑" panose="020B0503020204020204" pitchFamily="34" charset="-122"/>
                <a:ea typeface="微软雅黑" panose="020B0503020204020204" pitchFamily="34" charset="-122"/>
              </a:rPr>
              <a:t>第三部分</a:t>
            </a:r>
            <a:endParaRPr lang="en-US" altLang="zh-CN" sz="2655" b="1" dirty="0">
              <a:solidFill>
                <a:schemeClr val="accent1"/>
              </a:solidFill>
              <a:latin typeface="微软雅黑" panose="020B0503020204020204" pitchFamily="34" charset="-122"/>
              <a:ea typeface="微软雅黑" panose="020B0503020204020204" pitchFamily="34" charset="-122"/>
            </a:endParaRPr>
          </a:p>
          <a:p>
            <a:pPr marL="0" lvl="1" algn="ctr"/>
            <a:r>
              <a:rPr lang="zh-CN" altLang="en-US" sz="4800" dirty="0">
                <a:solidFill>
                  <a:schemeClr val="accent1"/>
                </a:solidFill>
                <a:latin typeface="微软雅黑" panose="020B0503020204020204" pitchFamily="34" charset="-122"/>
                <a:ea typeface="微软雅黑" panose="020B0503020204020204" pitchFamily="34" charset="-122"/>
              </a:rPr>
              <a:t>   </a:t>
            </a:r>
            <a:r>
              <a:rPr lang="zh-CN" altLang="en-US" sz="3035" dirty="0">
                <a:solidFill>
                  <a:schemeClr val="accent1"/>
                </a:solidFill>
                <a:latin typeface="微软雅黑" panose="020B0503020204020204" pitchFamily="34" charset="-122"/>
                <a:ea typeface="微软雅黑" panose="020B0503020204020204" pitchFamily="34" charset="-122"/>
              </a:rPr>
              <a:t>解决问题的措施</a:t>
            </a:r>
            <a:endParaRPr lang="en-US" altLang="zh-CN" sz="3035" dirty="0">
              <a:solidFill>
                <a:schemeClr val="accent1"/>
              </a:solidFill>
              <a:latin typeface="微软雅黑" panose="020B0503020204020204" pitchFamily="34" charset="-122"/>
              <a:ea typeface="微软雅黑" panose="020B0503020204020204" pitchFamily="34" charset="-122"/>
            </a:endParaRPr>
          </a:p>
        </p:txBody>
      </p:sp>
      <p:cxnSp>
        <p:nvCxnSpPr>
          <p:cNvPr id="3" name="直接连接符 2"/>
          <p:cNvCxnSpPr/>
          <p:nvPr/>
        </p:nvCxnSpPr>
        <p:spPr>
          <a:xfrm flipV="1">
            <a:off x="5711499" y="2410591"/>
            <a:ext cx="0" cy="1894256"/>
          </a:xfrm>
          <a:prstGeom prst="line">
            <a:avLst/>
          </a:prstGeom>
          <a:ln w="12700">
            <a:solidFill>
              <a:schemeClr val="accent2"/>
            </a:solidFill>
            <a:prstDash val="dash"/>
          </a:ln>
        </p:spPr>
        <p:style>
          <a:lnRef idx="1">
            <a:schemeClr val="accent1"/>
          </a:lnRef>
          <a:fillRef idx="0">
            <a:schemeClr val="accent1"/>
          </a:fillRef>
          <a:effectRef idx="0">
            <a:schemeClr val="accent1"/>
          </a:effectRef>
          <a:fontRef idx="minor">
            <a:schemeClr val="tx1"/>
          </a:fontRef>
        </p:style>
      </p:cxnSp>
      <p:sp>
        <p:nvSpPr>
          <p:cNvPr id="4" name="TextBox 13"/>
          <p:cNvSpPr txBox="1"/>
          <p:nvPr/>
        </p:nvSpPr>
        <p:spPr>
          <a:xfrm>
            <a:off x="4039374" y="3976552"/>
            <a:ext cx="1203729" cy="328231"/>
          </a:xfrm>
          <a:prstGeom prst="rect">
            <a:avLst/>
          </a:prstGeom>
          <a:noFill/>
        </p:spPr>
        <p:txBody>
          <a:bodyPr wrap="square" lIns="0" tIns="0" rIns="0" bIns="0" rtlCol="0">
            <a:spAutoFit/>
          </a:bodyPr>
          <a:lstStyle/>
          <a:p>
            <a:r>
              <a:rPr lang="en-US" altLang="zh-CN" sz="2135" dirty="0">
                <a:solidFill>
                  <a:schemeClr val="tx1">
                    <a:lumMod val="65000"/>
                    <a:lumOff val="35000"/>
                  </a:schemeClr>
                </a:solidFill>
                <a:latin typeface="Arial" panose="020B0604020202020204" pitchFamily="34" charset="0"/>
                <a:ea typeface="+mj-ea"/>
                <a:cs typeface="Arial" panose="020B0604020202020204" pitchFamily="34" charset="0"/>
              </a:rPr>
              <a:t>PART 01</a:t>
            </a:r>
            <a:endParaRPr lang="zh-CN" altLang="en-US" sz="2135" dirty="0">
              <a:solidFill>
                <a:schemeClr val="tx1">
                  <a:lumMod val="65000"/>
                  <a:lumOff val="35000"/>
                </a:schemeClr>
              </a:solidFill>
              <a:latin typeface="Arial" panose="020B0604020202020204" pitchFamily="34" charset="0"/>
              <a:ea typeface="+mj-ea"/>
              <a:cs typeface="Arial" panose="020B0604020202020204" pitchFamily="34" charset="0"/>
            </a:endParaRPr>
          </a:p>
        </p:txBody>
      </p:sp>
      <p:grpSp>
        <p:nvGrpSpPr>
          <p:cNvPr id="5" name="组合 4"/>
          <p:cNvGrpSpPr/>
          <p:nvPr/>
        </p:nvGrpSpPr>
        <p:grpSpPr>
          <a:xfrm>
            <a:off x="3842681" y="2375706"/>
            <a:ext cx="1400422" cy="1400422"/>
            <a:chOff x="304800" y="673100"/>
            <a:chExt cx="4000500" cy="4000500"/>
          </a:xfrm>
          <a:effectLst>
            <a:outerShdw blurRad="444500" dist="254000" dir="8100000" algn="tr" rotWithShape="0">
              <a:prstClr val="black">
                <a:alpha val="50000"/>
              </a:prstClr>
            </a:outerShdw>
          </a:effectLst>
        </p:grpSpPr>
        <p:sp>
          <p:nvSpPr>
            <p:cNvPr id="6" name="同心圆 1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mj-ea"/>
                <a:ea typeface="+mj-ea"/>
              </a:endParaRPr>
            </a:p>
          </p:txBody>
        </p:sp>
        <p:sp>
          <p:nvSpPr>
            <p:cNvPr id="7" name="椭圆 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mj-ea"/>
                <a:ea typeface="+mj-ea"/>
              </a:endParaRPr>
            </a:p>
          </p:txBody>
        </p:sp>
      </p:grpSp>
      <p:sp>
        <p:nvSpPr>
          <p:cNvPr id="8" name="TextBox 24"/>
          <p:cNvSpPr txBox="1"/>
          <p:nvPr/>
        </p:nvSpPr>
        <p:spPr>
          <a:xfrm>
            <a:off x="6128404" y="3855179"/>
            <a:ext cx="1419566" cy="212728"/>
          </a:xfrm>
          <a:prstGeom prst="rect">
            <a:avLst/>
          </a:prstGeom>
          <a:noFill/>
        </p:spPr>
        <p:txBody>
          <a:bodyPr wrap="square" lIns="80621" tIns="40311" rIns="80621" bIns="40311" rtlCol="0">
            <a:spAutoFit/>
          </a:bodyPr>
          <a:lstStyle/>
          <a:p>
            <a:r>
              <a:rPr lang="en-US" altLang="zh-CN" sz="855"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01 </a:t>
            </a:r>
            <a:r>
              <a:rPr lang="zh-CN" altLang="en-US" sz="855"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85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9" name="TextBox 25"/>
          <p:cNvSpPr txBox="1"/>
          <p:nvPr/>
        </p:nvSpPr>
        <p:spPr>
          <a:xfrm>
            <a:off x="7531889" y="3855179"/>
            <a:ext cx="1482955" cy="212728"/>
          </a:xfrm>
          <a:prstGeom prst="rect">
            <a:avLst/>
          </a:prstGeom>
          <a:noFill/>
        </p:spPr>
        <p:txBody>
          <a:bodyPr wrap="square" lIns="80621" tIns="40311" rIns="80621" bIns="40311" rtlCol="0">
            <a:spAutoFit/>
          </a:bodyPr>
          <a:lstStyle/>
          <a:p>
            <a:r>
              <a:rPr lang="en-US" altLang="zh-CN" sz="855"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02 </a:t>
            </a:r>
            <a:r>
              <a:rPr lang="zh-CN" altLang="en-US" sz="855"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85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0" name="TextBox 13"/>
          <p:cNvSpPr txBox="1"/>
          <p:nvPr/>
        </p:nvSpPr>
        <p:spPr>
          <a:xfrm>
            <a:off x="3941027" y="2563020"/>
            <a:ext cx="1203729" cy="1025794"/>
          </a:xfrm>
          <a:prstGeom prst="rect">
            <a:avLst/>
          </a:prstGeom>
          <a:noFill/>
        </p:spPr>
        <p:txBody>
          <a:bodyPr wrap="square" lIns="0" tIns="0" rIns="0" bIns="0" rtlCol="0">
            <a:spAutoFit/>
          </a:bodyPr>
          <a:lstStyle/>
          <a:p>
            <a:pPr algn="ctr"/>
            <a:r>
              <a:rPr lang="en-US" altLang="zh-CN" sz="6665" b="1" dirty="0">
                <a:solidFill>
                  <a:schemeClr val="accent1"/>
                </a:solidFill>
                <a:latin typeface="Agency FB" panose="020B0503020202020204" pitchFamily="34" charset="0"/>
                <a:ea typeface="+mj-ea"/>
                <a:cs typeface="Arial" panose="020B0604020202020204" pitchFamily="34" charset="0"/>
              </a:rPr>
              <a:t>03</a:t>
            </a:r>
            <a:endParaRPr lang="zh-CN" altLang="en-US" sz="6665" b="1" dirty="0">
              <a:solidFill>
                <a:schemeClr val="accent1"/>
              </a:solidFill>
              <a:latin typeface="Agency FB" panose="020B0503020202020204" pitchFamily="34" charset="0"/>
              <a:ea typeface="+mj-ea"/>
              <a:cs typeface="Arial" panose="020B0604020202020204" pitchFamily="34" charset="0"/>
            </a:endParaRPr>
          </a:p>
        </p:txBody>
      </p:sp>
      <p:sp>
        <p:nvSpPr>
          <p:cNvPr id="11" name="TextBox 24"/>
          <p:cNvSpPr txBox="1"/>
          <p:nvPr/>
        </p:nvSpPr>
        <p:spPr>
          <a:xfrm>
            <a:off x="6128404" y="4129868"/>
            <a:ext cx="1419566" cy="212728"/>
          </a:xfrm>
          <a:prstGeom prst="rect">
            <a:avLst/>
          </a:prstGeom>
          <a:noFill/>
        </p:spPr>
        <p:txBody>
          <a:bodyPr wrap="square" lIns="80621" tIns="40311" rIns="80621" bIns="40311" rtlCol="0">
            <a:spAutoFit/>
          </a:bodyPr>
          <a:lstStyle/>
          <a:p>
            <a:r>
              <a:rPr lang="en-US" altLang="zh-CN" sz="855"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03 </a:t>
            </a:r>
            <a:r>
              <a:rPr lang="zh-CN" altLang="en-US" sz="855"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85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2" name="TextBox 25"/>
          <p:cNvSpPr txBox="1"/>
          <p:nvPr/>
        </p:nvSpPr>
        <p:spPr>
          <a:xfrm>
            <a:off x="7531889" y="4129868"/>
            <a:ext cx="1482955" cy="212728"/>
          </a:xfrm>
          <a:prstGeom prst="rect">
            <a:avLst/>
          </a:prstGeom>
          <a:noFill/>
        </p:spPr>
        <p:txBody>
          <a:bodyPr wrap="square" lIns="80621" tIns="40311" rIns="80621" bIns="40311" rtlCol="0">
            <a:spAutoFit/>
          </a:bodyPr>
          <a:lstStyle/>
          <a:p>
            <a:r>
              <a:rPr lang="en-US" altLang="zh-CN" sz="855"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04 </a:t>
            </a:r>
            <a:r>
              <a:rPr lang="zh-CN" altLang="en-US" sz="855"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85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900" advClick="0" advTm="5000">
        <p14:warp dir="in"/>
      </p:transition>
    </mc:Choice>
    <mc:Fallback>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47" presetClass="entr" presetSubtype="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anim calcmode="lin" valueType="num">
                                      <p:cBhvr>
                                        <p:cTn id="16" dur="500" fill="hold"/>
                                        <p:tgtEl>
                                          <p:spTgt spid="10"/>
                                        </p:tgtEl>
                                        <p:attrNameLst>
                                          <p:attrName>ppt_x</p:attrName>
                                        </p:attrNameLst>
                                      </p:cBhvr>
                                      <p:tavLst>
                                        <p:tav tm="0">
                                          <p:val>
                                            <p:strVal val="#ppt_x"/>
                                          </p:val>
                                        </p:tav>
                                        <p:tav tm="100000">
                                          <p:val>
                                            <p:strVal val="#ppt_x"/>
                                          </p:val>
                                        </p:tav>
                                      </p:tavLst>
                                    </p:anim>
                                    <p:anim calcmode="lin" valueType="num">
                                      <p:cBhvr>
                                        <p:cTn id="17" dur="500" fill="hold"/>
                                        <p:tgtEl>
                                          <p:spTgt spid="10"/>
                                        </p:tgtEl>
                                        <p:attrNameLst>
                                          <p:attrName>ppt_y</p:attrName>
                                        </p:attrNameLst>
                                      </p:cBhvr>
                                      <p:tavLst>
                                        <p:tav tm="0">
                                          <p:val>
                                            <p:strVal val="#ppt_y-.1"/>
                                          </p:val>
                                        </p:tav>
                                        <p:tav tm="100000">
                                          <p:val>
                                            <p:strVal val="#ppt_y"/>
                                          </p:val>
                                        </p:tav>
                                      </p:tavLst>
                                    </p:anim>
                                  </p:childTnLst>
                                </p:cTn>
                              </p:par>
                            </p:childTnLst>
                          </p:cTn>
                        </p:par>
                        <p:par>
                          <p:cTn id="18" fill="hold">
                            <p:stCondLst>
                              <p:cond delay="1500"/>
                            </p:stCondLst>
                            <p:childTnLst>
                              <p:par>
                                <p:cTn id="19" presetID="12" presetClass="entr" presetSubtype="8" fill="hold" grpId="0" nodeType="after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additive="base">
                                        <p:cTn id="21" dur="500"/>
                                        <p:tgtEl>
                                          <p:spTgt spid="2"/>
                                        </p:tgtEl>
                                        <p:attrNameLst>
                                          <p:attrName>ppt_x</p:attrName>
                                        </p:attrNameLst>
                                      </p:cBhvr>
                                      <p:tavLst>
                                        <p:tav tm="0">
                                          <p:val>
                                            <p:strVal val="#ppt_x-#ppt_w*1.125000"/>
                                          </p:val>
                                        </p:tav>
                                        <p:tav tm="100000">
                                          <p:val>
                                            <p:strVal val="#ppt_x"/>
                                          </p:val>
                                        </p:tav>
                                      </p:tavLst>
                                    </p:anim>
                                    <p:animEffect transition="in" filter="wipe(right)">
                                      <p:cBhvr>
                                        <p:cTn id="22" dur="500"/>
                                        <p:tgtEl>
                                          <p:spTgt spid="2"/>
                                        </p:tgtEl>
                                      </p:cBhvr>
                                    </p:animEffect>
                                  </p:childTnLst>
                                </p:cTn>
                              </p:par>
                            </p:childTnLst>
                          </p:cTn>
                        </p:par>
                        <p:par>
                          <p:cTn id="23" fill="hold">
                            <p:stCondLst>
                              <p:cond delay="2000"/>
                            </p:stCondLst>
                            <p:childTnLst>
                              <p:par>
                                <p:cTn id="24" presetID="47" presetClass="entr" presetSubtype="0" fill="hold" grpId="0" nodeType="after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fade">
                                      <p:cBhvr>
                                        <p:cTn id="26" dur="500"/>
                                        <p:tgtEl>
                                          <p:spTgt spid="4"/>
                                        </p:tgtEl>
                                      </p:cBhvr>
                                    </p:animEffect>
                                    <p:anim calcmode="lin" valueType="num">
                                      <p:cBhvr>
                                        <p:cTn id="27" dur="500" fill="hold"/>
                                        <p:tgtEl>
                                          <p:spTgt spid="4"/>
                                        </p:tgtEl>
                                        <p:attrNameLst>
                                          <p:attrName>ppt_x</p:attrName>
                                        </p:attrNameLst>
                                      </p:cBhvr>
                                      <p:tavLst>
                                        <p:tav tm="0">
                                          <p:val>
                                            <p:strVal val="#ppt_x"/>
                                          </p:val>
                                        </p:tav>
                                        <p:tav tm="100000">
                                          <p:val>
                                            <p:strVal val="#ppt_x"/>
                                          </p:val>
                                        </p:tav>
                                      </p:tavLst>
                                    </p:anim>
                                    <p:anim calcmode="lin" valueType="num">
                                      <p:cBhvr>
                                        <p:cTn id="28" dur="500" fill="hold"/>
                                        <p:tgtEl>
                                          <p:spTgt spid="4"/>
                                        </p:tgtEl>
                                        <p:attrNameLst>
                                          <p:attrName>ppt_y</p:attrName>
                                        </p:attrNameLst>
                                      </p:cBhvr>
                                      <p:tavLst>
                                        <p:tav tm="0">
                                          <p:val>
                                            <p:strVal val="#ppt_y-.1"/>
                                          </p:val>
                                        </p:tav>
                                        <p:tav tm="100000">
                                          <p:val>
                                            <p:strVal val="#ppt_y"/>
                                          </p:val>
                                        </p:tav>
                                      </p:tavLst>
                                    </p:anim>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500" fill="hold"/>
                                        <p:tgtEl>
                                          <p:spTgt spid="8"/>
                                        </p:tgtEl>
                                        <p:attrNameLst>
                                          <p:attrName>ppt_x</p:attrName>
                                        </p:attrNameLst>
                                      </p:cBhvr>
                                      <p:tavLst>
                                        <p:tav tm="0">
                                          <p:val>
                                            <p:strVal val="#ppt_x"/>
                                          </p:val>
                                        </p:tav>
                                        <p:tav tm="100000">
                                          <p:val>
                                            <p:strVal val="#ppt_x"/>
                                          </p:val>
                                        </p:tav>
                                      </p:tavLst>
                                    </p:anim>
                                    <p:anim calcmode="lin" valueType="num">
                                      <p:cBhvr additive="base">
                                        <p:cTn id="33" dur="500" fill="hold"/>
                                        <p:tgtEl>
                                          <p:spTgt spid="8"/>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200"/>
                                  </p:stCondLst>
                                  <p:childTnLst>
                                    <p:set>
                                      <p:cBhvr>
                                        <p:cTn id="35" dur="1" fill="hold">
                                          <p:stCondLst>
                                            <p:cond delay="0"/>
                                          </p:stCondLst>
                                        </p:cTn>
                                        <p:tgtEl>
                                          <p:spTgt spid="9"/>
                                        </p:tgtEl>
                                        <p:attrNameLst>
                                          <p:attrName>style.visibility</p:attrName>
                                        </p:attrNameLst>
                                      </p:cBhvr>
                                      <p:to>
                                        <p:strVal val="visible"/>
                                      </p:to>
                                    </p:set>
                                    <p:anim calcmode="lin" valueType="num">
                                      <p:cBhvr additive="base">
                                        <p:cTn id="36" dur="500" fill="hold"/>
                                        <p:tgtEl>
                                          <p:spTgt spid="9"/>
                                        </p:tgtEl>
                                        <p:attrNameLst>
                                          <p:attrName>ppt_x</p:attrName>
                                        </p:attrNameLst>
                                      </p:cBhvr>
                                      <p:tavLst>
                                        <p:tav tm="0">
                                          <p:val>
                                            <p:strVal val="#ppt_x"/>
                                          </p:val>
                                        </p:tav>
                                        <p:tav tm="100000">
                                          <p:val>
                                            <p:strVal val="#ppt_x"/>
                                          </p:val>
                                        </p:tav>
                                      </p:tavLst>
                                    </p:anim>
                                    <p:anim calcmode="lin" valueType="num">
                                      <p:cBhvr additive="base">
                                        <p:cTn id="37" dur="500" fill="hold"/>
                                        <p:tgtEl>
                                          <p:spTgt spid="9"/>
                                        </p:tgtEl>
                                        <p:attrNameLst>
                                          <p:attrName>ppt_y</p:attrName>
                                        </p:attrNameLst>
                                      </p:cBhvr>
                                      <p:tavLst>
                                        <p:tav tm="0">
                                          <p:val>
                                            <p:strVal val="1+#ppt_h/2"/>
                                          </p:val>
                                        </p:tav>
                                        <p:tav tm="100000">
                                          <p:val>
                                            <p:strVal val="#ppt_y"/>
                                          </p:val>
                                        </p:tav>
                                      </p:tavLst>
                                    </p:anim>
                                  </p:childTnLst>
                                </p:cTn>
                              </p:par>
                            </p:childTnLst>
                          </p:cTn>
                        </p:par>
                        <p:par>
                          <p:cTn id="38" fill="hold">
                            <p:stCondLst>
                              <p:cond delay="3000"/>
                            </p:stCondLst>
                            <p:childTnLst>
                              <p:par>
                                <p:cTn id="39" presetID="2" presetClass="entr" presetSubtype="4"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additive="base">
                                        <p:cTn id="41" dur="500" fill="hold"/>
                                        <p:tgtEl>
                                          <p:spTgt spid="11"/>
                                        </p:tgtEl>
                                        <p:attrNameLst>
                                          <p:attrName>ppt_x</p:attrName>
                                        </p:attrNameLst>
                                      </p:cBhvr>
                                      <p:tavLst>
                                        <p:tav tm="0">
                                          <p:val>
                                            <p:strVal val="#ppt_x"/>
                                          </p:val>
                                        </p:tav>
                                        <p:tav tm="100000">
                                          <p:val>
                                            <p:strVal val="#ppt_x"/>
                                          </p:val>
                                        </p:tav>
                                      </p:tavLst>
                                    </p:anim>
                                    <p:anim calcmode="lin" valueType="num">
                                      <p:cBhvr additive="base">
                                        <p:cTn id="42" dur="500" fill="hold"/>
                                        <p:tgtEl>
                                          <p:spTgt spid="11"/>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200"/>
                                  </p:stCondLst>
                                  <p:childTnLst>
                                    <p:set>
                                      <p:cBhvr>
                                        <p:cTn id="44" dur="1" fill="hold">
                                          <p:stCondLst>
                                            <p:cond delay="0"/>
                                          </p:stCondLst>
                                        </p:cTn>
                                        <p:tgtEl>
                                          <p:spTgt spid="12"/>
                                        </p:tgtEl>
                                        <p:attrNameLst>
                                          <p:attrName>style.visibility</p:attrName>
                                        </p:attrNameLst>
                                      </p:cBhvr>
                                      <p:to>
                                        <p:strVal val="visible"/>
                                      </p:to>
                                    </p:set>
                                    <p:anim calcmode="lin" valueType="num">
                                      <p:cBhvr additive="base">
                                        <p:cTn id="45" dur="500" fill="hold"/>
                                        <p:tgtEl>
                                          <p:spTgt spid="12"/>
                                        </p:tgtEl>
                                        <p:attrNameLst>
                                          <p:attrName>ppt_x</p:attrName>
                                        </p:attrNameLst>
                                      </p:cBhvr>
                                      <p:tavLst>
                                        <p:tav tm="0">
                                          <p:val>
                                            <p:strVal val="#ppt_x"/>
                                          </p:val>
                                        </p:tav>
                                        <p:tav tm="100000">
                                          <p:val>
                                            <p:strVal val="#ppt_x"/>
                                          </p:val>
                                        </p:tav>
                                      </p:tavLst>
                                    </p:anim>
                                    <p:anim calcmode="lin" valueType="num">
                                      <p:cBhvr additive="base">
                                        <p:cTn id="46"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8" grpId="0"/>
      <p:bldP spid="9" grpId="0"/>
      <p:bldP spid="10" grpId="0"/>
      <p:bldP spid="11" grpId="0"/>
      <p:bldP spid="1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16"/>
          <p:cNvGrpSpPr/>
          <p:nvPr/>
        </p:nvGrpSpPr>
        <p:grpSpPr>
          <a:xfrm>
            <a:off x="8765469" y="2287860"/>
            <a:ext cx="2574256" cy="1077919"/>
            <a:chOff x="8657822" y="2704651"/>
            <a:chExt cx="2574398" cy="1077978"/>
          </a:xfrm>
        </p:grpSpPr>
        <p:sp>
          <p:nvSpPr>
            <p:cNvPr id="3" name="Text Placeholder 2"/>
            <p:cNvSpPr txBox="1"/>
            <p:nvPr/>
          </p:nvSpPr>
          <p:spPr>
            <a:xfrm>
              <a:off x="8657822" y="2704651"/>
              <a:ext cx="2013460" cy="261780"/>
            </a:xfrm>
            <a:prstGeom prst="rect">
              <a:avLst/>
            </a:prstGeom>
            <a:noFill/>
          </p:spPr>
          <p:txBody>
            <a:bodyPr vert="horz" lIns="91435" tIns="45718" rIns="91435" bIns="45718"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zh-CN" altLang="en-US" sz="1400" b="1" dirty="0">
                  <a:solidFill>
                    <a:schemeClr val="tx1">
                      <a:lumMod val="75000"/>
                      <a:lumOff val="25000"/>
                    </a:schemeClr>
                  </a:solidFill>
                  <a:latin typeface="+mn-ea"/>
                  <a:cs typeface="Clear Sans" panose="020B0503030202020304" pitchFamily="34" charset="0"/>
                  <a:sym typeface="Arial" panose="020B0604020202020204" pitchFamily="34" charset="0"/>
                </a:rPr>
                <a:t>请替换文字内容</a:t>
              </a:r>
              <a:endParaRPr lang="en-GB" sz="1400" b="1" dirty="0">
                <a:solidFill>
                  <a:schemeClr val="tx1">
                    <a:lumMod val="75000"/>
                    <a:lumOff val="25000"/>
                  </a:schemeClr>
                </a:solidFill>
                <a:latin typeface="+mn-ea"/>
                <a:cs typeface="Clear Sans" panose="020B0503030202020304" pitchFamily="34" charset="0"/>
                <a:sym typeface="Arial" panose="020B0604020202020204" pitchFamily="34" charset="0"/>
              </a:endParaRPr>
            </a:p>
          </p:txBody>
        </p:sp>
        <p:sp>
          <p:nvSpPr>
            <p:cNvPr id="4" name="TextBox 69"/>
            <p:cNvSpPr txBox="1"/>
            <p:nvPr/>
          </p:nvSpPr>
          <p:spPr>
            <a:xfrm>
              <a:off x="8738504" y="3043924"/>
              <a:ext cx="2493716" cy="738705"/>
            </a:xfrm>
            <a:prstGeom prst="rect">
              <a:avLst/>
            </a:prstGeom>
            <a:noFill/>
          </p:spPr>
          <p:txBody>
            <a:bodyPr wrap="square" lIns="0" tIns="0" rIns="0" bIns="0" rtlCol="0">
              <a:spAutoFit/>
            </a:bodyPr>
            <a:lstStyle/>
            <a:p>
              <a:r>
                <a:rPr lang="zh-CN" altLang="en-US" sz="1200" dirty="0">
                  <a:solidFill>
                    <a:schemeClr val="tx1">
                      <a:lumMod val="75000"/>
                      <a:lumOff val="25000"/>
                    </a:schemeClr>
                  </a:solidFill>
                  <a:latin typeface="+mn-ea"/>
                  <a:cs typeface="Clear Sans Light" panose="020B0303030202020304" pitchFamily="34" charset="0"/>
                  <a:sym typeface="Arial" panose="020B0604020202020204" pitchFamily="34" charset="0"/>
                </a:rPr>
                <a:t>请替换文字内容，修改文字内容，也可以直接复制你的内容到此。请替换文字内容，修改文字内容，也可以直接复制你的内容到此。</a:t>
              </a:r>
              <a:endParaRPr lang="en-US" sz="1200" dirty="0">
                <a:solidFill>
                  <a:schemeClr val="tx1">
                    <a:lumMod val="75000"/>
                    <a:lumOff val="25000"/>
                  </a:schemeClr>
                </a:solidFill>
                <a:latin typeface="+mn-ea"/>
                <a:cs typeface="Clear Sans Light" panose="020B0303030202020304" pitchFamily="34" charset="0"/>
                <a:sym typeface="Arial" panose="020B0604020202020204" pitchFamily="34" charset="0"/>
              </a:endParaRPr>
            </a:p>
          </p:txBody>
        </p:sp>
      </p:grpSp>
      <p:grpSp>
        <p:nvGrpSpPr>
          <p:cNvPr id="5" name="Group 122"/>
          <p:cNvGrpSpPr/>
          <p:nvPr/>
        </p:nvGrpSpPr>
        <p:grpSpPr>
          <a:xfrm>
            <a:off x="903427" y="2287858"/>
            <a:ext cx="2566489" cy="1077918"/>
            <a:chOff x="1319148" y="2220559"/>
            <a:chExt cx="2566630" cy="1077978"/>
          </a:xfrm>
        </p:grpSpPr>
        <p:sp>
          <p:nvSpPr>
            <p:cNvPr id="6" name="Text Placeholder 2"/>
            <p:cNvSpPr txBox="1"/>
            <p:nvPr/>
          </p:nvSpPr>
          <p:spPr>
            <a:xfrm>
              <a:off x="1872318" y="2220559"/>
              <a:ext cx="2013460" cy="261780"/>
            </a:xfrm>
            <a:prstGeom prst="rect">
              <a:avLst/>
            </a:prstGeom>
            <a:noFill/>
          </p:spPr>
          <p:txBody>
            <a:bodyPr vert="horz" lIns="91435" tIns="45718" rIns="91435" bIns="45718"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zh-CN" altLang="en-US" sz="1400" b="1" dirty="0">
                  <a:solidFill>
                    <a:schemeClr val="tx1">
                      <a:lumMod val="75000"/>
                      <a:lumOff val="25000"/>
                    </a:schemeClr>
                  </a:solidFill>
                  <a:latin typeface="+mn-ea"/>
                  <a:cs typeface="Clear Sans" panose="020B0503030202020304" pitchFamily="34" charset="0"/>
                  <a:sym typeface="Arial" panose="020B0604020202020204" pitchFamily="34" charset="0"/>
                </a:rPr>
                <a:t>请替换文字内容</a:t>
              </a:r>
              <a:endParaRPr lang="en-GB" sz="1400" b="1" dirty="0">
                <a:solidFill>
                  <a:schemeClr val="tx1">
                    <a:lumMod val="75000"/>
                    <a:lumOff val="25000"/>
                  </a:schemeClr>
                </a:solidFill>
                <a:latin typeface="+mn-ea"/>
                <a:cs typeface="Clear Sans" panose="020B0503030202020304" pitchFamily="34" charset="0"/>
                <a:sym typeface="Arial" panose="020B0604020202020204" pitchFamily="34" charset="0"/>
              </a:endParaRPr>
            </a:p>
          </p:txBody>
        </p:sp>
        <p:sp>
          <p:nvSpPr>
            <p:cNvPr id="7" name="TextBox 75"/>
            <p:cNvSpPr txBox="1"/>
            <p:nvPr/>
          </p:nvSpPr>
          <p:spPr>
            <a:xfrm>
              <a:off x="1319148" y="2559832"/>
              <a:ext cx="2499503" cy="738705"/>
            </a:xfrm>
            <a:prstGeom prst="rect">
              <a:avLst/>
            </a:prstGeom>
            <a:noFill/>
          </p:spPr>
          <p:txBody>
            <a:bodyPr wrap="square" lIns="0" tIns="0" rIns="0" bIns="0" rtlCol="0">
              <a:spAutoFit/>
            </a:bodyPr>
            <a:lstStyle/>
            <a:p>
              <a:pPr algn="r"/>
              <a:r>
                <a:rPr lang="zh-CN" altLang="en-US" sz="1200" dirty="0">
                  <a:solidFill>
                    <a:schemeClr val="tx1">
                      <a:lumMod val="75000"/>
                      <a:lumOff val="25000"/>
                    </a:schemeClr>
                  </a:solidFill>
                  <a:latin typeface="+mn-ea"/>
                  <a:cs typeface="Clear Sans Light" panose="020B0303030202020304" pitchFamily="34" charset="0"/>
                  <a:sym typeface="Arial" panose="020B0604020202020204" pitchFamily="34" charset="0"/>
                </a:rPr>
                <a:t>请替换文字内容，修改文字内容，也可以直接复制你的内容到此。请替换文字内容，修改文字内容，也可以直接复制你的内容到此。</a:t>
              </a:r>
              <a:endParaRPr lang="en-US" sz="1200" dirty="0">
                <a:solidFill>
                  <a:schemeClr val="tx1">
                    <a:lumMod val="75000"/>
                    <a:lumOff val="25000"/>
                  </a:schemeClr>
                </a:solidFill>
                <a:latin typeface="+mn-ea"/>
                <a:cs typeface="Clear Sans Light" panose="020B0303030202020304" pitchFamily="34" charset="0"/>
                <a:sym typeface="Arial" panose="020B0604020202020204" pitchFamily="34" charset="0"/>
              </a:endParaRPr>
            </a:p>
          </p:txBody>
        </p:sp>
      </p:grpSp>
      <p:sp>
        <p:nvSpPr>
          <p:cNvPr id="8" name="Shape 4159"/>
          <p:cNvSpPr/>
          <p:nvPr/>
        </p:nvSpPr>
        <p:spPr>
          <a:xfrm rot="2218901">
            <a:off x="7797142" y="1738888"/>
            <a:ext cx="1269419" cy="1202998"/>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9161" y="606"/>
                  <a:pt x="1961" y="7806"/>
                  <a:pt x="0" y="21600"/>
                </a:cubicBezTo>
              </a:path>
            </a:pathLst>
          </a:custGeom>
          <a:ln w="3175">
            <a:solidFill>
              <a:srgbClr val="53585F"/>
            </a:solidFill>
            <a:miter lim="400000"/>
            <a:headEnd type="triangle"/>
            <a:tailEnd type="oval"/>
          </a:ln>
        </p:spPr>
        <p:txBody>
          <a:bodyPr/>
          <a:lstStyle/>
          <a:p>
            <a:pPr lvl="0"/>
            <a:endParaRPr>
              <a:solidFill>
                <a:schemeClr val="tx1">
                  <a:lumMod val="75000"/>
                  <a:lumOff val="25000"/>
                </a:schemeClr>
              </a:solidFill>
              <a:latin typeface="+mn-ea"/>
              <a:sym typeface="Arial" panose="020B0604020202020204" pitchFamily="34" charset="0"/>
            </a:endParaRPr>
          </a:p>
        </p:txBody>
      </p:sp>
      <p:sp>
        <p:nvSpPr>
          <p:cNvPr id="9" name="Shape 4159"/>
          <p:cNvSpPr/>
          <p:nvPr/>
        </p:nvSpPr>
        <p:spPr>
          <a:xfrm rot="20065798" flipV="1">
            <a:off x="7689595" y="4840109"/>
            <a:ext cx="1269419" cy="1202998"/>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9161" y="606"/>
                  <a:pt x="1961" y="7806"/>
                  <a:pt x="0" y="21600"/>
                </a:cubicBezTo>
              </a:path>
            </a:pathLst>
          </a:custGeom>
          <a:ln w="3175">
            <a:solidFill>
              <a:srgbClr val="53585F"/>
            </a:solidFill>
            <a:miter lim="400000"/>
            <a:headEnd type="triangle"/>
            <a:tailEnd type="oval"/>
          </a:ln>
        </p:spPr>
        <p:txBody>
          <a:bodyPr/>
          <a:lstStyle/>
          <a:p>
            <a:pPr lvl="0"/>
            <a:endParaRPr>
              <a:solidFill>
                <a:schemeClr val="tx1">
                  <a:lumMod val="75000"/>
                  <a:lumOff val="25000"/>
                </a:schemeClr>
              </a:solidFill>
              <a:latin typeface="+mn-ea"/>
              <a:sym typeface="Arial" panose="020B0604020202020204" pitchFamily="34" charset="0"/>
            </a:endParaRPr>
          </a:p>
        </p:txBody>
      </p:sp>
      <p:grpSp>
        <p:nvGrpSpPr>
          <p:cNvPr id="10" name="Group 121"/>
          <p:cNvGrpSpPr/>
          <p:nvPr/>
        </p:nvGrpSpPr>
        <p:grpSpPr>
          <a:xfrm>
            <a:off x="869074" y="4697247"/>
            <a:ext cx="2571814" cy="1077918"/>
            <a:chOff x="1313823" y="4952809"/>
            <a:chExt cx="2571955" cy="1077978"/>
          </a:xfrm>
        </p:grpSpPr>
        <p:sp>
          <p:nvSpPr>
            <p:cNvPr id="11" name="Text Placeholder 2"/>
            <p:cNvSpPr txBox="1"/>
            <p:nvPr/>
          </p:nvSpPr>
          <p:spPr>
            <a:xfrm>
              <a:off x="1872318" y="4952809"/>
              <a:ext cx="2013460" cy="261780"/>
            </a:xfrm>
            <a:prstGeom prst="rect">
              <a:avLst/>
            </a:prstGeom>
            <a:noFill/>
          </p:spPr>
          <p:txBody>
            <a:bodyPr vert="horz" lIns="91435" tIns="45718" rIns="91435" bIns="45718"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zh-CN" altLang="en-US" sz="1400" b="1" dirty="0">
                  <a:solidFill>
                    <a:schemeClr val="tx1">
                      <a:lumMod val="75000"/>
                      <a:lumOff val="25000"/>
                    </a:schemeClr>
                  </a:solidFill>
                  <a:latin typeface="+mn-ea"/>
                  <a:cs typeface="Clear Sans" panose="020B0503030202020304" pitchFamily="34" charset="0"/>
                  <a:sym typeface="Arial" panose="020B0604020202020204" pitchFamily="34" charset="0"/>
                </a:rPr>
                <a:t>请替换文字内容</a:t>
              </a:r>
              <a:endParaRPr lang="en-GB" sz="1400" b="1" dirty="0">
                <a:solidFill>
                  <a:schemeClr val="tx1">
                    <a:lumMod val="75000"/>
                    <a:lumOff val="25000"/>
                  </a:schemeClr>
                </a:solidFill>
                <a:latin typeface="+mn-ea"/>
                <a:cs typeface="Clear Sans" panose="020B0503030202020304" pitchFamily="34" charset="0"/>
                <a:sym typeface="Arial" panose="020B0604020202020204" pitchFamily="34" charset="0"/>
              </a:endParaRPr>
            </a:p>
          </p:txBody>
        </p:sp>
        <p:sp>
          <p:nvSpPr>
            <p:cNvPr id="12" name="TextBox 115"/>
            <p:cNvSpPr txBox="1"/>
            <p:nvPr/>
          </p:nvSpPr>
          <p:spPr>
            <a:xfrm>
              <a:off x="1313823" y="5292082"/>
              <a:ext cx="2504828" cy="738705"/>
            </a:xfrm>
            <a:prstGeom prst="rect">
              <a:avLst/>
            </a:prstGeom>
            <a:noFill/>
          </p:spPr>
          <p:txBody>
            <a:bodyPr wrap="square" lIns="0" tIns="0" rIns="0" bIns="0" rtlCol="0">
              <a:spAutoFit/>
            </a:bodyPr>
            <a:lstStyle/>
            <a:p>
              <a:pPr algn="r"/>
              <a:r>
                <a:rPr lang="zh-CN" altLang="en-US" sz="1200" dirty="0">
                  <a:solidFill>
                    <a:schemeClr val="tx1">
                      <a:lumMod val="75000"/>
                      <a:lumOff val="25000"/>
                    </a:schemeClr>
                  </a:solidFill>
                  <a:latin typeface="+mn-ea"/>
                  <a:cs typeface="Clear Sans Light" panose="020B0303030202020304" pitchFamily="34" charset="0"/>
                  <a:sym typeface="Arial" panose="020B0604020202020204" pitchFamily="34" charset="0"/>
                </a:rPr>
                <a:t>请替换文字内容，修改文字内容，也可以直接复制你的内容到此。请替换文字内容，修改文字内容，也可以直接复制你的内容到此。</a:t>
              </a:r>
              <a:endParaRPr lang="en-US" sz="1200" dirty="0">
                <a:solidFill>
                  <a:schemeClr val="tx1">
                    <a:lumMod val="75000"/>
                    <a:lumOff val="25000"/>
                  </a:schemeClr>
                </a:solidFill>
                <a:latin typeface="+mn-ea"/>
                <a:cs typeface="Clear Sans Light" panose="020B0303030202020304" pitchFamily="34" charset="0"/>
                <a:sym typeface="Arial" panose="020B0604020202020204" pitchFamily="34" charset="0"/>
              </a:endParaRPr>
            </a:p>
          </p:txBody>
        </p:sp>
      </p:grpSp>
      <p:grpSp>
        <p:nvGrpSpPr>
          <p:cNvPr id="13" name="Group 117"/>
          <p:cNvGrpSpPr/>
          <p:nvPr/>
        </p:nvGrpSpPr>
        <p:grpSpPr>
          <a:xfrm>
            <a:off x="8765466" y="4697247"/>
            <a:ext cx="2736810" cy="1077918"/>
            <a:chOff x="8657822" y="2704651"/>
            <a:chExt cx="2736960" cy="1077978"/>
          </a:xfrm>
        </p:grpSpPr>
        <p:sp>
          <p:nvSpPr>
            <p:cNvPr id="14" name="Text Placeholder 2"/>
            <p:cNvSpPr txBox="1"/>
            <p:nvPr/>
          </p:nvSpPr>
          <p:spPr>
            <a:xfrm>
              <a:off x="8657822" y="2704651"/>
              <a:ext cx="2013460" cy="261780"/>
            </a:xfrm>
            <a:prstGeom prst="rect">
              <a:avLst/>
            </a:prstGeom>
            <a:noFill/>
          </p:spPr>
          <p:txBody>
            <a:bodyPr vert="horz" lIns="91435" tIns="45718" rIns="91435" bIns="45718"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zh-CN" altLang="en-US" sz="1400" b="1" dirty="0">
                  <a:solidFill>
                    <a:schemeClr val="tx1">
                      <a:lumMod val="75000"/>
                      <a:lumOff val="25000"/>
                    </a:schemeClr>
                  </a:solidFill>
                  <a:latin typeface="+mn-ea"/>
                  <a:cs typeface="Clear Sans" panose="020B0503030202020304" pitchFamily="34" charset="0"/>
                  <a:sym typeface="Arial" panose="020B0604020202020204" pitchFamily="34" charset="0"/>
                </a:rPr>
                <a:t>请替换文字内容</a:t>
              </a:r>
              <a:endParaRPr lang="en-GB" sz="1400" b="1" dirty="0">
                <a:solidFill>
                  <a:schemeClr val="tx1">
                    <a:lumMod val="75000"/>
                    <a:lumOff val="25000"/>
                  </a:schemeClr>
                </a:solidFill>
                <a:latin typeface="+mn-ea"/>
                <a:cs typeface="Clear Sans" panose="020B0503030202020304" pitchFamily="34" charset="0"/>
                <a:sym typeface="Arial" panose="020B0604020202020204" pitchFamily="34" charset="0"/>
              </a:endParaRPr>
            </a:p>
          </p:txBody>
        </p:sp>
        <p:sp>
          <p:nvSpPr>
            <p:cNvPr id="15" name="TextBox 119"/>
            <p:cNvSpPr txBox="1"/>
            <p:nvPr/>
          </p:nvSpPr>
          <p:spPr>
            <a:xfrm>
              <a:off x="8738503" y="3043924"/>
              <a:ext cx="2656279" cy="738705"/>
            </a:xfrm>
            <a:prstGeom prst="rect">
              <a:avLst/>
            </a:prstGeom>
            <a:noFill/>
          </p:spPr>
          <p:txBody>
            <a:bodyPr wrap="square" lIns="0" tIns="0" rIns="0" bIns="0" rtlCol="0">
              <a:spAutoFit/>
            </a:bodyPr>
            <a:lstStyle/>
            <a:p>
              <a:r>
                <a:rPr lang="zh-CN" altLang="en-US" sz="1200" dirty="0">
                  <a:solidFill>
                    <a:schemeClr val="tx1">
                      <a:lumMod val="75000"/>
                      <a:lumOff val="25000"/>
                    </a:schemeClr>
                  </a:solidFill>
                  <a:latin typeface="+mn-ea"/>
                  <a:cs typeface="Clear Sans Light" panose="020B0303030202020304" pitchFamily="34" charset="0"/>
                  <a:sym typeface="Arial" panose="020B0604020202020204" pitchFamily="34" charset="0"/>
                </a:rPr>
                <a:t>请替换文字内容，修改文字内容，也可以直接复制你的内容到此。请替换文字内容，修改文字内容，也可以直接复制你的内容到此。</a:t>
              </a:r>
              <a:endParaRPr lang="en-US" sz="1200" dirty="0">
                <a:solidFill>
                  <a:schemeClr val="tx1">
                    <a:lumMod val="75000"/>
                    <a:lumOff val="25000"/>
                  </a:schemeClr>
                </a:solidFill>
                <a:latin typeface="+mn-ea"/>
                <a:cs typeface="Clear Sans Light" panose="020B0303030202020304" pitchFamily="34" charset="0"/>
                <a:sym typeface="Arial" panose="020B0604020202020204" pitchFamily="34" charset="0"/>
              </a:endParaRPr>
            </a:p>
          </p:txBody>
        </p:sp>
      </p:grpSp>
      <p:sp>
        <p:nvSpPr>
          <p:cNvPr id="16" name="Shape 4159"/>
          <p:cNvSpPr/>
          <p:nvPr/>
        </p:nvSpPr>
        <p:spPr>
          <a:xfrm rot="19381099" flipH="1">
            <a:off x="3162079" y="1738888"/>
            <a:ext cx="1269419" cy="1202998"/>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9161" y="606"/>
                  <a:pt x="1961" y="7806"/>
                  <a:pt x="0" y="21600"/>
                </a:cubicBezTo>
              </a:path>
            </a:pathLst>
          </a:custGeom>
          <a:ln w="3175">
            <a:solidFill>
              <a:srgbClr val="53585F"/>
            </a:solidFill>
            <a:miter lim="400000"/>
            <a:headEnd type="triangle"/>
            <a:tailEnd type="oval"/>
          </a:ln>
        </p:spPr>
        <p:txBody>
          <a:bodyPr/>
          <a:lstStyle/>
          <a:p>
            <a:pPr lvl="0"/>
            <a:endParaRPr>
              <a:solidFill>
                <a:schemeClr val="tx1">
                  <a:lumMod val="75000"/>
                  <a:lumOff val="25000"/>
                </a:schemeClr>
              </a:solidFill>
              <a:latin typeface="+mn-ea"/>
              <a:sym typeface="Arial" panose="020B0604020202020204" pitchFamily="34" charset="0"/>
            </a:endParaRPr>
          </a:p>
        </p:txBody>
      </p:sp>
      <p:sp>
        <p:nvSpPr>
          <p:cNvPr id="17" name="Shape 4159"/>
          <p:cNvSpPr/>
          <p:nvPr/>
        </p:nvSpPr>
        <p:spPr>
          <a:xfrm rot="1534202" flipH="1" flipV="1">
            <a:off x="3254053" y="4840109"/>
            <a:ext cx="1269419" cy="1202998"/>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9161" y="606"/>
                  <a:pt x="1961" y="7806"/>
                  <a:pt x="0" y="21600"/>
                </a:cubicBezTo>
              </a:path>
            </a:pathLst>
          </a:custGeom>
          <a:ln w="3175">
            <a:solidFill>
              <a:srgbClr val="53585F"/>
            </a:solidFill>
            <a:miter lim="400000"/>
            <a:headEnd type="triangle"/>
            <a:tailEnd type="oval"/>
          </a:ln>
        </p:spPr>
        <p:txBody>
          <a:bodyPr/>
          <a:lstStyle/>
          <a:p>
            <a:pPr lvl="0"/>
            <a:endParaRPr>
              <a:solidFill>
                <a:schemeClr val="tx1">
                  <a:lumMod val="75000"/>
                  <a:lumOff val="25000"/>
                </a:schemeClr>
              </a:solidFill>
              <a:latin typeface="+mn-ea"/>
              <a:sym typeface="Arial" panose="020B0604020202020204" pitchFamily="34" charset="0"/>
            </a:endParaRPr>
          </a:p>
        </p:txBody>
      </p:sp>
      <p:sp>
        <p:nvSpPr>
          <p:cNvPr id="18" name="Freeform 29"/>
          <p:cNvSpPr/>
          <p:nvPr/>
        </p:nvSpPr>
        <p:spPr bwMode="auto">
          <a:xfrm>
            <a:off x="5656516" y="3961916"/>
            <a:ext cx="866728" cy="2362070"/>
          </a:xfrm>
          <a:custGeom>
            <a:avLst/>
            <a:gdLst>
              <a:gd name="T0" fmla="*/ 183 w 278"/>
              <a:gd name="T1" fmla="*/ 249 h 757"/>
              <a:gd name="T2" fmla="*/ 156 w 278"/>
              <a:gd name="T3" fmla="*/ 0 h 757"/>
              <a:gd name="T4" fmla="*/ 143 w 278"/>
              <a:gd name="T5" fmla="*/ 2 h 757"/>
              <a:gd name="T6" fmla="*/ 122 w 278"/>
              <a:gd name="T7" fmla="*/ 257 h 757"/>
              <a:gd name="T8" fmla="*/ 14 w 278"/>
              <a:gd name="T9" fmla="*/ 198 h 757"/>
              <a:gd name="T10" fmla="*/ 0 w 278"/>
              <a:gd name="T11" fmla="*/ 231 h 757"/>
              <a:gd name="T12" fmla="*/ 111 w 278"/>
              <a:gd name="T13" fmla="*/ 352 h 757"/>
              <a:gd name="T14" fmla="*/ 82 w 278"/>
              <a:gd name="T15" fmla="*/ 753 h 757"/>
              <a:gd name="T16" fmla="*/ 239 w 278"/>
              <a:gd name="T17" fmla="*/ 757 h 757"/>
              <a:gd name="T18" fmla="*/ 194 w 278"/>
              <a:gd name="T19" fmla="*/ 351 h 757"/>
              <a:gd name="T20" fmla="*/ 278 w 278"/>
              <a:gd name="T21" fmla="*/ 238 h 757"/>
              <a:gd name="T22" fmla="*/ 259 w 278"/>
              <a:gd name="T23" fmla="*/ 195 h 757"/>
              <a:gd name="T24" fmla="*/ 183 w 278"/>
              <a:gd name="T25" fmla="*/ 249 h 7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8" h="757">
                <a:moveTo>
                  <a:pt x="183" y="249"/>
                </a:moveTo>
                <a:cubicBezTo>
                  <a:pt x="183" y="249"/>
                  <a:pt x="178" y="167"/>
                  <a:pt x="156" y="0"/>
                </a:cubicBezTo>
                <a:cubicBezTo>
                  <a:pt x="152" y="1"/>
                  <a:pt x="148" y="2"/>
                  <a:pt x="143" y="2"/>
                </a:cubicBezTo>
                <a:cubicBezTo>
                  <a:pt x="136" y="75"/>
                  <a:pt x="124" y="201"/>
                  <a:pt x="122" y="257"/>
                </a:cubicBezTo>
                <a:cubicBezTo>
                  <a:pt x="121" y="263"/>
                  <a:pt x="85" y="221"/>
                  <a:pt x="14" y="198"/>
                </a:cubicBezTo>
                <a:cubicBezTo>
                  <a:pt x="10" y="209"/>
                  <a:pt x="5" y="220"/>
                  <a:pt x="0" y="231"/>
                </a:cubicBezTo>
                <a:cubicBezTo>
                  <a:pt x="46" y="263"/>
                  <a:pt x="98" y="308"/>
                  <a:pt x="111" y="352"/>
                </a:cubicBezTo>
                <a:cubicBezTo>
                  <a:pt x="111" y="352"/>
                  <a:pt x="110" y="624"/>
                  <a:pt x="82" y="753"/>
                </a:cubicBezTo>
                <a:cubicBezTo>
                  <a:pt x="82" y="753"/>
                  <a:pt x="179" y="727"/>
                  <a:pt x="239" y="757"/>
                </a:cubicBezTo>
                <a:cubicBezTo>
                  <a:pt x="203" y="698"/>
                  <a:pt x="194" y="351"/>
                  <a:pt x="194" y="351"/>
                </a:cubicBezTo>
                <a:cubicBezTo>
                  <a:pt x="207" y="304"/>
                  <a:pt x="241" y="266"/>
                  <a:pt x="278" y="238"/>
                </a:cubicBezTo>
                <a:cubicBezTo>
                  <a:pt x="271" y="224"/>
                  <a:pt x="264" y="209"/>
                  <a:pt x="259" y="195"/>
                </a:cubicBezTo>
                <a:cubicBezTo>
                  <a:pt x="231" y="206"/>
                  <a:pt x="203" y="223"/>
                  <a:pt x="183" y="249"/>
                </a:cubicBezTo>
                <a:close/>
              </a:path>
            </a:pathLst>
          </a:custGeom>
          <a:solidFill>
            <a:schemeClr val="bg1">
              <a:lumMod val="75000"/>
            </a:schemeClr>
          </a:solidFill>
          <a:ln>
            <a:noFill/>
          </a:ln>
        </p:spPr>
        <p:txBody>
          <a:bodyPr vert="horz" wrap="square" lIns="91435" tIns="45718" rIns="91435" bIns="45718" numCol="1" anchor="t" anchorCtr="0" compatLnSpc="1"/>
          <a:lstStyle/>
          <a:p>
            <a:endParaRPr lang="id-ID">
              <a:solidFill>
                <a:schemeClr val="tx1">
                  <a:lumMod val="75000"/>
                  <a:lumOff val="25000"/>
                </a:schemeClr>
              </a:solidFill>
              <a:latin typeface="+mn-ea"/>
              <a:sym typeface="Arial" panose="020B0604020202020204" pitchFamily="34" charset="0"/>
            </a:endParaRPr>
          </a:p>
        </p:txBody>
      </p:sp>
      <p:grpSp>
        <p:nvGrpSpPr>
          <p:cNvPr id="19" name="Group 2"/>
          <p:cNvGrpSpPr/>
          <p:nvPr/>
        </p:nvGrpSpPr>
        <p:grpSpPr>
          <a:xfrm>
            <a:off x="3827814" y="1960189"/>
            <a:ext cx="4568574" cy="3152602"/>
            <a:chOff x="3827689" y="1960108"/>
            <a:chExt cx="4568825" cy="3152775"/>
          </a:xfrm>
        </p:grpSpPr>
        <p:sp>
          <p:nvSpPr>
            <p:cNvPr id="20" name="Freeform 30"/>
            <p:cNvSpPr/>
            <p:nvPr/>
          </p:nvSpPr>
          <p:spPr bwMode="auto">
            <a:xfrm>
              <a:off x="5727927" y="1960108"/>
              <a:ext cx="736600" cy="1362075"/>
            </a:xfrm>
            <a:custGeom>
              <a:avLst/>
              <a:gdLst>
                <a:gd name="T0" fmla="*/ 123 w 236"/>
                <a:gd name="T1" fmla="*/ 0 h 436"/>
                <a:gd name="T2" fmla="*/ 6 w 236"/>
                <a:gd name="T3" fmla="*/ 218 h 436"/>
                <a:gd name="T4" fmla="*/ 0 w 236"/>
                <a:gd name="T5" fmla="*/ 219 h 436"/>
                <a:gd name="T6" fmla="*/ 105 w 236"/>
                <a:gd name="T7" fmla="*/ 5 h 436"/>
                <a:gd name="T8" fmla="*/ 105 w 236"/>
                <a:gd name="T9" fmla="*/ 432 h 436"/>
                <a:gd name="T10" fmla="*/ 116 w 236"/>
                <a:gd name="T11" fmla="*/ 436 h 436"/>
                <a:gd name="T12" fmla="*/ 236 w 236"/>
                <a:gd name="T13" fmla="*/ 218 h 436"/>
                <a:gd name="T14" fmla="*/ 123 w 236"/>
                <a:gd name="T15" fmla="*/ 0 h 4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6" h="436">
                  <a:moveTo>
                    <a:pt x="123" y="0"/>
                  </a:moveTo>
                  <a:cubicBezTo>
                    <a:pt x="123" y="0"/>
                    <a:pt x="6" y="98"/>
                    <a:pt x="6" y="218"/>
                  </a:cubicBezTo>
                  <a:cubicBezTo>
                    <a:pt x="6" y="219"/>
                    <a:pt x="0" y="219"/>
                    <a:pt x="0" y="219"/>
                  </a:cubicBezTo>
                  <a:cubicBezTo>
                    <a:pt x="0" y="113"/>
                    <a:pt x="85" y="25"/>
                    <a:pt x="105" y="5"/>
                  </a:cubicBezTo>
                  <a:cubicBezTo>
                    <a:pt x="105" y="432"/>
                    <a:pt x="105" y="432"/>
                    <a:pt x="105" y="432"/>
                  </a:cubicBezTo>
                  <a:cubicBezTo>
                    <a:pt x="121" y="435"/>
                    <a:pt x="116" y="436"/>
                    <a:pt x="116" y="436"/>
                  </a:cubicBezTo>
                  <a:cubicBezTo>
                    <a:pt x="116" y="436"/>
                    <a:pt x="236" y="339"/>
                    <a:pt x="236" y="218"/>
                  </a:cubicBezTo>
                  <a:cubicBezTo>
                    <a:pt x="236" y="98"/>
                    <a:pt x="123" y="0"/>
                    <a:pt x="123" y="0"/>
                  </a:cubicBezTo>
                  <a:close/>
                </a:path>
              </a:pathLst>
            </a:custGeom>
            <a:solidFill>
              <a:schemeClr val="accent1"/>
            </a:solidFill>
            <a:ln>
              <a:noFill/>
            </a:ln>
          </p:spPr>
          <p:txBody>
            <a:bodyPr vert="horz" wrap="square" lIns="91435" tIns="45718" rIns="91435" bIns="45718" numCol="1" anchor="t" anchorCtr="0" compatLnSpc="1"/>
            <a:lstStyle/>
            <a:p>
              <a:endParaRPr lang="id-ID" sz="1705">
                <a:solidFill>
                  <a:schemeClr val="tx1">
                    <a:lumMod val="75000"/>
                    <a:lumOff val="25000"/>
                  </a:schemeClr>
                </a:solidFill>
                <a:latin typeface="+mn-ea"/>
                <a:sym typeface="Arial" panose="020B0604020202020204" pitchFamily="34" charset="0"/>
              </a:endParaRPr>
            </a:p>
          </p:txBody>
        </p:sp>
        <p:sp>
          <p:nvSpPr>
            <p:cNvPr id="21" name="Freeform 31"/>
            <p:cNvSpPr/>
            <p:nvPr/>
          </p:nvSpPr>
          <p:spPr bwMode="auto">
            <a:xfrm>
              <a:off x="7459889" y="4195308"/>
              <a:ext cx="936625" cy="693738"/>
            </a:xfrm>
            <a:custGeom>
              <a:avLst/>
              <a:gdLst>
                <a:gd name="T0" fmla="*/ 180 w 300"/>
                <a:gd name="T1" fmla="*/ 31 h 222"/>
                <a:gd name="T2" fmla="*/ 0 w 300"/>
                <a:gd name="T3" fmla="*/ 55 h 222"/>
                <a:gd name="T4" fmla="*/ 120 w 300"/>
                <a:gd name="T5" fmla="*/ 191 h 222"/>
                <a:gd name="T6" fmla="*/ 300 w 300"/>
                <a:gd name="T7" fmla="*/ 167 h 222"/>
                <a:gd name="T8" fmla="*/ 180 w 300"/>
                <a:gd name="T9" fmla="*/ 31 h 222"/>
              </a:gdLst>
              <a:ahLst/>
              <a:cxnLst>
                <a:cxn ang="0">
                  <a:pos x="T0" y="T1"/>
                </a:cxn>
                <a:cxn ang="0">
                  <a:pos x="T2" y="T3"/>
                </a:cxn>
                <a:cxn ang="0">
                  <a:pos x="T4" y="T5"/>
                </a:cxn>
                <a:cxn ang="0">
                  <a:pos x="T6" y="T7"/>
                </a:cxn>
                <a:cxn ang="0">
                  <a:pos x="T8" y="T9"/>
                </a:cxn>
              </a:cxnLst>
              <a:rect l="0" t="0" r="r" b="b"/>
              <a:pathLst>
                <a:path w="300" h="222">
                  <a:moveTo>
                    <a:pt x="180" y="31"/>
                  </a:moveTo>
                  <a:cubicBezTo>
                    <a:pt x="97" y="0"/>
                    <a:pt x="0" y="55"/>
                    <a:pt x="0" y="55"/>
                  </a:cubicBezTo>
                  <a:cubicBezTo>
                    <a:pt x="0" y="55"/>
                    <a:pt x="37" y="160"/>
                    <a:pt x="120" y="191"/>
                  </a:cubicBezTo>
                  <a:cubicBezTo>
                    <a:pt x="202" y="222"/>
                    <a:pt x="300" y="167"/>
                    <a:pt x="300" y="167"/>
                  </a:cubicBezTo>
                  <a:cubicBezTo>
                    <a:pt x="300" y="167"/>
                    <a:pt x="263" y="62"/>
                    <a:pt x="180" y="31"/>
                  </a:cubicBezTo>
                  <a:close/>
                </a:path>
              </a:pathLst>
            </a:custGeom>
            <a:solidFill>
              <a:schemeClr val="accent2"/>
            </a:solidFill>
            <a:ln>
              <a:noFill/>
            </a:ln>
          </p:spPr>
          <p:txBody>
            <a:bodyPr vert="horz" wrap="square" lIns="91435" tIns="45718" rIns="91435" bIns="45718" numCol="1" anchor="t" anchorCtr="0" compatLnSpc="1"/>
            <a:lstStyle/>
            <a:p>
              <a:endParaRPr lang="id-ID" sz="1705">
                <a:solidFill>
                  <a:schemeClr val="tx1">
                    <a:lumMod val="75000"/>
                    <a:lumOff val="25000"/>
                  </a:schemeClr>
                </a:solidFill>
                <a:latin typeface="+mn-ea"/>
                <a:sym typeface="Arial" panose="020B0604020202020204" pitchFamily="34" charset="0"/>
              </a:endParaRPr>
            </a:p>
          </p:txBody>
        </p:sp>
        <p:sp>
          <p:nvSpPr>
            <p:cNvPr id="22" name="Freeform 32"/>
            <p:cNvSpPr/>
            <p:nvPr/>
          </p:nvSpPr>
          <p:spPr bwMode="auto">
            <a:xfrm>
              <a:off x="7472589" y="2682420"/>
              <a:ext cx="908050" cy="714375"/>
            </a:xfrm>
            <a:custGeom>
              <a:avLst/>
              <a:gdLst>
                <a:gd name="T0" fmla="*/ 181 w 291"/>
                <a:gd name="T1" fmla="*/ 192 h 229"/>
                <a:gd name="T2" fmla="*/ 291 w 291"/>
                <a:gd name="T3" fmla="*/ 48 h 229"/>
                <a:gd name="T4" fmla="*/ 110 w 291"/>
                <a:gd name="T5" fmla="*/ 36 h 229"/>
                <a:gd name="T6" fmla="*/ 0 w 291"/>
                <a:gd name="T7" fmla="*/ 180 h 229"/>
                <a:gd name="T8" fmla="*/ 181 w 291"/>
                <a:gd name="T9" fmla="*/ 192 h 229"/>
              </a:gdLst>
              <a:ahLst/>
              <a:cxnLst>
                <a:cxn ang="0">
                  <a:pos x="T0" y="T1"/>
                </a:cxn>
                <a:cxn ang="0">
                  <a:pos x="T2" y="T3"/>
                </a:cxn>
                <a:cxn ang="0">
                  <a:pos x="T4" y="T5"/>
                </a:cxn>
                <a:cxn ang="0">
                  <a:pos x="T6" y="T7"/>
                </a:cxn>
                <a:cxn ang="0">
                  <a:pos x="T8" y="T9"/>
                </a:cxn>
              </a:cxnLst>
              <a:rect l="0" t="0" r="r" b="b"/>
              <a:pathLst>
                <a:path w="291" h="229">
                  <a:moveTo>
                    <a:pt x="181" y="192"/>
                  </a:moveTo>
                  <a:cubicBezTo>
                    <a:pt x="261" y="156"/>
                    <a:pt x="291" y="48"/>
                    <a:pt x="291" y="48"/>
                  </a:cubicBezTo>
                  <a:cubicBezTo>
                    <a:pt x="291" y="48"/>
                    <a:pt x="191" y="0"/>
                    <a:pt x="110" y="36"/>
                  </a:cubicBezTo>
                  <a:cubicBezTo>
                    <a:pt x="30" y="73"/>
                    <a:pt x="0" y="180"/>
                    <a:pt x="0" y="180"/>
                  </a:cubicBezTo>
                  <a:cubicBezTo>
                    <a:pt x="0" y="180"/>
                    <a:pt x="100" y="229"/>
                    <a:pt x="181" y="192"/>
                  </a:cubicBezTo>
                  <a:close/>
                </a:path>
              </a:pathLst>
            </a:custGeom>
            <a:solidFill>
              <a:schemeClr val="accent2"/>
            </a:solidFill>
            <a:ln>
              <a:noFill/>
            </a:ln>
          </p:spPr>
          <p:txBody>
            <a:bodyPr vert="horz" wrap="square" lIns="91435" tIns="45718" rIns="91435" bIns="45718" numCol="1" anchor="t" anchorCtr="0" compatLnSpc="1"/>
            <a:lstStyle/>
            <a:p>
              <a:endParaRPr lang="id-ID" sz="1705">
                <a:solidFill>
                  <a:schemeClr val="tx1">
                    <a:lumMod val="75000"/>
                    <a:lumOff val="25000"/>
                  </a:schemeClr>
                </a:solidFill>
                <a:latin typeface="+mn-ea"/>
                <a:sym typeface="Arial" panose="020B0604020202020204" pitchFamily="34" charset="0"/>
              </a:endParaRPr>
            </a:p>
          </p:txBody>
        </p:sp>
        <p:sp>
          <p:nvSpPr>
            <p:cNvPr id="23" name="Freeform 32"/>
            <p:cNvSpPr/>
            <p:nvPr/>
          </p:nvSpPr>
          <p:spPr bwMode="auto">
            <a:xfrm>
              <a:off x="6386739" y="4068308"/>
              <a:ext cx="1023938" cy="1044575"/>
            </a:xfrm>
            <a:custGeom>
              <a:avLst/>
              <a:gdLst>
                <a:gd name="T0" fmla="*/ 7 w 328"/>
                <a:gd name="T1" fmla="*/ 13 h 335"/>
                <a:gd name="T2" fmla="*/ 25 w 328"/>
                <a:gd name="T3" fmla="*/ 161 h 335"/>
                <a:gd name="T4" fmla="*/ 44 w 328"/>
                <a:gd name="T5" fmla="*/ 204 h 335"/>
                <a:gd name="T6" fmla="*/ 79 w 328"/>
                <a:gd name="T7" fmla="*/ 250 h 335"/>
                <a:gd name="T8" fmla="*/ 315 w 328"/>
                <a:gd name="T9" fmla="*/ 321 h 335"/>
                <a:gd name="T10" fmla="*/ 243 w 328"/>
                <a:gd name="T11" fmla="*/ 85 h 335"/>
                <a:gd name="T12" fmla="*/ 7 w 328"/>
                <a:gd name="T13" fmla="*/ 13 h 335"/>
              </a:gdLst>
              <a:ahLst/>
              <a:cxnLst>
                <a:cxn ang="0">
                  <a:pos x="T0" y="T1"/>
                </a:cxn>
                <a:cxn ang="0">
                  <a:pos x="T2" y="T3"/>
                </a:cxn>
                <a:cxn ang="0">
                  <a:pos x="T4" y="T5"/>
                </a:cxn>
                <a:cxn ang="0">
                  <a:pos x="T6" y="T7"/>
                </a:cxn>
                <a:cxn ang="0">
                  <a:pos x="T8" y="T9"/>
                </a:cxn>
                <a:cxn ang="0">
                  <a:pos x="T10" y="T11"/>
                </a:cxn>
                <a:cxn ang="0">
                  <a:pos x="T12" y="T13"/>
                </a:cxn>
              </a:cxnLst>
              <a:rect l="0" t="0" r="r" b="b"/>
              <a:pathLst>
                <a:path w="328" h="335">
                  <a:moveTo>
                    <a:pt x="7" y="13"/>
                  </a:moveTo>
                  <a:cubicBezTo>
                    <a:pt x="7" y="13"/>
                    <a:pt x="0" y="87"/>
                    <a:pt x="25" y="161"/>
                  </a:cubicBezTo>
                  <a:cubicBezTo>
                    <a:pt x="30" y="175"/>
                    <a:pt x="37" y="190"/>
                    <a:pt x="44" y="204"/>
                  </a:cubicBezTo>
                  <a:cubicBezTo>
                    <a:pt x="54" y="220"/>
                    <a:pt x="65" y="236"/>
                    <a:pt x="79" y="250"/>
                  </a:cubicBezTo>
                  <a:cubicBezTo>
                    <a:pt x="164" y="335"/>
                    <a:pt x="315" y="321"/>
                    <a:pt x="315" y="321"/>
                  </a:cubicBezTo>
                  <a:cubicBezTo>
                    <a:pt x="315" y="321"/>
                    <a:pt x="328" y="170"/>
                    <a:pt x="243" y="85"/>
                  </a:cubicBezTo>
                  <a:cubicBezTo>
                    <a:pt x="158" y="0"/>
                    <a:pt x="7" y="13"/>
                    <a:pt x="7" y="13"/>
                  </a:cubicBezTo>
                  <a:close/>
                </a:path>
              </a:pathLst>
            </a:custGeom>
            <a:solidFill>
              <a:schemeClr val="accent1"/>
            </a:solidFill>
            <a:ln>
              <a:noFill/>
            </a:ln>
          </p:spPr>
          <p:txBody>
            <a:bodyPr vert="horz" wrap="square" lIns="91435" tIns="45718" rIns="91435" bIns="45718" numCol="1" anchor="t" anchorCtr="0" compatLnSpc="1"/>
            <a:lstStyle/>
            <a:p>
              <a:endParaRPr lang="id-ID" sz="1705">
                <a:solidFill>
                  <a:schemeClr val="tx1">
                    <a:lumMod val="75000"/>
                    <a:lumOff val="25000"/>
                  </a:schemeClr>
                </a:solidFill>
                <a:latin typeface="+mn-ea"/>
                <a:sym typeface="Arial" panose="020B0604020202020204" pitchFamily="34" charset="0"/>
              </a:endParaRPr>
            </a:p>
          </p:txBody>
        </p:sp>
        <p:sp>
          <p:nvSpPr>
            <p:cNvPr id="24" name="Freeform 34"/>
            <p:cNvSpPr/>
            <p:nvPr/>
          </p:nvSpPr>
          <p:spPr bwMode="auto">
            <a:xfrm>
              <a:off x="6386739" y="2463345"/>
              <a:ext cx="1044575" cy="1046163"/>
            </a:xfrm>
            <a:custGeom>
              <a:avLst/>
              <a:gdLst>
                <a:gd name="T0" fmla="*/ 13 w 335"/>
                <a:gd name="T1" fmla="*/ 321 h 335"/>
                <a:gd name="T2" fmla="*/ 250 w 335"/>
                <a:gd name="T3" fmla="*/ 249 h 335"/>
                <a:gd name="T4" fmla="*/ 322 w 335"/>
                <a:gd name="T5" fmla="*/ 13 h 335"/>
                <a:gd name="T6" fmla="*/ 85 w 335"/>
                <a:gd name="T7" fmla="*/ 85 h 335"/>
                <a:gd name="T8" fmla="*/ 13 w 335"/>
                <a:gd name="T9" fmla="*/ 321 h 335"/>
              </a:gdLst>
              <a:ahLst/>
              <a:cxnLst>
                <a:cxn ang="0">
                  <a:pos x="T0" y="T1"/>
                </a:cxn>
                <a:cxn ang="0">
                  <a:pos x="T2" y="T3"/>
                </a:cxn>
                <a:cxn ang="0">
                  <a:pos x="T4" y="T5"/>
                </a:cxn>
                <a:cxn ang="0">
                  <a:pos x="T6" y="T7"/>
                </a:cxn>
                <a:cxn ang="0">
                  <a:pos x="T8" y="T9"/>
                </a:cxn>
              </a:cxnLst>
              <a:rect l="0" t="0" r="r" b="b"/>
              <a:pathLst>
                <a:path w="335" h="335">
                  <a:moveTo>
                    <a:pt x="13" y="321"/>
                  </a:moveTo>
                  <a:cubicBezTo>
                    <a:pt x="13" y="321"/>
                    <a:pt x="165" y="335"/>
                    <a:pt x="250" y="249"/>
                  </a:cubicBezTo>
                  <a:cubicBezTo>
                    <a:pt x="335" y="164"/>
                    <a:pt x="322" y="13"/>
                    <a:pt x="322" y="13"/>
                  </a:cubicBezTo>
                  <a:cubicBezTo>
                    <a:pt x="322" y="13"/>
                    <a:pt x="170" y="0"/>
                    <a:pt x="85" y="85"/>
                  </a:cubicBezTo>
                  <a:cubicBezTo>
                    <a:pt x="0" y="170"/>
                    <a:pt x="13" y="321"/>
                    <a:pt x="13" y="321"/>
                  </a:cubicBezTo>
                  <a:close/>
                </a:path>
              </a:pathLst>
            </a:custGeom>
            <a:solidFill>
              <a:schemeClr val="accent1"/>
            </a:solidFill>
            <a:ln>
              <a:noFill/>
            </a:ln>
          </p:spPr>
          <p:txBody>
            <a:bodyPr vert="horz" wrap="square" lIns="91435" tIns="45718" rIns="91435" bIns="45718" numCol="1" anchor="t" anchorCtr="0" compatLnSpc="1"/>
            <a:lstStyle/>
            <a:p>
              <a:endParaRPr lang="id-ID" sz="1705">
                <a:solidFill>
                  <a:schemeClr val="tx1">
                    <a:lumMod val="75000"/>
                    <a:lumOff val="25000"/>
                  </a:schemeClr>
                </a:solidFill>
                <a:latin typeface="+mn-ea"/>
                <a:sym typeface="Arial" panose="020B0604020202020204" pitchFamily="34" charset="0"/>
              </a:endParaRPr>
            </a:p>
          </p:txBody>
        </p:sp>
        <p:sp>
          <p:nvSpPr>
            <p:cNvPr id="25" name="Freeform 42"/>
            <p:cNvSpPr/>
            <p:nvPr/>
          </p:nvSpPr>
          <p:spPr bwMode="auto">
            <a:xfrm>
              <a:off x="5718402" y="1975983"/>
              <a:ext cx="338138" cy="1339850"/>
            </a:xfrm>
            <a:custGeom>
              <a:avLst/>
              <a:gdLst>
                <a:gd name="T0" fmla="*/ 3 w 108"/>
                <a:gd name="T1" fmla="*/ 214 h 429"/>
                <a:gd name="T2" fmla="*/ 0 w 108"/>
                <a:gd name="T3" fmla="*/ 214 h 429"/>
                <a:gd name="T4" fmla="*/ 108 w 108"/>
                <a:gd name="T5" fmla="*/ 429 h 429"/>
                <a:gd name="T6" fmla="*/ 108 w 108"/>
                <a:gd name="T7" fmla="*/ 427 h 429"/>
                <a:gd name="T8" fmla="*/ 108 w 108"/>
                <a:gd name="T9" fmla="*/ 0 h 429"/>
                <a:gd name="T10" fmla="*/ 3 w 108"/>
                <a:gd name="T11" fmla="*/ 214 h 429"/>
              </a:gdLst>
              <a:ahLst/>
              <a:cxnLst>
                <a:cxn ang="0">
                  <a:pos x="T0" y="T1"/>
                </a:cxn>
                <a:cxn ang="0">
                  <a:pos x="T2" y="T3"/>
                </a:cxn>
                <a:cxn ang="0">
                  <a:pos x="T4" y="T5"/>
                </a:cxn>
                <a:cxn ang="0">
                  <a:pos x="T6" y="T7"/>
                </a:cxn>
                <a:cxn ang="0">
                  <a:pos x="T8" y="T9"/>
                </a:cxn>
                <a:cxn ang="0">
                  <a:pos x="T10" y="T11"/>
                </a:cxn>
              </a:cxnLst>
              <a:rect l="0" t="0" r="r" b="b"/>
              <a:pathLst>
                <a:path w="108" h="429">
                  <a:moveTo>
                    <a:pt x="3" y="214"/>
                  </a:moveTo>
                  <a:cubicBezTo>
                    <a:pt x="3" y="214"/>
                    <a:pt x="0" y="214"/>
                    <a:pt x="0" y="214"/>
                  </a:cubicBezTo>
                  <a:cubicBezTo>
                    <a:pt x="0" y="321"/>
                    <a:pt x="88" y="409"/>
                    <a:pt x="108" y="429"/>
                  </a:cubicBezTo>
                  <a:cubicBezTo>
                    <a:pt x="108" y="427"/>
                    <a:pt x="108" y="427"/>
                    <a:pt x="108" y="427"/>
                  </a:cubicBezTo>
                  <a:cubicBezTo>
                    <a:pt x="108" y="0"/>
                    <a:pt x="108" y="0"/>
                    <a:pt x="108" y="0"/>
                  </a:cubicBezTo>
                  <a:cubicBezTo>
                    <a:pt x="88" y="20"/>
                    <a:pt x="3" y="108"/>
                    <a:pt x="3" y="214"/>
                  </a:cubicBezTo>
                  <a:close/>
                </a:path>
              </a:pathLst>
            </a:custGeom>
            <a:solidFill>
              <a:schemeClr val="accent2"/>
            </a:solidFill>
            <a:ln>
              <a:noFill/>
            </a:ln>
          </p:spPr>
          <p:txBody>
            <a:bodyPr vert="horz" wrap="square" lIns="91435" tIns="45718" rIns="91435" bIns="45718" numCol="1" anchor="t" anchorCtr="0" compatLnSpc="1"/>
            <a:lstStyle/>
            <a:p>
              <a:endParaRPr lang="id-ID" sz="1705">
                <a:solidFill>
                  <a:schemeClr val="tx1">
                    <a:lumMod val="75000"/>
                    <a:lumOff val="25000"/>
                  </a:schemeClr>
                </a:solidFill>
                <a:latin typeface="+mn-ea"/>
                <a:sym typeface="Arial" panose="020B0604020202020204" pitchFamily="34" charset="0"/>
              </a:endParaRPr>
            </a:p>
          </p:txBody>
        </p:sp>
        <p:sp>
          <p:nvSpPr>
            <p:cNvPr id="26" name="Freeform 52"/>
            <p:cNvSpPr/>
            <p:nvPr/>
          </p:nvSpPr>
          <p:spPr bwMode="auto">
            <a:xfrm>
              <a:off x="3827689" y="2699883"/>
              <a:ext cx="936625" cy="693738"/>
            </a:xfrm>
            <a:custGeom>
              <a:avLst/>
              <a:gdLst>
                <a:gd name="T0" fmla="*/ 180 w 300"/>
                <a:gd name="T1" fmla="*/ 30 h 222"/>
                <a:gd name="T2" fmla="*/ 0 w 300"/>
                <a:gd name="T3" fmla="*/ 54 h 222"/>
                <a:gd name="T4" fmla="*/ 0 w 300"/>
                <a:gd name="T5" fmla="*/ 54 h 222"/>
                <a:gd name="T6" fmla="*/ 120 w 300"/>
                <a:gd name="T7" fmla="*/ 191 h 222"/>
                <a:gd name="T8" fmla="*/ 300 w 300"/>
                <a:gd name="T9" fmla="*/ 167 h 222"/>
                <a:gd name="T10" fmla="*/ 299 w 300"/>
                <a:gd name="T11" fmla="*/ 165 h 222"/>
                <a:gd name="T12" fmla="*/ 180 w 300"/>
                <a:gd name="T13" fmla="*/ 30 h 222"/>
              </a:gdLst>
              <a:ahLst/>
              <a:cxnLst>
                <a:cxn ang="0">
                  <a:pos x="T0" y="T1"/>
                </a:cxn>
                <a:cxn ang="0">
                  <a:pos x="T2" y="T3"/>
                </a:cxn>
                <a:cxn ang="0">
                  <a:pos x="T4" y="T5"/>
                </a:cxn>
                <a:cxn ang="0">
                  <a:pos x="T6" y="T7"/>
                </a:cxn>
                <a:cxn ang="0">
                  <a:pos x="T8" y="T9"/>
                </a:cxn>
                <a:cxn ang="0">
                  <a:pos x="T10" y="T11"/>
                </a:cxn>
                <a:cxn ang="0">
                  <a:pos x="T12" y="T13"/>
                </a:cxn>
              </a:cxnLst>
              <a:rect l="0" t="0" r="r" b="b"/>
              <a:pathLst>
                <a:path w="300" h="222">
                  <a:moveTo>
                    <a:pt x="180" y="30"/>
                  </a:moveTo>
                  <a:cubicBezTo>
                    <a:pt x="99" y="0"/>
                    <a:pt x="5" y="51"/>
                    <a:pt x="0" y="54"/>
                  </a:cubicBezTo>
                  <a:cubicBezTo>
                    <a:pt x="0" y="54"/>
                    <a:pt x="0" y="54"/>
                    <a:pt x="0" y="54"/>
                  </a:cubicBezTo>
                  <a:cubicBezTo>
                    <a:pt x="0" y="54"/>
                    <a:pt x="37" y="160"/>
                    <a:pt x="120" y="191"/>
                  </a:cubicBezTo>
                  <a:cubicBezTo>
                    <a:pt x="203" y="222"/>
                    <a:pt x="300" y="167"/>
                    <a:pt x="300" y="167"/>
                  </a:cubicBezTo>
                  <a:cubicBezTo>
                    <a:pt x="300" y="167"/>
                    <a:pt x="299" y="166"/>
                    <a:pt x="299" y="165"/>
                  </a:cubicBezTo>
                  <a:cubicBezTo>
                    <a:pt x="294" y="153"/>
                    <a:pt x="257" y="59"/>
                    <a:pt x="180" y="30"/>
                  </a:cubicBezTo>
                  <a:close/>
                </a:path>
              </a:pathLst>
            </a:custGeom>
            <a:solidFill>
              <a:schemeClr val="accent1"/>
            </a:solidFill>
            <a:ln>
              <a:noFill/>
            </a:ln>
          </p:spPr>
          <p:txBody>
            <a:bodyPr vert="horz" wrap="square" lIns="91435" tIns="45718" rIns="91435" bIns="45718" numCol="1" anchor="t" anchorCtr="0" compatLnSpc="1"/>
            <a:lstStyle/>
            <a:p>
              <a:endParaRPr lang="id-ID" sz="1705">
                <a:solidFill>
                  <a:schemeClr val="tx1">
                    <a:lumMod val="75000"/>
                    <a:lumOff val="25000"/>
                  </a:schemeClr>
                </a:solidFill>
                <a:latin typeface="+mn-ea"/>
                <a:sym typeface="Arial" panose="020B0604020202020204" pitchFamily="34" charset="0"/>
              </a:endParaRPr>
            </a:p>
          </p:txBody>
        </p:sp>
        <p:sp>
          <p:nvSpPr>
            <p:cNvPr id="27" name="Freeform 53"/>
            <p:cNvSpPr/>
            <p:nvPr/>
          </p:nvSpPr>
          <p:spPr bwMode="auto">
            <a:xfrm>
              <a:off x="3840389" y="4201658"/>
              <a:ext cx="911225" cy="711200"/>
            </a:xfrm>
            <a:custGeom>
              <a:avLst/>
              <a:gdLst>
                <a:gd name="T0" fmla="*/ 111 w 292"/>
                <a:gd name="T1" fmla="*/ 35 h 228"/>
                <a:gd name="T2" fmla="*/ 1 w 292"/>
                <a:gd name="T3" fmla="*/ 177 h 228"/>
                <a:gd name="T4" fmla="*/ 0 w 292"/>
                <a:gd name="T5" fmla="*/ 180 h 228"/>
                <a:gd name="T6" fmla="*/ 181 w 292"/>
                <a:gd name="T7" fmla="*/ 192 h 228"/>
                <a:gd name="T8" fmla="*/ 292 w 292"/>
                <a:gd name="T9" fmla="*/ 47 h 228"/>
                <a:gd name="T10" fmla="*/ 291 w 292"/>
                <a:gd name="T11" fmla="*/ 47 h 228"/>
                <a:gd name="T12" fmla="*/ 111 w 292"/>
                <a:gd name="T13" fmla="*/ 35 h 228"/>
              </a:gdLst>
              <a:ahLst/>
              <a:cxnLst>
                <a:cxn ang="0">
                  <a:pos x="T0" y="T1"/>
                </a:cxn>
                <a:cxn ang="0">
                  <a:pos x="T2" y="T3"/>
                </a:cxn>
                <a:cxn ang="0">
                  <a:pos x="T4" y="T5"/>
                </a:cxn>
                <a:cxn ang="0">
                  <a:pos x="T6" y="T7"/>
                </a:cxn>
                <a:cxn ang="0">
                  <a:pos x="T8" y="T9"/>
                </a:cxn>
                <a:cxn ang="0">
                  <a:pos x="T10" y="T11"/>
                </a:cxn>
                <a:cxn ang="0">
                  <a:pos x="T12" y="T13"/>
                </a:cxn>
              </a:cxnLst>
              <a:rect l="0" t="0" r="r" b="b"/>
              <a:pathLst>
                <a:path w="292" h="228">
                  <a:moveTo>
                    <a:pt x="111" y="35"/>
                  </a:moveTo>
                  <a:cubicBezTo>
                    <a:pt x="39" y="68"/>
                    <a:pt x="7" y="158"/>
                    <a:pt x="1" y="177"/>
                  </a:cubicBezTo>
                  <a:cubicBezTo>
                    <a:pt x="1" y="179"/>
                    <a:pt x="0" y="180"/>
                    <a:pt x="0" y="180"/>
                  </a:cubicBezTo>
                  <a:cubicBezTo>
                    <a:pt x="0" y="180"/>
                    <a:pt x="101" y="228"/>
                    <a:pt x="181" y="192"/>
                  </a:cubicBezTo>
                  <a:cubicBezTo>
                    <a:pt x="262" y="155"/>
                    <a:pt x="292" y="47"/>
                    <a:pt x="292" y="47"/>
                  </a:cubicBezTo>
                  <a:cubicBezTo>
                    <a:pt x="292" y="47"/>
                    <a:pt x="291" y="47"/>
                    <a:pt x="291" y="47"/>
                  </a:cubicBezTo>
                  <a:cubicBezTo>
                    <a:pt x="282" y="43"/>
                    <a:pt x="187" y="0"/>
                    <a:pt x="111" y="35"/>
                  </a:cubicBezTo>
                  <a:close/>
                </a:path>
              </a:pathLst>
            </a:custGeom>
            <a:solidFill>
              <a:schemeClr val="accent1"/>
            </a:solidFill>
            <a:ln>
              <a:noFill/>
            </a:ln>
          </p:spPr>
          <p:txBody>
            <a:bodyPr vert="horz" wrap="square" lIns="91435" tIns="45718" rIns="91435" bIns="45718" numCol="1" anchor="t" anchorCtr="0" compatLnSpc="1"/>
            <a:lstStyle/>
            <a:p>
              <a:endParaRPr lang="id-ID" sz="1705">
                <a:solidFill>
                  <a:schemeClr val="tx1">
                    <a:lumMod val="75000"/>
                    <a:lumOff val="25000"/>
                  </a:schemeClr>
                </a:solidFill>
                <a:latin typeface="+mn-ea"/>
                <a:sym typeface="Arial" panose="020B0604020202020204" pitchFamily="34" charset="0"/>
              </a:endParaRPr>
            </a:p>
          </p:txBody>
        </p:sp>
        <p:sp>
          <p:nvSpPr>
            <p:cNvPr id="28" name="Freeform 54"/>
            <p:cNvSpPr/>
            <p:nvPr/>
          </p:nvSpPr>
          <p:spPr bwMode="auto">
            <a:xfrm>
              <a:off x="4819877" y="2444295"/>
              <a:ext cx="968375" cy="1049338"/>
            </a:xfrm>
            <a:custGeom>
              <a:avLst/>
              <a:gdLst>
                <a:gd name="T0" fmla="*/ 1 w 310"/>
                <a:gd name="T1" fmla="*/ 13 h 336"/>
                <a:gd name="T2" fmla="*/ 0 w 310"/>
                <a:gd name="T3" fmla="*/ 38 h 336"/>
                <a:gd name="T4" fmla="*/ 73 w 310"/>
                <a:gd name="T5" fmla="*/ 251 h 336"/>
                <a:gd name="T6" fmla="*/ 310 w 310"/>
                <a:gd name="T7" fmla="*/ 323 h 336"/>
                <a:gd name="T8" fmla="*/ 310 w 310"/>
                <a:gd name="T9" fmla="*/ 298 h 336"/>
                <a:gd name="T10" fmla="*/ 238 w 310"/>
                <a:gd name="T11" fmla="*/ 85 h 336"/>
                <a:gd name="T12" fmla="*/ 1 w 310"/>
                <a:gd name="T13" fmla="*/ 13 h 336"/>
              </a:gdLst>
              <a:ahLst/>
              <a:cxnLst>
                <a:cxn ang="0">
                  <a:pos x="T0" y="T1"/>
                </a:cxn>
                <a:cxn ang="0">
                  <a:pos x="T2" y="T3"/>
                </a:cxn>
                <a:cxn ang="0">
                  <a:pos x="T4" y="T5"/>
                </a:cxn>
                <a:cxn ang="0">
                  <a:pos x="T6" y="T7"/>
                </a:cxn>
                <a:cxn ang="0">
                  <a:pos x="T8" y="T9"/>
                </a:cxn>
                <a:cxn ang="0">
                  <a:pos x="T10" y="T11"/>
                </a:cxn>
                <a:cxn ang="0">
                  <a:pos x="T12" y="T13"/>
                </a:cxn>
              </a:cxnLst>
              <a:rect l="0" t="0" r="r" b="b"/>
              <a:pathLst>
                <a:path w="310" h="336">
                  <a:moveTo>
                    <a:pt x="1" y="13"/>
                  </a:moveTo>
                  <a:cubicBezTo>
                    <a:pt x="1" y="13"/>
                    <a:pt x="0" y="22"/>
                    <a:pt x="0" y="38"/>
                  </a:cubicBezTo>
                  <a:cubicBezTo>
                    <a:pt x="1" y="84"/>
                    <a:pt x="9" y="186"/>
                    <a:pt x="73" y="251"/>
                  </a:cubicBezTo>
                  <a:cubicBezTo>
                    <a:pt x="158" y="336"/>
                    <a:pt x="310" y="323"/>
                    <a:pt x="310" y="323"/>
                  </a:cubicBezTo>
                  <a:cubicBezTo>
                    <a:pt x="310" y="323"/>
                    <a:pt x="310" y="313"/>
                    <a:pt x="310" y="298"/>
                  </a:cubicBezTo>
                  <a:cubicBezTo>
                    <a:pt x="310" y="251"/>
                    <a:pt x="301" y="149"/>
                    <a:pt x="238" y="85"/>
                  </a:cubicBezTo>
                  <a:cubicBezTo>
                    <a:pt x="153" y="0"/>
                    <a:pt x="1" y="13"/>
                    <a:pt x="1" y="13"/>
                  </a:cubicBezTo>
                  <a:close/>
                </a:path>
              </a:pathLst>
            </a:custGeom>
            <a:solidFill>
              <a:schemeClr val="accent2"/>
            </a:solidFill>
            <a:ln>
              <a:noFill/>
            </a:ln>
          </p:spPr>
          <p:txBody>
            <a:bodyPr vert="horz" wrap="square" lIns="91435" tIns="45718" rIns="91435" bIns="45718" numCol="1" anchor="t" anchorCtr="0" compatLnSpc="1"/>
            <a:lstStyle/>
            <a:p>
              <a:endParaRPr lang="id-ID" sz="1705">
                <a:solidFill>
                  <a:schemeClr val="tx1">
                    <a:lumMod val="75000"/>
                    <a:lumOff val="25000"/>
                  </a:schemeClr>
                </a:solidFill>
                <a:latin typeface="+mn-ea"/>
                <a:sym typeface="Arial" panose="020B0604020202020204" pitchFamily="34" charset="0"/>
              </a:endParaRPr>
            </a:p>
          </p:txBody>
        </p:sp>
        <p:sp>
          <p:nvSpPr>
            <p:cNvPr id="29" name="Freeform 55"/>
            <p:cNvSpPr/>
            <p:nvPr/>
          </p:nvSpPr>
          <p:spPr bwMode="auto">
            <a:xfrm>
              <a:off x="4283302" y="3406320"/>
              <a:ext cx="1360488" cy="730250"/>
            </a:xfrm>
            <a:custGeom>
              <a:avLst/>
              <a:gdLst>
                <a:gd name="T0" fmla="*/ 218 w 436"/>
                <a:gd name="T1" fmla="*/ 0 h 234"/>
                <a:gd name="T2" fmla="*/ 1 w 436"/>
                <a:gd name="T3" fmla="*/ 116 h 234"/>
                <a:gd name="T4" fmla="*/ 0 w 436"/>
                <a:gd name="T5" fmla="*/ 117 h 234"/>
                <a:gd name="T6" fmla="*/ 218 w 436"/>
                <a:gd name="T7" fmla="*/ 234 h 234"/>
                <a:gd name="T8" fmla="*/ 436 w 436"/>
                <a:gd name="T9" fmla="*/ 117 h 234"/>
                <a:gd name="T10" fmla="*/ 434 w 436"/>
                <a:gd name="T11" fmla="*/ 116 h 234"/>
                <a:gd name="T12" fmla="*/ 218 w 436"/>
                <a:gd name="T13" fmla="*/ 0 h 234"/>
              </a:gdLst>
              <a:ahLst/>
              <a:cxnLst>
                <a:cxn ang="0">
                  <a:pos x="T0" y="T1"/>
                </a:cxn>
                <a:cxn ang="0">
                  <a:pos x="T2" y="T3"/>
                </a:cxn>
                <a:cxn ang="0">
                  <a:pos x="T4" y="T5"/>
                </a:cxn>
                <a:cxn ang="0">
                  <a:pos x="T6" y="T7"/>
                </a:cxn>
                <a:cxn ang="0">
                  <a:pos x="T8" y="T9"/>
                </a:cxn>
                <a:cxn ang="0">
                  <a:pos x="T10" y="T11"/>
                </a:cxn>
                <a:cxn ang="0">
                  <a:pos x="T12" y="T13"/>
                </a:cxn>
              </a:cxnLst>
              <a:rect l="0" t="0" r="r" b="b"/>
              <a:pathLst>
                <a:path w="436" h="234">
                  <a:moveTo>
                    <a:pt x="218" y="0"/>
                  </a:moveTo>
                  <a:cubicBezTo>
                    <a:pt x="104" y="0"/>
                    <a:pt x="12" y="103"/>
                    <a:pt x="1" y="116"/>
                  </a:cubicBezTo>
                  <a:cubicBezTo>
                    <a:pt x="0" y="116"/>
                    <a:pt x="0" y="117"/>
                    <a:pt x="0" y="117"/>
                  </a:cubicBezTo>
                  <a:cubicBezTo>
                    <a:pt x="0" y="117"/>
                    <a:pt x="97" y="234"/>
                    <a:pt x="218" y="234"/>
                  </a:cubicBezTo>
                  <a:cubicBezTo>
                    <a:pt x="338" y="234"/>
                    <a:pt x="436" y="117"/>
                    <a:pt x="436" y="117"/>
                  </a:cubicBezTo>
                  <a:cubicBezTo>
                    <a:pt x="436" y="117"/>
                    <a:pt x="435" y="116"/>
                    <a:pt x="434" y="116"/>
                  </a:cubicBezTo>
                  <a:cubicBezTo>
                    <a:pt x="424" y="103"/>
                    <a:pt x="331" y="0"/>
                    <a:pt x="218" y="0"/>
                  </a:cubicBezTo>
                  <a:close/>
                </a:path>
              </a:pathLst>
            </a:custGeom>
            <a:solidFill>
              <a:schemeClr val="accent2"/>
            </a:solidFill>
            <a:ln>
              <a:noFill/>
            </a:ln>
          </p:spPr>
          <p:txBody>
            <a:bodyPr vert="horz" wrap="square" lIns="91435" tIns="45718" rIns="91435" bIns="45718" numCol="1" anchor="t" anchorCtr="0" compatLnSpc="1"/>
            <a:lstStyle/>
            <a:p>
              <a:endParaRPr lang="id-ID" sz="1705">
                <a:solidFill>
                  <a:schemeClr val="tx1">
                    <a:lumMod val="75000"/>
                    <a:lumOff val="25000"/>
                  </a:schemeClr>
                </a:solidFill>
                <a:latin typeface="+mn-ea"/>
                <a:sym typeface="Arial" panose="020B0604020202020204" pitchFamily="34" charset="0"/>
              </a:endParaRPr>
            </a:p>
          </p:txBody>
        </p:sp>
        <p:sp>
          <p:nvSpPr>
            <p:cNvPr id="30" name="Freeform 56"/>
            <p:cNvSpPr/>
            <p:nvPr/>
          </p:nvSpPr>
          <p:spPr bwMode="auto">
            <a:xfrm>
              <a:off x="4800827" y="4055608"/>
              <a:ext cx="968375" cy="1050925"/>
            </a:xfrm>
            <a:custGeom>
              <a:avLst/>
              <a:gdLst>
                <a:gd name="T0" fmla="*/ 310 w 310"/>
                <a:gd name="T1" fmla="*/ 36 h 337"/>
                <a:gd name="T2" fmla="*/ 309 w 310"/>
                <a:gd name="T3" fmla="*/ 14 h 337"/>
                <a:gd name="T4" fmla="*/ 72 w 310"/>
                <a:gd name="T5" fmla="*/ 86 h 337"/>
                <a:gd name="T6" fmla="*/ 0 w 310"/>
                <a:gd name="T7" fmla="*/ 298 h 337"/>
                <a:gd name="T8" fmla="*/ 1 w 310"/>
                <a:gd name="T9" fmla="*/ 323 h 337"/>
                <a:gd name="T10" fmla="*/ 237 w 310"/>
                <a:gd name="T11" fmla="*/ 251 h 337"/>
                <a:gd name="T12" fmla="*/ 274 w 310"/>
                <a:gd name="T13" fmla="*/ 201 h 337"/>
                <a:gd name="T14" fmla="*/ 288 w 310"/>
                <a:gd name="T15" fmla="*/ 168 h 337"/>
                <a:gd name="T16" fmla="*/ 310 w 310"/>
                <a:gd name="T17" fmla="*/ 36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337">
                  <a:moveTo>
                    <a:pt x="310" y="36"/>
                  </a:moveTo>
                  <a:cubicBezTo>
                    <a:pt x="310" y="22"/>
                    <a:pt x="309" y="14"/>
                    <a:pt x="309" y="14"/>
                  </a:cubicBezTo>
                  <a:cubicBezTo>
                    <a:pt x="309" y="14"/>
                    <a:pt x="158" y="0"/>
                    <a:pt x="72" y="86"/>
                  </a:cubicBezTo>
                  <a:cubicBezTo>
                    <a:pt x="9" y="150"/>
                    <a:pt x="0" y="251"/>
                    <a:pt x="0" y="298"/>
                  </a:cubicBezTo>
                  <a:cubicBezTo>
                    <a:pt x="0" y="313"/>
                    <a:pt x="1" y="323"/>
                    <a:pt x="1" y="323"/>
                  </a:cubicBezTo>
                  <a:cubicBezTo>
                    <a:pt x="1" y="323"/>
                    <a:pt x="152" y="337"/>
                    <a:pt x="237" y="251"/>
                  </a:cubicBezTo>
                  <a:cubicBezTo>
                    <a:pt x="252" y="236"/>
                    <a:pt x="264" y="219"/>
                    <a:pt x="274" y="201"/>
                  </a:cubicBezTo>
                  <a:cubicBezTo>
                    <a:pt x="279" y="190"/>
                    <a:pt x="284" y="179"/>
                    <a:pt x="288" y="168"/>
                  </a:cubicBezTo>
                  <a:cubicBezTo>
                    <a:pt x="307" y="117"/>
                    <a:pt x="310" y="65"/>
                    <a:pt x="310" y="36"/>
                  </a:cubicBezTo>
                  <a:close/>
                </a:path>
              </a:pathLst>
            </a:custGeom>
            <a:solidFill>
              <a:schemeClr val="accent2"/>
            </a:solidFill>
            <a:ln>
              <a:noFill/>
            </a:ln>
          </p:spPr>
          <p:txBody>
            <a:bodyPr vert="horz" wrap="square" lIns="91435" tIns="45718" rIns="91435" bIns="45718" numCol="1" anchor="t" anchorCtr="0" compatLnSpc="1"/>
            <a:lstStyle/>
            <a:p>
              <a:endParaRPr lang="id-ID" sz="1705">
                <a:solidFill>
                  <a:schemeClr val="tx1">
                    <a:lumMod val="75000"/>
                    <a:lumOff val="25000"/>
                  </a:schemeClr>
                </a:solidFill>
                <a:latin typeface="+mn-ea"/>
                <a:sym typeface="Arial" panose="020B0604020202020204" pitchFamily="34" charset="0"/>
              </a:endParaRPr>
            </a:p>
          </p:txBody>
        </p:sp>
        <p:sp>
          <p:nvSpPr>
            <p:cNvPr id="31" name="Freeform 55"/>
            <p:cNvSpPr/>
            <p:nvPr/>
          </p:nvSpPr>
          <p:spPr bwMode="auto">
            <a:xfrm>
              <a:off x="6547642" y="3406320"/>
              <a:ext cx="1360488" cy="730250"/>
            </a:xfrm>
            <a:custGeom>
              <a:avLst/>
              <a:gdLst>
                <a:gd name="T0" fmla="*/ 218 w 436"/>
                <a:gd name="T1" fmla="*/ 0 h 234"/>
                <a:gd name="T2" fmla="*/ 1 w 436"/>
                <a:gd name="T3" fmla="*/ 116 h 234"/>
                <a:gd name="T4" fmla="*/ 0 w 436"/>
                <a:gd name="T5" fmla="*/ 117 h 234"/>
                <a:gd name="T6" fmla="*/ 218 w 436"/>
                <a:gd name="T7" fmla="*/ 234 h 234"/>
                <a:gd name="T8" fmla="*/ 436 w 436"/>
                <a:gd name="T9" fmla="*/ 117 h 234"/>
                <a:gd name="T10" fmla="*/ 434 w 436"/>
                <a:gd name="T11" fmla="*/ 116 h 234"/>
                <a:gd name="T12" fmla="*/ 218 w 436"/>
                <a:gd name="T13" fmla="*/ 0 h 234"/>
              </a:gdLst>
              <a:ahLst/>
              <a:cxnLst>
                <a:cxn ang="0">
                  <a:pos x="T0" y="T1"/>
                </a:cxn>
                <a:cxn ang="0">
                  <a:pos x="T2" y="T3"/>
                </a:cxn>
                <a:cxn ang="0">
                  <a:pos x="T4" y="T5"/>
                </a:cxn>
                <a:cxn ang="0">
                  <a:pos x="T6" y="T7"/>
                </a:cxn>
                <a:cxn ang="0">
                  <a:pos x="T8" y="T9"/>
                </a:cxn>
                <a:cxn ang="0">
                  <a:pos x="T10" y="T11"/>
                </a:cxn>
                <a:cxn ang="0">
                  <a:pos x="T12" y="T13"/>
                </a:cxn>
              </a:cxnLst>
              <a:rect l="0" t="0" r="r" b="b"/>
              <a:pathLst>
                <a:path w="436" h="234">
                  <a:moveTo>
                    <a:pt x="218" y="0"/>
                  </a:moveTo>
                  <a:cubicBezTo>
                    <a:pt x="104" y="0"/>
                    <a:pt x="12" y="103"/>
                    <a:pt x="1" y="116"/>
                  </a:cubicBezTo>
                  <a:cubicBezTo>
                    <a:pt x="0" y="116"/>
                    <a:pt x="0" y="117"/>
                    <a:pt x="0" y="117"/>
                  </a:cubicBezTo>
                  <a:cubicBezTo>
                    <a:pt x="0" y="117"/>
                    <a:pt x="97" y="234"/>
                    <a:pt x="218" y="234"/>
                  </a:cubicBezTo>
                  <a:cubicBezTo>
                    <a:pt x="338" y="234"/>
                    <a:pt x="436" y="117"/>
                    <a:pt x="436" y="117"/>
                  </a:cubicBezTo>
                  <a:cubicBezTo>
                    <a:pt x="436" y="117"/>
                    <a:pt x="435" y="116"/>
                    <a:pt x="434" y="116"/>
                  </a:cubicBezTo>
                  <a:cubicBezTo>
                    <a:pt x="424" y="103"/>
                    <a:pt x="331" y="0"/>
                    <a:pt x="218" y="0"/>
                  </a:cubicBezTo>
                  <a:close/>
                </a:path>
              </a:pathLst>
            </a:custGeom>
            <a:solidFill>
              <a:schemeClr val="accent1"/>
            </a:solidFill>
            <a:ln>
              <a:noFill/>
            </a:ln>
          </p:spPr>
          <p:txBody>
            <a:bodyPr vert="horz" wrap="square" lIns="91435" tIns="45718" rIns="91435" bIns="45718" numCol="1" anchor="t" anchorCtr="0" compatLnSpc="1"/>
            <a:lstStyle/>
            <a:p>
              <a:endParaRPr lang="id-ID" sz="1705">
                <a:solidFill>
                  <a:schemeClr val="tx1">
                    <a:lumMod val="75000"/>
                    <a:lumOff val="25000"/>
                  </a:schemeClr>
                </a:solidFill>
                <a:latin typeface="+mn-ea"/>
                <a:sym typeface="Arial" panose="020B0604020202020204" pitchFamily="34" charset="0"/>
              </a:endParaRPr>
            </a:p>
          </p:txBody>
        </p:sp>
        <p:grpSp>
          <p:nvGrpSpPr>
            <p:cNvPr id="32" name="Group 53"/>
            <p:cNvGrpSpPr/>
            <p:nvPr/>
          </p:nvGrpSpPr>
          <p:grpSpPr>
            <a:xfrm>
              <a:off x="5959985" y="3684603"/>
              <a:ext cx="304800" cy="290513"/>
              <a:chOff x="5935663" y="4418013"/>
              <a:chExt cx="304800" cy="290513"/>
            </a:xfrm>
          </p:grpSpPr>
          <p:sp>
            <p:nvSpPr>
              <p:cNvPr id="33" name="Freeform 41"/>
              <p:cNvSpPr/>
              <p:nvPr/>
            </p:nvSpPr>
            <p:spPr bwMode="auto">
              <a:xfrm>
                <a:off x="5945188" y="4418013"/>
                <a:ext cx="295275" cy="290513"/>
              </a:xfrm>
              <a:custGeom>
                <a:avLst/>
                <a:gdLst>
                  <a:gd name="T0" fmla="*/ 77 w 95"/>
                  <a:gd name="T1" fmla="*/ 80 h 93"/>
                  <a:gd name="T2" fmla="*/ 77 w 95"/>
                  <a:gd name="T3" fmla="*/ 17 h 93"/>
                  <a:gd name="T4" fmla="*/ 15 w 95"/>
                  <a:gd name="T5" fmla="*/ 17 h 93"/>
                  <a:gd name="T6" fmla="*/ 2 w 95"/>
                  <a:gd name="T7" fmla="*/ 50 h 93"/>
                  <a:gd name="T8" fmla="*/ 8 w 95"/>
                  <a:gd name="T9" fmla="*/ 20 h 93"/>
                  <a:gd name="T10" fmla="*/ 31 w 95"/>
                  <a:gd name="T11" fmla="*/ 7 h 93"/>
                  <a:gd name="T12" fmla="*/ 31 w 95"/>
                  <a:gd name="T13" fmla="*/ 93 h 93"/>
                  <a:gd name="T14" fmla="*/ 40 w 95"/>
                  <a:gd name="T15" fmla="*/ 93 h 93"/>
                  <a:gd name="T16" fmla="*/ 56 w 95"/>
                  <a:gd name="T17" fmla="*/ 91 h 93"/>
                  <a:gd name="T18" fmla="*/ 77 w 95"/>
                  <a:gd name="T19" fmla="*/ 8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 h="93">
                    <a:moveTo>
                      <a:pt x="77" y="80"/>
                    </a:moveTo>
                    <a:cubicBezTo>
                      <a:pt x="95" y="63"/>
                      <a:pt x="95" y="35"/>
                      <a:pt x="77" y="17"/>
                    </a:cubicBezTo>
                    <a:cubicBezTo>
                      <a:pt x="60" y="0"/>
                      <a:pt x="32" y="0"/>
                      <a:pt x="15" y="17"/>
                    </a:cubicBezTo>
                    <a:cubicBezTo>
                      <a:pt x="6" y="26"/>
                      <a:pt x="1" y="38"/>
                      <a:pt x="2" y="50"/>
                    </a:cubicBezTo>
                    <a:cubicBezTo>
                      <a:pt x="2" y="39"/>
                      <a:pt x="0" y="28"/>
                      <a:pt x="8" y="20"/>
                    </a:cubicBezTo>
                    <a:cubicBezTo>
                      <a:pt x="16" y="12"/>
                      <a:pt x="31" y="7"/>
                      <a:pt x="31" y="7"/>
                    </a:cubicBezTo>
                    <a:cubicBezTo>
                      <a:pt x="31" y="93"/>
                      <a:pt x="31" y="93"/>
                      <a:pt x="31" y="93"/>
                    </a:cubicBezTo>
                    <a:cubicBezTo>
                      <a:pt x="31" y="93"/>
                      <a:pt x="39" y="93"/>
                      <a:pt x="40" y="93"/>
                    </a:cubicBezTo>
                    <a:cubicBezTo>
                      <a:pt x="44" y="93"/>
                      <a:pt x="52" y="92"/>
                      <a:pt x="56" y="91"/>
                    </a:cubicBezTo>
                    <a:cubicBezTo>
                      <a:pt x="63" y="89"/>
                      <a:pt x="72" y="85"/>
                      <a:pt x="77" y="80"/>
                    </a:cubicBezTo>
                    <a:close/>
                  </a:path>
                </a:pathLst>
              </a:custGeom>
              <a:solidFill>
                <a:schemeClr val="accent2"/>
              </a:solidFill>
              <a:ln>
                <a:noFill/>
              </a:ln>
            </p:spPr>
            <p:txBody>
              <a:bodyPr vert="horz" wrap="square" lIns="91435" tIns="45718" rIns="91435" bIns="45718" numCol="1" anchor="t" anchorCtr="0" compatLnSpc="1"/>
              <a:lstStyle/>
              <a:p>
                <a:endParaRPr lang="id-ID" sz="1705">
                  <a:solidFill>
                    <a:schemeClr val="tx1">
                      <a:lumMod val="75000"/>
                      <a:lumOff val="25000"/>
                    </a:schemeClr>
                  </a:solidFill>
                  <a:latin typeface="+mn-ea"/>
                  <a:sym typeface="Arial" panose="020B0604020202020204" pitchFamily="34" charset="0"/>
                </a:endParaRPr>
              </a:p>
            </p:txBody>
          </p:sp>
          <p:sp>
            <p:nvSpPr>
              <p:cNvPr id="34" name="Freeform 60"/>
              <p:cNvSpPr/>
              <p:nvPr/>
            </p:nvSpPr>
            <p:spPr bwMode="auto">
              <a:xfrm>
                <a:off x="5935663" y="4440238"/>
                <a:ext cx="106363" cy="265113"/>
              </a:xfrm>
              <a:custGeom>
                <a:avLst/>
                <a:gdLst>
                  <a:gd name="T0" fmla="*/ 11 w 34"/>
                  <a:gd name="T1" fmla="*/ 13 h 89"/>
                  <a:gd name="T2" fmla="*/ 1 w 34"/>
                  <a:gd name="T3" fmla="*/ 43 h 89"/>
                  <a:gd name="T4" fmla="*/ 9 w 34"/>
                  <a:gd name="T5" fmla="*/ 76 h 89"/>
                  <a:gd name="T6" fmla="*/ 34 w 34"/>
                  <a:gd name="T7" fmla="*/ 89 h 89"/>
                  <a:gd name="T8" fmla="*/ 34 w 34"/>
                  <a:gd name="T9" fmla="*/ 86 h 89"/>
                  <a:gd name="T10" fmla="*/ 34 w 34"/>
                  <a:gd name="T11" fmla="*/ 0 h 89"/>
                  <a:gd name="T12" fmla="*/ 11 w 34"/>
                  <a:gd name="T13" fmla="*/ 13 h 89"/>
                </a:gdLst>
                <a:ahLst/>
                <a:cxnLst>
                  <a:cxn ang="0">
                    <a:pos x="T0" y="T1"/>
                  </a:cxn>
                  <a:cxn ang="0">
                    <a:pos x="T2" y="T3"/>
                  </a:cxn>
                  <a:cxn ang="0">
                    <a:pos x="T4" y="T5"/>
                  </a:cxn>
                  <a:cxn ang="0">
                    <a:pos x="T6" y="T7"/>
                  </a:cxn>
                  <a:cxn ang="0">
                    <a:pos x="T8" y="T9"/>
                  </a:cxn>
                  <a:cxn ang="0">
                    <a:pos x="T10" y="T11"/>
                  </a:cxn>
                  <a:cxn ang="0">
                    <a:pos x="T12" y="T13"/>
                  </a:cxn>
                </a:cxnLst>
                <a:rect l="0" t="0" r="r" b="b"/>
                <a:pathLst>
                  <a:path w="34" h="89">
                    <a:moveTo>
                      <a:pt x="11" y="13"/>
                    </a:moveTo>
                    <a:cubicBezTo>
                      <a:pt x="3" y="21"/>
                      <a:pt x="2" y="32"/>
                      <a:pt x="1" y="43"/>
                    </a:cubicBezTo>
                    <a:cubicBezTo>
                      <a:pt x="1" y="55"/>
                      <a:pt x="0" y="67"/>
                      <a:pt x="9" y="76"/>
                    </a:cubicBezTo>
                    <a:cubicBezTo>
                      <a:pt x="18" y="84"/>
                      <a:pt x="34" y="88"/>
                      <a:pt x="34" y="89"/>
                    </a:cubicBezTo>
                    <a:cubicBezTo>
                      <a:pt x="34" y="86"/>
                      <a:pt x="34" y="86"/>
                      <a:pt x="34" y="86"/>
                    </a:cubicBezTo>
                    <a:cubicBezTo>
                      <a:pt x="34" y="0"/>
                      <a:pt x="34" y="0"/>
                      <a:pt x="34" y="0"/>
                    </a:cubicBezTo>
                    <a:cubicBezTo>
                      <a:pt x="34" y="0"/>
                      <a:pt x="19" y="5"/>
                      <a:pt x="11" y="13"/>
                    </a:cubicBezTo>
                    <a:close/>
                  </a:path>
                </a:pathLst>
              </a:custGeom>
              <a:solidFill>
                <a:schemeClr val="accent1"/>
              </a:solidFill>
              <a:ln>
                <a:noFill/>
              </a:ln>
            </p:spPr>
            <p:txBody>
              <a:bodyPr vert="horz" wrap="square" lIns="91435" tIns="45718" rIns="91435" bIns="45718" numCol="1" anchor="t" anchorCtr="0" compatLnSpc="1"/>
              <a:lstStyle/>
              <a:p>
                <a:endParaRPr lang="id-ID" sz="1705">
                  <a:solidFill>
                    <a:schemeClr val="tx1">
                      <a:lumMod val="75000"/>
                      <a:lumOff val="25000"/>
                    </a:schemeClr>
                  </a:solidFill>
                  <a:latin typeface="+mn-ea"/>
                  <a:sym typeface="Arial" panose="020B0604020202020204" pitchFamily="34" charset="0"/>
                </a:endParaRPr>
              </a:p>
            </p:txBody>
          </p:sp>
        </p:grpSp>
      </p:gr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down)">
                                      <p:cBhvr>
                                        <p:cTn id="7" dur="500"/>
                                        <p:tgtEl>
                                          <p:spTgt spid="18"/>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ipe(down)">
                                      <p:cBhvr>
                                        <p:cTn id="11" dur="500"/>
                                        <p:tgtEl>
                                          <p:spTgt spid="19"/>
                                        </p:tgtEl>
                                      </p:cBhvr>
                                    </p:animEffect>
                                  </p:childTnLst>
                                </p:cTn>
                              </p:par>
                            </p:childTnLst>
                          </p:cTn>
                        </p:par>
                        <p:par>
                          <p:cTn id="12" fill="hold">
                            <p:stCondLst>
                              <p:cond delay="1000"/>
                            </p:stCondLst>
                            <p:childTnLst>
                              <p:par>
                                <p:cTn id="13" presetID="22" presetClass="entr" presetSubtype="2"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right)">
                                      <p:cBhvr>
                                        <p:cTn id="15" dur="500"/>
                                        <p:tgtEl>
                                          <p:spTgt spid="16"/>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childTnLst>
                          </p:cTn>
                        </p:par>
                        <p:par>
                          <p:cTn id="20" fill="hold">
                            <p:stCondLst>
                              <p:cond delay="2000"/>
                            </p:stCondLst>
                            <p:childTnLst>
                              <p:par>
                                <p:cTn id="21" presetID="22" presetClass="entr" presetSubtype="2"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right)">
                                      <p:cBhvr>
                                        <p:cTn id="23" dur="500"/>
                                        <p:tgtEl>
                                          <p:spTgt spid="17"/>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left)">
                                      <p:cBhvr>
                                        <p:cTn id="31" dur="500"/>
                                        <p:tgtEl>
                                          <p:spTgt spid="8"/>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fade">
                                      <p:cBhvr>
                                        <p:cTn id="35" dur="500"/>
                                        <p:tgtEl>
                                          <p:spTgt spid="2"/>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wipe(left)">
                                      <p:cBhvr>
                                        <p:cTn id="39" dur="500"/>
                                        <p:tgtEl>
                                          <p:spTgt spid="9"/>
                                        </p:tgtEl>
                                      </p:cBhvr>
                                    </p:animEffect>
                                  </p:childTnLst>
                                </p:cTn>
                              </p:par>
                            </p:childTnLst>
                          </p:cTn>
                        </p:par>
                        <p:par>
                          <p:cTn id="40" fill="hold">
                            <p:stCondLst>
                              <p:cond delay="4500"/>
                            </p:stCondLst>
                            <p:childTnLst>
                              <p:par>
                                <p:cTn id="41" presetID="10" presetClass="entr" presetSubtype="0" fill="hold"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fade">
                                      <p:cBhvr>
                                        <p:cTn id="4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6" grpId="0" animBg="1"/>
      <p:bldP spid="17" grpId="0" animBg="1"/>
      <p:bldP spid="1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47"/>
          <p:cNvSpPr txBox="1"/>
          <p:nvPr/>
        </p:nvSpPr>
        <p:spPr>
          <a:xfrm>
            <a:off x="1519773" y="5387458"/>
            <a:ext cx="9143498" cy="461665"/>
          </a:xfrm>
          <a:prstGeom prst="rect">
            <a:avLst/>
          </a:prstGeom>
          <a:noFill/>
        </p:spPr>
        <p:txBody>
          <a:bodyPr wrap="square" rtlCol="0">
            <a:spAutoFit/>
          </a:bodyPr>
          <a:lstStyle/>
          <a:p>
            <a:pPr algn="ctr"/>
            <a:r>
              <a:rPr lang="zh-CN" altLang="en-US" sz="1200" dirty="0">
                <a:solidFill>
                  <a:schemeClr val="tx1">
                    <a:lumMod val="75000"/>
                    <a:lumOff val="25000"/>
                  </a:schemeClr>
                </a:solidFill>
                <a:latin typeface="+mn-ea"/>
                <a:cs typeface="Clear Sans Light" panose="020B0303030202020304" pitchFamily="34" charset="0"/>
                <a:sym typeface="Arial" panose="020B0604020202020204" pitchFamily="34" charset="0"/>
              </a:rPr>
              <a:t>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altLang="zh-CN" sz="1200" dirty="0">
              <a:solidFill>
                <a:schemeClr val="tx1">
                  <a:lumMod val="75000"/>
                  <a:lumOff val="25000"/>
                </a:schemeClr>
              </a:solidFill>
              <a:latin typeface="+mn-ea"/>
              <a:cs typeface="Clear Sans Light" panose="020B0303030202020304" pitchFamily="34" charset="0"/>
              <a:sym typeface="Arial" panose="020B0604020202020204" pitchFamily="34" charset="0"/>
            </a:endParaRPr>
          </a:p>
        </p:txBody>
      </p:sp>
      <p:sp>
        <p:nvSpPr>
          <p:cNvPr id="3" name="Oval 37"/>
          <p:cNvSpPr/>
          <p:nvPr/>
        </p:nvSpPr>
        <p:spPr>
          <a:xfrm>
            <a:off x="8539173" y="2861168"/>
            <a:ext cx="580928" cy="584575"/>
          </a:xfrm>
          <a:prstGeom prst="ellipse">
            <a:avLst/>
          </a:prstGeom>
          <a:solidFill>
            <a:schemeClr val="accent2"/>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defRPr/>
            </a:pPr>
            <a:endParaRPr lang="en-US">
              <a:solidFill>
                <a:schemeClr val="tx1">
                  <a:lumMod val="75000"/>
                  <a:lumOff val="25000"/>
                </a:schemeClr>
              </a:solidFill>
              <a:latin typeface="+mn-ea"/>
              <a:sym typeface="Arial" panose="020B0604020202020204" pitchFamily="34" charset="0"/>
            </a:endParaRPr>
          </a:p>
        </p:txBody>
      </p:sp>
      <p:sp>
        <p:nvSpPr>
          <p:cNvPr id="4" name="Oval 38"/>
          <p:cNvSpPr/>
          <p:nvPr/>
        </p:nvSpPr>
        <p:spPr>
          <a:xfrm>
            <a:off x="8539173" y="4220207"/>
            <a:ext cx="580928" cy="584575"/>
          </a:xfrm>
          <a:prstGeom prst="ellipse">
            <a:avLst/>
          </a:prstGeom>
          <a:solidFill>
            <a:schemeClr val="accent3"/>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defRPr/>
            </a:pPr>
            <a:endParaRPr lang="en-US">
              <a:solidFill>
                <a:schemeClr val="tx1">
                  <a:lumMod val="75000"/>
                  <a:lumOff val="25000"/>
                </a:schemeClr>
              </a:solidFill>
              <a:latin typeface="+mn-ea"/>
              <a:sym typeface="Arial" panose="020B0604020202020204" pitchFamily="34" charset="0"/>
            </a:endParaRPr>
          </a:p>
        </p:txBody>
      </p:sp>
      <p:grpSp>
        <p:nvGrpSpPr>
          <p:cNvPr id="5" name="Group 3"/>
          <p:cNvGrpSpPr/>
          <p:nvPr/>
        </p:nvGrpSpPr>
        <p:grpSpPr>
          <a:xfrm>
            <a:off x="9321578" y="2847052"/>
            <a:ext cx="1447765" cy="812290"/>
            <a:chOff x="9321755" y="2936665"/>
            <a:chExt cx="1447845" cy="812335"/>
          </a:xfrm>
        </p:grpSpPr>
        <p:sp>
          <p:nvSpPr>
            <p:cNvPr id="6" name="TextBox 54"/>
            <p:cNvSpPr txBox="1"/>
            <p:nvPr/>
          </p:nvSpPr>
          <p:spPr>
            <a:xfrm>
              <a:off x="9321755" y="3194972"/>
              <a:ext cx="1447845" cy="554028"/>
            </a:xfrm>
            <a:prstGeom prst="rect">
              <a:avLst/>
            </a:prstGeom>
            <a:noFill/>
          </p:spPr>
          <p:txBody>
            <a:bodyPr wrap="square" lIns="0" tIns="0" rIns="0" bIns="0" rtlCol="0">
              <a:spAutoFit/>
            </a:bodyPr>
            <a:lstStyle/>
            <a:p>
              <a:r>
                <a:rPr lang="zh-CN" altLang="en-US" sz="1200" dirty="0">
                  <a:solidFill>
                    <a:schemeClr val="tx1">
                      <a:lumMod val="75000"/>
                      <a:lumOff val="25000"/>
                    </a:schemeClr>
                  </a:solidFill>
                  <a:latin typeface="+mn-ea"/>
                  <a:cs typeface="Clear Sans Light" panose="020B0303030202020304" pitchFamily="34" charset="0"/>
                  <a:sym typeface="Arial" panose="020B0604020202020204" pitchFamily="34" charset="0"/>
                </a:rPr>
                <a:t>点击添加相关标题文字，点击添加相关标题文字。</a:t>
              </a:r>
              <a:endParaRPr lang="zh-CN" altLang="en-US" sz="1200" dirty="0">
                <a:solidFill>
                  <a:schemeClr val="tx1">
                    <a:lumMod val="75000"/>
                    <a:lumOff val="25000"/>
                  </a:schemeClr>
                </a:solidFill>
                <a:latin typeface="+mn-ea"/>
                <a:cs typeface="Clear Sans Light" panose="020B0303030202020304" pitchFamily="34" charset="0"/>
                <a:sym typeface="Arial" panose="020B0604020202020204" pitchFamily="34" charset="0"/>
              </a:endParaRPr>
            </a:p>
          </p:txBody>
        </p:sp>
        <p:sp>
          <p:nvSpPr>
            <p:cNvPr id="7" name="TextBox 66"/>
            <p:cNvSpPr txBox="1"/>
            <p:nvPr/>
          </p:nvSpPr>
          <p:spPr>
            <a:xfrm>
              <a:off x="9327855" y="2936665"/>
              <a:ext cx="1441745" cy="215327"/>
            </a:xfrm>
            <a:prstGeom prst="rect">
              <a:avLst/>
            </a:prstGeom>
            <a:noFill/>
          </p:spPr>
          <p:txBody>
            <a:bodyPr wrap="square" lIns="0" tIns="0" rIns="0" bIns="0" rtlCol="0">
              <a:spAutoFit/>
            </a:bodyPr>
            <a:lstStyle/>
            <a:p>
              <a:r>
                <a:rPr lang="zh-CN" altLang="en-US" sz="1400" b="1" dirty="0">
                  <a:solidFill>
                    <a:schemeClr val="accent2"/>
                  </a:solidFill>
                  <a:latin typeface="+mn-ea"/>
                  <a:cs typeface="Clear Sans" panose="020B0503030202020304" pitchFamily="34" charset="0"/>
                  <a:sym typeface="Arial" panose="020B0604020202020204" pitchFamily="34" charset="0"/>
                </a:rPr>
                <a:t>请替换文字内容</a:t>
              </a:r>
              <a:endParaRPr lang="en-GB" sz="1400" b="1" dirty="0">
                <a:solidFill>
                  <a:schemeClr val="accent2"/>
                </a:solidFill>
                <a:latin typeface="+mn-ea"/>
                <a:cs typeface="Clear Sans" panose="020B0503030202020304" pitchFamily="34" charset="0"/>
                <a:sym typeface="Arial" panose="020B0604020202020204" pitchFamily="34" charset="0"/>
              </a:endParaRPr>
            </a:p>
          </p:txBody>
        </p:sp>
      </p:grpSp>
      <p:grpSp>
        <p:nvGrpSpPr>
          <p:cNvPr id="8" name="Group 67"/>
          <p:cNvGrpSpPr/>
          <p:nvPr/>
        </p:nvGrpSpPr>
        <p:grpSpPr>
          <a:xfrm>
            <a:off x="9321578" y="4242543"/>
            <a:ext cx="1447765" cy="812290"/>
            <a:chOff x="9306450" y="1441534"/>
            <a:chExt cx="1447845" cy="812335"/>
          </a:xfrm>
        </p:grpSpPr>
        <p:sp>
          <p:nvSpPr>
            <p:cNvPr id="9" name="TextBox 68"/>
            <p:cNvSpPr txBox="1"/>
            <p:nvPr/>
          </p:nvSpPr>
          <p:spPr>
            <a:xfrm>
              <a:off x="9306450" y="1699841"/>
              <a:ext cx="1447845" cy="554028"/>
            </a:xfrm>
            <a:prstGeom prst="rect">
              <a:avLst/>
            </a:prstGeom>
            <a:noFill/>
          </p:spPr>
          <p:txBody>
            <a:bodyPr wrap="square" lIns="0" tIns="0" rIns="0" bIns="0" rtlCol="0">
              <a:spAutoFit/>
            </a:bodyPr>
            <a:lstStyle/>
            <a:p>
              <a:r>
                <a:rPr lang="zh-CN" altLang="en-US" sz="1200" dirty="0">
                  <a:solidFill>
                    <a:schemeClr val="tx1">
                      <a:lumMod val="75000"/>
                      <a:lumOff val="25000"/>
                    </a:schemeClr>
                  </a:solidFill>
                  <a:latin typeface="+mn-ea"/>
                  <a:cs typeface="Clear Sans Light" panose="020B0303030202020304" pitchFamily="34" charset="0"/>
                  <a:sym typeface="Arial" panose="020B0604020202020204" pitchFamily="34" charset="0"/>
                </a:rPr>
                <a:t>点击添加相关标题文字，点击添加相关标题文字。</a:t>
              </a:r>
              <a:endParaRPr lang="en-US" sz="1200" dirty="0">
                <a:solidFill>
                  <a:schemeClr val="tx1">
                    <a:lumMod val="75000"/>
                    <a:lumOff val="25000"/>
                  </a:schemeClr>
                </a:solidFill>
                <a:latin typeface="+mn-ea"/>
                <a:cs typeface="Clear Sans Light" panose="020B0303030202020304" pitchFamily="34" charset="0"/>
                <a:sym typeface="Arial" panose="020B0604020202020204" pitchFamily="34" charset="0"/>
              </a:endParaRPr>
            </a:p>
          </p:txBody>
        </p:sp>
        <p:sp>
          <p:nvSpPr>
            <p:cNvPr id="10" name="TextBox 69"/>
            <p:cNvSpPr txBox="1"/>
            <p:nvPr/>
          </p:nvSpPr>
          <p:spPr>
            <a:xfrm>
              <a:off x="9312550" y="1441534"/>
              <a:ext cx="1441745" cy="215327"/>
            </a:xfrm>
            <a:prstGeom prst="rect">
              <a:avLst/>
            </a:prstGeom>
            <a:noFill/>
          </p:spPr>
          <p:txBody>
            <a:bodyPr wrap="square" lIns="0" tIns="0" rIns="0" bIns="0" rtlCol="0">
              <a:spAutoFit/>
            </a:bodyPr>
            <a:lstStyle/>
            <a:p>
              <a:r>
                <a:rPr lang="zh-CN" altLang="en-US" sz="1400" b="1" dirty="0">
                  <a:solidFill>
                    <a:schemeClr val="accent3"/>
                  </a:solidFill>
                  <a:latin typeface="+mn-ea"/>
                  <a:cs typeface="Clear Sans" panose="020B0503030202020304" pitchFamily="34" charset="0"/>
                  <a:sym typeface="Arial" panose="020B0604020202020204" pitchFamily="34" charset="0"/>
                </a:rPr>
                <a:t>请替换文字内容</a:t>
              </a:r>
              <a:endParaRPr lang="en-GB" sz="1400" b="1" dirty="0">
                <a:solidFill>
                  <a:schemeClr val="accent3"/>
                </a:solidFill>
                <a:latin typeface="+mn-ea"/>
                <a:cs typeface="Clear Sans" panose="020B0503030202020304" pitchFamily="34" charset="0"/>
                <a:sym typeface="Arial" panose="020B0604020202020204" pitchFamily="34" charset="0"/>
              </a:endParaRPr>
            </a:p>
          </p:txBody>
        </p:sp>
      </p:grpSp>
      <p:sp>
        <p:nvSpPr>
          <p:cNvPr id="11" name="Oval 72"/>
          <p:cNvSpPr/>
          <p:nvPr/>
        </p:nvSpPr>
        <p:spPr>
          <a:xfrm flipH="1">
            <a:off x="2986060" y="2861168"/>
            <a:ext cx="580928" cy="584575"/>
          </a:xfrm>
          <a:prstGeom prst="ellipse">
            <a:avLst/>
          </a:prstGeom>
          <a:solidFill>
            <a:schemeClr val="accent1"/>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defRPr/>
            </a:pPr>
            <a:endParaRPr lang="en-US">
              <a:solidFill>
                <a:schemeClr val="tx1">
                  <a:lumMod val="75000"/>
                  <a:lumOff val="25000"/>
                </a:schemeClr>
              </a:solidFill>
              <a:latin typeface="+mn-ea"/>
              <a:sym typeface="Arial" panose="020B0604020202020204" pitchFamily="34" charset="0"/>
            </a:endParaRPr>
          </a:p>
        </p:txBody>
      </p:sp>
      <p:sp>
        <p:nvSpPr>
          <p:cNvPr id="12" name="Oval 73"/>
          <p:cNvSpPr/>
          <p:nvPr/>
        </p:nvSpPr>
        <p:spPr>
          <a:xfrm flipH="1">
            <a:off x="2986060" y="4220207"/>
            <a:ext cx="580928" cy="584575"/>
          </a:xfrm>
          <a:prstGeom prst="ellipse">
            <a:avLst/>
          </a:prstGeom>
          <a:solidFill>
            <a:schemeClr val="accent4"/>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defRPr/>
            </a:pPr>
            <a:endParaRPr lang="en-US">
              <a:solidFill>
                <a:schemeClr val="tx1">
                  <a:lumMod val="75000"/>
                  <a:lumOff val="25000"/>
                </a:schemeClr>
              </a:solidFill>
              <a:latin typeface="+mn-ea"/>
              <a:sym typeface="Arial" panose="020B0604020202020204" pitchFamily="34" charset="0"/>
            </a:endParaRPr>
          </a:p>
        </p:txBody>
      </p:sp>
      <p:grpSp>
        <p:nvGrpSpPr>
          <p:cNvPr id="13" name="Group 74"/>
          <p:cNvGrpSpPr/>
          <p:nvPr/>
        </p:nvGrpSpPr>
        <p:grpSpPr>
          <a:xfrm flipH="1">
            <a:off x="1336818" y="2847052"/>
            <a:ext cx="1447765" cy="812290"/>
            <a:chOff x="9321755" y="2936665"/>
            <a:chExt cx="1447845" cy="812335"/>
          </a:xfrm>
        </p:grpSpPr>
        <p:sp>
          <p:nvSpPr>
            <p:cNvPr id="14" name="TextBox 78"/>
            <p:cNvSpPr txBox="1"/>
            <p:nvPr/>
          </p:nvSpPr>
          <p:spPr>
            <a:xfrm>
              <a:off x="9321755" y="3194972"/>
              <a:ext cx="1447845" cy="554028"/>
            </a:xfrm>
            <a:prstGeom prst="rect">
              <a:avLst/>
            </a:prstGeom>
            <a:noFill/>
          </p:spPr>
          <p:txBody>
            <a:bodyPr wrap="square" lIns="0" tIns="0" rIns="0" bIns="0" rtlCol="0">
              <a:spAutoFit/>
            </a:bodyPr>
            <a:lstStyle/>
            <a:p>
              <a:pPr algn="r"/>
              <a:r>
                <a:rPr lang="zh-CN" altLang="en-US" sz="1200" dirty="0">
                  <a:solidFill>
                    <a:schemeClr val="tx1">
                      <a:lumMod val="75000"/>
                      <a:lumOff val="25000"/>
                    </a:schemeClr>
                  </a:solidFill>
                  <a:latin typeface="+mn-ea"/>
                  <a:cs typeface="Clear Sans Light" panose="020B0303030202020304" pitchFamily="34" charset="0"/>
                  <a:sym typeface="Arial" panose="020B0604020202020204" pitchFamily="34" charset="0"/>
                </a:rPr>
                <a:t>点击添加相关标题文字，点击添加相关标题文字。</a:t>
              </a:r>
              <a:endParaRPr lang="en-US" sz="1200" dirty="0">
                <a:solidFill>
                  <a:schemeClr val="tx1">
                    <a:lumMod val="75000"/>
                    <a:lumOff val="25000"/>
                  </a:schemeClr>
                </a:solidFill>
                <a:latin typeface="+mn-ea"/>
                <a:cs typeface="Clear Sans Light" panose="020B0303030202020304" pitchFamily="34" charset="0"/>
                <a:sym typeface="Arial" panose="020B0604020202020204" pitchFamily="34" charset="0"/>
              </a:endParaRPr>
            </a:p>
          </p:txBody>
        </p:sp>
        <p:sp>
          <p:nvSpPr>
            <p:cNvPr id="15" name="TextBox 79"/>
            <p:cNvSpPr txBox="1"/>
            <p:nvPr/>
          </p:nvSpPr>
          <p:spPr>
            <a:xfrm>
              <a:off x="9327855" y="2936665"/>
              <a:ext cx="1441745" cy="215327"/>
            </a:xfrm>
            <a:prstGeom prst="rect">
              <a:avLst/>
            </a:prstGeom>
            <a:noFill/>
          </p:spPr>
          <p:txBody>
            <a:bodyPr wrap="square" lIns="0" tIns="0" rIns="0" bIns="0" rtlCol="0">
              <a:spAutoFit/>
            </a:bodyPr>
            <a:lstStyle/>
            <a:p>
              <a:pPr algn="r"/>
              <a:r>
                <a:rPr lang="zh-CN" altLang="en-US" sz="1400" b="1" dirty="0">
                  <a:solidFill>
                    <a:schemeClr val="accent1"/>
                  </a:solidFill>
                  <a:latin typeface="+mn-ea"/>
                  <a:cs typeface="Clear Sans" panose="020B0503030202020304" pitchFamily="34" charset="0"/>
                  <a:sym typeface="Arial" panose="020B0604020202020204" pitchFamily="34" charset="0"/>
                </a:rPr>
                <a:t>请替换文字内容</a:t>
              </a:r>
              <a:endParaRPr lang="en-GB" sz="1400" b="1" dirty="0">
                <a:solidFill>
                  <a:schemeClr val="accent1"/>
                </a:solidFill>
                <a:latin typeface="+mn-ea"/>
                <a:cs typeface="Clear Sans" panose="020B0503030202020304" pitchFamily="34" charset="0"/>
                <a:sym typeface="Arial" panose="020B0604020202020204" pitchFamily="34" charset="0"/>
              </a:endParaRPr>
            </a:p>
          </p:txBody>
        </p:sp>
      </p:grpSp>
      <p:grpSp>
        <p:nvGrpSpPr>
          <p:cNvPr id="16" name="Group 75"/>
          <p:cNvGrpSpPr/>
          <p:nvPr/>
        </p:nvGrpSpPr>
        <p:grpSpPr>
          <a:xfrm flipH="1">
            <a:off x="1336818" y="4242543"/>
            <a:ext cx="1447765" cy="812290"/>
            <a:chOff x="9306450" y="1441534"/>
            <a:chExt cx="1447845" cy="812335"/>
          </a:xfrm>
        </p:grpSpPr>
        <p:sp>
          <p:nvSpPr>
            <p:cNvPr id="17" name="TextBox 76"/>
            <p:cNvSpPr txBox="1"/>
            <p:nvPr/>
          </p:nvSpPr>
          <p:spPr>
            <a:xfrm>
              <a:off x="9306450" y="1699841"/>
              <a:ext cx="1447845" cy="554028"/>
            </a:xfrm>
            <a:prstGeom prst="rect">
              <a:avLst/>
            </a:prstGeom>
            <a:noFill/>
          </p:spPr>
          <p:txBody>
            <a:bodyPr wrap="square" lIns="0" tIns="0" rIns="0" bIns="0" rtlCol="0">
              <a:spAutoFit/>
            </a:bodyPr>
            <a:lstStyle/>
            <a:p>
              <a:pPr algn="r"/>
              <a:r>
                <a:rPr lang="zh-CN" altLang="en-US" sz="1200" dirty="0">
                  <a:solidFill>
                    <a:schemeClr val="tx1">
                      <a:lumMod val="75000"/>
                      <a:lumOff val="25000"/>
                    </a:schemeClr>
                  </a:solidFill>
                  <a:latin typeface="+mn-ea"/>
                  <a:cs typeface="Clear Sans Light" panose="020B0303030202020304" pitchFamily="34" charset="0"/>
                  <a:sym typeface="Arial" panose="020B0604020202020204" pitchFamily="34" charset="0"/>
                </a:rPr>
                <a:t>点击添加相关标题文字，点击添加相关标题文字。</a:t>
              </a:r>
              <a:endParaRPr lang="en-US" sz="1200" dirty="0">
                <a:solidFill>
                  <a:schemeClr val="tx1">
                    <a:lumMod val="75000"/>
                    <a:lumOff val="25000"/>
                  </a:schemeClr>
                </a:solidFill>
                <a:latin typeface="+mn-ea"/>
                <a:cs typeface="Clear Sans Light" panose="020B0303030202020304" pitchFamily="34" charset="0"/>
                <a:sym typeface="Arial" panose="020B0604020202020204" pitchFamily="34" charset="0"/>
              </a:endParaRPr>
            </a:p>
          </p:txBody>
        </p:sp>
        <p:sp>
          <p:nvSpPr>
            <p:cNvPr id="18" name="TextBox 77"/>
            <p:cNvSpPr txBox="1"/>
            <p:nvPr/>
          </p:nvSpPr>
          <p:spPr>
            <a:xfrm>
              <a:off x="9312550" y="1441534"/>
              <a:ext cx="1441745" cy="215327"/>
            </a:xfrm>
            <a:prstGeom prst="rect">
              <a:avLst/>
            </a:prstGeom>
            <a:noFill/>
          </p:spPr>
          <p:txBody>
            <a:bodyPr wrap="square" lIns="0" tIns="0" rIns="0" bIns="0" rtlCol="0">
              <a:spAutoFit/>
            </a:bodyPr>
            <a:lstStyle/>
            <a:p>
              <a:pPr algn="r"/>
              <a:r>
                <a:rPr lang="zh-CN" altLang="en-US" sz="1400" b="1" dirty="0">
                  <a:solidFill>
                    <a:schemeClr val="accent4"/>
                  </a:solidFill>
                  <a:latin typeface="+mn-ea"/>
                  <a:cs typeface="Clear Sans" panose="020B0503030202020304" pitchFamily="34" charset="0"/>
                  <a:sym typeface="Arial" panose="020B0604020202020204" pitchFamily="34" charset="0"/>
                </a:rPr>
                <a:t>请替换文字内容</a:t>
              </a:r>
              <a:endParaRPr lang="en-GB" sz="1400" b="1" dirty="0">
                <a:solidFill>
                  <a:schemeClr val="accent4"/>
                </a:solidFill>
                <a:latin typeface="+mn-ea"/>
                <a:cs typeface="Clear Sans" panose="020B0503030202020304" pitchFamily="34" charset="0"/>
                <a:sym typeface="Arial" panose="020B0604020202020204" pitchFamily="34" charset="0"/>
              </a:endParaRPr>
            </a:p>
          </p:txBody>
        </p:sp>
      </p:grpSp>
      <p:grpSp>
        <p:nvGrpSpPr>
          <p:cNvPr id="19" name="Group 43"/>
          <p:cNvGrpSpPr/>
          <p:nvPr/>
        </p:nvGrpSpPr>
        <p:grpSpPr>
          <a:xfrm rot="10800000">
            <a:off x="4889635" y="1967838"/>
            <a:ext cx="2311142" cy="653097"/>
            <a:chOff x="3614557" y="3339358"/>
            <a:chExt cx="1733452" cy="489850"/>
          </a:xfrm>
        </p:grpSpPr>
        <p:sp>
          <p:nvSpPr>
            <p:cNvPr id="20" name="Freeform 5"/>
            <p:cNvSpPr/>
            <p:nvPr/>
          </p:nvSpPr>
          <p:spPr bwMode="auto">
            <a:xfrm>
              <a:off x="3759162" y="3429736"/>
              <a:ext cx="1442434" cy="399472"/>
            </a:xfrm>
            <a:custGeom>
              <a:avLst/>
              <a:gdLst>
                <a:gd name="T0" fmla="*/ 337 w 337"/>
                <a:gd name="T1" fmla="*/ 0 h 93"/>
                <a:gd name="T2" fmla="*/ 168 w 337"/>
                <a:gd name="T3" fmla="*/ 93 h 93"/>
                <a:gd name="T4" fmla="*/ 0 w 337"/>
                <a:gd name="T5" fmla="*/ 0 h 93"/>
                <a:gd name="T6" fmla="*/ 28 w 337"/>
                <a:gd name="T7" fmla="*/ 0 h 93"/>
                <a:gd name="T8" fmla="*/ 168 w 337"/>
                <a:gd name="T9" fmla="*/ 68 h 93"/>
                <a:gd name="T10" fmla="*/ 309 w 337"/>
                <a:gd name="T11" fmla="*/ 0 h 93"/>
                <a:gd name="T12" fmla="*/ 337 w 337"/>
                <a:gd name="T13" fmla="*/ 0 h 93"/>
              </a:gdLst>
              <a:ahLst/>
              <a:cxnLst>
                <a:cxn ang="0">
                  <a:pos x="T0" y="T1"/>
                </a:cxn>
                <a:cxn ang="0">
                  <a:pos x="T2" y="T3"/>
                </a:cxn>
                <a:cxn ang="0">
                  <a:pos x="T4" y="T5"/>
                </a:cxn>
                <a:cxn ang="0">
                  <a:pos x="T6" y="T7"/>
                </a:cxn>
                <a:cxn ang="0">
                  <a:pos x="T8" y="T9"/>
                </a:cxn>
                <a:cxn ang="0">
                  <a:pos x="T10" y="T11"/>
                </a:cxn>
                <a:cxn ang="0">
                  <a:pos x="T12" y="T13"/>
                </a:cxn>
              </a:cxnLst>
              <a:rect l="0" t="0" r="r" b="b"/>
              <a:pathLst>
                <a:path w="337" h="93">
                  <a:moveTo>
                    <a:pt x="337" y="0"/>
                  </a:moveTo>
                  <a:cubicBezTo>
                    <a:pt x="319" y="53"/>
                    <a:pt x="251" y="93"/>
                    <a:pt x="168" y="93"/>
                  </a:cubicBezTo>
                  <a:cubicBezTo>
                    <a:pt x="86" y="93"/>
                    <a:pt x="18" y="53"/>
                    <a:pt x="0" y="0"/>
                  </a:cubicBezTo>
                  <a:cubicBezTo>
                    <a:pt x="28" y="0"/>
                    <a:pt x="28" y="0"/>
                    <a:pt x="28" y="0"/>
                  </a:cubicBezTo>
                  <a:cubicBezTo>
                    <a:pt x="49" y="40"/>
                    <a:pt x="104" y="68"/>
                    <a:pt x="168" y="68"/>
                  </a:cubicBezTo>
                  <a:cubicBezTo>
                    <a:pt x="233" y="68"/>
                    <a:pt x="288" y="40"/>
                    <a:pt x="309" y="0"/>
                  </a:cubicBezTo>
                  <a:lnTo>
                    <a:pt x="337" y="0"/>
                  </a:lnTo>
                  <a:close/>
                </a:path>
              </a:pathLst>
            </a:custGeom>
            <a:solidFill>
              <a:srgbClr val="58585B"/>
            </a:solidFill>
            <a:ln>
              <a:noFill/>
            </a:ln>
            <a:extLst>
              <a:ext uri="{91240B29-F687-4F45-9708-019B960494DF}">
                <a14:hiddenLine xmlns:a14="http://schemas.microsoft.com/office/drawing/2010/main" w="9525">
                  <a:solidFill>
                    <a:srgbClr val="000000"/>
                  </a:solidFill>
                  <a:round/>
                </a14:hiddenLine>
              </a:ext>
            </a:extLst>
          </p:spPr>
          <p:txBody>
            <a:bodyPr vert="horz" wrap="square" lIns="121913" tIns="60956" rIns="121913" bIns="60956" numCol="1" anchor="t" anchorCtr="0" compatLnSpc="1"/>
            <a:lstStyle/>
            <a:p>
              <a:endParaRPr lang="en-US" sz="2400">
                <a:solidFill>
                  <a:schemeClr val="tx1">
                    <a:lumMod val="75000"/>
                    <a:lumOff val="25000"/>
                  </a:schemeClr>
                </a:solidFill>
                <a:latin typeface="+mn-ea"/>
                <a:sym typeface="Arial" panose="020B0604020202020204" pitchFamily="34" charset="0"/>
              </a:endParaRPr>
            </a:p>
          </p:txBody>
        </p:sp>
        <p:sp>
          <p:nvSpPr>
            <p:cNvPr id="21" name="Rectangle 12"/>
            <p:cNvSpPr>
              <a:spLocks noChangeArrowheads="1"/>
            </p:cNvSpPr>
            <p:nvPr/>
          </p:nvSpPr>
          <p:spPr bwMode="auto">
            <a:xfrm>
              <a:off x="3614557" y="3339358"/>
              <a:ext cx="406702" cy="93993"/>
            </a:xfrm>
            <a:prstGeom prst="rect">
              <a:avLst/>
            </a:prstGeom>
            <a:solidFill>
              <a:srgbClr val="58585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13" tIns="60956" rIns="121913" bIns="60956" numCol="1" anchor="t" anchorCtr="0" compatLnSpc="1"/>
            <a:lstStyle/>
            <a:p>
              <a:endParaRPr lang="en-US" sz="2400">
                <a:solidFill>
                  <a:schemeClr val="tx1">
                    <a:lumMod val="75000"/>
                    <a:lumOff val="25000"/>
                  </a:schemeClr>
                </a:solidFill>
                <a:latin typeface="+mn-ea"/>
                <a:sym typeface="Arial" panose="020B0604020202020204" pitchFamily="34" charset="0"/>
              </a:endParaRPr>
            </a:p>
          </p:txBody>
        </p:sp>
        <p:sp>
          <p:nvSpPr>
            <p:cNvPr id="22" name="Rectangle 13"/>
            <p:cNvSpPr>
              <a:spLocks noChangeArrowheads="1"/>
            </p:cNvSpPr>
            <p:nvPr/>
          </p:nvSpPr>
          <p:spPr bwMode="auto">
            <a:xfrm>
              <a:off x="4941307" y="3339358"/>
              <a:ext cx="406702" cy="93993"/>
            </a:xfrm>
            <a:prstGeom prst="rect">
              <a:avLst/>
            </a:prstGeom>
            <a:solidFill>
              <a:srgbClr val="58585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13" tIns="60956" rIns="121913" bIns="60956" numCol="1" anchor="t" anchorCtr="0" compatLnSpc="1"/>
            <a:lstStyle/>
            <a:p>
              <a:endParaRPr lang="en-US" sz="2400">
                <a:solidFill>
                  <a:schemeClr val="tx1">
                    <a:lumMod val="75000"/>
                    <a:lumOff val="25000"/>
                  </a:schemeClr>
                </a:solidFill>
                <a:latin typeface="+mn-ea"/>
                <a:sym typeface="Arial" panose="020B0604020202020204" pitchFamily="34" charset="0"/>
              </a:endParaRPr>
            </a:p>
          </p:txBody>
        </p:sp>
      </p:grpSp>
      <p:grpSp>
        <p:nvGrpSpPr>
          <p:cNvPr id="23" name="Group 1"/>
          <p:cNvGrpSpPr/>
          <p:nvPr/>
        </p:nvGrpSpPr>
        <p:grpSpPr>
          <a:xfrm>
            <a:off x="3962519" y="2614586"/>
            <a:ext cx="2082686" cy="1277195"/>
            <a:chOff x="3962400" y="2614541"/>
            <a:chExt cx="2082800" cy="1277265"/>
          </a:xfrm>
        </p:grpSpPr>
        <p:sp>
          <p:nvSpPr>
            <p:cNvPr id="24" name="Rectangle 30"/>
            <p:cNvSpPr/>
            <p:nvPr/>
          </p:nvSpPr>
          <p:spPr>
            <a:xfrm>
              <a:off x="3962400" y="2614541"/>
              <a:ext cx="2082800" cy="1277265"/>
            </a:xfrm>
            <a:prstGeom prst="rect">
              <a:avLst/>
            </a:prstGeom>
            <a:solidFill>
              <a:schemeClr val="accent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tx1">
                    <a:lumMod val="75000"/>
                    <a:lumOff val="25000"/>
                  </a:schemeClr>
                </a:solidFill>
                <a:latin typeface="+mn-ea"/>
                <a:sym typeface="Arial" panose="020B0604020202020204" pitchFamily="34" charset="0"/>
              </a:endParaRPr>
            </a:p>
          </p:txBody>
        </p:sp>
        <p:sp>
          <p:nvSpPr>
            <p:cNvPr id="25" name="Shape 719"/>
            <p:cNvSpPr/>
            <p:nvPr/>
          </p:nvSpPr>
          <p:spPr>
            <a:xfrm>
              <a:off x="4657213" y="2946652"/>
              <a:ext cx="693173" cy="596139"/>
            </a:xfrm>
            <a:custGeom>
              <a:avLst/>
              <a:gdLst/>
              <a:ahLst/>
              <a:cxnLst>
                <a:cxn ang="0">
                  <a:pos x="wd2" y="hd2"/>
                </a:cxn>
                <a:cxn ang="5400000">
                  <a:pos x="wd2" y="hd2"/>
                </a:cxn>
                <a:cxn ang="10800000">
                  <a:pos x="wd2" y="hd2"/>
                </a:cxn>
                <a:cxn ang="16200000">
                  <a:pos x="wd2" y="hd2"/>
                </a:cxn>
              </a:cxnLst>
              <a:rect l="0" t="0" r="r" b="b"/>
              <a:pathLst>
                <a:path w="21332" h="21446" extrusionOk="0">
                  <a:moveTo>
                    <a:pt x="9262" y="7207"/>
                  </a:moveTo>
                  <a:lnTo>
                    <a:pt x="14475" y="11108"/>
                  </a:lnTo>
                  <a:cubicBezTo>
                    <a:pt x="14915" y="11436"/>
                    <a:pt x="15500" y="11301"/>
                    <a:pt x="15796" y="10800"/>
                  </a:cubicBezTo>
                  <a:lnTo>
                    <a:pt x="21160" y="1771"/>
                  </a:lnTo>
                  <a:cubicBezTo>
                    <a:pt x="21464" y="1257"/>
                    <a:pt x="21354" y="555"/>
                    <a:pt x="20913" y="200"/>
                  </a:cubicBezTo>
                  <a:cubicBezTo>
                    <a:pt x="20472" y="-154"/>
                    <a:pt x="19869" y="-26"/>
                    <a:pt x="19564" y="487"/>
                  </a:cubicBezTo>
                  <a:lnTo>
                    <a:pt x="14734" y="8618"/>
                  </a:lnTo>
                  <a:lnTo>
                    <a:pt x="9490" y="4694"/>
                  </a:lnTo>
                  <a:cubicBezTo>
                    <a:pt x="9273" y="4532"/>
                    <a:pt x="9010" y="4478"/>
                    <a:pt x="8757" y="4541"/>
                  </a:cubicBezTo>
                  <a:cubicBezTo>
                    <a:pt x="8505" y="4607"/>
                    <a:pt x="8285" y="4785"/>
                    <a:pt x="8147" y="5039"/>
                  </a:cubicBezTo>
                  <a:lnTo>
                    <a:pt x="152" y="19712"/>
                  </a:lnTo>
                  <a:cubicBezTo>
                    <a:pt x="-136" y="20237"/>
                    <a:pt x="-2" y="20936"/>
                    <a:pt x="450" y="21269"/>
                  </a:cubicBezTo>
                  <a:cubicBezTo>
                    <a:pt x="611" y="21389"/>
                    <a:pt x="791" y="21446"/>
                    <a:pt x="969" y="21446"/>
                  </a:cubicBezTo>
                  <a:cubicBezTo>
                    <a:pt x="1290" y="21446"/>
                    <a:pt x="1604" y="21260"/>
                    <a:pt x="1788" y="20921"/>
                  </a:cubicBezTo>
                  <a:cubicBezTo>
                    <a:pt x="1788" y="20921"/>
                    <a:pt x="9262" y="7207"/>
                    <a:pt x="9262" y="7207"/>
                  </a:cubicBezTo>
                  <a:close/>
                  <a:moveTo>
                    <a:pt x="19712" y="12707"/>
                  </a:moveTo>
                  <a:lnTo>
                    <a:pt x="14952" y="17715"/>
                  </a:lnTo>
                  <a:lnTo>
                    <a:pt x="9355" y="12653"/>
                  </a:lnTo>
                  <a:cubicBezTo>
                    <a:pt x="9249" y="12556"/>
                    <a:pt x="9125" y="12487"/>
                    <a:pt x="8994" y="12450"/>
                  </a:cubicBezTo>
                  <a:lnTo>
                    <a:pt x="8249" y="12234"/>
                  </a:lnTo>
                  <a:lnTo>
                    <a:pt x="7154" y="14242"/>
                  </a:lnTo>
                  <a:lnTo>
                    <a:pt x="8327" y="14582"/>
                  </a:lnTo>
                  <a:lnTo>
                    <a:pt x="14404" y="20078"/>
                  </a:lnTo>
                  <a:cubicBezTo>
                    <a:pt x="14580" y="20237"/>
                    <a:pt x="14789" y="20317"/>
                    <a:pt x="14999" y="20317"/>
                  </a:cubicBezTo>
                  <a:cubicBezTo>
                    <a:pt x="15232" y="20317"/>
                    <a:pt x="15466" y="20218"/>
                    <a:pt x="15650" y="20026"/>
                  </a:cubicBezTo>
                  <a:lnTo>
                    <a:pt x="21012" y="14382"/>
                  </a:lnTo>
                  <a:cubicBezTo>
                    <a:pt x="21410" y="13963"/>
                    <a:pt x="21441" y="13250"/>
                    <a:pt x="21081" y="12788"/>
                  </a:cubicBezTo>
                  <a:cubicBezTo>
                    <a:pt x="20722" y="12325"/>
                    <a:pt x="20109" y="12289"/>
                    <a:pt x="19712" y="12707"/>
                  </a:cubicBezTo>
                  <a:close/>
                  <a:moveTo>
                    <a:pt x="735" y="12382"/>
                  </a:moveTo>
                  <a:lnTo>
                    <a:pt x="2190" y="12804"/>
                  </a:lnTo>
                  <a:lnTo>
                    <a:pt x="3284" y="10795"/>
                  </a:lnTo>
                  <a:lnTo>
                    <a:pt x="1204" y="10192"/>
                  </a:lnTo>
                  <a:cubicBezTo>
                    <a:pt x="683" y="10040"/>
                    <a:pt x="158" y="10410"/>
                    <a:pt x="28" y="11015"/>
                  </a:cubicBezTo>
                  <a:cubicBezTo>
                    <a:pt x="-100" y="11620"/>
                    <a:pt x="216" y="12231"/>
                    <a:pt x="735" y="12382"/>
                  </a:cubicBezTo>
                  <a:close/>
                </a:path>
              </a:pathLst>
            </a:custGeom>
            <a:solidFill>
              <a:schemeClr val="bg1"/>
            </a:solidFill>
            <a:ln w="12700" cap="flat">
              <a:noFill/>
              <a:miter lim="400000"/>
            </a:ln>
            <a:effectLst/>
          </p:spPr>
          <p:txBody>
            <a:bodyPr wrap="square" lIns="38098" tIns="38098" rIns="38098" bIns="38098" numCol="1" anchor="ctr">
              <a:noAutofit/>
            </a:bodyPr>
            <a:lstStyle/>
            <a:p>
              <a:pPr lvl="0" algn="l">
                <a:defRPr sz="3100" b="1">
                  <a:latin typeface="Kontrapunkt Bob Bold"/>
                  <a:ea typeface="Kontrapunkt Bob Bold"/>
                  <a:cs typeface="Kontrapunkt Bob Bold"/>
                  <a:sym typeface="Kontrapunkt Bob Bold"/>
                </a:defRPr>
              </a:pPr>
              <a:endParaRPr sz="3100">
                <a:solidFill>
                  <a:schemeClr val="tx1">
                    <a:lumMod val="75000"/>
                    <a:lumOff val="25000"/>
                  </a:schemeClr>
                </a:solidFill>
                <a:latin typeface="+mn-ea"/>
                <a:sym typeface="Arial" panose="020B0604020202020204" pitchFamily="34" charset="0"/>
              </a:endParaRPr>
            </a:p>
          </p:txBody>
        </p:sp>
      </p:grpSp>
      <p:grpSp>
        <p:nvGrpSpPr>
          <p:cNvPr id="26" name="Group 4"/>
          <p:cNvGrpSpPr/>
          <p:nvPr/>
        </p:nvGrpSpPr>
        <p:grpSpPr>
          <a:xfrm>
            <a:off x="6045205" y="3891780"/>
            <a:ext cx="2082686" cy="1277195"/>
            <a:chOff x="6045200" y="3891805"/>
            <a:chExt cx="2082800" cy="1277265"/>
          </a:xfrm>
        </p:grpSpPr>
        <p:sp>
          <p:nvSpPr>
            <p:cNvPr id="27" name="Rectangle 17"/>
            <p:cNvSpPr/>
            <p:nvPr/>
          </p:nvSpPr>
          <p:spPr>
            <a:xfrm>
              <a:off x="6045200" y="3891805"/>
              <a:ext cx="2082800" cy="127726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tx1">
                    <a:lumMod val="75000"/>
                    <a:lumOff val="25000"/>
                  </a:schemeClr>
                </a:solidFill>
                <a:latin typeface="+mn-ea"/>
                <a:sym typeface="Arial" panose="020B0604020202020204" pitchFamily="34" charset="0"/>
              </a:endParaRPr>
            </a:p>
          </p:txBody>
        </p:sp>
        <p:sp>
          <p:nvSpPr>
            <p:cNvPr id="28" name="Shape 3659"/>
            <p:cNvSpPr/>
            <p:nvPr/>
          </p:nvSpPr>
          <p:spPr>
            <a:xfrm>
              <a:off x="6814504" y="4234197"/>
              <a:ext cx="683576" cy="640880"/>
            </a:xfrm>
            <a:custGeom>
              <a:avLst/>
              <a:gdLst/>
              <a:ahLst/>
              <a:cxnLst>
                <a:cxn ang="0">
                  <a:pos x="wd2" y="hd2"/>
                </a:cxn>
                <a:cxn ang="5400000">
                  <a:pos x="wd2" y="hd2"/>
                </a:cxn>
                <a:cxn ang="10800000">
                  <a:pos x="wd2" y="hd2"/>
                </a:cxn>
                <a:cxn ang="16200000">
                  <a:pos x="wd2" y="hd2"/>
                </a:cxn>
              </a:cxnLst>
              <a:rect l="0" t="0" r="r" b="b"/>
              <a:pathLst>
                <a:path w="20993" h="21440" extrusionOk="0">
                  <a:moveTo>
                    <a:pt x="20097" y="14373"/>
                  </a:moveTo>
                  <a:lnTo>
                    <a:pt x="15990" y="12571"/>
                  </a:lnTo>
                  <a:lnTo>
                    <a:pt x="16463" y="14008"/>
                  </a:lnTo>
                  <a:cubicBezTo>
                    <a:pt x="16439" y="15532"/>
                    <a:pt x="13726" y="16745"/>
                    <a:pt x="10496" y="16745"/>
                  </a:cubicBezTo>
                  <a:cubicBezTo>
                    <a:pt x="7268" y="16745"/>
                    <a:pt x="4553" y="15532"/>
                    <a:pt x="4529" y="14008"/>
                  </a:cubicBezTo>
                  <a:lnTo>
                    <a:pt x="5002" y="12571"/>
                  </a:lnTo>
                  <a:lnTo>
                    <a:pt x="895" y="14373"/>
                  </a:lnTo>
                  <a:cubicBezTo>
                    <a:pt x="-255" y="14878"/>
                    <a:pt x="-304" y="15814"/>
                    <a:pt x="789" y="16451"/>
                  </a:cubicBezTo>
                  <a:lnTo>
                    <a:pt x="8511" y="20962"/>
                  </a:lnTo>
                  <a:cubicBezTo>
                    <a:pt x="9602" y="21600"/>
                    <a:pt x="11390" y="21600"/>
                    <a:pt x="12481" y="20962"/>
                  </a:cubicBezTo>
                  <a:lnTo>
                    <a:pt x="20205" y="16451"/>
                  </a:lnTo>
                  <a:cubicBezTo>
                    <a:pt x="21296" y="15814"/>
                    <a:pt x="21247" y="14878"/>
                    <a:pt x="20097" y="14373"/>
                  </a:cubicBezTo>
                  <a:close/>
                  <a:moveTo>
                    <a:pt x="10496" y="5209"/>
                  </a:moveTo>
                  <a:cubicBezTo>
                    <a:pt x="11724" y="5209"/>
                    <a:pt x="12866" y="4796"/>
                    <a:pt x="13199" y="4152"/>
                  </a:cubicBezTo>
                  <a:cubicBezTo>
                    <a:pt x="12739" y="2744"/>
                    <a:pt x="12343" y="1535"/>
                    <a:pt x="12094" y="773"/>
                  </a:cubicBezTo>
                  <a:cubicBezTo>
                    <a:pt x="11927" y="264"/>
                    <a:pt x="11175" y="0"/>
                    <a:pt x="10496" y="0"/>
                  </a:cubicBezTo>
                  <a:cubicBezTo>
                    <a:pt x="9817" y="0"/>
                    <a:pt x="9065" y="264"/>
                    <a:pt x="8898" y="773"/>
                  </a:cubicBezTo>
                  <a:cubicBezTo>
                    <a:pt x="8649" y="1535"/>
                    <a:pt x="8253" y="2744"/>
                    <a:pt x="7792" y="4152"/>
                  </a:cubicBezTo>
                  <a:cubicBezTo>
                    <a:pt x="8126" y="4796"/>
                    <a:pt x="9268" y="5209"/>
                    <a:pt x="10496" y="5209"/>
                  </a:cubicBezTo>
                  <a:close/>
                  <a:moveTo>
                    <a:pt x="10496" y="13197"/>
                  </a:moveTo>
                  <a:cubicBezTo>
                    <a:pt x="13109" y="13197"/>
                    <a:pt x="15296" y="12229"/>
                    <a:pt x="15429" y="10966"/>
                  </a:cubicBezTo>
                  <a:cubicBezTo>
                    <a:pt x="15041" y="9779"/>
                    <a:pt x="14617" y="8484"/>
                    <a:pt x="14201" y="7211"/>
                  </a:cubicBezTo>
                  <a:cubicBezTo>
                    <a:pt x="13911" y="8118"/>
                    <a:pt x="12316" y="8759"/>
                    <a:pt x="10496" y="8759"/>
                  </a:cubicBezTo>
                  <a:cubicBezTo>
                    <a:pt x="8678" y="8759"/>
                    <a:pt x="7081" y="8118"/>
                    <a:pt x="6791" y="7211"/>
                  </a:cubicBezTo>
                  <a:cubicBezTo>
                    <a:pt x="6375" y="8484"/>
                    <a:pt x="5951" y="9779"/>
                    <a:pt x="5563" y="10966"/>
                  </a:cubicBezTo>
                  <a:cubicBezTo>
                    <a:pt x="5696" y="12229"/>
                    <a:pt x="7883" y="13197"/>
                    <a:pt x="10496" y="13197"/>
                  </a:cubicBezTo>
                  <a:close/>
                </a:path>
              </a:pathLst>
            </a:custGeom>
            <a:solidFill>
              <a:schemeClr val="bg1"/>
            </a:solidFill>
            <a:ln w="12700" cap="flat">
              <a:noFill/>
              <a:miter lim="400000"/>
            </a:ln>
            <a:effectLst/>
          </p:spPr>
          <p:txBody>
            <a:bodyPr wrap="square" lIns="38098" tIns="38098" rIns="38098" bIns="38098" numCol="1" anchor="ctr">
              <a:noAutofit/>
            </a:bodyPr>
            <a:lstStyle/>
            <a:p>
              <a:pPr lvl="0">
                <a:defRPr sz="3200">
                  <a:solidFill>
                    <a:srgbClr val="FFFFFF"/>
                  </a:solidFill>
                  <a:latin typeface="Helvetica Light"/>
                  <a:ea typeface="Helvetica Light"/>
                  <a:cs typeface="Helvetica Light"/>
                  <a:sym typeface="Helvetica Light"/>
                </a:defRPr>
              </a:pPr>
              <a:endParaRPr sz="3200">
                <a:solidFill>
                  <a:schemeClr val="tx1">
                    <a:lumMod val="75000"/>
                    <a:lumOff val="25000"/>
                  </a:schemeClr>
                </a:solidFill>
                <a:latin typeface="+mn-ea"/>
                <a:sym typeface="Arial" panose="020B0604020202020204" pitchFamily="34" charset="0"/>
              </a:endParaRPr>
            </a:p>
          </p:txBody>
        </p:sp>
      </p:grpSp>
      <p:grpSp>
        <p:nvGrpSpPr>
          <p:cNvPr id="29" name="Group 5"/>
          <p:cNvGrpSpPr/>
          <p:nvPr/>
        </p:nvGrpSpPr>
        <p:grpSpPr>
          <a:xfrm>
            <a:off x="3962519" y="3891781"/>
            <a:ext cx="2082686" cy="1277195"/>
            <a:chOff x="3962400" y="3891806"/>
            <a:chExt cx="2082800" cy="1277265"/>
          </a:xfrm>
        </p:grpSpPr>
        <p:sp>
          <p:nvSpPr>
            <p:cNvPr id="30" name="Rectangle 27"/>
            <p:cNvSpPr/>
            <p:nvPr/>
          </p:nvSpPr>
          <p:spPr>
            <a:xfrm>
              <a:off x="3962400" y="3891806"/>
              <a:ext cx="2082800" cy="1277265"/>
            </a:xfrm>
            <a:prstGeom prst="rect">
              <a:avLst/>
            </a:prstGeom>
            <a:solidFill>
              <a:schemeClr val="accent4"/>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tx1">
                    <a:lumMod val="75000"/>
                    <a:lumOff val="25000"/>
                  </a:schemeClr>
                </a:solidFill>
                <a:latin typeface="+mn-ea"/>
                <a:sym typeface="Arial" panose="020B0604020202020204" pitchFamily="34" charset="0"/>
              </a:endParaRPr>
            </a:p>
          </p:txBody>
        </p:sp>
        <p:sp>
          <p:nvSpPr>
            <p:cNvPr id="31" name="Shape 731"/>
            <p:cNvSpPr/>
            <p:nvPr/>
          </p:nvSpPr>
          <p:spPr>
            <a:xfrm>
              <a:off x="4729367" y="4217569"/>
              <a:ext cx="515800" cy="648399"/>
            </a:xfrm>
            <a:custGeom>
              <a:avLst/>
              <a:gdLst/>
              <a:ahLst/>
              <a:cxnLst>
                <a:cxn ang="0">
                  <a:pos x="wd2" y="hd2"/>
                </a:cxn>
                <a:cxn ang="5400000">
                  <a:pos x="wd2" y="hd2"/>
                </a:cxn>
                <a:cxn ang="10800000">
                  <a:pos x="wd2" y="hd2"/>
                </a:cxn>
                <a:cxn ang="16200000">
                  <a:pos x="wd2" y="hd2"/>
                </a:cxn>
              </a:cxnLst>
              <a:rect l="0" t="0" r="r" b="b"/>
              <a:pathLst>
                <a:path w="21600" h="21600" extrusionOk="0">
                  <a:moveTo>
                    <a:pt x="10799" y="0"/>
                  </a:moveTo>
                  <a:cubicBezTo>
                    <a:pt x="4836" y="0"/>
                    <a:pt x="0" y="1447"/>
                    <a:pt x="0" y="3231"/>
                  </a:cubicBezTo>
                  <a:lnTo>
                    <a:pt x="0" y="4776"/>
                  </a:lnTo>
                  <a:cubicBezTo>
                    <a:pt x="0" y="6669"/>
                    <a:pt x="4836" y="8203"/>
                    <a:pt x="10799" y="8203"/>
                  </a:cubicBezTo>
                  <a:cubicBezTo>
                    <a:pt x="16764" y="8203"/>
                    <a:pt x="21600" y="6669"/>
                    <a:pt x="21600" y="4776"/>
                  </a:cubicBezTo>
                  <a:lnTo>
                    <a:pt x="21600" y="3231"/>
                  </a:lnTo>
                  <a:cubicBezTo>
                    <a:pt x="21600" y="1447"/>
                    <a:pt x="16764" y="0"/>
                    <a:pt x="10799" y="0"/>
                  </a:cubicBezTo>
                  <a:close/>
                  <a:moveTo>
                    <a:pt x="21195" y="8008"/>
                  </a:moveTo>
                  <a:cubicBezTo>
                    <a:pt x="19915" y="9488"/>
                    <a:pt x="15746" y="10572"/>
                    <a:pt x="10799" y="10572"/>
                  </a:cubicBezTo>
                  <a:cubicBezTo>
                    <a:pt x="5856" y="10572"/>
                    <a:pt x="1685" y="9488"/>
                    <a:pt x="405" y="8008"/>
                  </a:cubicBezTo>
                  <a:cubicBezTo>
                    <a:pt x="141" y="7702"/>
                    <a:pt x="0" y="7868"/>
                    <a:pt x="0" y="8007"/>
                  </a:cubicBezTo>
                  <a:cubicBezTo>
                    <a:pt x="0" y="8144"/>
                    <a:pt x="0" y="10898"/>
                    <a:pt x="0" y="10898"/>
                  </a:cubicBezTo>
                  <a:cubicBezTo>
                    <a:pt x="0" y="13061"/>
                    <a:pt x="4836" y="14814"/>
                    <a:pt x="10799" y="14814"/>
                  </a:cubicBezTo>
                  <a:cubicBezTo>
                    <a:pt x="16764" y="14814"/>
                    <a:pt x="21600" y="13061"/>
                    <a:pt x="21600" y="10898"/>
                  </a:cubicBezTo>
                  <a:cubicBezTo>
                    <a:pt x="21600" y="10898"/>
                    <a:pt x="21600" y="8144"/>
                    <a:pt x="21600" y="8007"/>
                  </a:cubicBezTo>
                  <a:cubicBezTo>
                    <a:pt x="21600" y="7868"/>
                    <a:pt x="21459" y="7702"/>
                    <a:pt x="21195" y="8008"/>
                  </a:cubicBezTo>
                  <a:close/>
                  <a:moveTo>
                    <a:pt x="21176" y="14285"/>
                  </a:moveTo>
                  <a:cubicBezTo>
                    <a:pt x="19876" y="15959"/>
                    <a:pt x="15722" y="17184"/>
                    <a:pt x="10799" y="17184"/>
                  </a:cubicBezTo>
                  <a:cubicBezTo>
                    <a:pt x="5878" y="17184"/>
                    <a:pt x="1724" y="15959"/>
                    <a:pt x="424" y="14285"/>
                  </a:cubicBezTo>
                  <a:cubicBezTo>
                    <a:pt x="147" y="13932"/>
                    <a:pt x="0" y="14121"/>
                    <a:pt x="0" y="14297"/>
                  </a:cubicBezTo>
                  <a:cubicBezTo>
                    <a:pt x="0" y="14472"/>
                    <a:pt x="0" y="16754"/>
                    <a:pt x="0" y="16754"/>
                  </a:cubicBezTo>
                  <a:cubicBezTo>
                    <a:pt x="0" y="19133"/>
                    <a:pt x="4836" y="21600"/>
                    <a:pt x="10799" y="21600"/>
                  </a:cubicBezTo>
                  <a:cubicBezTo>
                    <a:pt x="16764" y="21600"/>
                    <a:pt x="21600" y="19133"/>
                    <a:pt x="21600" y="16754"/>
                  </a:cubicBezTo>
                  <a:cubicBezTo>
                    <a:pt x="21600" y="16754"/>
                    <a:pt x="21600" y="14472"/>
                    <a:pt x="21600" y="14297"/>
                  </a:cubicBezTo>
                  <a:cubicBezTo>
                    <a:pt x="21600" y="14121"/>
                    <a:pt x="21453" y="13932"/>
                    <a:pt x="21176" y="14285"/>
                  </a:cubicBezTo>
                  <a:close/>
                </a:path>
              </a:pathLst>
            </a:custGeom>
            <a:solidFill>
              <a:srgbClr val="FFFFFF"/>
            </a:solidFill>
            <a:ln w="12700" cap="flat">
              <a:noFill/>
              <a:miter lim="400000"/>
            </a:ln>
            <a:effectLst/>
          </p:spPr>
          <p:txBody>
            <a:bodyPr wrap="square" lIns="38098" tIns="38098" rIns="38098" bIns="38098" numCol="1" anchor="ctr">
              <a:noAutofit/>
            </a:bodyPr>
            <a:lstStyle/>
            <a:p>
              <a:pPr lvl="0" algn="l">
                <a:defRPr sz="3100" b="1">
                  <a:latin typeface="Kontrapunkt Bob Bold"/>
                  <a:ea typeface="Kontrapunkt Bob Bold"/>
                  <a:cs typeface="Kontrapunkt Bob Bold"/>
                  <a:sym typeface="Kontrapunkt Bob Bold"/>
                </a:defRPr>
              </a:pPr>
              <a:endParaRPr sz="3100">
                <a:solidFill>
                  <a:schemeClr val="tx1">
                    <a:lumMod val="75000"/>
                    <a:lumOff val="25000"/>
                  </a:schemeClr>
                </a:solidFill>
                <a:latin typeface="+mn-ea"/>
                <a:sym typeface="Arial" panose="020B0604020202020204" pitchFamily="34" charset="0"/>
              </a:endParaRPr>
            </a:p>
          </p:txBody>
        </p:sp>
      </p:grpSp>
      <p:grpSp>
        <p:nvGrpSpPr>
          <p:cNvPr id="32" name="Group 2"/>
          <p:cNvGrpSpPr/>
          <p:nvPr/>
        </p:nvGrpSpPr>
        <p:grpSpPr>
          <a:xfrm>
            <a:off x="6045205" y="2614586"/>
            <a:ext cx="2082686" cy="1277193"/>
            <a:chOff x="6045200" y="2614541"/>
            <a:chExt cx="2082800" cy="1277264"/>
          </a:xfrm>
        </p:grpSpPr>
        <p:sp>
          <p:nvSpPr>
            <p:cNvPr id="33" name="Rectangle 20"/>
            <p:cNvSpPr/>
            <p:nvPr/>
          </p:nvSpPr>
          <p:spPr>
            <a:xfrm>
              <a:off x="6045200" y="2614541"/>
              <a:ext cx="2082800" cy="1277264"/>
            </a:xfrm>
            <a:prstGeom prst="rect">
              <a:avLst/>
            </a:prstGeom>
            <a:solidFill>
              <a:schemeClr val="accent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tx1">
                    <a:lumMod val="75000"/>
                    <a:lumOff val="25000"/>
                  </a:schemeClr>
                </a:solidFill>
                <a:latin typeface="+mn-ea"/>
                <a:sym typeface="Arial" panose="020B0604020202020204" pitchFamily="34" charset="0"/>
              </a:endParaRPr>
            </a:p>
          </p:txBody>
        </p:sp>
        <p:sp>
          <p:nvSpPr>
            <p:cNvPr id="34" name="Shape 2102"/>
            <p:cNvSpPr/>
            <p:nvPr/>
          </p:nvSpPr>
          <p:spPr>
            <a:xfrm>
              <a:off x="6695181" y="2963298"/>
              <a:ext cx="757179" cy="605719"/>
            </a:xfrm>
            <a:custGeom>
              <a:avLst/>
              <a:gdLst/>
              <a:ahLst/>
              <a:cxnLst>
                <a:cxn ang="0">
                  <a:pos x="wd2" y="hd2"/>
                </a:cxn>
                <a:cxn ang="5400000">
                  <a:pos x="wd2" y="hd2"/>
                </a:cxn>
                <a:cxn ang="10800000">
                  <a:pos x="wd2" y="hd2"/>
                </a:cxn>
                <a:cxn ang="16200000">
                  <a:pos x="wd2" y="hd2"/>
                </a:cxn>
              </a:cxnLst>
              <a:rect l="0" t="0" r="r" b="b"/>
              <a:pathLst>
                <a:path w="21600" h="21600" extrusionOk="0">
                  <a:moveTo>
                    <a:pt x="18143" y="10800"/>
                  </a:moveTo>
                  <a:cubicBezTo>
                    <a:pt x="17065" y="10800"/>
                    <a:pt x="16800" y="11898"/>
                    <a:pt x="16709" y="12419"/>
                  </a:cubicBezTo>
                  <a:cubicBezTo>
                    <a:pt x="16115" y="15817"/>
                    <a:pt x="13696" y="18359"/>
                    <a:pt x="10800" y="18359"/>
                  </a:cubicBezTo>
                  <a:cubicBezTo>
                    <a:pt x="9130" y="18359"/>
                    <a:pt x="7618" y="17514"/>
                    <a:pt x="6524" y="16146"/>
                  </a:cubicBezTo>
                  <a:cubicBezTo>
                    <a:pt x="6018" y="15513"/>
                    <a:pt x="5198" y="15513"/>
                    <a:pt x="4691" y="16146"/>
                  </a:cubicBezTo>
                  <a:cubicBezTo>
                    <a:pt x="4185" y="16779"/>
                    <a:pt x="4185" y="17804"/>
                    <a:pt x="4691" y="18437"/>
                  </a:cubicBezTo>
                  <a:cubicBezTo>
                    <a:pt x="6255" y="20391"/>
                    <a:pt x="8415" y="21600"/>
                    <a:pt x="10800" y="21600"/>
                  </a:cubicBezTo>
                  <a:cubicBezTo>
                    <a:pt x="14669" y="21600"/>
                    <a:pt x="17943" y="18421"/>
                    <a:pt x="19043" y="14039"/>
                  </a:cubicBezTo>
                  <a:lnTo>
                    <a:pt x="21600" y="14039"/>
                  </a:lnTo>
                  <a:lnTo>
                    <a:pt x="21600" y="10800"/>
                  </a:lnTo>
                  <a:cubicBezTo>
                    <a:pt x="21600" y="10800"/>
                    <a:pt x="18143" y="10800"/>
                    <a:pt x="18143" y="10800"/>
                  </a:cubicBezTo>
                  <a:close/>
                  <a:moveTo>
                    <a:pt x="4891" y="9180"/>
                  </a:moveTo>
                  <a:cubicBezTo>
                    <a:pt x="5484" y="5783"/>
                    <a:pt x="7904" y="3240"/>
                    <a:pt x="10800" y="3240"/>
                  </a:cubicBezTo>
                  <a:cubicBezTo>
                    <a:pt x="12470" y="3240"/>
                    <a:pt x="13982" y="4086"/>
                    <a:pt x="15076" y="5454"/>
                  </a:cubicBezTo>
                  <a:cubicBezTo>
                    <a:pt x="15582" y="6086"/>
                    <a:pt x="16404" y="6086"/>
                    <a:pt x="16909" y="5454"/>
                  </a:cubicBezTo>
                  <a:cubicBezTo>
                    <a:pt x="17415" y="4821"/>
                    <a:pt x="17415" y="3796"/>
                    <a:pt x="16909" y="3163"/>
                  </a:cubicBezTo>
                  <a:cubicBezTo>
                    <a:pt x="15346" y="1209"/>
                    <a:pt x="13186" y="0"/>
                    <a:pt x="10800" y="0"/>
                  </a:cubicBezTo>
                  <a:cubicBezTo>
                    <a:pt x="6931" y="0"/>
                    <a:pt x="3658" y="3178"/>
                    <a:pt x="2557" y="7560"/>
                  </a:cubicBezTo>
                  <a:lnTo>
                    <a:pt x="0" y="7560"/>
                  </a:lnTo>
                  <a:lnTo>
                    <a:pt x="0" y="10800"/>
                  </a:lnTo>
                  <a:lnTo>
                    <a:pt x="3457" y="10800"/>
                  </a:lnTo>
                  <a:cubicBezTo>
                    <a:pt x="4535" y="10800"/>
                    <a:pt x="4800" y="9702"/>
                    <a:pt x="4891" y="9180"/>
                  </a:cubicBezTo>
                  <a:close/>
                  <a:moveTo>
                    <a:pt x="7343" y="10800"/>
                  </a:moveTo>
                  <a:cubicBezTo>
                    <a:pt x="7343" y="13185"/>
                    <a:pt x="8891" y="15120"/>
                    <a:pt x="10800" y="15120"/>
                  </a:cubicBezTo>
                  <a:cubicBezTo>
                    <a:pt x="12709" y="15120"/>
                    <a:pt x="14255" y="13185"/>
                    <a:pt x="14255" y="10800"/>
                  </a:cubicBezTo>
                  <a:cubicBezTo>
                    <a:pt x="14255" y="8415"/>
                    <a:pt x="12709" y="6480"/>
                    <a:pt x="10800" y="6480"/>
                  </a:cubicBezTo>
                  <a:cubicBezTo>
                    <a:pt x="8891" y="6480"/>
                    <a:pt x="7343" y="8415"/>
                    <a:pt x="7343" y="10800"/>
                  </a:cubicBezTo>
                  <a:close/>
                </a:path>
              </a:pathLst>
            </a:custGeom>
            <a:solidFill>
              <a:schemeClr val="bg1"/>
            </a:solidFill>
            <a:ln w="12700" cap="flat">
              <a:noFill/>
              <a:miter lim="400000"/>
            </a:ln>
            <a:effectLst/>
          </p:spPr>
          <p:txBody>
            <a:bodyPr wrap="square" lIns="38098" tIns="38098" rIns="38098" bIns="38098" numCol="1" anchor="ctr">
              <a:noAutofit/>
            </a:bodyPr>
            <a:lstStyle/>
            <a:p>
              <a:pPr lvl="0">
                <a:defRPr sz="3200">
                  <a:solidFill>
                    <a:srgbClr val="FFFFFF"/>
                  </a:solidFill>
                  <a:latin typeface="Helvetica Light"/>
                  <a:ea typeface="Helvetica Light"/>
                  <a:cs typeface="Helvetica Light"/>
                  <a:sym typeface="Helvetica Light"/>
                </a:defRPr>
              </a:pPr>
              <a:endParaRPr sz="3200">
                <a:solidFill>
                  <a:schemeClr val="tx1">
                    <a:lumMod val="75000"/>
                    <a:lumOff val="25000"/>
                  </a:schemeClr>
                </a:solidFill>
                <a:latin typeface="+mn-ea"/>
                <a:sym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500" fill="hold"/>
                                        <p:tgtEl>
                                          <p:spTgt spid="23"/>
                                        </p:tgtEl>
                                        <p:attrNameLst>
                                          <p:attrName>ppt_x</p:attrName>
                                        </p:attrNameLst>
                                      </p:cBhvr>
                                      <p:tavLst>
                                        <p:tav tm="0">
                                          <p:val>
                                            <p:strVal val="0-#ppt_w/2"/>
                                          </p:val>
                                        </p:tav>
                                        <p:tav tm="100000">
                                          <p:val>
                                            <p:strVal val="#ppt_x"/>
                                          </p:val>
                                        </p:tav>
                                      </p:tavLst>
                                    </p:anim>
                                    <p:anim calcmode="lin" valueType="num">
                                      <p:cBhvr additive="base">
                                        <p:cTn id="12" dur="500" fill="hold"/>
                                        <p:tgtEl>
                                          <p:spTgt spid="23"/>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4" fill="hold" nodeType="afterEffect">
                                  <p:stCondLst>
                                    <p:cond delay="0"/>
                                  </p:stCondLst>
                                  <p:childTnLst>
                                    <p:set>
                                      <p:cBhvr>
                                        <p:cTn id="15" dur="1" fill="hold">
                                          <p:stCondLst>
                                            <p:cond delay="0"/>
                                          </p:stCondLst>
                                        </p:cTn>
                                        <p:tgtEl>
                                          <p:spTgt spid="32"/>
                                        </p:tgtEl>
                                        <p:attrNameLst>
                                          <p:attrName>style.visibility</p:attrName>
                                        </p:attrNameLst>
                                      </p:cBhvr>
                                      <p:to>
                                        <p:strVal val="visible"/>
                                      </p:to>
                                    </p:set>
                                    <p:anim calcmode="lin" valueType="num">
                                      <p:cBhvr additive="base">
                                        <p:cTn id="16" dur="500" fill="hold"/>
                                        <p:tgtEl>
                                          <p:spTgt spid="32"/>
                                        </p:tgtEl>
                                        <p:attrNameLst>
                                          <p:attrName>ppt_x</p:attrName>
                                        </p:attrNameLst>
                                      </p:cBhvr>
                                      <p:tavLst>
                                        <p:tav tm="0">
                                          <p:val>
                                            <p:strVal val="#ppt_x"/>
                                          </p:val>
                                        </p:tav>
                                        <p:tav tm="100000">
                                          <p:val>
                                            <p:strVal val="#ppt_x"/>
                                          </p:val>
                                        </p:tav>
                                      </p:tavLst>
                                    </p:anim>
                                    <p:anim calcmode="lin" valueType="num">
                                      <p:cBhvr additive="base">
                                        <p:cTn id="17" dur="500" fill="hold"/>
                                        <p:tgtEl>
                                          <p:spTgt spid="32"/>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2" fill="hold" nodeType="afterEffect">
                                  <p:stCondLst>
                                    <p:cond delay="0"/>
                                  </p:stCondLst>
                                  <p:childTnLst>
                                    <p:set>
                                      <p:cBhvr>
                                        <p:cTn id="20" dur="1" fill="hold">
                                          <p:stCondLst>
                                            <p:cond delay="0"/>
                                          </p:stCondLst>
                                        </p:cTn>
                                        <p:tgtEl>
                                          <p:spTgt spid="26"/>
                                        </p:tgtEl>
                                        <p:attrNameLst>
                                          <p:attrName>style.visibility</p:attrName>
                                        </p:attrNameLst>
                                      </p:cBhvr>
                                      <p:to>
                                        <p:strVal val="visible"/>
                                      </p:to>
                                    </p:set>
                                    <p:anim calcmode="lin" valueType="num">
                                      <p:cBhvr additive="base">
                                        <p:cTn id="21" dur="500" fill="hold"/>
                                        <p:tgtEl>
                                          <p:spTgt spid="26"/>
                                        </p:tgtEl>
                                        <p:attrNameLst>
                                          <p:attrName>ppt_x</p:attrName>
                                        </p:attrNameLst>
                                      </p:cBhvr>
                                      <p:tavLst>
                                        <p:tav tm="0">
                                          <p:val>
                                            <p:strVal val="1+#ppt_w/2"/>
                                          </p:val>
                                        </p:tav>
                                        <p:tav tm="100000">
                                          <p:val>
                                            <p:strVal val="#ppt_x"/>
                                          </p:val>
                                        </p:tav>
                                      </p:tavLst>
                                    </p:anim>
                                    <p:anim calcmode="lin" valueType="num">
                                      <p:cBhvr additive="base">
                                        <p:cTn id="22" dur="500" fill="hold"/>
                                        <p:tgtEl>
                                          <p:spTgt spid="26"/>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2" presetClass="entr" presetSubtype="4" fill="hold" nodeType="afterEffect">
                                  <p:stCondLst>
                                    <p:cond delay="0"/>
                                  </p:stCondLst>
                                  <p:childTnLst>
                                    <p:set>
                                      <p:cBhvr>
                                        <p:cTn id="25" dur="1" fill="hold">
                                          <p:stCondLst>
                                            <p:cond delay="0"/>
                                          </p:stCondLst>
                                        </p:cTn>
                                        <p:tgtEl>
                                          <p:spTgt spid="29"/>
                                        </p:tgtEl>
                                        <p:attrNameLst>
                                          <p:attrName>style.visibility</p:attrName>
                                        </p:attrNameLst>
                                      </p:cBhvr>
                                      <p:to>
                                        <p:strVal val="visible"/>
                                      </p:to>
                                    </p:set>
                                    <p:anim calcmode="lin" valueType="num">
                                      <p:cBhvr additive="base">
                                        <p:cTn id="26" dur="500" fill="hold"/>
                                        <p:tgtEl>
                                          <p:spTgt spid="29"/>
                                        </p:tgtEl>
                                        <p:attrNameLst>
                                          <p:attrName>ppt_x</p:attrName>
                                        </p:attrNameLst>
                                      </p:cBhvr>
                                      <p:tavLst>
                                        <p:tav tm="0">
                                          <p:val>
                                            <p:strVal val="#ppt_x"/>
                                          </p:val>
                                        </p:tav>
                                        <p:tav tm="100000">
                                          <p:val>
                                            <p:strVal val="#ppt_x"/>
                                          </p:val>
                                        </p:tav>
                                      </p:tavLst>
                                    </p:anim>
                                    <p:anim calcmode="lin" valueType="num">
                                      <p:cBhvr additive="base">
                                        <p:cTn id="27" dur="500" fill="hold"/>
                                        <p:tgtEl>
                                          <p:spTgt spid="29"/>
                                        </p:tgtEl>
                                        <p:attrNameLst>
                                          <p:attrName>ppt_y</p:attrName>
                                        </p:attrNameLst>
                                      </p:cBhvr>
                                      <p:tavLst>
                                        <p:tav tm="0">
                                          <p:val>
                                            <p:strVal val="1+#ppt_h/2"/>
                                          </p:val>
                                        </p:tav>
                                        <p:tav tm="100000">
                                          <p:val>
                                            <p:strVal val="#ppt_y"/>
                                          </p:val>
                                        </p:tav>
                                      </p:tavLst>
                                    </p:anim>
                                  </p:childTnLst>
                                </p:cTn>
                              </p:par>
                            </p:childTnLst>
                          </p:cTn>
                        </p:par>
                        <p:par>
                          <p:cTn id="28" fill="hold">
                            <p:stCondLst>
                              <p:cond delay="2500"/>
                            </p:stCondLst>
                            <p:childTnLst>
                              <p:par>
                                <p:cTn id="29" presetID="10" presetClass="entr" presetSubtype="0"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500"/>
                                        <p:tgtEl>
                                          <p:spTgt spid="11"/>
                                        </p:tgtEl>
                                      </p:cBhvr>
                                    </p:animEffect>
                                  </p:childTnLst>
                                </p:cTn>
                              </p:par>
                            </p:childTnLst>
                          </p:cTn>
                        </p:par>
                        <p:par>
                          <p:cTn id="32" fill="hold">
                            <p:stCondLst>
                              <p:cond delay="3000"/>
                            </p:stCondLst>
                            <p:childTnLst>
                              <p:par>
                                <p:cTn id="33" presetID="22" presetClass="entr" presetSubtype="2" fill="hold"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wipe(right)">
                                      <p:cBhvr>
                                        <p:cTn id="35" dur="500"/>
                                        <p:tgtEl>
                                          <p:spTgt spid="13"/>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3"/>
                                        </p:tgtEl>
                                        <p:attrNameLst>
                                          <p:attrName>style.visibility</p:attrName>
                                        </p:attrNameLst>
                                      </p:cBhvr>
                                      <p:to>
                                        <p:strVal val="visible"/>
                                      </p:to>
                                    </p:set>
                                    <p:animEffect transition="in" filter="fade">
                                      <p:cBhvr>
                                        <p:cTn id="39" dur="500"/>
                                        <p:tgtEl>
                                          <p:spTgt spid="3"/>
                                        </p:tgtEl>
                                      </p:cBhvr>
                                    </p:animEffect>
                                  </p:childTnLst>
                                </p:cTn>
                              </p:par>
                            </p:childTnLst>
                          </p:cTn>
                        </p:par>
                        <p:par>
                          <p:cTn id="40" fill="hold">
                            <p:stCondLst>
                              <p:cond delay="4000"/>
                            </p:stCondLst>
                            <p:childTnLst>
                              <p:par>
                                <p:cTn id="41" presetID="22" presetClass="entr" presetSubtype="8" fill="hold" nodeType="afterEffect">
                                  <p:stCondLst>
                                    <p:cond delay="0"/>
                                  </p:stCondLst>
                                  <p:childTnLst>
                                    <p:set>
                                      <p:cBhvr>
                                        <p:cTn id="42" dur="1" fill="hold">
                                          <p:stCondLst>
                                            <p:cond delay="0"/>
                                          </p:stCondLst>
                                        </p:cTn>
                                        <p:tgtEl>
                                          <p:spTgt spid="5"/>
                                        </p:tgtEl>
                                        <p:attrNameLst>
                                          <p:attrName>style.visibility</p:attrName>
                                        </p:attrNameLst>
                                      </p:cBhvr>
                                      <p:to>
                                        <p:strVal val="visible"/>
                                      </p:to>
                                    </p:set>
                                    <p:animEffect transition="in" filter="wipe(left)">
                                      <p:cBhvr>
                                        <p:cTn id="43" dur="500"/>
                                        <p:tgtEl>
                                          <p:spTgt spid="5"/>
                                        </p:tgtEl>
                                      </p:cBhvr>
                                    </p:animEffect>
                                  </p:childTnLst>
                                </p:cTn>
                              </p:par>
                            </p:childTnLst>
                          </p:cTn>
                        </p:par>
                        <p:par>
                          <p:cTn id="44" fill="hold">
                            <p:stCondLst>
                              <p:cond delay="4500"/>
                            </p:stCondLst>
                            <p:childTnLst>
                              <p:par>
                                <p:cTn id="45" presetID="10" presetClass="entr" presetSubtype="0"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fade">
                                      <p:cBhvr>
                                        <p:cTn id="47" dur="500"/>
                                        <p:tgtEl>
                                          <p:spTgt spid="12"/>
                                        </p:tgtEl>
                                      </p:cBhvr>
                                    </p:animEffect>
                                  </p:childTnLst>
                                </p:cTn>
                              </p:par>
                            </p:childTnLst>
                          </p:cTn>
                        </p:par>
                        <p:par>
                          <p:cTn id="48" fill="hold">
                            <p:stCondLst>
                              <p:cond delay="5000"/>
                            </p:stCondLst>
                            <p:childTnLst>
                              <p:par>
                                <p:cTn id="49" presetID="22" presetClass="entr" presetSubtype="2" fill="hold" nodeType="after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wipe(right)">
                                      <p:cBhvr>
                                        <p:cTn id="51" dur="500"/>
                                        <p:tgtEl>
                                          <p:spTgt spid="16"/>
                                        </p:tgtEl>
                                      </p:cBhvr>
                                    </p:animEffect>
                                  </p:childTnLst>
                                </p:cTn>
                              </p:par>
                            </p:childTnLst>
                          </p:cTn>
                        </p:par>
                        <p:par>
                          <p:cTn id="52" fill="hold">
                            <p:stCondLst>
                              <p:cond delay="5500"/>
                            </p:stCondLst>
                            <p:childTnLst>
                              <p:par>
                                <p:cTn id="53" presetID="10" presetClass="entr" presetSubtype="0" fill="hold" grpId="0" nodeType="afterEffect">
                                  <p:stCondLst>
                                    <p:cond delay="0"/>
                                  </p:stCondLst>
                                  <p:childTnLst>
                                    <p:set>
                                      <p:cBhvr>
                                        <p:cTn id="54" dur="1" fill="hold">
                                          <p:stCondLst>
                                            <p:cond delay="0"/>
                                          </p:stCondLst>
                                        </p:cTn>
                                        <p:tgtEl>
                                          <p:spTgt spid="4"/>
                                        </p:tgtEl>
                                        <p:attrNameLst>
                                          <p:attrName>style.visibility</p:attrName>
                                        </p:attrNameLst>
                                      </p:cBhvr>
                                      <p:to>
                                        <p:strVal val="visible"/>
                                      </p:to>
                                    </p:set>
                                    <p:animEffect transition="in" filter="fade">
                                      <p:cBhvr>
                                        <p:cTn id="55" dur="500"/>
                                        <p:tgtEl>
                                          <p:spTgt spid="4"/>
                                        </p:tgtEl>
                                      </p:cBhvr>
                                    </p:animEffect>
                                  </p:childTnLst>
                                </p:cTn>
                              </p:par>
                            </p:childTnLst>
                          </p:cTn>
                        </p:par>
                        <p:par>
                          <p:cTn id="56" fill="hold">
                            <p:stCondLst>
                              <p:cond delay="6000"/>
                            </p:stCondLst>
                            <p:childTnLst>
                              <p:par>
                                <p:cTn id="57" presetID="22" presetClass="entr" presetSubtype="8" fill="hold" nodeType="afterEffect">
                                  <p:stCondLst>
                                    <p:cond delay="0"/>
                                  </p:stCondLst>
                                  <p:childTnLst>
                                    <p:set>
                                      <p:cBhvr>
                                        <p:cTn id="58" dur="1" fill="hold">
                                          <p:stCondLst>
                                            <p:cond delay="0"/>
                                          </p:stCondLst>
                                        </p:cTn>
                                        <p:tgtEl>
                                          <p:spTgt spid="8"/>
                                        </p:tgtEl>
                                        <p:attrNameLst>
                                          <p:attrName>style.visibility</p:attrName>
                                        </p:attrNameLst>
                                      </p:cBhvr>
                                      <p:to>
                                        <p:strVal val="visible"/>
                                      </p:to>
                                    </p:set>
                                    <p:animEffect transition="in" filter="wipe(left)">
                                      <p:cBhvr>
                                        <p:cTn id="59" dur="500"/>
                                        <p:tgtEl>
                                          <p:spTgt spid="8"/>
                                        </p:tgtEl>
                                      </p:cBhvr>
                                    </p:animEffect>
                                  </p:childTnLst>
                                </p:cTn>
                              </p:par>
                            </p:childTnLst>
                          </p:cTn>
                        </p:par>
                        <p:par>
                          <p:cTn id="60" fill="hold">
                            <p:stCondLst>
                              <p:cond delay="6500"/>
                            </p:stCondLst>
                            <p:childTnLst>
                              <p:par>
                                <p:cTn id="61" presetID="10" presetClass="entr" presetSubtype="0" fill="hold" grpId="0" nodeType="afterEffect">
                                  <p:stCondLst>
                                    <p:cond delay="0"/>
                                  </p:stCondLst>
                                  <p:childTnLst>
                                    <p:set>
                                      <p:cBhvr>
                                        <p:cTn id="62" dur="1" fill="hold">
                                          <p:stCondLst>
                                            <p:cond delay="0"/>
                                          </p:stCondLst>
                                        </p:cTn>
                                        <p:tgtEl>
                                          <p:spTgt spid="2"/>
                                        </p:tgtEl>
                                        <p:attrNameLst>
                                          <p:attrName>style.visibility</p:attrName>
                                        </p:attrNameLst>
                                      </p:cBhvr>
                                      <p:to>
                                        <p:strVal val="visible"/>
                                      </p:to>
                                    </p:set>
                                    <p:animEffect transition="in" filter="fade">
                                      <p:cBhvr>
                                        <p:cTn id="6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11" grpId="0" animBg="1"/>
      <p:bldP spid="1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6"/>
          <p:cNvSpPr/>
          <p:nvPr/>
        </p:nvSpPr>
        <p:spPr bwMode="auto">
          <a:xfrm flipH="1">
            <a:off x="7594910" y="6028055"/>
            <a:ext cx="893635" cy="192303"/>
          </a:xfrm>
          <a:custGeom>
            <a:avLst/>
            <a:gdLst>
              <a:gd name="T0" fmla="*/ 20 w 23"/>
              <a:gd name="T1" fmla="*/ 0 h 5"/>
              <a:gd name="T2" fmla="*/ 3 w 23"/>
              <a:gd name="T3" fmla="*/ 0 h 5"/>
              <a:gd name="T4" fmla="*/ 0 w 23"/>
              <a:gd name="T5" fmla="*/ 2 h 5"/>
              <a:gd name="T6" fmla="*/ 3 w 23"/>
              <a:gd name="T7" fmla="*/ 5 h 5"/>
              <a:gd name="T8" fmla="*/ 20 w 23"/>
              <a:gd name="T9" fmla="*/ 5 h 5"/>
              <a:gd name="T10" fmla="*/ 23 w 23"/>
              <a:gd name="T11" fmla="*/ 2 h 5"/>
              <a:gd name="T12" fmla="*/ 20 w 23"/>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23" h="5">
                <a:moveTo>
                  <a:pt x="20" y="0"/>
                </a:moveTo>
                <a:cubicBezTo>
                  <a:pt x="3" y="0"/>
                  <a:pt x="3" y="0"/>
                  <a:pt x="3" y="0"/>
                </a:cubicBezTo>
                <a:cubicBezTo>
                  <a:pt x="1" y="0"/>
                  <a:pt x="0" y="1"/>
                  <a:pt x="0" y="2"/>
                </a:cubicBezTo>
                <a:cubicBezTo>
                  <a:pt x="0" y="4"/>
                  <a:pt x="1" y="5"/>
                  <a:pt x="3" y="5"/>
                </a:cubicBezTo>
                <a:cubicBezTo>
                  <a:pt x="20" y="5"/>
                  <a:pt x="20" y="5"/>
                  <a:pt x="20" y="5"/>
                </a:cubicBezTo>
                <a:cubicBezTo>
                  <a:pt x="22" y="5"/>
                  <a:pt x="23" y="4"/>
                  <a:pt x="23" y="2"/>
                </a:cubicBezTo>
                <a:cubicBezTo>
                  <a:pt x="23" y="1"/>
                  <a:pt x="22" y="0"/>
                  <a:pt x="20" y="0"/>
                </a:cubicBezTo>
                <a:close/>
              </a:path>
            </a:pathLst>
          </a:cu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sz="2805">
              <a:solidFill>
                <a:schemeClr val="lt1"/>
              </a:solidFill>
            </a:endParaRPr>
          </a:p>
        </p:txBody>
      </p:sp>
      <p:sp>
        <p:nvSpPr>
          <p:cNvPr id="3" name="Freeform 24"/>
          <p:cNvSpPr/>
          <p:nvPr/>
        </p:nvSpPr>
        <p:spPr>
          <a:xfrm flipH="1">
            <a:off x="7360686" y="5630879"/>
            <a:ext cx="1362084" cy="397176"/>
          </a:xfrm>
          <a:custGeom>
            <a:avLst/>
            <a:gdLst>
              <a:gd name="connsiteX0" fmla="*/ 0 w 2645228"/>
              <a:gd name="connsiteY0" fmla="*/ 0 h 496975"/>
              <a:gd name="connsiteX1" fmla="*/ 2645228 w 2645228"/>
              <a:gd name="connsiteY1" fmla="*/ 0 h 496975"/>
              <a:gd name="connsiteX2" fmla="*/ 2645228 w 2645228"/>
              <a:gd name="connsiteY2" fmla="*/ 56095 h 496975"/>
              <a:gd name="connsiteX3" fmla="*/ 2204348 w 2645228"/>
              <a:gd name="connsiteY3" fmla="*/ 496975 h 496975"/>
              <a:gd name="connsiteX4" fmla="*/ 440880 w 2645228"/>
              <a:gd name="connsiteY4" fmla="*/ 496975 h 496975"/>
              <a:gd name="connsiteX5" fmla="*/ 0 w 2645228"/>
              <a:gd name="connsiteY5" fmla="*/ 56095 h 496975"/>
              <a:gd name="connsiteX6" fmla="*/ 0 w 2645228"/>
              <a:gd name="connsiteY6" fmla="*/ 0 h 496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45228" h="496975">
                <a:moveTo>
                  <a:pt x="0" y="0"/>
                </a:moveTo>
                <a:lnTo>
                  <a:pt x="2645228" y="0"/>
                </a:lnTo>
                <a:lnTo>
                  <a:pt x="2645228" y="56095"/>
                </a:lnTo>
                <a:cubicBezTo>
                  <a:pt x="2645228" y="299586"/>
                  <a:pt x="2447839" y="496975"/>
                  <a:pt x="2204348" y="496975"/>
                </a:cubicBezTo>
                <a:lnTo>
                  <a:pt x="440880" y="496975"/>
                </a:lnTo>
                <a:cubicBezTo>
                  <a:pt x="197389" y="496975"/>
                  <a:pt x="0" y="299586"/>
                  <a:pt x="0" y="56095"/>
                </a:cubicBezTo>
                <a:lnTo>
                  <a:pt x="0" y="0"/>
                </a:lnTo>
                <a:close/>
              </a:path>
            </a:pathLst>
          </a:cu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sz="2805"/>
          </a:p>
        </p:txBody>
      </p:sp>
      <p:sp>
        <p:nvSpPr>
          <p:cNvPr id="4" name="Freeform 25"/>
          <p:cNvSpPr/>
          <p:nvPr/>
        </p:nvSpPr>
        <p:spPr>
          <a:xfrm flipH="1">
            <a:off x="7737924" y="6300522"/>
            <a:ext cx="607608" cy="129743"/>
          </a:xfrm>
          <a:custGeom>
            <a:avLst/>
            <a:gdLst>
              <a:gd name="connsiteX0" fmla="*/ 0 w 694404"/>
              <a:gd name="connsiteY0" fmla="*/ 0 h 288475"/>
              <a:gd name="connsiteX1" fmla="*/ 694404 w 694404"/>
              <a:gd name="connsiteY1" fmla="*/ 0 h 288475"/>
              <a:gd name="connsiteX2" fmla="*/ 693800 w 694404"/>
              <a:gd name="connsiteY2" fmla="*/ 5989 h 288475"/>
              <a:gd name="connsiteX3" fmla="*/ 347202 w 694404"/>
              <a:gd name="connsiteY3" fmla="*/ 288475 h 288475"/>
              <a:gd name="connsiteX4" fmla="*/ 604 w 694404"/>
              <a:gd name="connsiteY4" fmla="*/ 5989 h 288475"/>
              <a:gd name="connsiteX5" fmla="*/ 0 w 694404"/>
              <a:gd name="connsiteY5" fmla="*/ 0 h 288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4404" h="288475">
                <a:moveTo>
                  <a:pt x="0" y="0"/>
                </a:moveTo>
                <a:lnTo>
                  <a:pt x="694404" y="0"/>
                </a:lnTo>
                <a:lnTo>
                  <a:pt x="693800" y="5989"/>
                </a:lnTo>
                <a:cubicBezTo>
                  <a:pt x="660811" y="167204"/>
                  <a:pt x="518169" y="288475"/>
                  <a:pt x="347202" y="288475"/>
                </a:cubicBezTo>
                <a:cubicBezTo>
                  <a:pt x="176235" y="288475"/>
                  <a:pt x="33593" y="167204"/>
                  <a:pt x="604" y="5989"/>
                </a:cubicBezTo>
                <a:lnTo>
                  <a:pt x="0" y="0"/>
                </a:lnTo>
                <a:close/>
              </a:path>
            </a:pathLst>
          </a:cu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sz="2805"/>
          </a:p>
        </p:txBody>
      </p:sp>
      <p:sp>
        <p:nvSpPr>
          <p:cNvPr id="5" name="Freeform 5"/>
          <p:cNvSpPr/>
          <p:nvPr/>
        </p:nvSpPr>
        <p:spPr bwMode="auto">
          <a:xfrm>
            <a:off x="7932423" y="4863463"/>
            <a:ext cx="177753" cy="525463"/>
          </a:xfrm>
          <a:custGeom>
            <a:avLst/>
            <a:gdLst>
              <a:gd name="T0" fmla="*/ 77 w 112"/>
              <a:gd name="T1" fmla="*/ 270 h 331"/>
              <a:gd name="T2" fmla="*/ 44 w 112"/>
              <a:gd name="T3" fmla="*/ 331 h 331"/>
              <a:gd name="T4" fmla="*/ 15 w 112"/>
              <a:gd name="T5" fmla="*/ 328 h 331"/>
              <a:gd name="T6" fmla="*/ 0 w 112"/>
              <a:gd name="T7" fmla="*/ 261 h 331"/>
              <a:gd name="T8" fmla="*/ 35 w 112"/>
              <a:gd name="T9" fmla="*/ 0 h 331"/>
              <a:gd name="T10" fmla="*/ 112 w 112"/>
              <a:gd name="T11" fmla="*/ 11 h 331"/>
              <a:gd name="T12" fmla="*/ 77 w 112"/>
              <a:gd name="T13" fmla="*/ 270 h 331"/>
            </a:gdLst>
            <a:ahLst/>
            <a:cxnLst>
              <a:cxn ang="0">
                <a:pos x="T0" y="T1"/>
              </a:cxn>
              <a:cxn ang="0">
                <a:pos x="T2" y="T3"/>
              </a:cxn>
              <a:cxn ang="0">
                <a:pos x="T4" y="T5"/>
              </a:cxn>
              <a:cxn ang="0">
                <a:pos x="T6" y="T7"/>
              </a:cxn>
              <a:cxn ang="0">
                <a:pos x="T8" y="T9"/>
              </a:cxn>
              <a:cxn ang="0">
                <a:pos x="T10" y="T11"/>
              </a:cxn>
              <a:cxn ang="0">
                <a:pos x="T12" y="T13"/>
              </a:cxn>
            </a:cxnLst>
            <a:rect l="0" t="0" r="r" b="b"/>
            <a:pathLst>
              <a:path w="112" h="331">
                <a:moveTo>
                  <a:pt x="77" y="270"/>
                </a:moveTo>
                <a:lnTo>
                  <a:pt x="44" y="331"/>
                </a:lnTo>
                <a:lnTo>
                  <a:pt x="15" y="328"/>
                </a:lnTo>
                <a:lnTo>
                  <a:pt x="0" y="261"/>
                </a:lnTo>
                <a:lnTo>
                  <a:pt x="35" y="0"/>
                </a:lnTo>
                <a:lnTo>
                  <a:pt x="112" y="11"/>
                </a:lnTo>
                <a:lnTo>
                  <a:pt x="77" y="270"/>
                </a:lnTo>
                <a:close/>
              </a:path>
            </a:pathLst>
          </a:cu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sz="2805">
              <a:solidFill>
                <a:schemeClr val="lt1"/>
              </a:solidFill>
            </a:endParaRPr>
          </a:p>
        </p:txBody>
      </p:sp>
      <p:sp>
        <p:nvSpPr>
          <p:cNvPr id="6" name="Freeform 6"/>
          <p:cNvSpPr/>
          <p:nvPr/>
        </p:nvSpPr>
        <p:spPr bwMode="auto">
          <a:xfrm>
            <a:off x="7983209" y="4769800"/>
            <a:ext cx="139664" cy="161925"/>
          </a:xfrm>
          <a:custGeom>
            <a:avLst/>
            <a:gdLst>
              <a:gd name="T0" fmla="*/ 58 w 64"/>
              <a:gd name="T1" fmla="*/ 48 h 74"/>
              <a:gd name="T2" fmla="*/ 27 w 64"/>
              <a:gd name="T3" fmla="*/ 72 h 74"/>
              <a:gd name="T4" fmla="*/ 26 w 64"/>
              <a:gd name="T5" fmla="*/ 72 h 74"/>
              <a:gd name="T6" fmla="*/ 2 w 64"/>
              <a:gd name="T7" fmla="*/ 41 h 74"/>
              <a:gd name="T8" fmla="*/ 6 w 64"/>
              <a:gd name="T9" fmla="*/ 15 h 74"/>
              <a:gd name="T10" fmla="*/ 35 w 64"/>
              <a:gd name="T11" fmla="*/ 7 h 74"/>
              <a:gd name="T12" fmla="*/ 36 w 64"/>
              <a:gd name="T13" fmla="*/ 7 h 74"/>
              <a:gd name="T14" fmla="*/ 62 w 64"/>
              <a:gd name="T15" fmla="*/ 22 h 74"/>
              <a:gd name="T16" fmla="*/ 58 w 64"/>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4">
                <a:moveTo>
                  <a:pt x="58" y="48"/>
                </a:moveTo>
                <a:cubicBezTo>
                  <a:pt x="56" y="63"/>
                  <a:pt x="42" y="74"/>
                  <a:pt x="27" y="72"/>
                </a:cubicBezTo>
                <a:cubicBezTo>
                  <a:pt x="26" y="72"/>
                  <a:pt x="26" y="72"/>
                  <a:pt x="26" y="72"/>
                </a:cubicBezTo>
                <a:cubicBezTo>
                  <a:pt x="11" y="70"/>
                  <a:pt x="0" y="56"/>
                  <a:pt x="2" y="41"/>
                </a:cubicBezTo>
                <a:cubicBezTo>
                  <a:pt x="6" y="15"/>
                  <a:pt x="6" y="15"/>
                  <a:pt x="6" y="15"/>
                </a:cubicBezTo>
                <a:cubicBezTo>
                  <a:pt x="8" y="0"/>
                  <a:pt x="20" y="5"/>
                  <a:pt x="35" y="7"/>
                </a:cubicBezTo>
                <a:cubicBezTo>
                  <a:pt x="36" y="7"/>
                  <a:pt x="36" y="7"/>
                  <a:pt x="36" y="7"/>
                </a:cubicBezTo>
                <a:cubicBezTo>
                  <a:pt x="51" y="9"/>
                  <a:pt x="64" y="7"/>
                  <a:pt x="62" y="22"/>
                </a:cubicBezTo>
                <a:lnTo>
                  <a:pt x="58" y="48"/>
                </a:lnTo>
                <a:close/>
              </a:path>
            </a:pathLst>
          </a:cu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sz="2805">
              <a:solidFill>
                <a:schemeClr val="lt1"/>
              </a:solidFill>
            </a:endParaRPr>
          </a:p>
        </p:txBody>
      </p:sp>
      <p:sp>
        <p:nvSpPr>
          <p:cNvPr id="7" name="Freeform 7"/>
          <p:cNvSpPr/>
          <p:nvPr/>
        </p:nvSpPr>
        <p:spPr bwMode="auto">
          <a:xfrm>
            <a:off x="7967338" y="4828538"/>
            <a:ext cx="152360" cy="147639"/>
          </a:xfrm>
          <a:custGeom>
            <a:avLst/>
            <a:gdLst>
              <a:gd name="T0" fmla="*/ 85 w 96"/>
              <a:gd name="T1" fmla="*/ 93 h 93"/>
              <a:gd name="T2" fmla="*/ 0 w 96"/>
              <a:gd name="T3" fmla="*/ 81 h 93"/>
              <a:gd name="T4" fmla="*/ 11 w 96"/>
              <a:gd name="T5" fmla="*/ 0 h 93"/>
              <a:gd name="T6" fmla="*/ 96 w 96"/>
              <a:gd name="T7" fmla="*/ 12 h 93"/>
              <a:gd name="T8" fmla="*/ 85 w 96"/>
              <a:gd name="T9" fmla="*/ 93 h 93"/>
            </a:gdLst>
            <a:ahLst/>
            <a:cxnLst>
              <a:cxn ang="0">
                <a:pos x="T0" y="T1"/>
              </a:cxn>
              <a:cxn ang="0">
                <a:pos x="T2" y="T3"/>
              </a:cxn>
              <a:cxn ang="0">
                <a:pos x="T4" y="T5"/>
              </a:cxn>
              <a:cxn ang="0">
                <a:pos x="T6" y="T7"/>
              </a:cxn>
              <a:cxn ang="0">
                <a:pos x="T8" y="T9"/>
              </a:cxn>
            </a:cxnLst>
            <a:rect l="0" t="0" r="r" b="b"/>
            <a:pathLst>
              <a:path w="96" h="93">
                <a:moveTo>
                  <a:pt x="85" y="93"/>
                </a:moveTo>
                <a:lnTo>
                  <a:pt x="0" y="81"/>
                </a:lnTo>
                <a:lnTo>
                  <a:pt x="11" y="0"/>
                </a:lnTo>
                <a:lnTo>
                  <a:pt x="96" y="12"/>
                </a:lnTo>
                <a:lnTo>
                  <a:pt x="85" y="93"/>
                </a:lnTo>
                <a:close/>
              </a:path>
            </a:pathLst>
          </a:cu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sz="2805">
              <a:solidFill>
                <a:schemeClr val="lt1"/>
              </a:solidFill>
            </a:endParaRPr>
          </a:p>
        </p:txBody>
      </p:sp>
      <p:sp>
        <p:nvSpPr>
          <p:cNvPr id="8" name="Freeform 8"/>
          <p:cNvSpPr/>
          <p:nvPr/>
        </p:nvSpPr>
        <p:spPr bwMode="auto">
          <a:xfrm>
            <a:off x="7956229" y="5369875"/>
            <a:ext cx="46027" cy="76200"/>
          </a:xfrm>
          <a:custGeom>
            <a:avLst/>
            <a:gdLst>
              <a:gd name="T0" fmla="*/ 0 w 21"/>
              <a:gd name="T1" fmla="*/ 5 h 35"/>
              <a:gd name="T2" fmla="*/ 5 w 21"/>
              <a:gd name="T3" fmla="*/ 26 h 35"/>
              <a:gd name="T4" fmla="*/ 21 w 21"/>
              <a:gd name="T5" fmla="*/ 9 h 35"/>
              <a:gd name="T6" fmla="*/ 0 w 21"/>
              <a:gd name="T7" fmla="*/ 5 h 35"/>
            </a:gdLst>
            <a:ahLst/>
            <a:cxnLst>
              <a:cxn ang="0">
                <a:pos x="T0" y="T1"/>
              </a:cxn>
              <a:cxn ang="0">
                <a:pos x="T2" y="T3"/>
              </a:cxn>
              <a:cxn ang="0">
                <a:pos x="T4" y="T5"/>
              </a:cxn>
              <a:cxn ang="0">
                <a:pos x="T6" y="T7"/>
              </a:cxn>
            </a:cxnLst>
            <a:rect l="0" t="0" r="r" b="b"/>
            <a:pathLst>
              <a:path w="21" h="35">
                <a:moveTo>
                  <a:pt x="0" y="5"/>
                </a:moveTo>
                <a:cubicBezTo>
                  <a:pt x="0" y="5"/>
                  <a:pt x="3" y="22"/>
                  <a:pt x="5" y="26"/>
                </a:cubicBezTo>
                <a:cubicBezTo>
                  <a:pt x="6" y="31"/>
                  <a:pt x="9" y="35"/>
                  <a:pt x="21" y="9"/>
                </a:cubicBezTo>
                <a:cubicBezTo>
                  <a:pt x="21" y="9"/>
                  <a:pt x="13" y="0"/>
                  <a:pt x="0" y="5"/>
                </a:cubicBezTo>
                <a:close/>
              </a:path>
            </a:pathLst>
          </a:cu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sz="2805">
              <a:solidFill>
                <a:schemeClr val="lt1"/>
              </a:solidFill>
            </a:endParaRPr>
          </a:p>
        </p:txBody>
      </p:sp>
      <p:sp>
        <p:nvSpPr>
          <p:cNvPr id="9" name="Freeform 9"/>
          <p:cNvSpPr/>
          <p:nvPr/>
        </p:nvSpPr>
        <p:spPr bwMode="auto">
          <a:xfrm>
            <a:off x="8116526" y="4861875"/>
            <a:ext cx="176167" cy="525463"/>
          </a:xfrm>
          <a:custGeom>
            <a:avLst/>
            <a:gdLst>
              <a:gd name="T0" fmla="*/ 75 w 111"/>
              <a:gd name="T1" fmla="*/ 269 h 331"/>
              <a:gd name="T2" fmla="*/ 44 w 111"/>
              <a:gd name="T3" fmla="*/ 331 h 331"/>
              <a:gd name="T4" fmla="*/ 15 w 111"/>
              <a:gd name="T5" fmla="*/ 326 h 331"/>
              <a:gd name="T6" fmla="*/ 0 w 111"/>
              <a:gd name="T7" fmla="*/ 259 h 331"/>
              <a:gd name="T8" fmla="*/ 34 w 111"/>
              <a:gd name="T9" fmla="*/ 0 h 331"/>
              <a:gd name="T10" fmla="*/ 111 w 111"/>
              <a:gd name="T11" fmla="*/ 9 h 331"/>
              <a:gd name="T12" fmla="*/ 75 w 111"/>
              <a:gd name="T13" fmla="*/ 269 h 331"/>
            </a:gdLst>
            <a:ahLst/>
            <a:cxnLst>
              <a:cxn ang="0">
                <a:pos x="T0" y="T1"/>
              </a:cxn>
              <a:cxn ang="0">
                <a:pos x="T2" y="T3"/>
              </a:cxn>
              <a:cxn ang="0">
                <a:pos x="T4" y="T5"/>
              </a:cxn>
              <a:cxn ang="0">
                <a:pos x="T6" y="T7"/>
              </a:cxn>
              <a:cxn ang="0">
                <a:pos x="T8" y="T9"/>
              </a:cxn>
              <a:cxn ang="0">
                <a:pos x="T10" y="T11"/>
              </a:cxn>
              <a:cxn ang="0">
                <a:pos x="T12" y="T13"/>
              </a:cxn>
            </a:cxnLst>
            <a:rect l="0" t="0" r="r" b="b"/>
            <a:pathLst>
              <a:path w="111" h="331">
                <a:moveTo>
                  <a:pt x="75" y="269"/>
                </a:moveTo>
                <a:lnTo>
                  <a:pt x="44" y="331"/>
                </a:lnTo>
                <a:lnTo>
                  <a:pt x="15" y="326"/>
                </a:lnTo>
                <a:lnTo>
                  <a:pt x="0" y="259"/>
                </a:lnTo>
                <a:lnTo>
                  <a:pt x="34" y="0"/>
                </a:lnTo>
                <a:lnTo>
                  <a:pt x="111" y="9"/>
                </a:lnTo>
                <a:lnTo>
                  <a:pt x="75" y="269"/>
                </a:lnTo>
                <a:close/>
              </a:path>
            </a:pathLst>
          </a:cu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sz="2805">
              <a:solidFill>
                <a:schemeClr val="lt1"/>
              </a:solidFill>
            </a:endParaRPr>
          </a:p>
        </p:txBody>
      </p:sp>
      <p:sp>
        <p:nvSpPr>
          <p:cNvPr id="10" name="Freeform 10"/>
          <p:cNvSpPr/>
          <p:nvPr/>
        </p:nvSpPr>
        <p:spPr bwMode="auto">
          <a:xfrm>
            <a:off x="8165725" y="4765038"/>
            <a:ext cx="139664" cy="161925"/>
          </a:xfrm>
          <a:custGeom>
            <a:avLst/>
            <a:gdLst>
              <a:gd name="T0" fmla="*/ 58 w 64"/>
              <a:gd name="T1" fmla="*/ 48 h 74"/>
              <a:gd name="T2" fmla="*/ 27 w 64"/>
              <a:gd name="T3" fmla="*/ 72 h 74"/>
              <a:gd name="T4" fmla="*/ 26 w 64"/>
              <a:gd name="T5" fmla="*/ 72 h 74"/>
              <a:gd name="T6" fmla="*/ 2 w 64"/>
              <a:gd name="T7" fmla="*/ 41 h 74"/>
              <a:gd name="T8" fmla="*/ 6 w 64"/>
              <a:gd name="T9" fmla="*/ 15 h 74"/>
              <a:gd name="T10" fmla="*/ 35 w 64"/>
              <a:gd name="T11" fmla="*/ 7 h 74"/>
              <a:gd name="T12" fmla="*/ 36 w 64"/>
              <a:gd name="T13" fmla="*/ 7 h 74"/>
              <a:gd name="T14" fmla="*/ 61 w 64"/>
              <a:gd name="T15" fmla="*/ 23 h 74"/>
              <a:gd name="T16" fmla="*/ 58 w 64"/>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4">
                <a:moveTo>
                  <a:pt x="58" y="48"/>
                </a:moveTo>
                <a:cubicBezTo>
                  <a:pt x="56" y="64"/>
                  <a:pt x="42" y="74"/>
                  <a:pt x="27" y="72"/>
                </a:cubicBezTo>
                <a:cubicBezTo>
                  <a:pt x="26" y="72"/>
                  <a:pt x="26" y="72"/>
                  <a:pt x="26" y="72"/>
                </a:cubicBezTo>
                <a:cubicBezTo>
                  <a:pt x="11" y="70"/>
                  <a:pt x="0" y="56"/>
                  <a:pt x="2" y="41"/>
                </a:cubicBezTo>
                <a:cubicBezTo>
                  <a:pt x="6" y="15"/>
                  <a:pt x="6" y="15"/>
                  <a:pt x="6" y="15"/>
                </a:cubicBezTo>
                <a:cubicBezTo>
                  <a:pt x="8" y="0"/>
                  <a:pt x="20" y="5"/>
                  <a:pt x="35" y="7"/>
                </a:cubicBezTo>
                <a:cubicBezTo>
                  <a:pt x="36" y="7"/>
                  <a:pt x="36" y="7"/>
                  <a:pt x="36" y="7"/>
                </a:cubicBezTo>
                <a:cubicBezTo>
                  <a:pt x="51" y="9"/>
                  <a:pt x="64" y="7"/>
                  <a:pt x="61" y="23"/>
                </a:cubicBezTo>
                <a:lnTo>
                  <a:pt x="58" y="48"/>
                </a:lnTo>
                <a:close/>
              </a:path>
            </a:pathLst>
          </a:cu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sz="2805">
              <a:solidFill>
                <a:schemeClr val="lt1"/>
              </a:solidFill>
            </a:endParaRPr>
          </a:p>
        </p:txBody>
      </p:sp>
      <p:sp>
        <p:nvSpPr>
          <p:cNvPr id="11" name="Freeform 11"/>
          <p:cNvSpPr/>
          <p:nvPr/>
        </p:nvSpPr>
        <p:spPr bwMode="auto">
          <a:xfrm>
            <a:off x="8151441" y="4826949"/>
            <a:ext cx="152360" cy="146051"/>
          </a:xfrm>
          <a:custGeom>
            <a:avLst/>
            <a:gdLst>
              <a:gd name="T0" fmla="*/ 85 w 96"/>
              <a:gd name="T1" fmla="*/ 92 h 92"/>
              <a:gd name="T2" fmla="*/ 0 w 96"/>
              <a:gd name="T3" fmla="*/ 81 h 92"/>
              <a:gd name="T4" fmla="*/ 11 w 96"/>
              <a:gd name="T5" fmla="*/ 0 h 92"/>
              <a:gd name="T6" fmla="*/ 96 w 96"/>
              <a:gd name="T7" fmla="*/ 11 h 92"/>
              <a:gd name="T8" fmla="*/ 85 w 96"/>
              <a:gd name="T9" fmla="*/ 92 h 92"/>
            </a:gdLst>
            <a:ahLst/>
            <a:cxnLst>
              <a:cxn ang="0">
                <a:pos x="T0" y="T1"/>
              </a:cxn>
              <a:cxn ang="0">
                <a:pos x="T2" y="T3"/>
              </a:cxn>
              <a:cxn ang="0">
                <a:pos x="T4" y="T5"/>
              </a:cxn>
              <a:cxn ang="0">
                <a:pos x="T6" y="T7"/>
              </a:cxn>
              <a:cxn ang="0">
                <a:pos x="T8" y="T9"/>
              </a:cxn>
            </a:cxnLst>
            <a:rect l="0" t="0" r="r" b="b"/>
            <a:pathLst>
              <a:path w="96" h="92">
                <a:moveTo>
                  <a:pt x="85" y="92"/>
                </a:moveTo>
                <a:lnTo>
                  <a:pt x="0" y="81"/>
                </a:lnTo>
                <a:lnTo>
                  <a:pt x="11" y="0"/>
                </a:lnTo>
                <a:lnTo>
                  <a:pt x="96" y="11"/>
                </a:lnTo>
                <a:lnTo>
                  <a:pt x="85" y="92"/>
                </a:lnTo>
                <a:close/>
              </a:path>
            </a:pathLst>
          </a:cu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sz="2805">
              <a:solidFill>
                <a:schemeClr val="lt1"/>
              </a:solidFill>
            </a:endParaRPr>
          </a:p>
        </p:txBody>
      </p:sp>
      <p:sp>
        <p:nvSpPr>
          <p:cNvPr id="12" name="Freeform 12"/>
          <p:cNvSpPr/>
          <p:nvPr/>
        </p:nvSpPr>
        <p:spPr bwMode="auto">
          <a:xfrm>
            <a:off x="8140332" y="5365112"/>
            <a:ext cx="46027" cy="76200"/>
          </a:xfrm>
          <a:custGeom>
            <a:avLst/>
            <a:gdLst>
              <a:gd name="T0" fmla="*/ 0 w 21"/>
              <a:gd name="T1" fmla="*/ 6 h 35"/>
              <a:gd name="T2" fmla="*/ 5 w 21"/>
              <a:gd name="T3" fmla="*/ 27 h 35"/>
              <a:gd name="T4" fmla="*/ 21 w 21"/>
              <a:gd name="T5" fmla="*/ 10 h 35"/>
              <a:gd name="T6" fmla="*/ 0 w 21"/>
              <a:gd name="T7" fmla="*/ 6 h 35"/>
            </a:gdLst>
            <a:ahLst/>
            <a:cxnLst>
              <a:cxn ang="0">
                <a:pos x="T0" y="T1"/>
              </a:cxn>
              <a:cxn ang="0">
                <a:pos x="T2" y="T3"/>
              </a:cxn>
              <a:cxn ang="0">
                <a:pos x="T4" y="T5"/>
              </a:cxn>
              <a:cxn ang="0">
                <a:pos x="T6" y="T7"/>
              </a:cxn>
            </a:cxnLst>
            <a:rect l="0" t="0" r="r" b="b"/>
            <a:pathLst>
              <a:path w="21" h="35">
                <a:moveTo>
                  <a:pt x="0" y="6"/>
                </a:moveTo>
                <a:cubicBezTo>
                  <a:pt x="0" y="6"/>
                  <a:pt x="3" y="22"/>
                  <a:pt x="5" y="27"/>
                </a:cubicBezTo>
                <a:cubicBezTo>
                  <a:pt x="6" y="31"/>
                  <a:pt x="9" y="35"/>
                  <a:pt x="21" y="10"/>
                </a:cubicBezTo>
                <a:cubicBezTo>
                  <a:pt x="21" y="10"/>
                  <a:pt x="13" y="0"/>
                  <a:pt x="0" y="6"/>
                </a:cubicBezTo>
                <a:close/>
              </a:path>
            </a:pathLst>
          </a:cu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sz="2805">
              <a:solidFill>
                <a:schemeClr val="lt1"/>
              </a:solidFill>
            </a:endParaRPr>
          </a:p>
        </p:txBody>
      </p:sp>
      <p:sp>
        <p:nvSpPr>
          <p:cNvPr id="13" name="Freeform 13"/>
          <p:cNvSpPr/>
          <p:nvPr/>
        </p:nvSpPr>
        <p:spPr bwMode="auto">
          <a:xfrm>
            <a:off x="8276821" y="4865050"/>
            <a:ext cx="41264" cy="266700"/>
          </a:xfrm>
          <a:custGeom>
            <a:avLst/>
            <a:gdLst>
              <a:gd name="T0" fmla="*/ 4 w 19"/>
              <a:gd name="T1" fmla="*/ 0 h 122"/>
              <a:gd name="T2" fmla="*/ 19 w 19"/>
              <a:gd name="T3" fmla="*/ 16 h 122"/>
              <a:gd name="T4" fmla="*/ 7 w 19"/>
              <a:gd name="T5" fmla="*/ 115 h 122"/>
              <a:gd name="T6" fmla="*/ 0 w 19"/>
              <a:gd name="T7" fmla="*/ 121 h 122"/>
              <a:gd name="T8" fmla="*/ 10 w 19"/>
              <a:gd name="T9" fmla="*/ 43 h 122"/>
              <a:gd name="T10" fmla="*/ 5 w 19"/>
              <a:gd name="T11" fmla="*/ 34 h 122"/>
              <a:gd name="T12" fmla="*/ 4 w 19"/>
              <a:gd name="T13" fmla="*/ 0 h 122"/>
            </a:gdLst>
            <a:ahLst/>
            <a:cxnLst>
              <a:cxn ang="0">
                <a:pos x="T0" y="T1"/>
              </a:cxn>
              <a:cxn ang="0">
                <a:pos x="T2" y="T3"/>
              </a:cxn>
              <a:cxn ang="0">
                <a:pos x="T4" y="T5"/>
              </a:cxn>
              <a:cxn ang="0">
                <a:pos x="T6" y="T7"/>
              </a:cxn>
              <a:cxn ang="0">
                <a:pos x="T8" y="T9"/>
              </a:cxn>
              <a:cxn ang="0">
                <a:pos x="T10" y="T11"/>
              </a:cxn>
              <a:cxn ang="0">
                <a:pos x="T12" y="T13"/>
              </a:cxn>
            </a:cxnLst>
            <a:rect l="0" t="0" r="r" b="b"/>
            <a:pathLst>
              <a:path w="19" h="122">
                <a:moveTo>
                  <a:pt x="4" y="0"/>
                </a:moveTo>
                <a:cubicBezTo>
                  <a:pt x="4" y="0"/>
                  <a:pt x="18" y="10"/>
                  <a:pt x="19" y="16"/>
                </a:cubicBezTo>
                <a:cubicBezTo>
                  <a:pt x="19" y="21"/>
                  <a:pt x="7" y="115"/>
                  <a:pt x="7" y="115"/>
                </a:cubicBezTo>
                <a:cubicBezTo>
                  <a:pt x="7" y="115"/>
                  <a:pt x="8" y="122"/>
                  <a:pt x="0" y="121"/>
                </a:cubicBezTo>
                <a:cubicBezTo>
                  <a:pt x="10" y="43"/>
                  <a:pt x="10" y="43"/>
                  <a:pt x="10" y="43"/>
                </a:cubicBezTo>
                <a:cubicBezTo>
                  <a:pt x="5" y="34"/>
                  <a:pt x="5" y="34"/>
                  <a:pt x="5" y="34"/>
                </a:cubicBezTo>
                <a:cubicBezTo>
                  <a:pt x="4" y="0"/>
                  <a:pt x="4" y="0"/>
                  <a:pt x="4" y="0"/>
                </a:cubicBezTo>
                <a:close/>
              </a:path>
            </a:pathLst>
          </a:cu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sz="2805">
              <a:solidFill>
                <a:schemeClr val="lt1"/>
              </a:solidFill>
            </a:endParaRPr>
          </a:p>
        </p:txBody>
      </p:sp>
      <p:grpSp>
        <p:nvGrpSpPr>
          <p:cNvPr id="14" name="Group 123"/>
          <p:cNvGrpSpPr/>
          <p:nvPr/>
        </p:nvGrpSpPr>
        <p:grpSpPr>
          <a:xfrm>
            <a:off x="7042068" y="4742418"/>
            <a:ext cx="817351" cy="620713"/>
            <a:chOff x="7170738" y="4168775"/>
            <a:chExt cx="817563" cy="620713"/>
          </a:xfrm>
          <a:solidFill>
            <a:schemeClr val="accent1"/>
          </a:solidFill>
        </p:grpSpPr>
        <p:sp>
          <p:nvSpPr>
            <p:cNvPr id="15" name="Freeform 14"/>
            <p:cNvSpPr/>
            <p:nvPr/>
          </p:nvSpPr>
          <p:spPr bwMode="auto">
            <a:xfrm>
              <a:off x="7170738" y="4168775"/>
              <a:ext cx="785813" cy="354013"/>
            </a:xfrm>
            <a:custGeom>
              <a:avLst/>
              <a:gdLst>
                <a:gd name="T0" fmla="*/ 246 w 495"/>
                <a:gd name="T1" fmla="*/ 223 h 223"/>
                <a:gd name="T2" fmla="*/ 0 w 495"/>
                <a:gd name="T3" fmla="*/ 111 h 223"/>
                <a:gd name="T4" fmla="*/ 252 w 495"/>
                <a:gd name="T5" fmla="*/ 0 h 223"/>
                <a:gd name="T6" fmla="*/ 495 w 495"/>
                <a:gd name="T7" fmla="*/ 109 h 223"/>
                <a:gd name="T8" fmla="*/ 246 w 495"/>
                <a:gd name="T9" fmla="*/ 223 h 223"/>
              </a:gdLst>
              <a:ahLst/>
              <a:cxnLst>
                <a:cxn ang="0">
                  <a:pos x="T0" y="T1"/>
                </a:cxn>
                <a:cxn ang="0">
                  <a:pos x="T2" y="T3"/>
                </a:cxn>
                <a:cxn ang="0">
                  <a:pos x="T4" y="T5"/>
                </a:cxn>
                <a:cxn ang="0">
                  <a:pos x="T6" y="T7"/>
                </a:cxn>
                <a:cxn ang="0">
                  <a:pos x="T8" y="T9"/>
                </a:cxn>
              </a:cxnLst>
              <a:rect l="0" t="0" r="r" b="b"/>
              <a:pathLst>
                <a:path w="495" h="223">
                  <a:moveTo>
                    <a:pt x="246" y="223"/>
                  </a:moveTo>
                  <a:lnTo>
                    <a:pt x="0" y="111"/>
                  </a:lnTo>
                  <a:lnTo>
                    <a:pt x="252" y="0"/>
                  </a:lnTo>
                  <a:lnTo>
                    <a:pt x="495" y="109"/>
                  </a:lnTo>
                  <a:lnTo>
                    <a:pt x="246" y="223"/>
                  </a:lnTo>
                  <a:close/>
                </a:path>
              </a:pathLst>
            </a:custGeom>
            <a:gr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sz="2805">
                <a:solidFill>
                  <a:schemeClr val="lt1"/>
                </a:solidFill>
              </a:endParaRPr>
            </a:p>
          </p:txBody>
        </p:sp>
        <p:sp>
          <p:nvSpPr>
            <p:cNvPr id="16" name="Rectangle 15"/>
            <p:cNvSpPr>
              <a:spLocks noChangeArrowheads="1"/>
            </p:cNvSpPr>
            <p:nvPr/>
          </p:nvSpPr>
          <p:spPr bwMode="auto">
            <a:xfrm>
              <a:off x="7924800" y="4335463"/>
              <a:ext cx="23813" cy="257175"/>
            </a:xfrm>
            <a:prstGeom prst="rect">
              <a:avLst/>
            </a:prstGeom>
            <a:gr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sz="2805">
                <a:solidFill>
                  <a:schemeClr val="lt1"/>
                </a:solidFill>
              </a:endParaRPr>
            </a:p>
          </p:txBody>
        </p:sp>
        <p:sp>
          <p:nvSpPr>
            <p:cNvPr id="17" name="Oval 16"/>
            <p:cNvSpPr>
              <a:spLocks noChangeArrowheads="1"/>
            </p:cNvSpPr>
            <p:nvPr/>
          </p:nvSpPr>
          <p:spPr bwMode="auto">
            <a:xfrm>
              <a:off x="7897813" y="4564063"/>
              <a:ext cx="76200" cy="77788"/>
            </a:xfrm>
            <a:prstGeom prst="ellipse">
              <a:avLst/>
            </a:prstGeom>
            <a:gr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sz="2805">
                <a:solidFill>
                  <a:schemeClr val="lt1"/>
                </a:solidFill>
              </a:endParaRPr>
            </a:p>
          </p:txBody>
        </p:sp>
        <p:sp>
          <p:nvSpPr>
            <p:cNvPr id="18" name="Freeform 17"/>
            <p:cNvSpPr/>
            <p:nvPr/>
          </p:nvSpPr>
          <p:spPr bwMode="auto">
            <a:xfrm>
              <a:off x="7888288" y="4605338"/>
              <a:ext cx="55563" cy="171450"/>
            </a:xfrm>
            <a:custGeom>
              <a:avLst/>
              <a:gdLst>
                <a:gd name="T0" fmla="*/ 14 w 26"/>
                <a:gd name="T1" fmla="*/ 4 h 79"/>
                <a:gd name="T2" fmla="*/ 6 w 26"/>
                <a:gd name="T3" fmla="*/ 79 h 79"/>
                <a:gd name="T4" fmla="*/ 26 w 26"/>
                <a:gd name="T5" fmla="*/ 79 h 79"/>
                <a:gd name="T6" fmla="*/ 26 w 26"/>
                <a:gd name="T7" fmla="*/ 0 h 79"/>
                <a:gd name="T8" fmla="*/ 14 w 26"/>
                <a:gd name="T9" fmla="*/ 4 h 79"/>
              </a:gdLst>
              <a:ahLst/>
              <a:cxnLst>
                <a:cxn ang="0">
                  <a:pos x="T0" y="T1"/>
                </a:cxn>
                <a:cxn ang="0">
                  <a:pos x="T2" y="T3"/>
                </a:cxn>
                <a:cxn ang="0">
                  <a:pos x="T4" y="T5"/>
                </a:cxn>
                <a:cxn ang="0">
                  <a:pos x="T6" y="T7"/>
                </a:cxn>
                <a:cxn ang="0">
                  <a:pos x="T8" y="T9"/>
                </a:cxn>
              </a:cxnLst>
              <a:rect l="0" t="0" r="r" b="b"/>
              <a:pathLst>
                <a:path w="26" h="79">
                  <a:moveTo>
                    <a:pt x="14" y="4"/>
                  </a:moveTo>
                  <a:cubicBezTo>
                    <a:pt x="14" y="4"/>
                    <a:pt x="0" y="34"/>
                    <a:pt x="6" y="79"/>
                  </a:cubicBezTo>
                  <a:cubicBezTo>
                    <a:pt x="26" y="79"/>
                    <a:pt x="26" y="79"/>
                    <a:pt x="26" y="79"/>
                  </a:cubicBezTo>
                  <a:cubicBezTo>
                    <a:pt x="26" y="0"/>
                    <a:pt x="26" y="0"/>
                    <a:pt x="26" y="0"/>
                  </a:cubicBezTo>
                  <a:cubicBezTo>
                    <a:pt x="26" y="0"/>
                    <a:pt x="14" y="7"/>
                    <a:pt x="14" y="4"/>
                  </a:cubicBezTo>
                  <a:close/>
                </a:path>
              </a:pathLst>
            </a:custGeom>
            <a:gr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sz="2805">
                <a:solidFill>
                  <a:schemeClr val="lt1"/>
                </a:solidFill>
              </a:endParaRPr>
            </a:p>
          </p:txBody>
        </p:sp>
        <p:sp>
          <p:nvSpPr>
            <p:cNvPr id="19" name="Freeform 18"/>
            <p:cNvSpPr/>
            <p:nvPr/>
          </p:nvSpPr>
          <p:spPr bwMode="auto">
            <a:xfrm>
              <a:off x="7932738" y="4605338"/>
              <a:ext cx="55563" cy="171450"/>
            </a:xfrm>
            <a:custGeom>
              <a:avLst/>
              <a:gdLst>
                <a:gd name="T0" fmla="*/ 11 w 25"/>
                <a:gd name="T1" fmla="*/ 4 h 79"/>
                <a:gd name="T2" fmla="*/ 20 w 25"/>
                <a:gd name="T3" fmla="*/ 79 h 79"/>
                <a:gd name="T4" fmla="*/ 0 w 25"/>
                <a:gd name="T5" fmla="*/ 79 h 79"/>
                <a:gd name="T6" fmla="*/ 0 w 25"/>
                <a:gd name="T7" fmla="*/ 0 h 79"/>
                <a:gd name="T8" fmla="*/ 11 w 25"/>
                <a:gd name="T9" fmla="*/ 4 h 79"/>
              </a:gdLst>
              <a:ahLst/>
              <a:cxnLst>
                <a:cxn ang="0">
                  <a:pos x="T0" y="T1"/>
                </a:cxn>
                <a:cxn ang="0">
                  <a:pos x="T2" y="T3"/>
                </a:cxn>
                <a:cxn ang="0">
                  <a:pos x="T4" y="T5"/>
                </a:cxn>
                <a:cxn ang="0">
                  <a:pos x="T6" y="T7"/>
                </a:cxn>
                <a:cxn ang="0">
                  <a:pos x="T8" y="T9"/>
                </a:cxn>
              </a:cxnLst>
              <a:rect l="0" t="0" r="r" b="b"/>
              <a:pathLst>
                <a:path w="25" h="79">
                  <a:moveTo>
                    <a:pt x="11" y="4"/>
                  </a:moveTo>
                  <a:cubicBezTo>
                    <a:pt x="11" y="4"/>
                    <a:pt x="25" y="34"/>
                    <a:pt x="20" y="79"/>
                  </a:cubicBezTo>
                  <a:cubicBezTo>
                    <a:pt x="0" y="79"/>
                    <a:pt x="0" y="79"/>
                    <a:pt x="0" y="79"/>
                  </a:cubicBezTo>
                  <a:cubicBezTo>
                    <a:pt x="0" y="0"/>
                    <a:pt x="0" y="0"/>
                    <a:pt x="0" y="0"/>
                  </a:cubicBezTo>
                  <a:cubicBezTo>
                    <a:pt x="0" y="0"/>
                    <a:pt x="11" y="7"/>
                    <a:pt x="11" y="4"/>
                  </a:cubicBezTo>
                  <a:close/>
                </a:path>
              </a:pathLst>
            </a:custGeom>
            <a:gr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sz="2805">
                <a:solidFill>
                  <a:schemeClr val="lt1"/>
                </a:solidFill>
              </a:endParaRPr>
            </a:p>
          </p:txBody>
        </p:sp>
        <p:sp>
          <p:nvSpPr>
            <p:cNvPr id="20" name="Freeform 19"/>
            <p:cNvSpPr/>
            <p:nvPr/>
          </p:nvSpPr>
          <p:spPr bwMode="auto">
            <a:xfrm>
              <a:off x="7327900" y="4449763"/>
              <a:ext cx="455613" cy="339725"/>
            </a:xfrm>
            <a:custGeom>
              <a:avLst/>
              <a:gdLst>
                <a:gd name="T0" fmla="*/ 209 w 209"/>
                <a:gd name="T1" fmla="*/ 0 h 156"/>
                <a:gd name="T2" fmla="*/ 104 w 209"/>
                <a:gd name="T3" fmla="*/ 49 h 156"/>
                <a:gd name="T4" fmla="*/ 0 w 209"/>
                <a:gd name="T5" fmla="*/ 0 h 156"/>
                <a:gd name="T6" fmla="*/ 0 w 209"/>
                <a:gd name="T7" fmla="*/ 120 h 156"/>
                <a:gd name="T8" fmla="*/ 102 w 209"/>
                <a:gd name="T9" fmla="*/ 156 h 156"/>
                <a:gd name="T10" fmla="*/ 102 w 209"/>
                <a:gd name="T11" fmla="*/ 156 h 156"/>
                <a:gd name="T12" fmla="*/ 104 w 209"/>
                <a:gd name="T13" fmla="*/ 156 h 156"/>
                <a:gd name="T14" fmla="*/ 107 w 209"/>
                <a:gd name="T15" fmla="*/ 156 h 156"/>
                <a:gd name="T16" fmla="*/ 107 w 209"/>
                <a:gd name="T17" fmla="*/ 156 h 156"/>
                <a:gd name="T18" fmla="*/ 209 w 209"/>
                <a:gd name="T19" fmla="*/ 120 h 156"/>
                <a:gd name="T20" fmla="*/ 209 w 209"/>
                <a:gd name="T21"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9" h="156">
                  <a:moveTo>
                    <a:pt x="209" y="0"/>
                  </a:moveTo>
                  <a:cubicBezTo>
                    <a:pt x="209" y="1"/>
                    <a:pt x="121" y="41"/>
                    <a:pt x="104" y="49"/>
                  </a:cubicBezTo>
                  <a:cubicBezTo>
                    <a:pt x="87" y="41"/>
                    <a:pt x="0" y="1"/>
                    <a:pt x="0" y="0"/>
                  </a:cubicBezTo>
                  <a:cubicBezTo>
                    <a:pt x="0" y="120"/>
                    <a:pt x="0" y="120"/>
                    <a:pt x="0" y="120"/>
                  </a:cubicBezTo>
                  <a:cubicBezTo>
                    <a:pt x="28" y="150"/>
                    <a:pt x="84" y="155"/>
                    <a:pt x="102" y="156"/>
                  </a:cubicBezTo>
                  <a:cubicBezTo>
                    <a:pt x="102" y="156"/>
                    <a:pt x="102" y="156"/>
                    <a:pt x="102" y="156"/>
                  </a:cubicBezTo>
                  <a:cubicBezTo>
                    <a:pt x="102" y="156"/>
                    <a:pt x="103" y="156"/>
                    <a:pt x="104" y="156"/>
                  </a:cubicBezTo>
                  <a:cubicBezTo>
                    <a:pt x="106" y="156"/>
                    <a:pt x="107" y="156"/>
                    <a:pt x="107" y="156"/>
                  </a:cubicBezTo>
                  <a:cubicBezTo>
                    <a:pt x="107" y="156"/>
                    <a:pt x="107" y="156"/>
                    <a:pt x="107" y="156"/>
                  </a:cubicBezTo>
                  <a:cubicBezTo>
                    <a:pt x="125" y="155"/>
                    <a:pt x="181" y="150"/>
                    <a:pt x="209" y="120"/>
                  </a:cubicBezTo>
                  <a:lnTo>
                    <a:pt x="209" y="0"/>
                  </a:lnTo>
                  <a:close/>
                </a:path>
              </a:pathLst>
            </a:custGeom>
            <a:gr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sz="2805">
                <a:solidFill>
                  <a:schemeClr val="lt1"/>
                </a:solidFill>
              </a:endParaRPr>
            </a:p>
          </p:txBody>
        </p:sp>
      </p:grpSp>
      <p:sp>
        <p:nvSpPr>
          <p:cNvPr id="21" name="Freeform 20"/>
          <p:cNvSpPr>
            <a:spLocks noEditPoints="1"/>
          </p:cNvSpPr>
          <p:nvPr/>
        </p:nvSpPr>
        <p:spPr bwMode="auto">
          <a:xfrm>
            <a:off x="6377079" y="2623499"/>
            <a:ext cx="477713" cy="503239"/>
          </a:xfrm>
          <a:custGeom>
            <a:avLst/>
            <a:gdLst>
              <a:gd name="T0" fmla="*/ 168 w 219"/>
              <a:gd name="T1" fmla="*/ 224 h 231"/>
              <a:gd name="T2" fmla="*/ 197 w 219"/>
              <a:gd name="T3" fmla="*/ 212 h 231"/>
              <a:gd name="T4" fmla="*/ 168 w 219"/>
              <a:gd name="T5" fmla="*/ 132 h 231"/>
              <a:gd name="T6" fmla="*/ 168 w 219"/>
              <a:gd name="T7" fmla="*/ 150 h 231"/>
              <a:gd name="T8" fmla="*/ 192 w 219"/>
              <a:gd name="T9" fmla="*/ 190 h 231"/>
              <a:gd name="T10" fmla="*/ 168 w 219"/>
              <a:gd name="T11" fmla="*/ 209 h 231"/>
              <a:gd name="T12" fmla="*/ 168 w 219"/>
              <a:gd name="T13" fmla="*/ 224 h 231"/>
              <a:gd name="T14" fmla="*/ 168 w 219"/>
              <a:gd name="T15" fmla="*/ 203 h 231"/>
              <a:gd name="T16" fmla="*/ 168 w 219"/>
              <a:gd name="T17" fmla="*/ 157 h 231"/>
              <a:gd name="T18" fmla="*/ 181 w 219"/>
              <a:gd name="T19" fmla="*/ 187 h 231"/>
              <a:gd name="T20" fmla="*/ 168 w 219"/>
              <a:gd name="T21" fmla="*/ 203 h 231"/>
              <a:gd name="T22" fmla="*/ 146 w 219"/>
              <a:gd name="T23" fmla="*/ 112 h 231"/>
              <a:gd name="T24" fmla="*/ 141 w 219"/>
              <a:gd name="T25" fmla="*/ 98 h 231"/>
              <a:gd name="T26" fmla="*/ 141 w 219"/>
              <a:gd name="T27" fmla="*/ 44 h 231"/>
              <a:gd name="T28" fmla="*/ 146 w 219"/>
              <a:gd name="T29" fmla="*/ 37 h 231"/>
              <a:gd name="T30" fmla="*/ 148 w 219"/>
              <a:gd name="T31" fmla="*/ 37 h 231"/>
              <a:gd name="T32" fmla="*/ 148 w 219"/>
              <a:gd name="T33" fmla="*/ 14 h 231"/>
              <a:gd name="T34" fmla="*/ 146 w 219"/>
              <a:gd name="T35" fmla="*/ 14 h 231"/>
              <a:gd name="T36" fmla="*/ 146 w 219"/>
              <a:gd name="T37" fmla="*/ 13 h 231"/>
              <a:gd name="T38" fmla="*/ 114 w 219"/>
              <a:gd name="T39" fmla="*/ 0 h 231"/>
              <a:gd name="T40" fmla="*/ 81 w 219"/>
              <a:gd name="T41" fmla="*/ 13 h 231"/>
              <a:gd name="T42" fmla="*/ 81 w 219"/>
              <a:gd name="T43" fmla="*/ 14 h 231"/>
              <a:gd name="T44" fmla="*/ 80 w 219"/>
              <a:gd name="T45" fmla="*/ 14 h 231"/>
              <a:gd name="T46" fmla="*/ 80 w 219"/>
              <a:gd name="T47" fmla="*/ 37 h 231"/>
              <a:gd name="T48" fmla="*/ 81 w 219"/>
              <a:gd name="T49" fmla="*/ 37 h 231"/>
              <a:gd name="T50" fmla="*/ 90 w 219"/>
              <a:gd name="T51" fmla="*/ 45 h 231"/>
              <a:gd name="T52" fmla="*/ 90 w 219"/>
              <a:gd name="T53" fmla="*/ 98 h 231"/>
              <a:gd name="T54" fmla="*/ 83 w 219"/>
              <a:gd name="T55" fmla="*/ 112 h 231"/>
              <a:gd name="T56" fmla="*/ 31 w 219"/>
              <a:gd name="T57" fmla="*/ 212 h 231"/>
              <a:gd name="T58" fmla="*/ 114 w 219"/>
              <a:gd name="T59" fmla="*/ 230 h 231"/>
              <a:gd name="T60" fmla="*/ 168 w 219"/>
              <a:gd name="T61" fmla="*/ 224 h 231"/>
              <a:gd name="T62" fmla="*/ 168 w 219"/>
              <a:gd name="T63" fmla="*/ 209 h 231"/>
              <a:gd name="T64" fmla="*/ 144 w 219"/>
              <a:gd name="T65" fmla="*/ 212 h 231"/>
              <a:gd name="T66" fmla="*/ 144 w 219"/>
              <a:gd name="T67" fmla="*/ 212 h 231"/>
              <a:gd name="T68" fmla="*/ 168 w 219"/>
              <a:gd name="T69" fmla="*/ 203 h 231"/>
              <a:gd name="T70" fmla="*/ 168 w 219"/>
              <a:gd name="T71" fmla="*/ 157 h 231"/>
              <a:gd name="T72" fmla="*/ 149 w 219"/>
              <a:gd name="T73" fmla="*/ 134 h 231"/>
              <a:gd name="T74" fmla="*/ 168 w 219"/>
              <a:gd name="T75" fmla="*/ 150 h 231"/>
              <a:gd name="T76" fmla="*/ 168 w 219"/>
              <a:gd name="T77" fmla="*/ 132 h 231"/>
              <a:gd name="T78" fmla="*/ 146 w 219"/>
              <a:gd name="T79" fmla="*/ 1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9" h="231">
                <a:moveTo>
                  <a:pt x="168" y="224"/>
                </a:moveTo>
                <a:cubicBezTo>
                  <a:pt x="179" y="221"/>
                  <a:pt x="189" y="217"/>
                  <a:pt x="197" y="212"/>
                </a:cubicBezTo>
                <a:cubicBezTo>
                  <a:pt x="219" y="196"/>
                  <a:pt x="191" y="157"/>
                  <a:pt x="168" y="132"/>
                </a:cubicBezTo>
                <a:cubicBezTo>
                  <a:pt x="168" y="150"/>
                  <a:pt x="168" y="150"/>
                  <a:pt x="168" y="150"/>
                </a:cubicBezTo>
                <a:cubicBezTo>
                  <a:pt x="180" y="162"/>
                  <a:pt x="193" y="177"/>
                  <a:pt x="192" y="190"/>
                </a:cubicBezTo>
                <a:cubicBezTo>
                  <a:pt x="192" y="201"/>
                  <a:pt x="180" y="207"/>
                  <a:pt x="168" y="209"/>
                </a:cubicBezTo>
                <a:cubicBezTo>
                  <a:pt x="168" y="224"/>
                  <a:pt x="168" y="224"/>
                  <a:pt x="168" y="224"/>
                </a:cubicBezTo>
                <a:close/>
                <a:moveTo>
                  <a:pt x="168" y="203"/>
                </a:moveTo>
                <a:cubicBezTo>
                  <a:pt x="168" y="157"/>
                  <a:pt x="168" y="157"/>
                  <a:pt x="168" y="157"/>
                </a:cubicBezTo>
                <a:cubicBezTo>
                  <a:pt x="175" y="167"/>
                  <a:pt x="182" y="179"/>
                  <a:pt x="181" y="187"/>
                </a:cubicBezTo>
                <a:cubicBezTo>
                  <a:pt x="180" y="194"/>
                  <a:pt x="175" y="199"/>
                  <a:pt x="168" y="203"/>
                </a:cubicBezTo>
                <a:close/>
                <a:moveTo>
                  <a:pt x="146" y="112"/>
                </a:moveTo>
                <a:cubicBezTo>
                  <a:pt x="146" y="112"/>
                  <a:pt x="141" y="109"/>
                  <a:pt x="141" y="98"/>
                </a:cubicBezTo>
                <a:cubicBezTo>
                  <a:pt x="141" y="90"/>
                  <a:pt x="141" y="56"/>
                  <a:pt x="141" y="44"/>
                </a:cubicBezTo>
                <a:cubicBezTo>
                  <a:pt x="144" y="43"/>
                  <a:pt x="146" y="40"/>
                  <a:pt x="146" y="37"/>
                </a:cubicBezTo>
                <a:cubicBezTo>
                  <a:pt x="148" y="37"/>
                  <a:pt x="148" y="37"/>
                  <a:pt x="148" y="37"/>
                </a:cubicBezTo>
                <a:cubicBezTo>
                  <a:pt x="148" y="14"/>
                  <a:pt x="148" y="14"/>
                  <a:pt x="148" y="14"/>
                </a:cubicBezTo>
                <a:cubicBezTo>
                  <a:pt x="146" y="14"/>
                  <a:pt x="146" y="14"/>
                  <a:pt x="146" y="14"/>
                </a:cubicBezTo>
                <a:cubicBezTo>
                  <a:pt x="146" y="14"/>
                  <a:pt x="146" y="13"/>
                  <a:pt x="146" y="13"/>
                </a:cubicBezTo>
                <a:cubicBezTo>
                  <a:pt x="146" y="6"/>
                  <a:pt x="132" y="0"/>
                  <a:pt x="114" y="0"/>
                </a:cubicBezTo>
                <a:cubicBezTo>
                  <a:pt x="95" y="0"/>
                  <a:pt x="81" y="6"/>
                  <a:pt x="81" y="13"/>
                </a:cubicBezTo>
                <a:cubicBezTo>
                  <a:pt x="81" y="13"/>
                  <a:pt x="81" y="14"/>
                  <a:pt x="81" y="14"/>
                </a:cubicBezTo>
                <a:cubicBezTo>
                  <a:pt x="80" y="14"/>
                  <a:pt x="80" y="14"/>
                  <a:pt x="80" y="14"/>
                </a:cubicBezTo>
                <a:cubicBezTo>
                  <a:pt x="80" y="37"/>
                  <a:pt x="80" y="37"/>
                  <a:pt x="80" y="37"/>
                </a:cubicBezTo>
                <a:cubicBezTo>
                  <a:pt x="81" y="37"/>
                  <a:pt x="81" y="37"/>
                  <a:pt x="81" y="37"/>
                </a:cubicBezTo>
                <a:cubicBezTo>
                  <a:pt x="81" y="40"/>
                  <a:pt x="84" y="43"/>
                  <a:pt x="90" y="45"/>
                </a:cubicBezTo>
                <a:cubicBezTo>
                  <a:pt x="90" y="56"/>
                  <a:pt x="90" y="90"/>
                  <a:pt x="90" y="98"/>
                </a:cubicBezTo>
                <a:cubicBezTo>
                  <a:pt x="90" y="109"/>
                  <a:pt x="83" y="112"/>
                  <a:pt x="83" y="112"/>
                </a:cubicBezTo>
                <a:cubicBezTo>
                  <a:pt x="71" y="119"/>
                  <a:pt x="0" y="190"/>
                  <a:pt x="31" y="212"/>
                </a:cubicBezTo>
                <a:cubicBezTo>
                  <a:pt x="58" y="231"/>
                  <a:pt x="105" y="230"/>
                  <a:pt x="114" y="230"/>
                </a:cubicBezTo>
                <a:cubicBezTo>
                  <a:pt x="121" y="230"/>
                  <a:pt x="145" y="230"/>
                  <a:pt x="168" y="224"/>
                </a:cubicBezTo>
                <a:cubicBezTo>
                  <a:pt x="168" y="209"/>
                  <a:pt x="168" y="209"/>
                  <a:pt x="168" y="209"/>
                </a:cubicBezTo>
                <a:cubicBezTo>
                  <a:pt x="156" y="212"/>
                  <a:pt x="144" y="212"/>
                  <a:pt x="144" y="212"/>
                </a:cubicBezTo>
                <a:cubicBezTo>
                  <a:pt x="144" y="212"/>
                  <a:pt x="144" y="212"/>
                  <a:pt x="144" y="212"/>
                </a:cubicBezTo>
                <a:cubicBezTo>
                  <a:pt x="144" y="212"/>
                  <a:pt x="158" y="210"/>
                  <a:pt x="168" y="203"/>
                </a:cubicBezTo>
                <a:cubicBezTo>
                  <a:pt x="168" y="157"/>
                  <a:pt x="168" y="157"/>
                  <a:pt x="168" y="157"/>
                </a:cubicBezTo>
                <a:cubicBezTo>
                  <a:pt x="159" y="144"/>
                  <a:pt x="149" y="134"/>
                  <a:pt x="149" y="134"/>
                </a:cubicBezTo>
                <a:cubicBezTo>
                  <a:pt x="149" y="134"/>
                  <a:pt x="158" y="141"/>
                  <a:pt x="168" y="150"/>
                </a:cubicBezTo>
                <a:cubicBezTo>
                  <a:pt x="168" y="132"/>
                  <a:pt x="168" y="132"/>
                  <a:pt x="168" y="132"/>
                </a:cubicBezTo>
                <a:cubicBezTo>
                  <a:pt x="159" y="122"/>
                  <a:pt x="150" y="114"/>
                  <a:pt x="146" y="112"/>
                </a:cubicBezTo>
                <a:close/>
              </a:path>
            </a:pathLst>
          </a:cu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sz="2805">
              <a:solidFill>
                <a:schemeClr val="lt1"/>
              </a:solidFill>
            </a:endParaRPr>
          </a:p>
        </p:txBody>
      </p:sp>
      <p:sp>
        <p:nvSpPr>
          <p:cNvPr id="22" name="Oval 21"/>
          <p:cNvSpPr>
            <a:spLocks noChangeArrowheads="1"/>
          </p:cNvSpPr>
          <p:nvPr/>
        </p:nvSpPr>
        <p:spPr bwMode="auto">
          <a:xfrm>
            <a:off x="9425872" y="2506024"/>
            <a:ext cx="141251" cy="141288"/>
          </a:xfrm>
          <a:prstGeom prst="ellipse">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sz="2805">
              <a:solidFill>
                <a:schemeClr val="lt1"/>
              </a:solidFill>
            </a:endParaRPr>
          </a:p>
        </p:txBody>
      </p:sp>
      <p:sp>
        <p:nvSpPr>
          <p:cNvPr id="23" name="Freeform 22"/>
          <p:cNvSpPr/>
          <p:nvPr/>
        </p:nvSpPr>
        <p:spPr bwMode="auto">
          <a:xfrm>
            <a:off x="9476658" y="2610799"/>
            <a:ext cx="222192" cy="463551"/>
          </a:xfrm>
          <a:custGeom>
            <a:avLst/>
            <a:gdLst>
              <a:gd name="T0" fmla="*/ 0 w 102"/>
              <a:gd name="T1" fmla="*/ 6 h 213"/>
              <a:gd name="T2" fmla="*/ 68 w 102"/>
              <a:gd name="T3" fmla="*/ 184 h 213"/>
              <a:gd name="T4" fmla="*/ 99 w 102"/>
              <a:gd name="T5" fmla="*/ 213 h 213"/>
              <a:gd name="T6" fmla="*/ 23 w 102"/>
              <a:gd name="T7" fmla="*/ 0 h 213"/>
              <a:gd name="T8" fmla="*/ 0 w 102"/>
              <a:gd name="T9" fmla="*/ 6 h 213"/>
            </a:gdLst>
            <a:ahLst/>
            <a:cxnLst>
              <a:cxn ang="0">
                <a:pos x="T0" y="T1"/>
              </a:cxn>
              <a:cxn ang="0">
                <a:pos x="T2" y="T3"/>
              </a:cxn>
              <a:cxn ang="0">
                <a:pos x="T4" y="T5"/>
              </a:cxn>
              <a:cxn ang="0">
                <a:pos x="T6" y="T7"/>
              </a:cxn>
              <a:cxn ang="0">
                <a:pos x="T8" y="T9"/>
              </a:cxn>
            </a:cxnLst>
            <a:rect l="0" t="0" r="r" b="b"/>
            <a:pathLst>
              <a:path w="102" h="213">
                <a:moveTo>
                  <a:pt x="0" y="6"/>
                </a:moveTo>
                <a:cubicBezTo>
                  <a:pt x="0" y="7"/>
                  <a:pt x="68" y="184"/>
                  <a:pt x="68" y="184"/>
                </a:cubicBezTo>
                <a:cubicBezTo>
                  <a:pt x="68" y="184"/>
                  <a:pt x="96" y="213"/>
                  <a:pt x="99" y="213"/>
                </a:cubicBezTo>
                <a:cubicBezTo>
                  <a:pt x="102" y="213"/>
                  <a:pt x="23" y="0"/>
                  <a:pt x="23" y="0"/>
                </a:cubicBezTo>
                <a:lnTo>
                  <a:pt x="0" y="6"/>
                </a:lnTo>
                <a:close/>
              </a:path>
            </a:pathLst>
          </a:cu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sz="2805">
              <a:solidFill>
                <a:schemeClr val="lt1"/>
              </a:solidFill>
            </a:endParaRPr>
          </a:p>
        </p:txBody>
      </p:sp>
      <p:sp>
        <p:nvSpPr>
          <p:cNvPr id="24" name="Freeform 23"/>
          <p:cNvSpPr/>
          <p:nvPr/>
        </p:nvSpPr>
        <p:spPr bwMode="auto">
          <a:xfrm>
            <a:off x="9281447" y="2610799"/>
            <a:ext cx="238063" cy="457200"/>
          </a:xfrm>
          <a:custGeom>
            <a:avLst/>
            <a:gdLst>
              <a:gd name="T0" fmla="*/ 149 w 150"/>
              <a:gd name="T1" fmla="*/ 14 h 288"/>
              <a:gd name="T2" fmla="*/ 40 w 150"/>
              <a:gd name="T3" fmla="*/ 248 h 288"/>
              <a:gd name="T4" fmla="*/ 0 w 150"/>
              <a:gd name="T5" fmla="*/ 288 h 288"/>
              <a:gd name="T6" fmla="*/ 11 w 150"/>
              <a:gd name="T7" fmla="*/ 233 h 288"/>
              <a:gd name="T8" fmla="*/ 117 w 150"/>
              <a:gd name="T9" fmla="*/ 0 h 288"/>
              <a:gd name="T10" fmla="*/ 150 w 150"/>
              <a:gd name="T11" fmla="*/ 11 h 288"/>
              <a:gd name="T12" fmla="*/ 149 w 150"/>
              <a:gd name="T13" fmla="*/ 14 h 288"/>
            </a:gdLst>
            <a:ahLst/>
            <a:cxnLst>
              <a:cxn ang="0">
                <a:pos x="T0" y="T1"/>
              </a:cxn>
              <a:cxn ang="0">
                <a:pos x="T2" y="T3"/>
              </a:cxn>
              <a:cxn ang="0">
                <a:pos x="T4" y="T5"/>
              </a:cxn>
              <a:cxn ang="0">
                <a:pos x="T6" y="T7"/>
              </a:cxn>
              <a:cxn ang="0">
                <a:pos x="T8" y="T9"/>
              </a:cxn>
              <a:cxn ang="0">
                <a:pos x="T10" y="T11"/>
              </a:cxn>
              <a:cxn ang="0">
                <a:pos x="T12" y="T13"/>
              </a:cxn>
            </a:cxnLst>
            <a:rect l="0" t="0" r="r" b="b"/>
            <a:pathLst>
              <a:path w="150" h="288">
                <a:moveTo>
                  <a:pt x="149" y="14"/>
                </a:moveTo>
                <a:lnTo>
                  <a:pt x="40" y="248"/>
                </a:lnTo>
                <a:lnTo>
                  <a:pt x="0" y="288"/>
                </a:lnTo>
                <a:lnTo>
                  <a:pt x="11" y="233"/>
                </a:lnTo>
                <a:lnTo>
                  <a:pt x="117" y="0"/>
                </a:lnTo>
                <a:lnTo>
                  <a:pt x="150" y="11"/>
                </a:lnTo>
                <a:lnTo>
                  <a:pt x="149" y="14"/>
                </a:lnTo>
                <a:close/>
              </a:path>
            </a:pathLst>
          </a:cu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sz="2805">
              <a:solidFill>
                <a:schemeClr val="lt1"/>
              </a:solidFill>
            </a:endParaRPr>
          </a:p>
        </p:txBody>
      </p:sp>
      <p:sp>
        <p:nvSpPr>
          <p:cNvPr id="25" name="Freeform 24"/>
          <p:cNvSpPr/>
          <p:nvPr/>
        </p:nvSpPr>
        <p:spPr bwMode="auto">
          <a:xfrm>
            <a:off x="9489357" y="2455226"/>
            <a:ext cx="25393" cy="79375"/>
          </a:xfrm>
          <a:custGeom>
            <a:avLst/>
            <a:gdLst>
              <a:gd name="T0" fmla="*/ 12 w 12"/>
              <a:gd name="T1" fmla="*/ 30 h 36"/>
              <a:gd name="T2" fmla="*/ 6 w 12"/>
              <a:gd name="T3" fmla="*/ 36 h 36"/>
              <a:gd name="T4" fmla="*/ 0 w 12"/>
              <a:gd name="T5" fmla="*/ 30 h 36"/>
              <a:gd name="T6" fmla="*/ 0 w 12"/>
              <a:gd name="T7" fmla="*/ 6 h 36"/>
              <a:gd name="T8" fmla="*/ 6 w 12"/>
              <a:gd name="T9" fmla="*/ 0 h 36"/>
              <a:gd name="T10" fmla="*/ 12 w 12"/>
              <a:gd name="T11" fmla="*/ 6 h 36"/>
              <a:gd name="T12" fmla="*/ 12 w 12"/>
              <a:gd name="T13" fmla="*/ 30 h 36"/>
            </a:gdLst>
            <a:ahLst/>
            <a:cxnLst>
              <a:cxn ang="0">
                <a:pos x="T0" y="T1"/>
              </a:cxn>
              <a:cxn ang="0">
                <a:pos x="T2" y="T3"/>
              </a:cxn>
              <a:cxn ang="0">
                <a:pos x="T4" y="T5"/>
              </a:cxn>
              <a:cxn ang="0">
                <a:pos x="T6" y="T7"/>
              </a:cxn>
              <a:cxn ang="0">
                <a:pos x="T8" y="T9"/>
              </a:cxn>
              <a:cxn ang="0">
                <a:pos x="T10" y="T11"/>
              </a:cxn>
              <a:cxn ang="0">
                <a:pos x="T12" y="T13"/>
              </a:cxn>
            </a:cxnLst>
            <a:rect l="0" t="0" r="r" b="b"/>
            <a:pathLst>
              <a:path w="12" h="36">
                <a:moveTo>
                  <a:pt x="12" y="30"/>
                </a:moveTo>
                <a:cubicBezTo>
                  <a:pt x="12" y="33"/>
                  <a:pt x="10" y="36"/>
                  <a:pt x="6" y="36"/>
                </a:cubicBezTo>
                <a:cubicBezTo>
                  <a:pt x="3" y="36"/>
                  <a:pt x="0" y="33"/>
                  <a:pt x="0" y="30"/>
                </a:cubicBezTo>
                <a:cubicBezTo>
                  <a:pt x="0" y="6"/>
                  <a:pt x="0" y="6"/>
                  <a:pt x="0" y="6"/>
                </a:cubicBezTo>
                <a:cubicBezTo>
                  <a:pt x="0" y="3"/>
                  <a:pt x="3" y="0"/>
                  <a:pt x="6" y="0"/>
                </a:cubicBezTo>
                <a:cubicBezTo>
                  <a:pt x="10" y="0"/>
                  <a:pt x="12" y="3"/>
                  <a:pt x="12" y="6"/>
                </a:cubicBezTo>
                <a:lnTo>
                  <a:pt x="12" y="30"/>
                </a:lnTo>
                <a:close/>
              </a:path>
            </a:pathLst>
          </a:cu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sz="2805">
              <a:solidFill>
                <a:schemeClr val="lt1"/>
              </a:solidFill>
            </a:endParaRPr>
          </a:p>
        </p:txBody>
      </p:sp>
      <p:sp>
        <p:nvSpPr>
          <p:cNvPr id="26" name="Freeform 25"/>
          <p:cNvSpPr>
            <a:spLocks noEditPoints="1"/>
          </p:cNvSpPr>
          <p:nvPr/>
        </p:nvSpPr>
        <p:spPr bwMode="auto">
          <a:xfrm>
            <a:off x="8353002" y="2113912"/>
            <a:ext cx="225367" cy="609600"/>
          </a:xfrm>
          <a:custGeom>
            <a:avLst/>
            <a:gdLst>
              <a:gd name="T0" fmla="*/ 51 w 103"/>
              <a:gd name="T1" fmla="*/ 280 h 280"/>
              <a:gd name="T2" fmla="*/ 103 w 103"/>
              <a:gd name="T3" fmla="*/ 140 h 280"/>
              <a:gd name="T4" fmla="*/ 51 w 103"/>
              <a:gd name="T5" fmla="*/ 0 h 280"/>
              <a:gd name="T6" fmla="*/ 51 w 103"/>
              <a:gd name="T7" fmla="*/ 22 h 280"/>
              <a:gd name="T8" fmla="*/ 94 w 103"/>
              <a:gd name="T9" fmla="*/ 140 h 280"/>
              <a:gd name="T10" fmla="*/ 51 w 103"/>
              <a:gd name="T11" fmla="*/ 257 h 280"/>
              <a:gd name="T12" fmla="*/ 51 w 103"/>
              <a:gd name="T13" fmla="*/ 280 h 280"/>
              <a:gd name="T14" fmla="*/ 51 w 103"/>
              <a:gd name="T15" fmla="*/ 0 h 280"/>
              <a:gd name="T16" fmla="*/ 0 w 103"/>
              <a:gd name="T17" fmla="*/ 140 h 280"/>
              <a:gd name="T18" fmla="*/ 51 w 103"/>
              <a:gd name="T19" fmla="*/ 280 h 280"/>
              <a:gd name="T20" fmla="*/ 51 w 103"/>
              <a:gd name="T21" fmla="*/ 280 h 280"/>
              <a:gd name="T22" fmla="*/ 51 w 103"/>
              <a:gd name="T23" fmla="*/ 257 h 280"/>
              <a:gd name="T24" fmla="*/ 51 w 103"/>
              <a:gd name="T25" fmla="*/ 257 h 280"/>
              <a:gd name="T26" fmla="*/ 51 w 103"/>
              <a:gd name="T27" fmla="*/ 257 h 280"/>
              <a:gd name="T28" fmla="*/ 8 w 103"/>
              <a:gd name="T29" fmla="*/ 140 h 280"/>
              <a:gd name="T30" fmla="*/ 51 w 103"/>
              <a:gd name="T31" fmla="*/ 22 h 280"/>
              <a:gd name="T32" fmla="*/ 51 w 103"/>
              <a:gd name="T33" fmla="*/ 22 h 280"/>
              <a:gd name="T34" fmla="*/ 51 w 103"/>
              <a:gd name="T35" fmla="*/ 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3" h="280">
                <a:moveTo>
                  <a:pt x="51" y="280"/>
                </a:moveTo>
                <a:cubicBezTo>
                  <a:pt x="80" y="280"/>
                  <a:pt x="103" y="217"/>
                  <a:pt x="103" y="140"/>
                </a:cubicBezTo>
                <a:cubicBezTo>
                  <a:pt x="103" y="62"/>
                  <a:pt x="80" y="0"/>
                  <a:pt x="51" y="0"/>
                </a:cubicBezTo>
                <a:cubicBezTo>
                  <a:pt x="51" y="22"/>
                  <a:pt x="51" y="22"/>
                  <a:pt x="51" y="22"/>
                </a:cubicBezTo>
                <a:cubicBezTo>
                  <a:pt x="75" y="22"/>
                  <a:pt x="94" y="75"/>
                  <a:pt x="94" y="140"/>
                </a:cubicBezTo>
                <a:cubicBezTo>
                  <a:pt x="94" y="204"/>
                  <a:pt x="75" y="257"/>
                  <a:pt x="51" y="257"/>
                </a:cubicBezTo>
                <a:lnTo>
                  <a:pt x="51" y="280"/>
                </a:lnTo>
                <a:close/>
                <a:moveTo>
                  <a:pt x="51" y="0"/>
                </a:moveTo>
                <a:cubicBezTo>
                  <a:pt x="23" y="0"/>
                  <a:pt x="0" y="62"/>
                  <a:pt x="0" y="140"/>
                </a:cubicBezTo>
                <a:cubicBezTo>
                  <a:pt x="0" y="217"/>
                  <a:pt x="23" y="280"/>
                  <a:pt x="51" y="280"/>
                </a:cubicBezTo>
                <a:cubicBezTo>
                  <a:pt x="51" y="280"/>
                  <a:pt x="51" y="280"/>
                  <a:pt x="51" y="280"/>
                </a:cubicBezTo>
                <a:cubicBezTo>
                  <a:pt x="51" y="257"/>
                  <a:pt x="51" y="257"/>
                  <a:pt x="51" y="257"/>
                </a:cubicBezTo>
                <a:cubicBezTo>
                  <a:pt x="51" y="257"/>
                  <a:pt x="51" y="257"/>
                  <a:pt x="51" y="257"/>
                </a:cubicBezTo>
                <a:cubicBezTo>
                  <a:pt x="51" y="257"/>
                  <a:pt x="51" y="257"/>
                  <a:pt x="51" y="257"/>
                </a:cubicBezTo>
                <a:cubicBezTo>
                  <a:pt x="27" y="257"/>
                  <a:pt x="8" y="204"/>
                  <a:pt x="8" y="140"/>
                </a:cubicBezTo>
                <a:cubicBezTo>
                  <a:pt x="8" y="75"/>
                  <a:pt x="27" y="22"/>
                  <a:pt x="51" y="22"/>
                </a:cubicBezTo>
                <a:cubicBezTo>
                  <a:pt x="51" y="22"/>
                  <a:pt x="51" y="22"/>
                  <a:pt x="51" y="22"/>
                </a:cubicBezTo>
                <a:cubicBezTo>
                  <a:pt x="51" y="0"/>
                  <a:pt x="51" y="0"/>
                  <a:pt x="51" y="0"/>
                </a:cubicBezTo>
                <a:close/>
              </a:path>
            </a:pathLst>
          </a:cu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sz="2805">
              <a:solidFill>
                <a:schemeClr val="lt1"/>
              </a:solidFill>
            </a:endParaRPr>
          </a:p>
        </p:txBody>
      </p:sp>
      <p:sp>
        <p:nvSpPr>
          <p:cNvPr id="27" name="Freeform 26"/>
          <p:cNvSpPr>
            <a:spLocks noEditPoints="1"/>
          </p:cNvSpPr>
          <p:nvPr/>
        </p:nvSpPr>
        <p:spPr bwMode="auto">
          <a:xfrm>
            <a:off x="8159376" y="2305999"/>
            <a:ext cx="611029" cy="223839"/>
          </a:xfrm>
          <a:custGeom>
            <a:avLst/>
            <a:gdLst>
              <a:gd name="T0" fmla="*/ 280 w 280"/>
              <a:gd name="T1" fmla="*/ 52 h 103"/>
              <a:gd name="T2" fmla="*/ 140 w 280"/>
              <a:gd name="T3" fmla="*/ 0 h 103"/>
              <a:gd name="T4" fmla="*/ 140 w 280"/>
              <a:gd name="T5" fmla="*/ 8 h 103"/>
              <a:gd name="T6" fmla="*/ 257 w 280"/>
              <a:gd name="T7" fmla="*/ 52 h 103"/>
              <a:gd name="T8" fmla="*/ 140 w 280"/>
              <a:gd name="T9" fmla="*/ 95 h 103"/>
              <a:gd name="T10" fmla="*/ 140 w 280"/>
              <a:gd name="T11" fmla="*/ 103 h 103"/>
              <a:gd name="T12" fmla="*/ 280 w 280"/>
              <a:gd name="T13" fmla="*/ 52 h 103"/>
              <a:gd name="T14" fmla="*/ 140 w 280"/>
              <a:gd name="T15" fmla="*/ 0 h 103"/>
              <a:gd name="T16" fmla="*/ 140 w 280"/>
              <a:gd name="T17" fmla="*/ 0 h 103"/>
              <a:gd name="T18" fmla="*/ 0 w 280"/>
              <a:gd name="T19" fmla="*/ 52 h 103"/>
              <a:gd name="T20" fmla="*/ 140 w 280"/>
              <a:gd name="T21" fmla="*/ 103 h 103"/>
              <a:gd name="T22" fmla="*/ 140 w 280"/>
              <a:gd name="T23" fmla="*/ 103 h 103"/>
              <a:gd name="T24" fmla="*/ 140 w 280"/>
              <a:gd name="T25" fmla="*/ 95 h 103"/>
              <a:gd name="T26" fmla="*/ 140 w 280"/>
              <a:gd name="T27" fmla="*/ 95 h 103"/>
              <a:gd name="T28" fmla="*/ 23 w 280"/>
              <a:gd name="T29" fmla="*/ 52 h 103"/>
              <a:gd name="T30" fmla="*/ 23 w 280"/>
              <a:gd name="T31" fmla="*/ 52 h 103"/>
              <a:gd name="T32" fmla="*/ 140 w 280"/>
              <a:gd name="T33" fmla="*/ 8 h 103"/>
              <a:gd name="T34" fmla="*/ 140 w 280"/>
              <a:gd name="T35" fmla="*/ 8 h 103"/>
              <a:gd name="T36" fmla="*/ 140 w 280"/>
              <a:gd name="T37"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0" h="103">
                <a:moveTo>
                  <a:pt x="280" y="52"/>
                </a:moveTo>
                <a:cubicBezTo>
                  <a:pt x="280" y="23"/>
                  <a:pt x="217" y="0"/>
                  <a:pt x="140" y="0"/>
                </a:cubicBezTo>
                <a:cubicBezTo>
                  <a:pt x="140" y="8"/>
                  <a:pt x="140" y="8"/>
                  <a:pt x="140" y="8"/>
                </a:cubicBezTo>
                <a:cubicBezTo>
                  <a:pt x="205" y="8"/>
                  <a:pt x="257" y="28"/>
                  <a:pt x="257" y="52"/>
                </a:cubicBezTo>
                <a:cubicBezTo>
                  <a:pt x="257" y="75"/>
                  <a:pt x="205" y="95"/>
                  <a:pt x="140" y="95"/>
                </a:cubicBezTo>
                <a:cubicBezTo>
                  <a:pt x="140" y="103"/>
                  <a:pt x="140" y="103"/>
                  <a:pt x="140" y="103"/>
                </a:cubicBezTo>
                <a:cubicBezTo>
                  <a:pt x="217" y="103"/>
                  <a:pt x="280" y="80"/>
                  <a:pt x="280" y="52"/>
                </a:cubicBezTo>
                <a:close/>
                <a:moveTo>
                  <a:pt x="140" y="0"/>
                </a:moveTo>
                <a:cubicBezTo>
                  <a:pt x="140" y="0"/>
                  <a:pt x="140" y="0"/>
                  <a:pt x="140" y="0"/>
                </a:cubicBezTo>
                <a:cubicBezTo>
                  <a:pt x="63" y="0"/>
                  <a:pt x="0" y="23"/>
                  <a:pt x="0" y="52"/>
                </a:cubicBezTo>
                <a:cubicBezTo>
                  <a:pt x="0" y="80"/>
                  <a:pt x="63" y="103"/>
                  <a:pt x="140" y="103"/>
                </a:cubicBezTo>
                <a:cubicBezTo>
                  <a:pt x="140" y="103"/>
                  <a:pt x="140" y="103"/>
                  <a:pt x="140" y="103"/>
                </a:cubicBezTo>
                <a:cubicBezTo>
                  <a:pt x="140" y="95"/>
                  <a:pt x="140" y="95"/>
                  <a:pt x="140" y="95"/>
                </a:cubicBezTo>
                <a:cubicBezTo>
                  <a:pt x="140" y="95"/>
                  <a:pt x="140" y="95"/>
                  <a:pt x="140" y="95"/>
                </a:cubicBezTo>
                <a:cubicBezTo>
                  <a:pt x="75" y="95"/>
                  <a:pt x="23" y="75"/>
                  <a:pt x="23" y="52"/>
                </a:cubicBezTo>
                <a:cubicBezTo>
                  <a:pt x="23" y="52"/>
                  <a:pt x="23" y="52"/>
                  <a:pt x="23" y="52"/>
                </a:cubicBezTo>
                <a:cubicBezTo>
                  <a:pt x="23" y="28"/>
                  <a:pt x="75" y="8"/>
                  <a:pt x="140" y="8"/>
                </a:cubicBezTo>
                <a:cubicBezTo>
                  <a:pt x="140" y="8"/>
                  <a:pt x="140" y="8"/>
                  <a:pt x="140" y="8"/>
                </a:cubicBezTo>
                <a:lnTo>
                  <a:pt x="140" y="0"/>
                </a:lnTo>
                <a:close/>
              </a:path>
            </a:pathLst>
          </a:cu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sz="2805">
              <a:solidFill>
                <a:schemeClr val="lt1"/>
              </a:solidFill>
            </a:endParaRPr>
          </a:p>
        </p:txBody>
      </p:sp>
      <p:sp>
        <p:nvSpPr>
          <p:cNvPr id="28" name="Freeform 27"/>
          <p:cNvSpPr>
            <a:spLocks noEditPoints="1"/>
          </p:cNvSpPr>
          <p:nvPr/>
        </p:nvSpPr>
        <p:spPr bwMode="auto">
          <a:xfrm>
            <a:off x="8205403" y="2167888"/>
            <a:ext cx="518977" cy="498475"/>
          </a:xfrm>
          <a:custGeom>
            <a:avLst/>
            <a:gdLst>
              <a:gd name="T0" fmla="*/ 218 w 238"/>
              <a:gd name="T1" fmla="*/ 16 h 229"/>
              <a:gd name="T2" fmla="*/ 119 w 238"/>
              <a:gd name="T3" fmla="*/ 46 h 229"/>
              <a:gd name="T4" fmla="*/ 119 w 238"/>
              <a:gd name="T5" fmla="*/ 57 h 229"/>
              <a:gd name="T6" fmla="*/ 202 w 238"/>
              <a:gd name="T7" fmla="*/ 32 h 229"/>
              <a:gd name="T8" fmla="*/ 150 w 238"/>
              <a:gd name="T9" fmla="*/ 145 h 229"/>
              <a:gd name="T10" fmla="*/ 119 w 238"/>
              <a:gd name="T11" fmla="*/ 172 h 229"/>
              <a:gd name="T12" fmla="*/ 119 w 238"/>
              <a:gd name="T13" fmla="*/ 183 h 229"/>
              <a:gd name="T14" fmla="*/ 156 w 238"/>
              <a:gd name="T15" fmla="*/ 151 h 229"/>
              <a:gd name="T16" fmla="*/ 218 w 238"/>
              <a:gd name="T17" fmla="*/ 16 h 229"/>
              <a:gd name="T18" fmla="*/ 119 w 238"/>
              <a:gd name="T19" fmla="*/ 46 h 229"/>
              <a:gd name="T20" fmla="*/ 83 w 238"/>
              <a:gd name="T21" fmla="*/ 78 h 229"/>
              <a:gd name="T22" fmla="*/ 20 w 238"/>
              <a:gd name="T23" fmla="*/ 214 h 229"/>
              <a:gd name="T24" fmla="*/ 119 w 238"/>
              <a:gd name="T25" fmla="*/ 183 h 229"/>
              <a:gd name="T26" fmla="*/ 119 w 238"/>
              <a:gd name="T27" fmla="*/ 172 h 229"/>
              <a:gd name="T28" fmla="*/ 36 w 238"/>
              <a:gd name="T29" fmla="*/ 197 h 229"/>
              <a:gd name="T30" fmla="*/ 36 w 238"/>
              <a:gd name="T31" fmla="*/ 197 h 229"/>
              <a:gd name="T32" fmla="*/ 89 w 238"/>
              <a:gd name="T33" fmla="*/ 84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16"/>
                </a:moveTo>
                <a:cubicBezTo>
                  <a:pt x="202" y="0"/>
                  <a:pt x="162" y="13"/>
                  <a:pt x="119" y="46"/>
                </a:cubicBezTo>
                <a:cubicBezTo>
                  <a:pt x="119" y="57"/>
                  <a:pt x="119" y="57"/>
                  <a:pt x="119" y="57"/>
                </a:cubicBezTo>
                <a:cubicBezTo>
                  <a:pt x="155" y="30"/>
                  <a:pt x="189" y="19"/>
                  <a:pt x="202" y="32"/>
                </a:cubicBezTo>
                <a:cubicBezTo>
                  <a:pt x="219" y="49"/>
                  <a:pt x="195" y="99"/>
                  <a:pt x="150" y="145"/>
                </a:cubicBezTo>
                <a:cubicBezTo>
                  <a:pt x="140" y="155"/>
                  <a:pt x="129" y="164"/>
                  <a:pt x="119" y="172"/>
                </a:cubicBezTo>
                <a:cubicBezTo>
                  <a:pt x="119" y="183"/>
                  <a:pt x="119" y="183"/>
                  <a:pt x="119" y="183"/>
                </a:cubicBezTo>
                <a:cubicBezTo>
                  <a:pt x="131" y="174"/>
                  <a:pt x="144" y="163"/>
                  <a:pt x="156" y="151"/>
                </a:cubicBezTo>
                <a:cubicBezTo>
                  <a:pt x="210" y="96"/>
                  <a:pt x="238" y="36"/>
                  <a:pt x="218" y="16"/>
                </a:cubicBezTo>
                <a:close/>
                <a:moveTo>
                  <a:pt x="119" y="46"/>
                </a:moveTo>
                <a:cubicBezTo>
                  <a:pt x="107" y="55"/>
                  <a:pt x="95" y="66"/>
                  <a:pt x="83" y="78"/>
                </a:cubicBezTo>
                <a:cubicBezTo>
                  <a:pt x="28" y="133"/>
                  <a:pt x="0" y="193"/>
                  <a:pt x="20" y="214"/>
                </a:cubicBezTo>
                <a:cubicBezTo>
                  <a:pt x="36" y="229"/>
                  <a:pt x="76" y="216"/>
                  <a:pt x="119" y="183"/>
                </a:cubicBezTo>
                <a:cubicBezTo>
                  <a:pt x="119" y="172"/>
                  <a:pt x="119" y="172"/>
                  <a:pt x="119" y="172"/>
                </a:cubicBezTo>
                <a:cubicBezTo>
                  <a:pt x="83" y="199"/>
                  <a:pt x="49" y="211"/>
                  <a:pt x="36" y="197"/>
                </a:cubicBezTo>
                <a:cubicBezTo>
                  <a:pt x="36" y="197"/>
                  <a:pt x="36" y="197"/>
                  <a:pt x="36" y="197"/>
                </a:cubicBezTo>
                <a:cubicBezTo>
                  <a:pt x="19" y="181"/>
                  <a:pt x="43" y="130"/>
                  <a:pt x="89" y="84"/>
                </a:cubicBezTo>
                <a:cubicBezTo>
                  <a:pt x="99" y="74"/>
                  <a:pt x="109" y="65"/>
                  <a:pt x="119" y="57"/>
                </a:cubicBezTo>
                <a:lnTo>
                  <a:pt x="119" y="46"/>
                </a:lnTo>
                <a:close/>
              </a:path>
            </a:pathLst>
          </a:cu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sz="2805">
              <a:solidFill>
                <a:schemeClr val="lt1"/>
              </a:solidFill>
            </a:endParaRPr>
          </a:p>
        </p:txBody>
      </p:sp>
      <p:sp>
        <p:nvSpPr>
          <p:cNvPr id="29" name="Freeform 28"/>
          <p:cNvSpPr>
            <a:spLocks noEditPoints="1"/>
          </p:cNvSpPr>
          <p:nvPr/>
        </p:nvSpPr>
        <p:spPr bwMode="auto">
          <a:xfrm>
            <a:off x="8205403" y="2167888"/>
            <a:ext cx="518977" cy="498475"/>
          </a:xfrm>
          <a:custGeom>
            <a:avLst/>
            <a:gdLst>
              <a:gd name="T0" fmla="*/ 218 w 238"/>
              <a:gd name="T1" fmla="*/ 214 h 229"/>
              <a:gd name="T2" fmla="*/ 156 w 238"/>
              <a:gd name="T3" fmla="*/ 78 h 229"/>
              <a:gd name="T4" fmla="*/ 119 w 238"/>
              <a:gd name="T5" fmla="*/ 46 h 229"/>
              <a:gd name="T6" fmla="*/ 119 w 238"/>
              <a:gd name="T7" fmla="*/ 57 h 229"/>
              <a:gd name="T8" fmla="*/ 150 w 238"/>
              <a:gd name="T9" fmla="*/ 84 h 229"/>
              <a:gd name="T10" fmla="*/ 202 w 238"/>
              <a:gd name="T11" fmla="*/ 197 h 229"/>
              <a:gd name="T12" fmla="*/ 119 w 238"/>
              <a:gd name="T13" fmla="*/ 172 h 229"/>
              <a:gd name="T14" fmla="*/ 119 w 238"/>
              <a:gd name="T15" fmla="*/ 183 h 229"/>
              <a:gd name="T16" fmla="*/ 218 w 238"/>
              <a:gd name="T17" fmla="*/ 214 h 229"/>
              <a:gd name="T18" fmla="*/ 119 w 238"/>
              <a:gd name="T19" fmla="*/ 46 h 229"/>
              <a:gd name="T20" fmla="*/ 20 w 238"/>
              <a:gd name="T21" fmla="*/ 16 h 229"/>
              <a:gd name="T22" fmla="*/ 83 w 238"/>
              <a:gd name="T23" fmla="*/ 151 h 229"/>
              <a:gd name="T24" fmla="*/ 119 w 238"/>
              <a:gd name="T25" fmla="*/ 183 h 229"/>
              <a:gd name="T26" fmla="*/ 119 w 238"/>
              <a:gd name="T27" fmla="*/ 172 h 229"/>
              <a:gd name="T28" fmla="*/ 89 w 238"/>
              <a:gd name="T29" fmla="*/ 145 h 229"/>
              <a:gd name="T30" fmla="*/ 36 w 238"/>
              <a:gd name="T31" fmla="*/ 32 h 229"/>
              <a:gd name="T32" fmla="*/ 36 w 238"/>
              <a:gd name="T33" fmla="*/ 32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214"/>
                </a:moveTo>
                <a:cubicBezTo>
                  <a:pt x="238" y="193"/>
                  <a:pt x="210" y="133"/>
                  <a:pt x="156" y="78"/>
                </a:cubicBezTo>
                <a:cubicBezTo>
                  <a:pt x="144" y="66"/>
                  <a:pt x="131" y="55"/>
                  <a:pt x="119" y="46"/>
                </a:cubicBezTo>
                <a:cubicBezTo>
                  <a:pt x="119" y="57"/>
                  <a:pt x="119" y="57"/>
                  <a:pt x="119" y="57"/>
                </a:cubicBezTo>
                <a:cubicBezTo>
                  <a:pt x="129" y="65"/>
                  <a:pt x="140" y="74"/>
                  <a:pt x="150" y="84"/>
                </a:cubicBezTo>
                <a:cubicBezTo>
                  <a:pt x="195" y="130"/>
                  <a:pt x="219" y="181"/>
                  <a:pt x="202" y="197"/>
                </a:cubicBezTo>
                <a:cubicBezTo>
                  <a:pt x="189" y="211"/>
                  <a:pt x="155" y="199"/>
                  <a:pt x="119" y="172"/>
                </a:cubicBezTo>
                <a:cubicBezTo>
                  <a:pt x="119" y="183"/>
                  <a:pt x="119" y="183"/>
                  <a:pt x="119" y="183"/>
                </a:cubicBezTo>
                <a:cubicBezTo>
                  <a:pt x="162" y="216"/>
                  <a:pt x="202" y="229"/>
                  <a:pt x="218" y="214"/>
                </a:cubicBezTo>
                <a:close/>
                <a:moveTo>
                  <a:pt x="119" y="46"/>
                </a:moveTo>
                <a:cubicBezTo>
                  <a:pt x="76" y="13"/>
                  <a:pt x="36" y="0"/>
                  <a:pt x="20" y="16"/>
                </a:cubicBezTo>
                <a:cubicBezTo>
                  <a:pt x="0" y="36"/>
                  <a:pt x="28" y="96"/>
                  <a:pt x="83" y="151"/>
                </a:cubicBezTo>
                <a:cubicBezTo>
                  <a:pt x="95" y="163"/>
                  <a:pt x="107" y="174"/>
                  <a:pt x="119" y="183"/>
                </a:cubicBezTo>
                <a:cubicBezTo>
                  <a:pt x="119" y="172"/>
                  <a:pt x="119" y="172"/>
                  <a:pt x="119" y="172"/>
                </a:cubicBezTo>
                <a:cubicBezTo>
                  <a:pt x="109" y="164"/>
                  <a:pt x="99" y="155"/>
                  <a:pt x="89" y="145"/>
                </a:cubicBezTo>
                <a:cubicBezTo>
                  <a:pt x="43" y="99"/>
                  <a:pt x="19" y="49"/>
                  <a:pt x="36" y="32"/>
                </a:cubicBezTo>
                <a:cubicBezTo>
                  <a:pt x="36" y="32"/>
                  <a:pt x="36" y="32"/>
                  <a:pt x="36" y="32"/>
                </a:cubicBezTo>
                <a:cubicBezTo>
                  <a:pt x="49" y="19"/>
                  <a:pt x="83" y="30"/>
                  <a:pt x="119" y="57"/>
                </a:cubicBezTo>
                <a:lnTo>
                  <a:pt x="119" y="46"/>
                </a:lnTo>
                <a:close/>
              </a:path>
            </a:pathLst>
          </a:cu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sz="2805">
              <a:solidFill>
                <a:schemeClr val="lt1"/>
              </a:solidFill>
            </a:endParaRPr>
          </a:p>
        </p:txBody>
      </p:sp>
      <p:sp>
        <p:nvSpPr>
          <p:cNvPr id="30" name="Oval 29"/>
          <p:cNvSpPr>
            <a:spLocks noChangeArrowheads="1"/>
          </p:cNvSpPr>
          <p:nvPr/>
        </p:nvSpPr>
        <p:spPr bwMode="auto">
          <a:xfrm>
            <a:off x="8419660" y="2371089"/>
            <a:ext cx="93639" cy="93663"/>
          </a:xfrm>
          <a:prstGeom prst="ellipse">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sz="2805">
              <a:solidFill>
                <a:schemeClr val="lt1"/>
              </a:solidFill>
            </a:endParaRPr>
          </a:p>
        </p:txBody>
      </p:sp>
      <p:sp>
        <p:nvSpPr>
          <p:cNvPr id="31" name="Freeform 30"/>
          <p:cNvSpPr>
            <a:spLocks noEditPoints="1"/>
          </p:cNvSpPr>
          <p:nvPr/>
        </p:nvSpPr>
        <p:spPr bwMode="auto">
          <a:xfrm>
            <a:off x="9138610" y="1940875"/>
            <a:ext cx="257108" cy="487363"/>
          </a:xfrm>
          <a:custGeom>
            <a:avLst/>
            <a:gdLst>
              <a:gd name="T0" fmla="*/ 67 w 162"/>
              <a:gd name="T1" fmla="*/ 307 h 307"/>
              <a:gd name="T2" fmla="*/ 162 w 162"/>
              <a:gd name="T3" fmla="*/ 307 h 307"/>
              <a:gd name="T4" fmla="*/ 67 w 162"/>
              <a:gd name="T5" fmla="*/ 127 h 307"/>
              <a:gd name="T6" fmla="*/ 67 w 162"/>
              <a:gd name="T7" fmla="*/ 193 h 307"/>
              <a:gd name="T8" fmla="*/ 110 w 162"/>
              <a:gd name="T9" fmla="*/ 267 h 307"/>
              <a:gd name="T10" fmla="*/ 67 w 162"/>
              <a:gd name="T11" fmla="*/ 267 h 307"/>
              <a:gd name="T12" fmla="*/ 67 w 162"/>
              <a:gd name="T13" fmla="*/ 307 h 307"/>
              <a:gd name="T14" fmla="*/ 0 w 162"/>
              <a:gd name="T15" fmla="*/ 0 h 307"/>
              <a:gd name="T16" fmla="*/ 0 w 162"/>
              <a:gd name="T17" fmla="*/ 307 h 307"/>
              <a:gd name="T18" fmla="*/ 67 w 162"/>
              <a:gd name="T19" fmla="*/ 307 h 307"/>
              <a:gd name="T20" fmla="*/ 67 w 162"/>
              <a:gd name="T21" fmla="*/ 267 h 307"/>
              <a:gd name="T22" fmla="*/ 24 w 162"/>
              <a:gd name="T23" fmla="*/ 267 h 307"/>
              <a:gd name="T24" fmla="*/ 24 w 162"/>
              <a:gd name="T25" fmla="*/ 120 h 307"/>
              <a:gd name="T26" fmla="*/ 24 w 162"/>
              <a:gd name="T27" fmla="*/ 120 h 307"/>
              <a:gd name="T28" fmla="*/ 67 w 162"/>
              <a:gd name="T29" fmla="*/ 193 h 307"/>
              <a:gd name="T30" fmla="*/ 67 w 162"/>
              <a:gd name="T31" fmla="*/ 127 h 307"/>
              <a:gd name="T32" fmla="*/ 0 w 162"/>
              <a:gd name="T33" fmla="*/ 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2" h="307">
                <a:moveTo>
                  <a:pt x="67" y="307"/>
                </a:moveTo>
                <a:lnTo>
                  <a:pt x="162" y="307"/>
                </a:lnTo>
                <a:lnTo>
                  <a:pt x="67" y="127"/>
                </a:lnTo>
                <a:lnTo>
                  <a:pt x="67" y="193"/>
                </a:lnTo>
                <a:lnTo>
                  <a:pt x="110" y="267"/>
                </a:lnTo>
                <a:lnTo>
                  <a:pt x="67" y="267"/>
                </a:lnTo>
                <a:lnTo>
                  <a:pt x="67" y="307"/>
                </a:lnTo>
                <a:close/>
                <a:moveTo>
                  <a:pt x="0" y="0"/>
                </a:moveTo>
                <a:lnTo>
                  <a:pt x="0" y="307"/>
                </a:lnTo>
                <a:lnTo>
                  <a:pt x="67" y="307"/>
                </a:lnTo>
                <a:lnTo>
                  <a:pt x="67" y="267"/>
                </a:lnTo>
                <a:lnTo>
                  <a:pt x="24" y="267"/>
                </a:lnTo>
                <a:lnTo>
                  <a:pt x="24" y="120"/>
                </a:lnTo>
                <a:lnTo>
                  <a:pt x="24" y="120"/>
                </a:lnTo>
                <a:lnTo>
                  <a:pt x="67" y="193"/>
                </a:lnTo>
                <a:lnTo>
                  <a:pt x="67" y="127"/>
                </a:lnTo>
                <a:lnTo>
                  <a:pt x="0" y="0"/>
                </a:lnTo>
                <a:close/>
              </a:path>
            </a:pathLst>
          </a:cu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sz="2805">
              <a:solidFill>
                <a:schemeClr val="lt1"/>
              </a:solidFill>
            </a:endParaRPr>
          </a:p>
        </p:txBody>
      </p:sp>
      <p:sp>
        <p:nvSpPr>
          <p:cNvPr id="32" name="Rectangle 31"/>
          <p:cNvSpPr>
            <a:spLocks noChangeArrowheads="1"/>
          </p:cNvSpPr>
          <p:nvPr/>
        </p:nvSpPr>
        <p:spPr bwMode="auto">
          <a:xfrm>
            <a:off x="9010056" y="1939289"/>
            <a:ext cx="65071" cy="474663"/>
          </a:xfrm>
          <a:prstGeom prst="rect">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sz="2805">
              <a:solidFill>
                <a:schemeClr val="lt1"/>
              </a:solidFill>
            </a:endParaRPr>
          </a:p>
        </p:txBody>
      </p:sp>
      <p:sp>
        <p:nvSpPr>
          <p:cNvPr id="33" name="Freeform 32"/>
          <p:cNvSpPr>
            <a:spLocks noEditPoints="1"/>
          </p:cNvSpPr>
          <p:nvPr/>
        </p:nvSpPr>
        <p:spPr bwMode="auto">
          <a:xfrm>
            <a:off x="6902404" y="4330063"/>
            <a:ext cx="561829" cy="411163"/>
          </a:xfrm>
          <a:custGeom>
            <a:avLst/>
            <a:gdLst>
              <a:gd name="T0" fmla="*/ 213 w 258"/>
              <a:gd name="T1" fmla="*/ 31 h 189"/>
              <a:gd name="T2" fmla="*/ 204 w 258"/>
              <a:gd name="T3" fmla="*/ 69 h 189"/>
              <a:gd name="T4" fmla="*/ 228 w 258"/>
              <a:gd name="T5" fmla="*/ 109 h 189"/>
              <a:gd name="T6" fmla="*/ 204 w 258"/>
              <a:gd name="T7" fmla="*/ 146 h 189"/>
              <a:gd name="T8" fmla="*/ 204 w 258"/>
              <a:gd name="T9" fmla="*/ 27 h 189"/>
              <a:gd name="T10" fmla="*/ 91 w 258"/>
              <a:gd name="T11" fmla="*/ 14 h 189"/>
              <a:gd name="T12" fmla="*/ 97 w 258"/>
              <a:gd name="T13" fmla="*/ 15 h 189"/>
              <a:gd name="T14" fmla="*/ 91 w 258"/>
              <a:gd name="T15" fmla="*/ 42 h 189"/>
              <a:gd name="T16" fmla="*/ 91 w 258"/>
              <a:gd name="T17" fmla="*/ 162 h 189"/>
              <a:gd name="T18" fmla="*/ 166 w 258"/>
              <a:gd name="T19" fmla="*/ 145 h 189"/>
              <a:gd name="T20" fmla="*/ 204 w 258"/>
              <a:gd name="T21" fmla="*/ 125 h 189"/>
              <a:gd name="T22" fmla="*/ 191 w 258"/>
              <a:gd name="T23" fmla="*/ 122 h 189"/>
              <a:gd name="T24" fmla="*/ 204 w 258"/>
              <a:gd name="T25" fmla="*/ 69 h 189"/>
              <a:gd name="T26" fmla="*/ 91 w 258"/>
              <a:gd name="T27" fmla="*/ 6 h 189"/>
              <a:gd name="T28" fmla="*/ 78 w 258"/>
              <a:gd name="T29" fmla="*/ 24 h 189"/>
              <a:gd name="T30" fmla="*/ 91 w 258"/>
              <a:gd name="T31" fmla="*/ 14 h 189"/>
              <a:gd name="T32" fmla="*/ 78 w 258"/>
              <a:gd name="T33" fmla="*/ 188 h 189"/>
              <a:gd name="T34" fmla="*/ 91 w 258"/>
              <a:gd name="T35" fmla="*/ 162 h 189"/>
              <a:gd name="T36" fmla="*/ 78 w 258"/>
              <a:gd name="T37" fmla="*/ 176 h 189"/>
              <a:gd name="T38" fmla="*/ 91 w 258"/>
              <a:gd name="T39" fmla="*/ 42 h 189"/>
              <a:gd name="T40" fmla="*/ 80 w 258"/>
              <a:gd name="T41" fmla="*/ 134 h 189"/>
              <a:gd name="T42" fmla="*/ 78 w 258"/>
              <a:gd name="T43" fmla="*/ 64 h 189"/>
              <a:gd name="T44" fmla="*/ 78 w 258"/>
              <a:gd name="T45" fmla="*/ 33 h 189"/>
              <a:gd name="T46" fmla="*/ 91 w 258"/>
              <a:gd name="T47" fmla="*/ 42 h 189"/>
              <a:gd name="T48" fmla="*/ 60 w 258"/>
              <a:gd name="T49" fmla="*/ 18 h 189"/>
              <a:gd name="T50" fmla="*/ 68 w 258"/>
              <a:gd name="T51" fmla="*/ 42 h 189"/>
              <a:gd name="T52" fmla="*/ 78 w 258"/>
              <a:gd name="T53" fmla="*/ 33 h 189"/>
              <a:gd name="T54" fmla="*/ 78 w 258"/>
              <a:gd name="T55" fmla="*/ 9 h 189"/>
              <a:gd name="T56" fmla="*/ 78 w 258"/>
              <a:gd name="T57" fmla="*/ 188 h 189"/>
              <a:gd name="T58" fmla="*/ 60 w 258"/>
              <a:gd name="T59" fmla="*/ 176 h 189"/>
              <a:gd name="T60" fmla="*/ 78 w 258"/>
              <a:gd name="T61" fmla="*/ 64 h 189"/>
              <a:gd name="T62" fmla="*/ 60 w 258"/>
              <a:gd name="T63" fmla="*/ 134 h 189"/>
              <a:gd name="T64" fmla="*/ 70 w 258"/>
              <a:gd name="T65" fmla="*/ 116 h 189"/>
              <a:gd name="T66" fmla="*/ 60 w 258"/>
              <a:gd name="T67" fmla="*/ 87 h 189"/>
              <a:gd name="T68" fmla="*/ 76 w 258"/>
              <a:gd name="T69" fmla="*/ 68 h 189"/>
              <a:gd name="T70" fmla="*/ 60 w 258"/>
              <a:gd name="T71" fmla="*/ 18 h 189"/>
              <a:gd name="T72" fmla="*/ 60 w 258"/>
              <a:gd name="T73" fmla="*/ 187 h 189"/>
              <a:gd name="T74" fmla="*/ 59 w 258"/>
              <a:gd name="T75" fmla="*/ 175 h 189"/>
              <a:gd name="T76" fmla="*/ 49 w 258"/>
              <a:gd name="T77" fmla="*/ 144 h 189"/>
              <a:gd name="T78" fmla="*/ 60 w 258"/>
              <a:gd name="T79" fmla="*/ 125 h 189"/>
              <a:gd name="T80" fmla="*/ 41 w 258"/>
              <a:gd name="T81" fmla="*/ 125 h 189"/>
              <a:gd name="T82" fmla="*/ 60 w 258"/>
              <a:gd name="T83" fmla="*/ 87 h 189"/>
              <a:gd name="T84" fmla="*/ 51 w 258"/>
              <a:gd name="T85" fmla="*/ 76 h 189"/>
              <a:gd name="T86" fmla="*/ 43 w 258"/>
              <a:gd name="T87" fmla="*/ 51 h 189"/>
              <a:gd name="T88" fmla="*/ 60 w 258"/>
              <a:gd name="T89" fmla="*/ 1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58" h="189">
                <a:moveTo>
                  <a:pt x="253" y="104"/>
                </a:moveTo>
                <a:cubicBezTo>
                  <a:pt x="258" y="60"/>
                  <a:pt x="213" y="31"/>
                  <a:pt x="213" y="31"/>
                </a:cubicBezTo>
                <a:cubicBezTo>
                  <a:pt x="210" y="30"/>
                  <a:pt x="207" y="28"/>
                  <a:pt x="204" y="27"/>
                </a:cubicBezTo>
                <a:cubicBezTo>
                  <a:pt x="204" y="69"/>
                  <a:pt x="204" y="69"/>
                  <a:pt x="204" y="69"/>
                </a:cubicBezTo>
                <a:cubicBezTo>
                  <a:pt x="208" y="69"/>
                  <a:pt x="212" y="70"/>
                  <a:pt x="216" y="72"/>
                </a:cubicBezTo>
                <a:cubicBezTo>
                  <a:pt x="230" y="79"/>
                  <a:pt x="235" y="95"/>
                  <a:pt x="228" y="109"/>
                </a:cubicBezTo>
                <a:cubicBezTo>
                  <a:pt x="224" y="119"/>
                  <a:pt x="214" y="125"/>
                  <a:pt x="204" y="125"/>
                </a:cubicBezTo>
                <a:cubicBezTo>
                  <a:pt x="204" y="146"/>
                  <a:pt x="204" y="146"/>
                  <a:pt x="204" y="146"/>
                </a:cubicBezTo>
                <a:cubicBezTo>
                  <a:pt x="230" y="144"/>
                  <a:pt x="249" y="134"/>
                  <a:pt x="253" y="104"/>
                </a:cubicBezTo>
                <a:close/>
                <a:moveTo>
                  <a:pt x="204" y="27"/>
                </a:moveTo>
                <a:cubicBezTo>
                  <a:pt x="156" y="5"/>
                  <a:pt x="119" y="0"/>
                  <a:pt x="91" y="6"/>
                </a:cubicBezTo>
                <a:cubicBezTo>
                  <a:pt x="91" y="14"/>
                  <a:pt x="91" y="14"/>
                  <a:pt x="91" y="14"/>
                </a:cubicBezTo>
                <a:cubicBezTo>
                  <a:pt x="93" y="14"/>
                  <a:pt x="95" y="14"/>
                  <a:pt x="97" y="15"/>
                </a:cubicBezTo>
                <a:cubicBezTo>
                  <a:pt x="97" y="15"/>
                  <a:pt x="97" y="15"/>
                  <a:pt x="97" y="15"/>
                </a:cubicBezTo>
                <a:cubicBezTo>
                  <a:pt x="104" y="19"/>
                  <a:pt x="107" y="27"/>
                  <a:pt x="103" y="34"/>
                </a:cubicBezTo>
                <a:cubicBezTo>
                  <a:pt x="101" y="39"/>
                  <a:pt x="96" y="42"/>
                  <a:pt x="91" y="42"/>
                </a:cubicBezTo>
                <a:cubicBezTo>
                  <a:pt x="91" y="146"/>
                  <a:pt x="91" y="146"/>
                  <a:pt x="91" y="146"/>
                </a:cubicBezTo>
                <a:cubicBezTo>
                  <a:pt x="93" y="151"/>
                  <a:pt x="93" y="157"/>
                  <a:pt x="91" y="162"/>
                </a:cubicBezTo>
                <a:cubicBezTo>
                  <a:pt x="91" y="185"/>
                  <a:pt x="91" y="185"/>
                  <a:pt x="91" y="185"/>
                </a:cubicBezTo>
                <a:cubicBezTo>
                  <a:pt x="117" y="174"/>
                  <a:pt x="138" y="143"/>
                  <a:pt x="166" y="145"/>
                </a:cubicBezTo>
                <a:cubicBezTo>
                  <a:pt x="179" y="147"/>
                  <a:pt x="192" y="147"/>
                  <a:pt x="204" y="146"/>
                </a:cubicBezTo>
                <a:cubicBezTo>
                  <a:pt x="204" y="125"/>
                  <a:pt x="204" y="125"/>
                  <a:pt x="204" y="125"/>
                </a:cubicBezTo>
                <a:cubicBezTo>
                  <a:pt x="199" y="125"/>
                  <a:pt x="195" y="124"/>
                  <a:pt x="191" y="122"/>
                </a:cubicBezTo>
                <a:cubicBezTo>
                  <a:pt x="191" y="122"/>
                  <a:pt x="191" y="122"/>
                  <a:pt x="191" y="122"/>
                </a:cubicBezTo>
                <a:cubicBezTo>
                  <a:pt x="177" y="115"/>
                  <a:pt x="172" y="98"/>
                  <a:pt x="179" y="84"/>
                </a:cubicBezTo>
                <a:cubicBezTo>
                  <a:pt x="184" y="74"/>
                  <a:pt x="193" y="69"/>
                  <a:pt x="204" y="69"/>
                </a:cubicBezTo>
                <a:lnTo>
                  <a:pt x="204" y="27"/>
                </a:lnTo>
                <a:close/>
                <a:moveTo>
                  <a:pt x="91" y="6"/>
                </a:moveTo>
                <a:cubicBezTo>
                  <a:pt x="86" y="6"/>
                  <a:pt x="82" y="8"/>
                  <a:pt x="78" y="9"/>
                </a:cubicBezTo>
                <a:cubicBezTo>
                  <a:pt x="78" y="24"/>
                  <a:pt x="78" y="24"/>
                  <a:pt x="78" y="24"/>
                </a:cubicBezTo>
                <a:cubicBezTo>
                  <a:pt x="78" y="23"/>
                  <a:pt x="78" y="22"/>
                  <a:pt x="78" y="22"/>
                </a:cubicBezTo>
                <a:cubicBezTo>
                  <a:pt x="81" y="17"/>
                  <a:pt x="86" y="14"/>
                  <a:pt x="91" y="14"/>
                </a:cubicBezTo>
                <a:cubicBezTo>
                  <a:pt x="91" y="6"/>
                  <a:pt x="91" y="6"/>
                  <a:pt x="91" y="6"/>
                </a:cubicBezTo>
                <a:close/>
                <a:moveTo>
                  <a:pt x="78" y="188"/>
                </a:moveTo>
                <a:cubicBezTo>
                  <a:pt x="82" y="188"/>
                  <a:pt x="87" y="187"/>
                  <a:pt x="91" y="185"/>
                </a:cubicBezTo>
                <a:cubicBezTo>
                  <a:pt x="91" y="162"/>
                  <a:pt x="91" y="162"/>
                  <a:pt x="91" y="162"/>
                </a:cubicBezTo>
                <a:cubicBezTo>
                  <a:pt x="90" y="163"/>
                  <a:pt x="90" y="164"/>
                  <a:pt x="90" y="165"/>
                </a:cubicBezTo>
                <a:cubicBezTo>
                  <a:pt x="87" y="170"/>
                  <a:pt x="83" y="174"/>
                  <a:pt x="78" y="176"/>
                </a:cubicBezTo>
                <a:cubicBezTo>
                  <a:pt x="78" y="188"/>
                  <a:pt x="78" y="188"/>
                  <a:pt x="78" y="188"/>
                </a:cubicBezTo>
                <a:close/>
                <a:moveTo>
                  <a:pt x="91" y="42"/>
                </a:moveTo>
                <a:cubicBezTo>
                  <a:pt x="91" y="146"/>
                  <a:pt x="91" y="146"/>
                  <a:pt x="91" y="146"/>
                </a:cubicBezTo>
                <a:cubicBezTo>
                  <a:pt x="89" y="141"/>
                  <a:pt x="85" y="136"/>
                  <a:pt x="80" y="134"/>
                </a:cubicBezTo>
                <a:cubicBezTo>
                  <a:pt x="79" y="133"/>
                  <a:pt x="78" y="133"/>
                  <a:pt x="78" y="133"/>
                </a:cubicBezTo>
                <a:cubicBezTo>
                  <a:pt x="78" y="64"/>
                  <a:pt x="78" y="64"/>
                  <a:pt x="78" y="64"/>
                </a:cubicBezTo>
                <a:cubicBezTo>
                  <a:pt x="79" y="61"/>
                  <a:pt x="79" y="57"/>
                  <a:pt x="78" y="54"/>
                </a:cubicBezTo>
                <a:cubicBezTo>
                  <a:pt x="78" y="33"/>
                  <a:pt x="78" y="33"/>
                  <a:pt x="78" y="33"/>
                </a:cubicBezTo>
                <a:cubicBezTo>
                  <a:pt x="79" y="36"/>
                  <a:pt x="81" y="39"/>
                  <a:pt x="84" y="41"/>
                </a:cubicBezTo>
                <a:cubicBezTo>
                  <a:pt x="86" y="42"/>
                  <a:pt x="89" y="42"/>
                  <a:pt x="91" y="42"/>
                </a:cubicBezTo>
                <a:close/>
                <a:moveTo>
                  <a:pt x="78" y="9"/>
                </a:moveTo>
                <a:cubicBezTo>
                  <a:pt x="71" y="11"/>
                  <a:pt x="65" y="14"/>
                  <a:pt x="60" y="18"/>
                </a:cubicBezTo>
                <a:cubicBezTo>
                  <a:pt x="60" y="40"/>
                  <a:pt x="60" y="40"/>
                  <a:pt x="60" y="40"/>
                </a:cubicBezTo>
                <a:cubicBezTo>
                  <a:pt x="62" y="40"/>
                  <a:pt x="65" y="41"/>
                  <a:pt x="68" y="42"/>
                </a:cubicBezTo>
                <a:cubicBezTo>
                  <a:pt x="73" y="45"/>
                  <a:pt x="76" y="49"/>
                  <a:pt x="78" y="54"/>
                </a:cubicBezTo>
                <a:cubicBezTo>
                  <a:pt x="78" y="33"/>
                  <a:pt x="78" y="33"/>
                  <a:pt x="78" y="33"/>
                </a:cubicBezTo>
                <a:cubicBezTo>
                  <a:pt x="77" y="30"/>
                  <a:pt x="77" y="27"/>
                  <a:pt x="78" y="24"/>
                </a:cubicBezTo>
                <a:cubicBezTo>
                  <a:pt x="78" y="9"/>
                  <a:pt x="78" y="9"/>
                  <a:pt x="78" y="9"/>
                </a:cubicBezTo>
                <a:close/>
                <a:moveTo>
                  <a:pt x="60" y="187"/>
                </a:moveTo>
                <a:cubicBezTo>
                  <a:pt x="66" y="188"/>
                  <a:pt x="72" y="189"/>
                  <a:pt x="78" y="188"/>
                </a:cubicBezTo>
                <a:cubicBezTo>
                  <a:pt x="78" y="176"/>
                  <a:pt x="78" y="176"/>
                  <a:pt x="78" y="176"/>
                </a:cubicBezTo>
                <a:cubicBezTo>
                  <a:pt x="72" y="178"/>
                  <a:pt x="65" y="178"/>
                  <a:pt x="60" y="176"/>
                </a:cubicBezTo>
                <a:cubicBezTo>
                  <a:pt x="60" y="187"/>
                  <a:pt x="60" y="187"/>
                  <a:pt x="60" y="187"/>
                </a:cubicBezTo>
                <a:close/>
                <a:moveTo>
                  <a:pt x="78" y="64"/>
                </a:moveTo>
                <a:cubicBezTo>
                  <a:pt x="78" y="133"/>
                  <a:pt x="78" y="133"/>
                  <a:pt x="78" y="133"/>
                </a:cubicBezTo>
                <a:cubicBezTo>
                  <a:pt x="72" y="131"/>
                  <a:pt x="65" y="131"/>
                  <a:pt x="60" y="134"/>
                </a:cubicBezTo>
                <a:cubicBezTo>
                  <a:pt x="60" y="125"/>
                  <a:pt x="60" y="125"/>
                  <a:pt x="60" y="125"/>
                </a:cubicBezTo>
                <a:cubicBezTo>
                  <a:pt x="64" y="123"/>
                  <a:pt x="67" y="120"/>
                  <a:pt x="70" y="116"/>
                </a:cubicBezTo>
                <a:cubicBezTo>
                  <a:pt x="75" y="105"/>
                  <a:pt x="71" y="92"/>
                  <a:pt x="60" y="87"/>
                </a:cubicBezTo>
                <a:cubicBezTo>
                  <a:pt x="60" y="87"/>
                  <a:pt x="60" y="87"/>
                  <a:pt x="60" y="87"/>
                </a:cubicBezTo>
                <a:cubicBezTo>
                  <a:pt x="60" y="78"/>
                  <a:pt x="60" y="78"/>
                  <a:pt x="60" y="78"/>
                </a:cubicBezTo>
                <a:cubicBezTo>
                  <a:pt x="66" y="78"/>
                  <a:pt x="73" y="74"/>
                  <a:pt x="76" y="68"/>
                </a:cubicBezTo>
                <a:cubicBezTo>
                  <a:pt x="77" y="66"/>
                  <a:pt x="77" y="65"/>
                  <a:pt x="78" y="64"/>
                </a:cubicBezTo>
                <a:close/>
                <a:moveTo>
                  <a:pt x="60" y="18"/>
                </a:moveTo>
                <a:cubicBezTo>
                  <a:pt x="0" y="56"/>
                  <a:pt x="10" y="159"/>
                  <a:pt x="46" y="180"/>
                </a:cubicBezTo>
                <a:cubicBezTo>
                  <a:pt x="51" y="183"/>
                  <a:pt x="55" y="185"/>
                  <a:pt x="60" y="187"/>
                </a:cubicBezTo>
                <a:cubicBezTo>
                  <a:pt x="60" y="176"/>
                  <a:pt x="60" y="176"/>
                  <a:pt x="60" y="176"/>
                </a:cubicBezTo>
                <a:cubicBezTo>
                  <a:pt x="59" y="175"/>
                  <a:pt x="59" y="175"/>
                  <a:pt x="59" y="175"/>
                </a:cubicBezTo>
                <a:cubicBezTo>
                  <a:pt x="59" y="175"/>
                  <a:pt x="59" y="175"/>
                  <a:pt x="59" y="175"/>
                </a:cubicBezTo>
                <a:cubicBezTo>
                  <a:pt x="48" y="170"/>
                  <a:pt x="43" y="156"/>
                  <a:pt x="49" y="144"/>
                </a:cubicBezTo>
                <a:cubicBezTo>
                  <a:pt x="51" y="139"/>
                  <a:pt x="55" y="136"/>
                  <a:pt x="60" y="134"/>
                </a:cubicBezTo>
                <a:cubicBezTo>
                  <a:pt x="60" y="125"/>
                  <a:pt x="60" y="125"/>
                  <a:pt x="60" y="125"/>
                </a:cubicBezTo>
                <a:cubicBezTo>
                  <a:pt x="54" y="128"/>
                  <a:pt x="47" y="128"/>
                  <a:pt x="41" y="125"/>
                </a:cubicBezTo>
                <a:cubicBezTo>
                  <a:pt x="41" y="125"/>
                  <a:pt x="41" y="125"/>
                  <a:pt x="41" y="125"/>
                </a:cubicBezTo>
                <a:cubicBezTo>
                  <a:pt x="31" y="120"/>
                  <a:pt x="26" y="107"/>
                  <a:pt x="32" y="97"/>
                </a:cubicBezTo>
                <a:cubicBezTo>
                  <a:pt x="37" y="86"/>
                  <a:pt x="49" y="82"/>
                  <a:pt x="60" y="87"/>
                </a:cubicBezTo>
                <a:cubicBezTo>
                  <a:pt x="60" y="78"/>
                  <a:pt x="60" y="78"/>
                  <a:pt x="60" y="78"/>
                </a:cubicBezTo>
                <a:cubicBezTo>
                  <a:pt x="57" y="78"/>
                  <a:pt x="54" y="77"/>
                  <a:pt x="51" y="76"/>
                </a:cubicBezTo>
                <a:cubicBezTo>
                  <a:pt x="42" y="71"/>
                  <a:pt x="38" y="60"/>
                  <a:pt x="43" y="51"/>
                </a:cubicBezTo>
                <a:cubicBezTo>
                  <a:pt x="43" y="51"/>
                  <a:pt x="43" y="51"/>
                  <a:pt x="43" y="51"/>
                </a:cubicBezTo>
                <a:cubicBezTo>
                  <a:pt x="46" y="44"/>
                  <a:pt x="53" y="40"/>
                  <a:pt x="60" y="40"/>
                </a:cubicBezTo>
                <a:lnTo>
                  <a:pt x="60" y="18"/>
                </a:lnTo>
                <a:close/>
              </a:path>
            </a:pathLst>
          </a:cu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sz="2805">
              <a:solidFill>
                <a:schemeClr val="lt1"/>
              </a:solidFill>
            </a:endParaRPr>
          </a:p>
        </p:txBody>
      </p:sp>
      <p:grpSp>
        <p:nvGrpSpPr>
          <p:cNvPr id="34" name="Group 127"/>
          <p:cNvGrpSpPr/>
          <p:nvPr/>
        </p:nvGrpSpPr>
        <p:grpSpPr>
          <a:xfrm>
            <a:off x="8481555" y="4741224"/>
            <a:ext cx="507869" cy="654051"/>
            <a:chOff x="8610600" y="4127500"/>
            <a:chExt cx="508001" cy="654050"/>
          </a:xfrm>
          <a:solidFill>
            <a:schemeClr val="accent1"/>
          </a:solidFill>
        </p:grpSpPr>
        <p:sp>
          <p:nvSpPr>
            <p:cNvPr id="35" name="Freeform 33"/>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gr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sz="2805">
                <a:solidFill>
                  <a:schemeClr val="lt1"/>
                </a:solidFill>
              </a:endParaRPr>
            </a:p>
          </p:txBody>
        </p:sp>
        <p:sp>
          <p:nvSpPr>
            <p:cNvPr id="36" name="Freeform 34"/>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gr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sz="2805">
                <a:solidFill>
                  <a:schemeClr val="lt1"/>
                </a:solidFill>
              </a:endParaRPr>
            </a:p>
          </p:txBody>
        </p:sp>
        <p:sp>
          <p:nvSpPr>
            <p:cNvPr id="37" name="Freeform 35"/>
            <p:cNvSpPr/>
            <p:nvPr/>
          </p:nvSpPr>
          <p:spPr bwMode="auto">
            <a:xfrm>
              <a:off x="8610600" y="4144963"/>
              <a:ext cx="496888" cy="433388"/>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gr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sz="2805">
                <a:solidFill>
                  <a:schemeClr val="lt1"/>
                </a:solidFill>
              </a:endParaRPr>
            </a:p>
          </p:txBody>
        </p:sp>
        <p:sp>
          <p:nvSpPr>
            <p:cNvPr id="38" name="Freeform 36"/>
            <p:cNvSpPr/>
            <p:nvPr/>
          </p:nvSpPr>
          <p:spPr bwMode="auto">
            <a:xfrm>
              <a:off x="8729663" y="4613275"/>
              <a:ext cx="141288" cy="168275"/>
            </a:xfrm>
            <a:custGeom>
              <a:avLst/>
              <a:gdLst>
                <a:gd name="T0" fmla="*/ 45 w 65"/>
                <a:gd name="T1" fmla="*/ 5 h 77"/>
                <a:gd name="T2" fmla="*/ 45 w 65"/>
                <a:gd name="T3" fmla="*/ 28 h 77"/>
                <a:gd name="T4" fmla="*/ 25 w 65"/>
                <a:gd name="T5" fmla="*/ 45 h 77"/>
                <a:gd name="T6" fmla="*/ 1 w 65"/>
                <a:gd name="T7" fmla="*/ 64 h 77"/>
                <a:gd name="T8" fmla="*/ 65 w 65"/>
                <a:gd name="T9" fmla="*/ 77 h 77"/>
                <a:gd name="T10" fmla="*/ 65 w 65"/>
                <a:gd name="T11" fmla="*/ 0 h 77"/>
                <a:gd name="T12" fmla="*/ 45 w 65"/>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5" h="77">
                  <a:moveTo>
                    <a:pt x="45" y="5"/>
                  </a:moveTo>
                  <a:cubicBezTo>
                    <a:pt x="45" y="28"/>
                    <a:pt x="45" y="28"/>
                    <a:pt x="45" y="28"/>
                  </a:cubicBezTo>
                  <a:cubicBezTo>
                    <a:pt x="45" y="28"/>
                    <a:pt x="39" y="40"/>
                    <a:pt x="25" y="45"/>
                  </a:cubicBezTo>
                  <a:cubicBezTo>
                    <a:pt x="12" y="49"/>
                    <a:pt x="0" y="56"/>
                    <a:pt x="1" y="64"/>
                  </a:cubicBezTo>
                  <a:cubicBezTo>
                    <a:pt x="2" y="71"/>
                    <a:pt x="18" y="77"/>
                    <a:pt x="65" y="77"/>
                  </a:cubicBezTo>
                  <a:cubicBezTo>
                    <a:pt x="65" y="0"/>
                    <a:pt x="65" y="0"/>
                    <a:pt x="65" y="0"/>
                  </a:cubicBezTo>
                  <a:lnTo>
                    <a:pt x="45" y="5"/>
                  </a:lnTo>
                  <a:close/>
                </a:path>
              </a:pathLst>
            </a:custGeom>
            <a:gr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sz="2805">
                <a:solidFill>
                  <a:schemeClr val="lt1"/>
                </a:solidFill>
              </a:endParaRPr>
            </a:p>
          </p:txBody>
        </p:sp>
        <p:sp>
          <p:nvSpPr>
            <p:cNvPr id="39" name="Freeform 37"/>
            <p:cNvSpPr/>
            <p:nvPr/>
          </p:nvSpPr>
          <p:spPr bwMode="auto">
            <a:xfrm>
              <a:off x="8855075" y="4613275"/>
              <a:ext cx="134938" cy="168275"/>
            </a:xfrm>
            <a:custGeom>
              <a:avLst/>
              <a:gdLst>
                <a:gd name="T0" fmla="*/ 14 w 62"/>
                <a:gd name="T1" fmla="*/ 5 h 77"/>
                <a:gd name="T2" fmla="*/ 14 w 62"/>
                <a:gd name="T3" fmla="*/ 28 h 77"/>
                <a:gd name="T4" fmla="*/ 32 w 62"/>
                <a:gd name="T5" fmla="*/ 45 h 77"/>
                <a:gd name="T6" fmla="*/ 61 w 62"/>
                <a:gd name="T7" fmla="*/ 64 h 77"/>
                <a:gd name="T8" fmla="*/ 0 w 62"/>
                <a:gd name="T9" fmla="*/ 77 h 77"/>
                <a:gd name="T10" fmla="*/ 0 w 62"/>
                <a:gd name="T11" fmla="*/ 0 h 77"/>
                <a:gd name="T12" fmla="*/ 14 w 62"/>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2" h="77">
                  <a:moveTo>
                    <a:pt x="14" y="5"/>
                  </a:moveTo>
                  <a:cubicBezTo>
                    <a:pt x="14" y="28"/>
                    <a:pt x="14" y="28"/>
                    <a:pt x="14" y="28"/>
                  </a:cubicBezTo>
                  <a:cubicBezTo>
                    <a:pt x="14" y="28"/>
                    <a:pt x="19" y="40"/>
                    <a:pt x="32" y="45"/>
                  </a:cubicBezTo>
                  <a:cubicBezTo>
                    <a:pt x="46" y="49"/>
                    <a:pt x="62" y="56"/>
                    <a:pt x="61" y="64"/>
                  </a:cubicBezTo>
                  <a:cubicBezTo>
                    <a:pt x="60" y="71"/>
                    <a:pt x="34" y="77"/>
                    <a:pt x="0" y="77"/>
                  </a:cubicBezTo>
                  <a:cubicBezTo>
                    <a:pt x="0" y="0"/>
                    <a:pt x="0" y="0"/>
                    <a:pt x="0" y="0"/>
                  </a:cubicBezTo>
                  <a:lnTo>
                    <a:pt x="14" y="5"/>
                  </a:lnTo>
                  <a:close/>
                </a:path>
              </a:pathLst>
            </a:custGeom>
            <a:gr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sz="2805">
                <a:solidFill>
                  <a:schemeClr val="lt1"/>
                </a:solidFill>
              </a:endParaRPr>
            </a:p>
          </p:txBody>
        </p:sp>
        <p:sp>
          <p:nvSpPr>
            <p:cNvPr id="40" name="Freeform 38"/>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gr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sz="2805">
                <a:solidFill>
                  <a:schemeClr val="lt1"/>
                </a:solidFill>
              </a:endParaRPr>
            </a:p>
          </p:txBody>
        </p:sp>
        <p:sp>
          <p:nvSpPr>
            <p:cNvPr id="41" name="Freeform 39"/>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gr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sz="2805">
                <a:solidFill>
                  <a:schemeClr val="lt1"/>
                </a:solidFill>
              </a:endParaRPr>
            </a:p>
          </p:txBody>
        </p:sp>
        <p:sp>
          <p:nvSpPr>
            <p:cNvPr id="42" name="Freeform 40"/>
            <p:cNvSpPr/>
            <p:nvPr/>
          </p:nvSpPr>
          <p:spPr bwMode="auto">
            <a:xfrm>
              <a:off x="8610600" y="4144963"/>
              <a:ext cx="496888" cy="433388"/>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gr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sz="2805">
                <a:solidFill>
                  <a:schemeClr val="lt1"/>
                </a:solidFill>
              </a:endParaRPr>
            </a:p>
          </p:txBody>
        </p:sp>
      </p:grpSp>
      <p:sp>
        <p:nvSpPr>
          <p:cNvPr id="43" name="Freeform 41"/>
          <p:cNvSpPr>
            <a:spLocks noEditPoints="1"/>
          </p:cNvSpPr>
          <p:nvPr/>
        </p:nvSpPr>
        <p:spPr bwMode="auto">
          <a:xfrm>
            <a:off x="8902134" y="4080824"/>
            <a:ext cx="428513" cy="390525"/>
          </a:xfrm>
          <a:custGeom>
            <a:avLst/>
            <a:gdLst>
              <a:gd name="T0" fmla="*/ 116 w 196"/>
              <a:gd name="T1" fmla="*/ 2 h 179"/>
              <a:gd name="T2" fmla="*/ 98 w 196"/>
              <a:gd name="T3" fmla="*/ 0 h 179"/>
              <a:gd name="T4" fmla="*/ 98 w 196"/>
              <a:gd name="T5" fmla="*/ 17 h 179"/>
              <a:gd name="T6" fmla="*/ 113 w 196"/>
              <a:gd name="T7" fmla="*/ 18 h 179"/>
              <a:gd name="T8" fmla="*/ 169 w 196"/>
              <a:gd name="T9" fmla="*/ 105 h 179"/>
              <a:gd name="T10" fmla="*/ 98 w 196"/>
              <a:gd name="T11" fmla="*/ 163 h 179"/>
              <a:gd name="T12" fmla="*/ 98 w 196"/>
              <a:gd name="T13" fmla="*/ 179 h 179"/>
              <a:gd name="T14" fmla="*/ 185 w 196"/>
              <a:gd name="T15" fmla="*/ 108 h 179"/>
              <a:gd name="T16" fmla="*/ 116 w 196"/>
              <a:gd name="T17" fmla="*/ 2 h 179"/>
              <a:gd name="T18" fmla="*/ 98 w 196"/>
              <a:gd name="T19" fmla="*/ 0 h 179"/>
              <a:gd name="T20" fmla="*/ 10 w 196"/>
              <a:gd name="T21" fmla="*/ 71 h 179"/>
              <a:gd name="T22" fmla="*/ 79 w 196"/>
              <a:gd name="T23" fmla="*/ 177 h 179"/>
              <a:gd name="T24" fmla="*/ 98 w 196"/>
              <a:gd name="T25" fmla="*/ 179 h 179"/>
              <a:gd name="T26" fmla="*/ 98 w 196"/>
              <a:gd name="T27" fmla="*/ 163 h 179"/>
              <a:gd name="T28" fmla="*/ 83 w 196"/>
              <a:gd name="T29" fmla="*/ 161 h 179"/>
              <a:gd name="T30" fmla="*/ 83 w 196"/>
              <a:gd name="T31" fmla="*/ 161 h 179"/>
              <a:gd name="T32" fmla="*/ 26 w 196"/>
              <a:gd name="T33" fmla="*/ 75 h 179"/>
              <a:gd name="T34" fmla="*/ 98 w 196"/>
              <a:gd name="T35" fmla="*/ 17 h 179"/>
              <a:gd name="T36" fmla="*/ 98 w 196"/>
              <a:gd name="T37" fmla="*/ 0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6" h="179">
                <a:moveTo>
                  <a:pt x="116" y="2"/>
                </a:moveTo>
                <a:cubicBezTo>
                  <a:pt x="110" y="1"/>
                  <a:pt x="104" y="0"/>
                  <a:pt x="98" y="0"/>
                </a:cubicBezTo>
                <a:cubicBezTo>
                  <a:pt x="98" y="17"/>
                  <a:pt x="98" y="17"/>
                  <a:pt x="98" y="17"/>
                </a:cubicBezTo>
                <a:cubicBezTo>
                  <a:pt x="103" y="17"/>
                  <a:pt x="108" y="17"/>
                  <a:pt x="113" y="18"/>
                </a:cubicBezTo>
                <a:cubicBezTo>
                  <a:pt x="152" y="27"/>
                  <a:pt x="177" y="65"/>
                  <a:pt x="169" y="105"/>
                </a:cubicBezTo>
                <a:cubicBezTo>
                  <a:pt x="162" y="139"/>
                  <a:pt x="131" y="163"/>
                  <a:pt x="98" y="163"/>
                </a:cubicBezTo>
                <a:cubicBezTo>
                  <a:pt x="98" y="179"/>
                  <a:pt x="98" y="179"/>
                  <a:pt x="98" y="179"/>
                </a:cubicBezTo>
                <a:cubicBezTo>
                  <a:pt x="139" y="179"/>
                  <a:pt x="177" y="150"/>
                  <a:pt x="185" y="108"/>
                </a:cubicBezTo>
                <a:cubicBezTo>
                  <a:pt x="196" y="60"/>
                  <a:pt x="165" y="12"/>
                  <a:pt x="116" y="2"/>
                </a:cubicBezTo>
                <a:close/>
                <a:moveTo>
                  <a:pt x="98" y="0"/>
                </a:moveTo>
                <a:cubicBezTo>
                  <a:pt x="56" y="0"/>
                  <a:pt x="19" y="29"/>
                  <a:pt x="10" y="71"/>
                </a:cubicBezTo>
                <a:cubicBezTo>
                  <a:pt x="0" y="120"/>
                  <a:pt x="31" y="167"/>
                  <a:pt x="79" y="177"/>
                </a:cubicBezTo>
                <a:cubicBezTo>
                  <a:pt x="85" y="179"/>
                  <a:pt x="92" y="179"/>
                  <a:pt x="98" y="179"/>
                </a:cubicBezTo>
                <a:cubicBezTo>
                  <a:pt x="98" y="163"/>
                  <a:pt x="98" y="163"/>
                  <a:pt x="98" y="163"/>
                </a:cubicBezTo>
                <a:cubicBezTo>
                  <a:pt x="93" y="163"/>
                  <a:pt x="88" y="162"/>
                  <a:pt x="83" y="161"/>
                </a:cubicBezTo>
                <a:cubicBezTo>
                  <a:pt x="83" y="161"/>
                  <a:pt x="83" y="161"/>
                  <a:pt x="83" y="161"/>
                </a:cubicBezTo>
                <a:cubicBezTo>
                  <a:pt x="43" y="153"/>
                  <a:pt x="18" y="114"/>
                  <a:pt x="26" y="75"/>
                </a:cubicBezTo>
                <a:cubicBezTo>
                  <a:pt x="33" y="40"/>
                  <a:pt x="64" y="17"/>
                  <a:pt x="98" y="17"/>
                </a:cubicBezTo>
                <a:lnTo>
                  <a:pt x="98" y="0"/>
                </a:lnTo>
                <a:close/>
              </a:path>
            </a:pathLst>
          </a:cu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sz="2805">
              <a:solidFill>
                <a:schemeClr val="lt1"/>
              </a:solidFill>
            </a:endParaRPr>
          </a:p>
        </p:txBody>
      </p:sp>
      <p:sp>
        <p:nvSpPr>
          <p:cNvPr id="44" name="Freeform 42"/>
          <p:cNvSpPr/>
          <p:nvPr/>
        </p:nvSpPr>
        <p:spPr bwMode="auto">
          <a:xfrm>
            <a:off x="9013230" y="4441187"/>
            <a:ext cx="92051" cy="198439"/>
          </a:xfrm>
          <a:custGeom>
            <a:avLst/>
            <a:gdLst>
              <a:gd name="T0" fmla="*/ 33 w 58"/>
              <a:gd name="T1" fmla="*/ 125 h 125"/>
              <a:gd name="T2" fmla="*/ 0 w 58"/>
              <a:gd name="T3" fmla="*/ 118 h 125"/>
              <a:gd name="T4" fmla="*/ 25 w 58"/>
              <a:gd name="T5" fmla="*/ 0 h 125"/>
              <a:gd name="T6" fmla="*/ 58 w 58"/>
              <a:gd name="T7" fmla="*/ 7 h 125"/>
              <a:gd name="T8" fmla="*/ 33 w 58"/>
              <a:gd name="T9" fmla="*/ 125 h 125"/>
            </a:gdLst>
            <a:ahLst/>
            <a:cxnLst>
              <a:cxn ang="0">
                <a:pos x="T0" y="T1"/>
              </a:cxn>
              <a:cxn ang="0">
                <a:pos x="T2" y="T3"/>
              </a:cxn>
              <a:cxn ang="0">
                <a:pos x="T4" y="T5"/>
              </a:cxn>
              <a:cxn ang="0">
                <a:pos x="T6" y="T7"/>
              </a:cxn>
              <a:cxn ang="0">
                <a:pos x="T8" y="T9"/>
              </a:cxn>
            </a:cxnLst>
            <a:rect l="0" t="0" r="r" b="b"/>
            <a:pathLst>
              <a:path w="58" h="125">
                <a:moveTo>
                  <a:pt x="33" y="125"/>
                </a:moveTo>
                <a:lnTo>
                  <a:pt x="0" y="118"/>
                </a:lnTo>
                <a:lnTo>
                  <a:pt x="25" y="0"/>
                </a:lnTo>
                <a:lnTo>
                  <a:pt x="58" y="7"/>
                </a:lnTo>
                <a:lnTo>
                  <a:pt x="33" y="125"/>
                </a:lnTo>
                <a:close/>
              </a:path>
            </a:pathLst>
          </a:cu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sz="2805">
              <a:solidFill>
                <a:schemeClr val="lt1"/>
              </a:solidFill>
            </a:endParaRPr>
          </a:p>
        </p:txBody>
      </p:sp>
      <p:sp>
        <p:nvSpPr>
          <p:cNvPr id="45" name="Freeform 43"/>
          <p:cNvSpPr/>
          <p:nvPr/>
        </p:nvSpPr>
        <p:spPr bwMode="auto">
          <a:xfrm>
            <a:off x="8975140" y="4501512"/>
            <a:ext cx="130141" cy="268288"/>
          </a:xfrm>
          <a:custGeom>
            <a:avLst/>
            <a:gdLst>
              <a:gd name="T0" fmla="*/ 40 w 60"/>
              <a:gd name="T1" fmla="*/ 106 h 123"/>
              <a:gd name="T2" fmla="*/ 18 w 60"/>
              <a:gd name="T3" fmla="*/ 121 h 123"/>
              <a:gd name="T4" fmla="*/ 3 w 60"/>
              <a:gd name="T5" fmla="*/ 98 h 123"/>
              <a:gd name="T6" fmla="*/ 20 w 60"/>
              <a:gd name="T7" fmla="*/ 17 h 123"/>
              <a:gd name="T8" fmla="*/ 42 w 60"/>
              <a:gd name="T9" fmla="*/ 2 h 123"/>
              <a:gd name="T10" fmla="*/ 57 w 60"/>
              <a:gd name="T11" fmla="*/ 25 h 123"/>
              <a:gd name="T12" fmla="*/ 40 w 60"/>
              <a:gd name="T13" fmla="*/ 106 h 123"/>
            </a:gdLst>
            <a:ahLst/>
            <a:cxnLst>
              <a:cxn ang="0">
                <a:pos x="T0" y="T1"/>
              </a:cxn>
              <a:cxn ang="0">
                <a:pos x="T2" y="T3"/>
              </a:cxn>
              <a:cxn ang="0">
                <a:pos x="T4" y="T5"/>
              </a:cxn>
              <a:cxn ang="0">
                <a:pos x="T6" y="T7"/>
              </a:cxn>
              <a:cxn ang="0">
                <a:pos x="T8" y="T9"/>
              </a:cxn>
              <a:cxn ang="0">
                <a:pos x="T10" y="T11"/>
              </a:cxn>
              <a:cxn ang="0">
                <a:pos x="T12" y="T13"/>
              </a:cxn>
            </a:cxnLst>
            <a:rect l="0" t="0" r="r" b="b"/>
            <a:pathLst>
              <a:path w="60" h="123">
                <a:moveTo>
                  <a:pt x="40" y="106"/>
                </a:moveTo>
                <a:cubicBezTo>
                  <a:pt x="38" y="116"/>
                  <a:pt x="28" y="123"/>
                  <a:pt x="18" y="121"/>
                </a:cubicBezTo>
                <a:cubicBezTo>
                  <a:pt x="7" y="118"/>
                  <a:pt x="0" y="108"/>
                  <a:pt x="3" y="98"/>
                </a:cubicBezTo>
                <a:cubicBezTo>
                  <a:pt x="20" y="17"/>
                  <a:pt x="20" y="17"/>
                  <a:pt x="20" y="17"/>
                </a:cubicBezTo>
                <a:cubicBezTo>
                  <a:pt x="22" y="6"/>
                  <a:pt x="32" y="0"/>
                  <a:pt x="42" y="2"/>
                </a:cubicBezTo>
                <a:cubicBezTo>
                  <a:pt x="53" y="4"/>
                  <a:pt x="60" y="14"/>
                  <a:pt x="57" y="25"/>
                </a:cubicBezTo>
                <a:lnTo>
                  <a:pt x="40" y="106"/>
                </a:lnTo>
                <a:close/>
              </a:path>
            </a:pathLst>
          </a:cu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sz="2805">
              <a:solidFill>
                <a:schemeClr val="lt1"/>
              </a:solidFill>
            </a:endParaRPr>
          </a:p>
        </p:txBody>
      </p:sp>
      <p:sp>
        <p:nvSpPr>
          <p:cNvPr id="46" name="Freeform 44"/>
          <p:cNvSpPr/>
          <p:nvPr/>
        </p:nvSpPr>
        <p:spPr bwMode="auto">
          <a:xfrm>
            <a:off x="7786412" y="1496376"/>
            <a:ext cx="523739" cy="479425"/>
          </a:xfrm>
          <a:custGeom>
            <a:avLst/>
            <a:gdLst>
              <a:gd name="T0" fmla="*/ 117 w 240"/>
              <a:gd name="T1" fmla="*/ 220 h 220"/>
              <a:gd name="T2" fmla="*/ 0 w 240"/>
              <a:gd name="T3" fmla="*/ 219 h 220"/>
              <a:gd name="T4" fmla="*/ 0 w 240"/>
              <a:gd name="T5" fmla="*/ 44 h 220"/>
              <a:gd name="T6" fmla="*/ 120 w 240"/>
              <a:gd name="T7" fmla="*/ 44 h 220"/>
              <a:gd name="T8" fmla="*/ 240 w 240"/>
              <a:gd name="T9" fmla="*/ 44 h 220"/>
              <a:gd name="T10" fmla="*/ 240 w 240"/>
              <a:gd name="T11" fmla="*/ 219 h 220"/>
              <a:gd name="T12" fmla="*/ 117 w 240"/>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0" h="220">
                <a:moveTo>
                  <a:pt x="117" y="220"/>
                </a:moveTo>
                <a:cubicBezTo>
                  <a:pt x="117" y="220"/>
                  <a:pt x="76" y="179"/>
                  <a:pt x="0" y="219"/>
                </a:cubicBezTo>
                <a:cubicBezTo>
                  <a:pt x="0" y="44"/>
                  <a:pt x="0" y="44"/>
                  <a:pt x="0" y="44"/>
                </a:cubicBezTo>
                <a:cubicBezTo>
                  <a:pt x="0" y="44"/>
                  <a:pt x="78" y="0"/>
                  <a:pt x="120" y="44"/>
                </a:cubicBezTo>
                <a:cubicBezTo>
                  <a:pt x="240" y="44"/>
                  <a:pt x="240" y="44"/>
                  <a:pt x="240" y="44"/>
                </a:cubicBezTo>
                <a:cubicBezTo>
                  <a:pt x="240" y="219"/>
                  <a:pt x="240" y="219"/>
                  <a:pt x="240" y="219"/>
                </a:cubicBezTo>
                <a:lnTo>
                  <a:pt x="117" y="220"/>
                </a:lnTo>
                <a:close/>
              </a:path>
            </a:pathLst>
          </a:cu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sz="2805">
              <a:solidFill>
                <a:schemeClr val="lt1"/>
              </a:solidFill>
            </a:endParaRPr>
          </a:p>
        </p:txBody>
      </p:sp>
      <p:sp>
        <p:nvSpPr>
          <p:cNvPr id="47" name="Freeform 45"/>
          <p:cNvSpPr>
            <a:spLocks noEditPoints="1"/>
          </p:cNvSpPr>
          <p:nvPr/>
        </p:nvSpPr>
        <p:spPr bwMode="auto">
          <a:xfrm>
            <a:off x="7630877" y="4157025"/>
            <a:ext cx="638009" cy="528639"/>
          </a:xfrm>
          <a:custGeom>
            <a:avLst/>
            <a:gdLst>
              <a:gd name="T0" fmla="*/ 199 w 293"/>
              <a:gd name="T1" fmla="*/ 192 h 242"/>
              <a:gd name="T2" fmla="*/ 219 w 293"/>
              <a:gd name="T3" fmla="*/ 205 h 242"/>
              <a:gd name="T4" fmla="*/ 219 w 293"/>
              <a:gd name="T5" fmla="*/ 214 h 242"/>
              <a:gd name="T6" fmla="*/ 199 w 293"/>
              <a:gd name="T7" fmla="*/ 214 h 242"/>
              <a:gd name="T8" fmla="*/ 219 w 293"/>
              <a:gd name="T9" fmla="*/ 242 h 242"/>
              <a:gd name="T10" fmla="*/ 242 w 293"/>
              <a:gd name="T11" fmla="*/ 216 h 242"/>
              <a:gd name="T12" fmla="*/ 199 w 293"/>
              <a:gd name="T13" fmla="*/ 170 h 242"/>
              <a:gd name="T14" fmla="*/ 293 w 293"/>
              <a:gd name="T15" fmla="*/ 147 h 242"/>
              <a:gd name="T16" fmla="*/ 269 w 293"/>
              <a:gd name="T17" fmla="*/ 0 h 242"/>
              <a:gd name="T18" fmla="*/ 199 w 293"/>
              <a:gd name="T19" fmla="*/ 16 h 242"/>
              <a:gd name="T20" fmla="*/ 275 w 293"/>
              <a:gd name="T21" fmla="*/ 35 h 242"/>
              <a:gd name="T22" fmla="*/ 256 w 293"/>
              <a:gd name="T23" fmla="*/ 154 h 242"/>
              <a:gd name="T24" fmla="*/ 199 w 293"/>
              <a:gd name="T25" fmla="*/ 170 h 242"/>
              <a:gd name="T26" fmla="*/ 175 w 293"/>
              <a:gd name="T27" fmla="*/ 192 h 242"/>
              <a:gd name="T28" fmla="*/ 199 w 293"/>
              <a:gd name="T29" fmla="*/ 170 h 242"/>
              <a:gd name="T30" fmla="*/ 146 w 293"/>
              <a:gd name="T31" fmla="*/ 154 h 242"/>
              <a:gd name="T32" fmla="*/ 199 w 293"/>
              <a:gd name="T33" fmla="*/ 242 h 242"/>
              <a:gd name="T34" fmla="*/ 179 w 293"/>
              <a:gd name="T35" fmla="*/ 214 h 242"/>
              <a:gd name="T36" fmla="*/ 179 w 293"/>
              <a:gd name="T37" fmla="*/ 205 h 242"/>
              <a:gd name="T38" fmla="*/ 199 w 293"/>
              <a:gd name="T39" fmla="*/ 192 h 242"/>
              <a:gd name="T40" fmla="*/ 146 w 293"/>
              <a:gd name="T41" fmla="*/ 0 h 242"/>
              <a:gd name="T42" fmla="*/ 199 w 293"/>
              <a:gd name="T43" fmla="*/ 16 h 242"/>
              <a:gd name="T44" fmla="*/ 146 w 293"/>
              <a:gd name="T45" fmla="*/ 0 h 242"/>
              <a:gd name="T46" fmla="*/ 0 w 293"/>
              <a:gd name="T47" fmla="*/ 24 h 242"/>
              <a:gd name="T48" fmla="*/ 23 w 293"/>
              <a:gd name="T49" fmla="*/ 170 h 242"/>
              <a:gd name="T50" fmla="*/ 117 w 293"/>
              <a:gd name="T51" fmla="*/ 192 h 242"/>
              <a:gd name="T52" fmla="*/ 52 w 293"/>
              <a:gd name="T53" fmla="*/ 216 h 242"/>
              <a:gd name="T54" fmla="*/ 75 w 293"/>
              <a:gd name="T55" fmla="*/ 242 h 242"/>
              <a:gd name="T56" fmla="*/ 146 w 293"/>
              <a:gd name="T57" fmla="*/ 154 h 242"/>
              <a:gd name="T58" fmla="*/ 37 w 293"/>
              <a:gd name="T59" fmla="*/ 154 h 242"/>
              <a:gd name="T60" fmla="*/ 17 w 293"/>
              <a:gd name="T61" fmla="*/ 35 h 242"/>
              <a:gd name="T62" fmla="*/ 146 w 293"/>
              <a:gd name="T63" fmla="*/ 16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3" h="242">
                <a:moveTo>
                  <a:pt x="219" y="192"/>
                </a:moveTo>
                <a:cubicBezTo>
                  <a:pt x="199" y="192"/>
                  <a:pt x="199" y="192"/>
                  <a:pt x="199" y="192"/>
                </a:cubicBezTo>
                <a:cubicBezTo>
                  <a:pt x="199" y="205"/>
                  <a:pt x="199" y="205"/>
                  <a:pt x="199" y="205"/>
                </a:cubicBezTo>
                <a:cubicBezTo>
                  <a:pt x="219" y="205"/>
                  <a:pt x="219" y="205"/>
                  <a:pt x="219" y="205"/>
                </a:cubicBezTo>
                <a:cubicBezTo>
                  <a:pt x="221" y="205"/>
                  <a:pt x="223" y="207"/>
                  <a:pt x="223" y="209"/>
                </a:cubicBezTo>
                <a:cubicBezTo>
                  <a:pt x="223" y="212"/>
                  <a:pt x="221" y="214"/>
                  <a:pt x="219" y="214"/>
                </a:cubicBezTo>
                <a:cubicBezTo>
                  <a:pt x="219" y="214"/>
                  <a:pt x="219" y="214"/>
                  <a:pt x="219" y="214"/>
                </a:cubicBezTo>
                <a:cubicBezTo>
                  <a:pt x="199" y="214"/>
                  <a:pt x="199" y="214"/>
                  <a:pt x="199" y="214"/>
                </a:cubicBezTo>
                <a:cubicBezTo>
                  <a:pt x="199" y="242"/>
                  <a:pt x="199" y="242"/>
                  <a:pt x="199" y="242"/>
                </a:cubicBezTo>
                <a:cubicBezTo>
                  <a:pt x="219" y="242"/>
                  <a:pt x="219" y="242"/>
                  <a:pt x="219" y="242"/>
                </a:cubicBezTo>
                <a:cubicBezTo>
                  <a:pt x="232" y="242"/>
                  <a:pt x="242" y="232"/>
                  <a:pt x="242" y="219"/>
                </a:cubicBezTo>
                <a:cubicBezTo>
                  <a:pt x="242" y="216"/>
                  <a:pt x="242" y="216"/>
                  <a:pt x="242" y="216"/>
                </a:cubicBezTo>
                <a:cubicBezTo>
                  <a:pt x="242" y="203"/>
                  <a:pt x="232" y="192"/>
                  <a:pt x="219" y="192"/>
                </a:cubicBezTo>
                <a:close/>
                <a:moveTo>
                  <a:pt x="199" y="170"/>
                </a:moveTo>
                <a:cubicBezTo>
                  <a:pt x="269" y="170"/>
                  <a:pt x="269" y="170"/>
                  <a:pt x="269" y="170"/>
                </a:cubicBezTo>
                <a:cubicBezTo>
                  <a:pt x="282" y="170"/>
                  <a:pt x="293" y="160"/>
                  <a:pt x="293" y="147"/>
                </a:cubicBezTo>
                <a:cubicBezTo>
                  <a:pt x="293" y="24"/>
                  <a:pt x="293" y="24"/>
                  <a:pt x="293" y="24"/>
                </a:cubicBezTo>
                <a:cubicBezTo>
                  <a:pt x="293" y="11"/>
                  <a:pt x="282" y="0"/>
                  <a:pt x="269" y="0"/>
                </a:cubicBezTo>
                <a:cubicBezTo>
                  <a:pt x="199" y="0"/>
                  <a:pt x="199" y="0"/>
                  <a:pt x="199" y="0"/>
                </a:cubicBezTo>
                <a:cubicBezTo>
                  <a:pt x="199" y="16"/>
                  <a:pt x="199" y="16"/>
                  <a:pt x="199" y="16"/>
                </a:cubicBezTo>
                <a:cubicBezTo>
                  <a:pt x="256" y="16"/>
                  <a:pt x="256" y="16"/>
                  <a:pt x="256" y="16"/>
                </a:cubicBezTo>
                <a:cubicBezTo>
                  <a:pt x="267" y="16"/>
                  <a:pt x="275" y="24"/>
                  <a:pt x="275" y="35"/>
                </a:cubicBezTo>
                <a:cubicBezTo>
                  <a:pt x="275" y="135"/>
                  <a:pt x="275" y="135"/>
                  <a:pt x="275" y="135"/>
                </a:cubicBezTo>
                <a:cubicBezTo>
                  <a:pt x="275" y="146"/>
                  <a:pt x="267" y="154"/>
                  <a:pt x="256" y="154"/>
                </a:cubicBezTo>
                <a:cubicBezTo>
                  <a:pt x="199" y="154"/>
                  <a:pt x="199" y="154"/>
                  <a:pt x="199" y="154"/>
                </a:cubicBezTo>
                <a:lnTo>
                  <a:pt x="199" y="170"/>
                </a:lnTo>
                <a:close/>
                <a:moveTo>
                  <a:pt x="199" y="192"/>
                </a:moveTo>
                <a:cubicBezTo>
                  <a:pt x="175" y="192"/>
                  <a:pt x="175" y="192"/>
                  <a:pt x="175" y="192"/>
                </a:cubicBezTo>
                <a:cubicBezTo>
                  <a:pt x="175" y="170"/>
                  <a:pt x="175" y="170"/>
                  <a:pt x="175" y="170"/>
                </a:cubicBezTo>
                <a:cubicBezTo>
                  <a:pt x="199" y="170"/>
                  <a:pt x="199" y="170"/>
                  <a:pt x="199" y="170"/>
                </a:cubicBezTo>
                <a:cubicBezTo>
                  <a:pt x="199" y="154"/>
                  <a:pt x="199" y="154"/>
                  <a:pt x="199" y="154"/>
                </a:cubicBezTo>
                <a:cubicBezTo>
                  <a:pt x="146" y="154"/>
                  <a:pt x="146" y="154"/>
                  <a:pt x="146" y="154"/>
                </a:cubicBezTo>
                <a:cubicBezTo>
                  <a:pt x="146" y="242"/>
                  <a:pt x="146" y="242"/>
                  <a:pt x="146" y="242"/>
                </a:cubicBezTo>
                <a:cubicBezTo>
                  <a:pt x="199" y="242"/>
                  <a:pt x="199" y="242"/>
                  <a:pt x="199" y="242"/>
                </a:cubicBezTo>
                <a:cubicBezTo>
                  <a:pt x="199" y="214"/>
                  <a:pt x="199" y="214"/>
                  <a:pt x="199" y="214"/>
                </a:cubicBezTo>
                <a:cubicBezTo>
                  <a:pt x="179" y="214"/>
                  <a:pt x="179" y="214"/>
                  <a:pt x="179" y="214"/>
                </a:cubicBezTo>
                <a:cubicBezTo>
                  <a:pt x="177" y="214"/>
                  <a:pt x="175" y="212"/>
                  <a:pt x="175" y="209"/>
                </a:cubicBezTo>
                <a:cubicBezTo>
                  <a:pt x="175" y="207"/>
                  <a:pt x="177" y="205"/>
                  <a:pt x="179" y="205"/>
                </a:cubicBezTo>
                <a:cubicBezTo>
                  <a:pt x="199" y="205"/>
                  <a:pt x="199" y="205"/>
                  <a:pt x="199" y="205"/>
                </a:cubicBezTo>
                <a:cubicBezTo>
                  <a:pt x="199" y="192"/>
                  <a:pt x="199" y="192"/>
                  <a:pt x="199" y="192"/>
                </a:cubicBezTo>
                <a:close/>
                <a:moveTo>
                  <a:pt x="199" y="0"/>
                </a:moveTo>
                <a:cubicBezTo>
                  <a:pt x="146" y="0"/>
                  <a:pt x="146" y="0"/>
                  <a:pt x="146" y="0"/>
                </a:cubicBezTo>
                <a:cubicBezTo>
                  <a:pt x="146" y="16"/>
                  <a:pt x="146" y="16"/>
                  <a:pt x="146" y="16"/>
                </a:cubicBezTo>
                <a:cubicBezTo>
                  <a:pt x="199" y="16"/>
                  <a:pt x="199" y="16"/>
                  <a:pt x="199" y="16"/>
                </a:cubicBezTo>
                <a:lnTo>
                  <a:pt x="199" y="0"/>
                </a:lnTo>
                <a:close/>
                <a:moveTo>
                  <a:pt x="146" y="0"/>
                </a:moveTo>
                <a:cubicBezTo>
                  <a:pt x="23" y="0"/>
                  <a:pt x="23" y="0"/>
                  <a:pt x="23" y="0"/>
                </a:cubicBezTo>
                <a:cubicBezTo>
                  <a:pt x="10" y="0"/>
                  <a:pt x="0" y="11"/>
                  <a:pt x="0" y="24"/>
                </a:cubicBezTo>
                <a:cubicBezTo>
                  <a:pt x="0" y="147"/>
                  <a:pt x="0" y="147"/>
                  <a:pt x="0" y="147"/>
                </a:cubicBezTo>
                <a:cubicBezTo>
                  <a:pt x="0" y="160"/>
                  <a:pt x="10" y="170"/>
                  <a:pt x="23" y="170"/>
                </a:cubicBezTo>
                <a:cubicBezTo>
                  <a:pt x="117" y="170"/>
                  <a:pt x="117" y="170"/>
                  <a:pt x="117" y="170"/>
                </a:cubicBezTo>
                <a:cubicBezTo>
                  <a:pt x="117" y="192"/>
                  <a:pt x="117" y="192"/>
                  <a:pt x="117" y="192"/>
                </a:cubicBezTo>
                <a:cubicBezTo>
                  <a:pt x="75" y="192"/>
                  <a:pt x="75" y="192"/>
                  <a:pt x="75" y="192"/>
                </a:cubicBezTo>
                <a:cubicBezTo>
                  <a:pt x="62" y="192"/>
                  <a:pt x="52" y="203"/>
                  <a:pt x="52" y="216"/>
                </a:cubicBezTo>
                <a:cubicBezTo>
                  <a:pt x="52" y="219"/>
                  <a:pt x="52" y="219"/>
                  <a:pt x="52" y="219"/>
                </a:cubicBezTo>
                <a:cubicBezTo>
                  <a:pt x="52" y="232"/>
                  <a:pt x="62" y="242"/>
                  <a:pt x="75" y="242"/>
                </a:cubicBezTo>
                <a:cubicBezTo>
                  <a:pt x="146" y="242"/>
                  <a:pt x="146" y="242"/>
                  <a:pt x="146" y="242"/>
                </a:cubicBezTo>
                <a:cubicBezTo>
                  <a:pt x="146" y="154"/>
                  <a:pt x="146" y="154"/>
                  <a:pt x="146" y="154"/>
                </a:cubicBezTo>
                <a:cubicBezTo>
                  <a:pt x="37" y="154"/>
                  <a:pt x="37" y="154"/>
                  <a:pt x="37" y="154"/>
                </a:cubicBezTo>
                <a:cubicBezTo>
                  <a:pt x="37" y="154"/>
                  <a:pt x="37" y="154"/>
                  <a:pt x="37" y="154"/>
                </a:cubicBezTo>
                <a:cubicBezTo>
                  <a:pt x="26" y="154"/>
                  <a:pt x="17" y="146"/>
                  <a:pt x="17" y="135"/>
                </a:cubicBezTo>
                <a:cubicBezTo>
                  <a:pt x="17" y="35"/>
                  <a:pt x="17" y="35"/>
                  <a:pt x="17" y="35"/>
                </a:cubicBezTo>
                <a:cubicBezTo>
                  <a:pt x="17" y="24"/>
                  <a:pt x="26" y="16"/>
                  <a:pt x="37" y="16"/>
                </a:cubicBezTo>
                <a:cubicBezTo>
                  <a:pt x="146" y="16"/>
                  <a:pt x="146" y="16"/>
                  <a:pt x="146" y="16"/>
                </a:cubicBezTo>
                <a:lnTo>
                  <a:pt x="146" y="0"/>
                </a:lnTo>
                <a:close/>
              </a:path>
            </a:pathLst>
          </a:cu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sz="2805">
              <a:solidFill>
                <a:schemeClr val="lt1"/>
              </a:solidFill>
            </a:endParaRPr>
          </a:p>
        </p:txBody>
      </p:sp>
      <p:sp>
        <p:nvSpPr>
          <p:cNvPr id="48" name="Freeform 46"/>
          <p:cNvSpPr>
            <a:spLocks noEditPoints="1"/>
          </p:cNvSpPr>
          <p:nvPr/>
        </p:nvSpPr>
        <p:spPr bwMode="auto">
          <a:xfrm>
            <a:off x="8759295" y="3104513"/>
            <a:ext cx="818937" cy="955675"/>
          </a:xfrm>
          <a:custGeom>
            <a:avLst/>
            <a:gdLst>
              <a:gd name="T0" fmla="*/ 376 w 376"/>
              <a:gd name="T1" fmla="*/ 43 h 438"/>
              <a:gd name="T2" fmla="*/ 324 w 376"/>
              <a:gd name="T3" fmla="*/ 32 h 438"/>
              <a:gd name="T4" fmla="*/ 334 w 376"/>
              <a:gd name="T5" fmla="*/ 54 h 438"/>
              <a:gd name="T6" fmla="*/ 324 w 376"/>
              <a:gd name="T7" fmla="*/ 59 h 438"/>
              <a:gd name="T8" fmla="*/ 272 w 376"/>
              <a:gd name="T9" fmla="*/ 63 h 438"/>
              <a:gd name="T10" fmla="*/ 304 w 376"/>
              <a:gd name="T11" fmla="*/ 98 h 438"/>
              <a:gd name="T12" fmla="*/ 256 w 376"/>
              <a:gd name="T13" fmla="*/ 81 h 438"/>
              <a:gd name="T14" fmla="*/ 271 w 376"/>
              <a:gd name="T15" fmla="*/ 103 h 438"/>
              <a:gd name="T16" fmla="*/ 241 w 376"/>
              <a:gd name="T17" fmla="*/ 100 h 438"/>
              <a:gd name="T18" fmla="*/ 256 w 376"/>
              <a:gd name="T19" fmla="*/ 122 h 438"/>
              <a:gd name="T20" fmla="*/ 226 w 376"/>
              <a:gd name="T21" fmla="*/ 119 h 438"/>
              <a:gd name="T22" fmla="*/ 240 w 376"/>
              <a:gd name="T23" fmla="*/ 140 h 438"/>
              <a:gd name="T24" fmla="*/ 210 w 376"/>
              <a:gd name="T25" fmla="*/ 138 h 438"/>
              <a:gd name="T26" fmla="*/ 242 w 376"/>
              <a:gd name="T27" fmla="*/ 173 h 438"/>
              <a:gd name="T28" fmla="*/ 195 w 376"/>
              <a:gd name="T29" fmla="*/ 156 h 438"/>
              <a:gd name="T30" fmla="*/ 210 w 376"/>
              <a:gd name="T31" fmla="*/ 178 h 438"/>
              <a:gd name="T32" fmla="*/ 180 w 376"/>
              <a:gd name="T33" fmla="*/ 175 h 438"/>
              <a:gd name="T34" fmla="*/ 194 w 376"/>
              <a:gd name="T35" fmla="*/ 197 h 438"/>
              <a:gd name="T36" fmla="*/ 164 w 376"/>
              <a:gd name="T37" fmla="*/ 194 h 438"/>
              <a:gd name="T38" fmla="*/ 179 w 376"/>
              <a:gd name="T39" fmla="*/ 215 h 438"/>
              <a:gd name="T40" fmla="*/ 149 w 376"/>
              <a:gd name="T41" fmla="*/ 213 h 438"/>
              <a:gd name="T42" fmla="*/ 181 w 376"/>
              <a:gd name="T43" fmla="*/ 248 h 438"/>
              <a:gd name="T44" fmla="*/ 134 w 376"/>
              <a:gd name="T45" fmla="*/ 232 h 438"/>
              <a:gd name="T46" fmla="*/ 148 w 376"/>
              <a:gd name="T47" fmla="*/ 253 h 438"/>
              <a:gd name="T48" fmla="*/ 118 w 376"/>
              <a:gd name="T49" fmla="*/ 250 h 438"/>
              <a:gd name="T50" fmla="*/ 133 w 376"/>
              <a:gd name="T51" fmla="*/ 272 h 438"/>
              <a:gd name="T52" fmla="*/ 103 w 376"/>
              <a:gd name="T53" fmla="*/ 269 h 438"/>
              <a:gd name="T54" fmla="*/ 117 w 376"/>
              <a:gd name="T55" fmla="*/ 290 h 438"/>
              <a:gd name="T56" fmla="*/ 88 w 376"/>
              <a:gd name="T57" fmla="*/ 288 h 438"/>
              <a:gd name="T58" fmla="*/ 119 w 376"/>
              <a:gd name="T59" fmla="*/ 323 h 438"/>
              <a:gd name="T60" fmla="*/ 72 w 376"/>
              <a:gd name="T61" fmla="*/ 307 h 438"/>
              <a:gd name="T62" fmla="*/ 87 w 376"/>
              <a:gd name="T63" fmla="*/ 328 h 438"/>
              <a:gd name="T64" fmla="*/ 57 w 376"/>
              <a:gd name="T65" fmla="*/ 325 h 438"/>
              <a:gd name="T66" fmla="*/ 71 w 376"/>
              <a:gd name="T67" fmla="*/ 347 h 438"/>
              <a:gd name="T68" fmla="*/ 42 w 376"/>
              <a:gd name="T69" fmla="*/ 344 h 438"/>
              <a:gd name="T70" fmla="*/ 56 w 376"/>
              <a:gd name="T71" fmla="*/ 366 h 438"/>
              <a:gd name="T72" fmla="*/ 26 w 376"/>
              <a:gd name="T73" fmla="*/ 363 h 438"/>
              <a:gd name="T74" fmla="*/ 58 w 376"/>
              <a:gd name="T75" fmla="*/ 398 h 438"/>
              <a:gd name="T76" fmla="*/ 0 w 376"/>
              <a:gd name="T77" fmla="*/ 395 h 438"/>
              <a:gd name="T78" fmla="*/ 324 w 376"/>
              <a:gd name="T79" fmla="*/ 106 h 438"/>
              <a:gd name="T80" fmla="*/ 316 w 376"/>
              <a:gd name="T81" fmla="*/ 56 h 438"/>
              <a:gd name="T82" fmla="*/ 324 w 376"/>
              <a:gd name="T83" fmla="*/ 32 h 438"/>
              <a:gd name="T84" fmla="*/ 323 w 376"/>
              <a:gd name="T85" fmla="*/ 0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76" h="438">
                <a:moveTo>
                  <a:pt x="324" y="106"/>
                </a:moveTo>
                <a:cubicBezTo>
                  <a:pt x="376" y="43"/>
                  <a:pt x="376" y="43"/>
                  <a:pt x="376" y="43"/>
                </a:cubicBezTo>
                <a:cubicBezTo>
                  <a:pt x="324" y="1"/>
                  <a:pt x="324" y="1"/>
                  <a:pt x="324" y="1"/>
                </a:cubicBezTo>
                <a:cubicBezTo>
                  <a:pt x="324" y="32"/>
                  <a:pt x="324" y="32"/>
                  <a:pt x="324" y="32"/>
                </a:cubicBezTo>
                <a:cubicBezTo>
                  <a:pt x="327" y="32"/>
                  <a:pt x="330" y="33"/>
                  <a:pt x="332" y="35"/>
                </a:cubicBezTo>
                <a:cubicBezTo>
                  <a:pt x="338" y="40"/>
                  <a:pt x="339" y="49"/>
                  <a:pt x="334" y="54"/>
                </a:cubicBezTo>
                <a:cubicBezTo>
                  <a:pt x="334" y="54"/>
                  <a:pt x="334" y="54"/>
                  <a:pt x="334" y="54"/>
                </a:cubicBezTo>
                <a:cubicBezTo>
                  <a:pt x="332" y="57"/>
                  <a:pt x="328" y="59"/>
                  <a:pt x="324" y="59"/>
                </a:cubicBezTo>
                <a:lnTo>
                  <a:pt x="324" y="106"/>
                </a:lnTo>
                <a:close/>
                <a:moveTo>
                  <a:pt x="272" y="63"/>
                </a:moveTo>
                <a:cubicBezTo>
                  <a:pt x="308" y="92"/>
                  <a:pt x="308" y="92"/>
                  <a:pt x="308" y="92"/>
                </a:cubicBezTo>
                <a:cubicBezTo>
                  <a:pt x="304" y="98"/>
                  <a:pt x="304" y="98"/>
                  <a:pt x="304" y="98"/>
                </a:cubicBezTo>
                <a:cubicBezTo>
                  <a:pt x="267" y="68"/>
                  <a:pt x="267" y="68"/>
                  <a:pt x="267" y="68"/>
                </a:cubicBezTo>
                <a:cubicBezTo>
                  <a:pt x="256" y="81"/>
                  <a:pt x="256" y="81"/>
                  <a:pt x="256" y="81"/>
                </a:cubicBezTo>
                <a:cubicBezTo>
                  <a:pt x="276" y="97"/>
                  <a:pt x="276" y="97"/>
                  <a:pt x="276" y="97"/>
                </a:cubicBezTo>
                <a:cubicBezTo>
                  <a:pt x="271" y="103"/>
                  <a:pt x="271" y="103"/>
                  <a:pt x="271" y="103"/>
                </a:cubicBezTo>
                <a:cubicBezTo>
                  <a:pt x="252" y="87"/>
                  <a:pt x="252" y="87"/>
                  <a:pt x="252" y="87"/>
                </a:cubicBezTo>
                <a:cubicBezTo>
                  <a:pt x="241" y="100"/>
                  <a:pt x="241" y="100"/>
                  <a:pt x="241" y="100"/>
                </a:cubicBezTo>
                <a:cubicBezTo>
                  <a:pt x="260" y="116"/>
                  <a:pt x="260" y="116"/>
                  <a:pt x="260" y="116"/>
                </a:cubicBezTo>
                <a:cubicBezTo>
                  <a:pt x="256" y="122"/>
                  <a:pt x="256" y="122"/>
                  <a:pt x="256" y="122"/>
                </a:cubicBezTo>
                <a:cubicBezTo>
                  <a:pt x="236" y="106"/>
                  <a:pt x="236" y="106"/>
                  <a:pt x="236" y="106"/>
                </a:cubicBezTo>
                <a:cubicBezTo>
                  <a:pt x="226" y="119"/>
                  <a:pt x="226" y="119"/>
                  <a:pt x="226" y="119"/>
                </a:cubicBezTo>
                <a:cubicBezTo>
                  <a:pt x="245" y="135"/>
                  <a:pt x="245" y="135"/>
                  <a:pt x="245" y="135"/>
                </a:cubicBezTo>
                <a:cubicBezTo>
                  <a:pt x="240" y="140"/>
                  <a:pt x="240" y="140"/>
                  <a:pt x="240" y="140"/>
                </a:cubicBezTo>
                <a:cubicBezTo>
                  <a:pt x="221" y="125"/>
                  <a:pt x="221" y="125"/>
                  <a:pt x="221" y="125"/>
                </a:cubicBezTo>
                <a:cubicBezTo>
                  <a:pt x="210" y="138"/>
                  <a:pt x="210" y="138"/>
                  <a:pt x="210" y="138"/>
                </a:cubicBezTo>
                <a:cubicBezTo>
                  <a:pt x="247" y="167"/>
                  <a:pt x="247" y="167"/>
                  <a:pt x="247" y="167"/>
                </a:cubicBezTo>
                <a:cubicBezTo>
                  <a:pt x="242" y="173"/>
                  <a:pt x="242" y="173"/>
                  <a:pt x="242" y="173"/>
                </a:cubicBezTo>
                <a:cubicBezTo>
                  <a:pt x="206" y="143"/>
                  <a:pt x="206" y="143"/>
                  <a:pt x="206" y="143"/>
                </a:cubicBezTo>
                <a:cubicBezTo>
                  <a:pt x="195" y="156"/>
                  <a:pt x="195" y="156"/>
                  <a:pt x="195" y="156"/>
                </a:cubicBezTo>
                <a:cubicBezTo>
                  <a:pt x="214" y="172"/>
                  <a:pt x="214" y="172"/>
                  <a:pt x="214" y="172"/>
                </a:cubicBezTo>
                <a:cubicBezTo>
                  <a:pt x="210" y="178"/>
                  <a:pt x="210" y="178"/>
                  <a:pt x="210" y="178"/>
                </a:cubicBezTo>
                <a:cubicBezTo>
                  <a:pt x="190" y="162"/>
                  <a:pt x="190" y="162"/>
                  <a:pt x="190" y="162"/>
                </a:cubicBezTo>
                <a:cubicBezTo>
                  <a:pt x="180" y="175"/>
                  <a:pt x="180" y="175"/>
                  <a:pt x="180" y="175"/>
                </a:cubicBezTo>
                <a:cubicBezTo>
                  <a:pt x="199" y="191"/>
                  <a:pt x="199" y="191"/>
                  <a:pt x="199" y="191"/>
                </a:cubicBezTo>
                <a:cubicBezTo>
                  <a:pt x="194" y="197"/>
                  <a:pt x="194" y="197"/>
                  <a:pt x="194" y="197"/>
                </a:cubicBezTo>
                <a:cubicBezTo>
                  <a:pt x="175" y="181"/>
                  <a:pt x="175" y="181"/>
                  <a:pt x="175" y="181"/>
                </a:cubicBezTo>
                <a:cubicBezTo>
                  <a:pt x="164" y="194"/>
                  <a:pt x="164" y="194"/>
                  <a:pt x="164" y="194"/>
                </a:cubicBezTo>
                <a:cubicBezTo>
                  <a:pt x="184" y="210"/>
                  <a:pt x="184" y="210"/>
                  <a:pt x="184" y="210"/>
                </a:cubicBezTo>
                <a:cubicBezTo>
                  <a:pt x="179" y="215"/>
                  <a:pt x="179" y="215"/>
                  <a:pt x="179" y="215"/>
                </a:cubicBezTo>
                <a:cubicBezTo>
                  <a:pt x="160" y="200"/>
                  <a:pt x="160" y="200"/>
                  <a:pt x="160" y="200"/>
                </a:cubicBezTo>
                <a:cubicBezTo>
                  <a:pt x="149" y="213"/>
                  <a:pt x="149" y="213"/>
                  <a:pt x="149" y="213"/>
                </a:cubicBezTo>
                <a:cubicBezTo>
                  <a:pt x="185" y="243"/>
                  <a:pt x="185" y="243"/>
                  <a:pt x="185" y="243"/>
                </a:cubicBezTo>
                <a:cubicBezTo>
                  <a:pt x="181" y="248"/>
                  <a:pt x="181" y="248"/>
                  <a:pt x="181" y="248"/>
                </a:cubicBezTo>
                <a:cubicBezTo>
                  <a:pt x="144" y="218"/>
                  <a:pt x="144" y="218"/>
                  <a:pt x="144" y="218"/>
                </a:cubicBezTo>
                <a:cubicBezTo>
                  <a:pt x="134" y="232"/>
                  <a:pt x="134" y="232"/>
                  <a:pt x="134" y="232"/>
                </a:cubicBezTo>
                <a:cubicBezTo>
                  <a:pt x="153" y="247"/>
                  <a:pt x="153" y="247"/>
                  <a:pt x="153" y="247"/>
                </a:cubicBezTo>
                <a:cubicBezTo>
                  <a:pt x="148" y="253"/>
                  <a:pt x="148" y="253"/>
                  <a:pt x="148" y="253"/>
                </a:cubicBezTo>
                <a:cubicBezTo>
                  <a:pt x="129" y="237"/>
                  <a:pt x="129" y="237"/>
                  <a:pt x="129" y="237"/>
                </a:cubicBezTo>
                <a:cubicBezTo>
                  <a:pt x="118" y="250"/>
                  <a:pt x="118" y="250"/>
                  <a:pt x="118" y="250"/>
                </a:cubicBezTo>
                <a:cubicBezTo>
                  <a:pt x="137" y="266"/>
                  <a:pt x="137" y="266"/>
                  <a:pt x="137" y="266"/>
                </a:cubicBezTo>
                <a:cubicBezTo>
                  <a:pt x="133" y="272"/>
                  <a:pt x="133" y="272"/>
                  <a:pt x="133" y="272"/>
                </a:cubicBezTo>
                <a:cubicBezTo>
                  <a:pt x="114" y="256"/>
                  <a:pt x="114" y="256"/>
                  <a:pt x="114" y="256"/>
                </a:cubicBezTo>
                <a:cubicBezTo>
                  <a:pt x="103" y="269"/>
                  <a:pt x="103" y="269"/>
                  <a:pt x="103" y="269"/>
                </a:cubicBezTo>
                <a:cubicBezTo>
                  <a:pt x="122" y="285"/>
                  <a:pt x="122" y="285"/>
                  <a:pt x="122" y="285"/>
                </a:cubicBezTo>
                <a:cubicBezTo>
                  <a:pt x="117" y="290"/>
                  <a:pt x="117" y="290"/>
                  <a:pt x="117" y="290"/>
                </a:cubicBezTo>
                <a:cubicBezTo>
                  <a:pt x="98" y="275"/>
                  <a:pt x="98" y="275"/>
                  <a:pt x="98" y="275"/>
                </a:cubicBezTo>
                <a:cubicBezTo>
                  <a:pt x="88" y="288"/>
                  <a:pt x="88" y="288"/>
                  <a:pt x="88" y="288"/>
                </a:cubicBezTo>
                <a:cubicBezTo>
                  <a:pt x="124" y="318"/>
                  <a:pt x="124" y="318"/>
                  <a:pt x="124" y="318"/>
                </a:cubicBezTo>
                <a:cubicBezTo>
                  <a:pt x="119" y="323"/>
                  <a:pt x="119" y="323"/>
                  <a:pt x="119" y="323"/>
                </a:cubicBezTo>
                <a:cubicBezTo>
                  <a:pt x="83" y="294"/>
                  <a:pt x="83" y="294"/>
                  <a:pt x="83" y="294"/>
                </a:cubicBezTo>
                <a:cubicBezTo>
                  <a:pt x="72" y="307"/>
                  <a:pt x="72" y="307"/>
                  <a:pt x="72" y="307"/>
                </a:cubicBezTo>
                <a:cubicBezTo>
                  <a:pt x="91" y="322"/>
                  <a:pt x="91" y="322"/>
                  <a:pt x="91" y="322"/>
                </a:cubicBezTo>
                <a:cubicBezTo>
                  <a:pt x="87" y="328"/>
                  <a:pt x="87" y="328"/>
                  <a:pt x="87" y="328"/>
                </a:cubicBezTo>
                <a:cubicBezTo>
                  <a:pt x="68" y="312"/>
                  <a:pt x="68" y="312"/>
                  <a:pt x="68" y="312"/>
                </a:cubicBezTo>
                <a:cubicBezTo>
                  <a:pt x="57" y="325"/>
                  <a:pt x="57" y="325"/>
                  <a:pt x="57" y="325"/>
                </a:cubicBezTo>
                <a:cubicBezTo>
                  <a:pt x="76" y="341"/>
                  <a:pt x="76" y="341"/>
                  <a:pt x="76" y="341"/>
                </a:cubicBezTo>
                <a:cubicBezTo>
                  <a:pt x="71" y="347"/>
                  <a:pt x="71" y="347"/>
                  <a:pt x="71" y="347"/>
                </a:cubicBezTo>
                <a:cubicBezTo>
                  <a:pt x="52" y="331"/>
                  <a:pt x="52" y="331"/>
                  <a:pt x="52" y="331"/>
                </a:cubicBezTo>
                <a:cubicBezTo>
                  <a:pt x="42" y="344"/>
                  <a:pt x="42" y="344"/>
                  <a:pt x="42" y="344"/>
                </a:cubicBezTo>
                <a:cubicBezTo>
                  <a:pt x="61" y="360"/>
                  <a:pt x="61" y="360"/>
                  <a:pt x="61" y="360"/>
                </a:cubicBezTo>
                <a:cubicBezTo>
                  <a:pt x="56" y="366"/>
                  <a:pt x="56" y="366"/>
                  <a:pt x="56" y="366"/>
                </a:cubicBezTo>
                <a:cubicBezTo>
                  <a:pt x="37" y="350"/>
                  <a:pt x="37" y="350"/>
                  <a:pt x="37" y="350"/>
                </a:cubicBezTo>
                <a:cubicBezTo>
                  <a:pt x="26" y="363"/>
                  <a:pt x="26" y="363"/>
                  <a:pt x="26" y="363"/>
                </a:cubicBezTo>
                <a:cubicBezTo>
                  <a:pt x="63" y="393"/>
                  <a:pt x="63" y="393"/>
                  <a:pt x="63" y="393"/>
                </a:cubicBezTo>
                <a:cubicBezTo>
                  <a:pt x="58" y="398"/>
                  <a:pt x="58" y="398"/>
                  <a:pt x="58" y="398"/>
                </a:cubicBezTo>
                <a:cubicBezTo>
                  <a:pt x="22" y="369"/>
                  <a:pt x="22" y="369"/>
                  <a:pt x="22" y="369"/>
                </a:cubicBezTo>
                <a:cubicBezTo>
                  <a:pt x="0" y="395"/>
                  <a:pt x="0" y="395"/>
                  <a:pt x="0" y="395"/>
                </a:cubicBezTo>
                <a:cubicBezTo>
                  <a:pt x="53" y="438"/>
                  <a:pt x="53" y="438"/>
                  <a:pt x="53" y="438"/>
                </a:cubicBezTo>
                <a:cubicBezTo>
                  <a:pt x="324" y="106"/>
                  <a:pt x="324" y="106"/>
                  <a:pt x="324" y="106"/>
                </a:cubicBezTo>
                <a:cubicBezTo>
                  <a:pt x="324" y="59"/>
                  <a:pt x="324" y="59"/>
                  <a:pt x="324" y="59"/>
                </a:cubicBezTo>
                <a:cubicBezTo>
                  <a:pt x="321" y="59"/>
                  <a:pt x="318" y="58"/>
                  <a:pt x="316" y="56"/>
                </a:cubicBezTo>
                <a:cubicBezTo>
                  <a:pt x="310" y="51"/>
                  <a:pt x="309" y="43"/>
                  <a:pt x="314" y="37"/>
                </a:cubicBezTo>
                <a:cubicBezTo>
                  <a:pt x="316" y="34"/>
                  <a:pt x="320" y="32"/>
                  <a:pt x="324" y="32"/>
                </a:cubicBezTo>
                <a:cubicBezTo>
                  <a:pt x="324" y="1"/>
                  <a:pt x="324" y="1"/>
                  <a:pt x="324" y="1"/>
                </a:cubicBezTo>
                <a:cubicBezTo>
                  <a:pt x="323" y="0"/>
                  <a:pt x="323" y="0"/>
                  <a:pt x="323" y="0"/>
                </a:cubicBezTo>
                <a:lnTo>
                  <a:pt x="272" y="63"/>
                </a:lnTo>
                <a:close/>
              </a:path>
            </a:pathLst>
          </a:cu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sz="2805">
              <a:solidFill>
                <a:schemeClr val="lt1"/>
              </a:solidFill>
            </a:endParaRPr>
          </a:p>
        </p:txBody>
      </p:sp>
      <p:sp>
        <p:nvSpPr>
          <p:cNvPr id="49" name="Freeform 47"/>
          <p:cNvSpPr>
            <a:spLocks noEditPoints="1"/>
          </p:cNvSpPr>
          <p:nvPr/>
        </p:nvSpPr>
        <p:spPr bwMode="auto">
          <a:xfrm>
            <a:off x="9379847" y="3383912"/>
            <a:ext cx="353921" cy="695325"/>
          </a:xfrm>
          <a:custGeom>
            <a:avLst/>
            <a:gdLst>
              <a:gd name="T0" fmla="*/ 121 w 162"/>
              <a:gd name="T1" fmla="*/ 144 h 319"/>
              <a:gd name="T2" fmla="*/ 128 w 162"/>
              <a:gd name="T3" fmla="*/ 138 h 319"/>
              <a:gd name="T4" fmla="*/ 150 w 162"/>
              <a:gd name="T5" fmla="*/ 80 h 319"/>
              <a:gd name="T6" fmla="*/ 147 w 162"/>
              <a:gd name="T7" fmla="*/ 69 h 319"/>
              <a:gd name="T8" fmla="*/ 156 w 162"/>
              <a:gd name="T9" fmla="*/ 46 h 319"/>
              <a:gd name="T10" fmla="*/ 137 w 162"/>
              <a:gd name="T11" fmla="*/ 3 h 319"/>
              <a:gd name="T12" fmla="*/ 121 w 162"/>
              <a:gd name="T13" fmla="*/ 1 h 319"/>
              <a:gd name="T14" fmla="*/ 121 w 162"/>
              <a:gd name="T15" fmla="*/ 58 h 319"/>
              <a:gd name="T16" fmla="*/ 126 w 162"/>
              <a:gd name="T17" fmla="*/ 61 h 319"/>
              <a:gd name="T18" fmla="*/ 121 w 162"/>
              <a:gd name="T19" fmla="*/ 59 h 319"/>
              <a:gd name="T20" fmla="*/ 121 w 162"/>
              <a:gd name="T21" fmla="*/ 85 h 319"/>
              <a:gd name="T22" fmla="*/ 125 w 162"/>
              <a:gd name="T23" fmla="*/ 75 h 319"/>
              <a:gd name="T24" fmla="*/ 123 w 162"/>
              <a:gd name="T25" fmla="*/ 66 h 319"/>
              <a:gd name="T26" fmla="*/ 139 w 162"/>
              <a:gd name="T27" fmla="*/ 72 h 319"/>
              <a:gd name="T28" fmla="*/ 144 w 162"/>
              <a:gd name="T29" fmla="*/ 83 h 319"/>
              <a:gd name="T30" fmla="*/ 125 w 162"/>
              <a:gd name="T31" fmla="*/ 132 h 319"/>
              <a:gd name="T32" fmla="*/ 121 w 162"/>
              <a:gd name="T33" fmla="*/ 136 h 319"/>
              <a:gd name="T34" fmla="*/ 121 w 162"/>
              <a:gd name="T35" fmla="*/ 144 h 319"/>
              <a:gd name="T36" fmla="*/ 66 w 162"/>
              <a:gd name="T37" fmla="*/ 284 h 319"/>
              <a:gd name="T38" fmla="*/ 121 w 162"/>
              <a:gd name="T39" fmla="*/ 144 h 319"/>
              <a:gd name="T40" fmla="*/ 121 w 162"/>
              <a:gd name="T41" fmla="*/ 144 h 319"/>
              <a:gd name="T42" fmla="*/ 121 w 162"/>
              <a:gd name="T43" fmla="*/ 136 h 319"/>
              <a:gd name="T44" fmla="*/ 114 w 162"/>
              <a:gd name="T45" fmla="*/ 137 h 319"/>
              <a:gd name="T46" fmla="*/ 98 w 162"/>
              <a:gd name="T47" fmla="*/ 130 h 319"/>
              <a:gd name="T48" fmla="*/ 98 w 162"/>
              <a:gd name="T49" fmla="*/ 130 h 319"/>
              <a:gd name="T50" fmla="*/ 106 w 162"/>
              <a:gd name="T51" fmla="*/ 125 h 319"/>
              <a:gd name="T52" fmla="*/ 121 w 162"/>
              <a:gd name="T53" fmla="*/ 85 h 319"/>
              <a:gd name="T54" fmla="*/ 121 w 162"/>
              <a:gd name="T55" fmla="*/ 59 h 319"/>
              <a:gd name="T56" fmla="*/ 85 w 162"/>
              <a:gd name="T57" fmla="*/ 45 h 319"/>
              <a:gd name="T58" fmla="*/ 74 w 162"/>
              <a:gd name="T59" fmla="*/ 51 h 319"/>
              <a:gd name="T60" fmla="*/ 52 w 162"/>
              <a:gd name="T61" fmla="*/ 108 h 319"/>
              <a:gd name="T62" fmla="*/ 54 w 162"/>
              <a:gd name="T63" fmla="*/ 118 h 319"/>
              <a:gd name="T64" fmla="*/ 35 w 162"/>
              <a:gd name="T65" fmla="*/ 168 h 319"/>
              <a:gd name="T66" fmla="*/ 35 w 162"/>
              <a:gd name="T67" fmla="*/ 256 h 319"/>
              <a:gd name="T68" fmla="*/ 39 w 162"/>
              <a:gd name="T69" fmla="*/ 257 h 319"/>
              <a:gd name="T70" fmla="*/ 45 w 162"/>
              <a:gd name="T71" fmla="*/ 268 h 319"/>
              <a:gd name="T72" fmla="*/ 58 w 162"/>
              <a:gd name="T73" fmla="*/ 264 h 319"/>
              <a:gd name="T74" fmla="*/ 64 w 162"/>
              <a:gd name="T75" fmla="*/ 278 h 319"/>
              <a:gd name="T76" fmla="*/ 63 w 162"/>
              <a:gd name="T77" fmla="*/ 281 h 319"/>
              <a:gd name="T78" fmla="*/ 35 w 162"/>
              <a:gd name="T79" fmla="*/ 300 h 319"/>
              <a:gd name="T80" fmla="*/ 35 w 162"/>
              <a:gd name="T81" fmla="*/ 306 h 319"/>
              <a:gd name="T82" fmla="*/ 66 w 162"/>
              <a:gd name="T83" fmla="*/ 284 h 319"/>
              <a:gd name="T84" fmla="*/ 121 w 162"/>
              <a:gd name="T85" fmla="*/ 1 h 319"/>
              <a:gd name="T86" fmla="*/ 121 w 162"/>
              <a:gd name="T87" fmla="*/ 58 h 319"/>
              <a:gd name="T88" fmla="*/ 88 w 162"/>
              <a:gd name="T89" fmla="*/ 36 h 319"/>
              <a:gd name="T90" fmla="*/ 94 w 162"/>
              <a:gd name="T91" fmla="*/ 22 h 319"/>
              <a:gd name="T92" fmla="*/ 121 w 162"/>
              <a:gd name="T93" fmla="*/ 1 h 319"/>
              <a:gd name="T94" fmla="*/ 35 w 162"/>
              <a:gd name="T95" fmla="*/ 168 h 319"/>
              <a:gd name="T96" fmla="*/ 0 w 162"/>
              <a:gd name="T97" fmla="*/ 258 h 319"/>
              <a:gd name="T98" fmla="*/ 15 w 162"/>
              <a:gd name="T99" fmla="*/ 319 h 319"/>
              <a:gd name="T100" fmla="*/ 35 w 162"/>
              <a:gd name="T101" fmla="*/ 306 h 319"/>
              <a:gd name="T102" fmla="*/ 35 w 162"/>
              <a:gd name="T103" fmla="*/ 300 h 319"/>
              <a:gd name="T104" fmla="*/ 33 w 162"/>
              <a:gd name="T105" fmla="*/ 301 h 319"/>
              <a:gd name="T106" fmla="*/ 13 w 162"/>
              <a:gd name="T107" fmla="*/ 294 h 319"/>
              <a:gd name="T108" fmla="*/ 5 w 162"/>
              <a:gd name="T109" fmla="*/ 259 h 319"/>
              <a:gd name="T110" fmla="*/ 5 w 162"/>
              <a:gd name="T111" fmla="*/ 259 h 319"/>
              <a:gd name="T112" fmla="*/ 6 w 162"/>
              <a:gd name="T113" fmla="*/ 256 h 319"/>
              <a:gd name="T114" fmla="*/ 19 w 162"/>
              <a:gd name="T115" fmla="*/ 250 h 319"/>
              <a:gd name="T116" fmla="*/ 26 w 162"/>
              <a:gd name="T117" fmla="*/ 261 h 319"/>
              <a:gd name="T118" fmla="*/ 35 w 162"/>
              <a:gd name="T119" fmla="*/ 256 h 319"/>
              <a:gd name="T120" fmla="*/ 35 w 162"/>
              <a:gd name="T121" fmla="*/ 168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2" h="319">
                <a:moveTo>
                  <a:pt x="121" y="144"/>
                </a:moveTo>
                <a:cubicBezTo>
                  <a:pt x="124" y="143"/>
                  <a:pt x="127" y="141"/>
                  <a:pt x="128" y="138"/>
                </a:cubicBezTo>
                <a:cubicBezTo>
                  <a:pt x="150" y="80"/>
                  <a:pt x="150" y="80"/>
                  <a:pt x="150" y="80"/>
                </a:cubicBezTo>
                <a:cubicBezTo>
                  <a:pt x="152" y="76"/>
                  <a:pt x="150" y="71"/>
                  <a:pt x="147" y="69"/>
                </a:cubicBezTo>
                <a:cubicBezTo>
                  <a:pt x="156" y="46"/>
                  <a:pt x="156" y="46"/>
                  <a:pt x="156" y="46"/>
                </a:cubicBezTo>
                <a:cubicBezTo>
                  <a:pt x="162" y="29"/>
                  <a:pt x="154" y="9"/>
                  <a:pt x="137" y="3"/>
                </a:cubicBezTo>
                <a:cubicBezTo>
                  <a:pt x="132" y="1"/>
                  <a:pt x="126" y="0"/>
                  <a:pt x="121" y="1"/>
                </a:cubicBezTo>
                <a:cubicBezTo>
                  <a:pt x="121" y="58"/>
                  <a:pt x="121" y="58"/>
                  <a:pt x="121" y="58"/>
                </a:cubicBezTo>
                <a:cubicBezTo>
                  <a:pt x="126" y="61"/>
                  <a:pt x="126" y="61"/>
                  <a:pt x="126" y="61"/>
                </a:cubicBezTo>
                <a:cubicBezTo>
                  <a:pt x="121" y="59"/>
                  <a:pt x="121" y="59"/>
                  <a:pt x="121" y="59"/>
                </a:cubicBezTo>
                <a:cubicBezTo>
                  <a:pt x="121" y="85"/>
                  <a:pt x="121" y="85"/>
                  <a:pt x="121" y="85"/>
                </a:cubicBezTo>
                <a:cubicBezTo>
                  <a:pt x="125" y="75"/>
                  <a:pt x="125" y="75"/>
                  <a:pt x="125" y="75"/>
                </a:cubicBezTo>
                <a:cubicBezTo>
                  <a:pt x="126" y="72"/>
                  <a:pt x="126" y="68"/>
                  <a:pt x="123" y="66"/>
                </a:cubicBezTo>
                <a:cubicBezTo>
                  <a:pt x="139" y="72"/>
                  <a:pt x="139" y="72"/>
                  <a:pt x="139" y="72"/>
                </a:cubicBezTo>
                <a:cubicBezTo>
                  <a:pt x="143" y="73"/>
                  <a:pt x="146" y="78"/>
                  <a:pt x="144" y="83"/>
                </a:cubicBezTo>
                <a:cubicBezTo>
                  <a:pt x="125" y="132"/>
                  <a:pt x="125" y="132"/>
                  <a:pt x="125" y="132"/>
                </a:cubicBezTo>
                <a:cubicBezTo>
                  <a:pt x="124" y="134"/>
                  <a:pt x="123" y="135"/>
                  <a:pt x="121" y="136"/>
                </a:cubicBezTo>
                <a:lnTo>
                  <a:pt x="121" y="144"/>
                </a:lnTo>
                <a:close/>
                <a:moveTo>
                  <a:pt x="66" y="284"/>
                </a:moveTo>
                <a:cubicBezTo>
                  <a:pt x="121" y="144"/>
                  <a:pt x="121" y="144"/>
                  <a:pt x="121" y="144"/>
                </a:cubicBezTo>
                <a:cubicBezTo>
                  <a:pt x="121" y="144"/>
                  <a:pt x="121" y="144"/>
                  <a:pt x="121" y="144"/>
                </a:cubicBezTo>
                <a:cubicBezTo>
                  <a:pt x="121" y="136"/>
                  <a:pt x="121" y="136"/>
                  <a:pt x="121" y="136"/>
                </a:cubicBezTo>
                <a:cubicBezTo>
                  <a:pt x="119" y="137"/>
                  <a:pt x="117" y="137"/>
                  <a:pt x="114" y="137"/>
                </a:cubicBezTo>
                <a:cubicBezTo>
                  <a:pt x="98" y="130"/>
                  <a:pt x="98" y="130"/>
                  <a:pt x="98" y="130"/>
                </a:cubicBezTo>
                <a:cubicBezTo>
                  <a:pt x="98" y="130"/>
                  <a:pt x="98" y="130"/>
                  <a:pt x="98" y="130"/>
                </a:cubicBezTo>
                <a:cubicBezTo>
                  <a:pt x="102" y="130"/>
                  <a:pt x="105" y="128"/>
                  <a:pt x="106" y="125"/>
                </a:cubicBezTo>
                <a:cubicBezTo>
                  <a:pt x="121" y="85"/>
                  <a:pt x="121" y="85"/>
                  <a:pt x="121" y="85"/>
                </a:cubicBezTo>
                <a:cubicBezTo>
                  <a:pt x="121" y="59"/>
                  <a:pt x="121" y="59"/>
                  <a:pt x="121" y="59"/>
                </a:cubicBezTo>
                <a:cubicBezTo>
                  <a:pt x="85" y="45"/>
                  <a:pt x="85" y="45"/>
                  <a:pt x="85" y="45"/>
                </a:cubicBezTo>
                <a:cubicBezTo>
                  <a:pt x="80" y="44"/>
                  <a:pt x="76" y="47"/>
                  <a:pt x="74" y="51"/>
                </a:cubicBezTo>
                <a:cubicBezTo>
                  <a:pt x="52" y="108"/>
                  <a:pt x="52" y="108"/>
                  <a:pt x="52" y="108"/>
                </a:cubicBezTo>
                <a:cubicBezTo>
                  <a:pt x="51" y="112"/>
                  <a:pt x="52" y="115"/>
                  <a:pt x="54" y="118"/>
                </a:cubicBezTo>
                <a:cubicBezTo>
                  <a:pt x="35" y="168"/>
                  <a:pt x="35" y="168"/>
                  <a:pt x="35" y="168"/>
                </a:cubicBezTo>
                <a:cubicBezTo>
                  <a:pt x="35" y="256"/>
                  <a:pt x="35" y="256"/>
                  <a:pt x="35" y="256"/>
                </a:cubicBezTo>
                <a:cubicBezTo>
                  <a:pt x="36" y="256"/>
                  <a:pt x="37" y="257"/>
                  <a:pt x="39" y="257"/>
                </a:cubicBezTo>
                <a:cubicBezTo>
                  <a:pt x="43" y="259"/>
                  <a:pt x="46" y="264"/>
                  <a:pt x="45" y="268"/>
                </a:cubicBezTo>
                <a:cubicBezTo>
                  <a:pt x="48" y="264"/>
                  <a:pt x="53" y="263"/>
                  <a:pt x="58" y="264"/>
                </a:cubicBezTo>
                <a:cubicBezTo>
                  <a:pt x="63" y="267"/>
                  <a:pt x="66" y="273"/>
                  <a:pt x="64" y="278"/>
                </a:cubicBezTo>
                <a:cubicBezTo>
                  <a:pt x="63" y="281"/>
                  <a:pt x="63" y="281"/>
                  <a:pt x="63" y="281"/>
                </a:cubicBezTo>
                <a:cubicBezTo>
                  <a:pt x="35" y="300"/>
                  <a:pt x="35" y="300"/>
                  <a:pt x="35" y="300"/>
                </a:cubicBezTo>
                <a:cubicBezTo>
                  <a:pt x="35" y="306"/>
                  <a:pt x="35" y="306"/>
                  <a:pt x="35" y="306"/>
                </a:cubicBezTo>
                <a:cubicBezTo>
                  <a:pt x="66" y="284"/>
                  <a:pt x="66" y="284"/>
                  <a:pt x="66" y="284"/>
                </a:cubicBezTo>
                <a:close/>
                <a:moveTo>
                  <a:pt x="121" y="1"/>
                </a:moveTo>
                <a:cubicBezTo>
                  <a:pt x="121" y="58"/>
                  <a:pt x="121" y="58"/>
                  <a:pt x="121" y="58"/>
                </a:cubicBezTo>
                <a:cubicBezTo>
                  <a:pt x="88" y="36"/>
                  <a:pt x="88" y="36"/>
                  <a:pt x="88" y="36"/>
                </a:cubicBezTo>
                <a:cubicBezTo>
                  <a:pt x="94" y="22"/>
                  <a:pt x="94" y="22"/>
                  <a:pt x="94" y="22"/>
                </a:cubicBezTo>
                <a:cubicBezTo>
                  <a:pt x="98" y="10"/>
                  <a:pt x="109" y="2"/>
                  <a:pt x="121" y="1"/>
                </a:cubicBezTo>
                <a:close/>
                <a:moveTo>
                  <a:pt x="35" y="168"/>
                </a:moveTo>
                <a:cubicBezTo>
                  <a:pt x="0" y="258"/>
                  <a:pt x="0" y="258"/>
                  <a:pt x="0" y="258"/>
                </a:cubicBezTo>
                <a:cubicBezTo>
                  <a:pt x="15" y="319"/>
                  <a:pt x="15" y="319"/>
                  <a:pt x="15" y="319"/>
                </a:cubicBezTo>
                <a:cubicBezTo>
                  <a:pt x="35" y="306"/>
                  <a:pt x="35" y="306"/>
                  <a:pt x="35" y="306"/>
                </a:cubicBezTo>
                <a:cubicBezTo>
                  <a:pt x="35" y="300"/>
                  <a:pt x="35" y="300"/>
                  <a:pt x="35" y="300"/>
                </a:cubicBezTo>
                <a:cubicBezTo>
                  <a:pt x="33" y="301"/>
                  <a:pt x="33" y="301"/>
                  <a:pt x="33" y="301"/>
                </a:cubicBezTo>
                <a:cubicBezTo>
                  <a:pt x="13" y="294"/>
                  <a:pt x="13" y="294"/>
                  <a:pt x="13" y="294"/>
                </a:cubicBezTo>
                <a:cubicBezTo>
                  <a:pt x="5" y="259"/>
                  <a:pt x="5" y="259"/>
                  <a:pt x="5" y="259"/>
                </a:cubicBezTo>
                <a:cubicBezTo>
                  <a:pt x="5" y="259"/>
                  <a:pt x="5" y="259"/>
                  <a:pt x="5" y="259"/>
                </a:cubicBezTo>
                <a:cubicBezTo>
                  <a:pt x="6" y="256"/>
                  <a:pt x="6" y="256"/>
                  <a:pt x="6" y="256"/>
                </a:cubicBezTo>
                <a:cubicBezTo>
                  <a:pt x="8" y="250"/>
                  <a:pt x="14" y="248"/>
                  <a:pt x="19" y="250"/>
                </a:cubicBezTo>
                <a:cubicBezTo>
                  <a:pt x="24" y="251"/>
                  <a:pt x="27" y="256"/>
                  <a:pt x="26" y="261"/>
                </a:cubicBezTo>
                <a:cubicBezTo>
                  <a:pt x="28" y="258"/>
                  <a:pt x="31" y="256"/>
                  <a:pt x="35" y="256"/>
                </a:cubicBezTo>
                <a:lnTo>
                  <a:pt x="35" y="168"/>
                </a:lnTo>
                <a:close/>
              </a:path>
            </a:pathLst>
          </a:cu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sz="2805">
              <a:solidFill>
                <a:schemeClr val="lt1"/>
              </a:solidFill>
            </a:endParaRPr>
          </a:p>
        </p:txBody>
      </p:sp>
      <p:sp>
        <p:nvSpPr>
          <p:cNvPr id="50" name="Freeform 48"/>
          <p:cNvSpPr>
            <a:spLocks noEditPoints="1"/>
          </p:cNvSpPr>
          <p:nvPr/>
        </p:nvSpPr>
        <p:spPr bwMode="auto">
          <a:xfrm>
            <a:off x="8145094" y="3472813"/>
            <a:ext cx="579287" cy="579439"/>
          </a:xfrm>
          <a:custGeom>
            <a:avLst/>
            <a:gdLst>
              <a:gd name="T0" fmla="*/ 133 w 266"/>
              <a:gd name="T1" fmla="*/ 0 h 266"/>
              <a:gd name="T2" fmla="*/ 133 w 266"/>
              <a:gd name="T3" fmla="*/ 0 h 266"/>
              <a:gd name="T4" fmla="*/ 133 w 266"/>
              <a:gd name="T5" fmla="*/ 35 h 266"/>
              <a:gd name="T6" fmla="*/ 150 w 266"/>
              <a:gd name="T7" fmla="*/ 24 h 266"/>
              <a:gd name="T8" fmla="*/ 242 w 266"/>
              <a:gd name="T9" fmla="*/ 117 h 266"/>
              <a:gd name="T10" fmla="*/ 231 w 266"/>
              <a:gd name="T11" fmla="*/ 133 h 266"/>
              <a:gd name="T12" fmla="*/ 242 w 266"/>
              <a:gd name="T13" fmla="*/ 149 h 266"/>
              <a:gd name="T14" fmla="*/ 150 w 266"/>
              <a:gd name="T15" fmla="*/ 242 h 266"/>
              <a:gd name="T16" fmla="*/ 150 w 266"/>
              <a:gd name="T17" fmla="*/ 242 h 266"/>
              <a:gd name="T18" fmla="*/ 133 w 266"/>
              <a:gd name="T19" fmla="*/ 231 h 266"/>
              <a:gd name="T20" fmla="*/ 133 w 266"/>
              <a:gd name="T21" fmla="*/ 266 h 266"/>
              <a:gd name="T22" fmla="*/ 133 w 266"/>
              <a:gd name="T23" fmla="*/ 266 h 266"/>
              <a:gd name="T24" fmla="*/ 266 w 266"/>
              <a:gd name="T25" fmla="*/ 133 h 266"/>
              <a:gd name="T26" fmla="*/ 133 w 266"/>
              <a:gd name="T27" fmla="*/ 0 h 266"/>
              <a:gd name="T28" fmla="*/ 133 w 266"/>
              <a:gd name="T29" fmla="*/ 0 h 266"/>
              <a:gd name="T30" fmla="*/ 133 w 266"/>
              <a:gd name="T31" fmla="*/ 0 h 266"/>
              <a:gd name="T32" fmla="*/ 0 w 266"/>
              <a:gd name="T33" fmla="*/ 133 h 266"/>
              <a:gd name="T34" fmla="*/ 133 w 266"/>
              <a:gd name="T35" fmla="*/ 266 h 266"/>
              <a:gd name="T36" fmla="*/ 133 w 266"/>
              <a:gd name="T37" fmla="*/ 266 h 266"/>
              <a:gd name="T38" fmla="*/ 133 w 266"/>
              <a:gd name="T39" fmla="*/ 231 h 266"/>
              <a:gd name="T40" fmla="*/ 133 w 266"/>
              <a:gd name="T41" fmla="*/ 231 h 266"/>
              <a:gd name="T42" fmla="*/ 117 w 266"/>
              <a:gd name="T43" fmla="*/ 242 h 266"/>
              <a:gd name="T44" fmla="*/ 24 w 266"/>
              <a:gd name="T45" fmla="*/ 149 h 266"/>
              <a:gd name="T46" fmla="*/ 35 w 266"/>
              <a:gd name="T47" fmla="*/ 133 h 266"/>
              <a:gd name="T48" fmla="*/ 24 w 266"/>
              <a:gd name="T49" fmla="*/ 117 h 266"/>
              <a:gd name="T50" fmla="*/ 117 w 266"/>
              <a:gd name="T51" fmla="*/ 24 h 266"/>
              <a:gd name="T52" fmla="*/ 133 w 266"/>
              <a:gd name="T53" fmla="*/ 35 h 266"/>
              <a:gd name="T54" fmla="*/ 133 w 266"/>
              <a:gd name="T55" fmla="*/ 35 h 266"/>
              <a:gd name="T56" fmla="*/ 133 w 266"/>
              <a:gd name="T57"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66" h="266">
                <a:moveTo>
                  <a:pt x="133" y="0"/>
                </a:moveTo>
                <a:cubicBezTo>
                  <a:pt x="133" y="0"/>
                  <a:pt x="133" y="0"/>
                  <a:pt x="133" y="0"/>
                </a:cubicBezTo>
                <a:cubicBezTo>
                  <a:pt x="133" y="35"/>
                  <a:pt x="133" y="35"/>
                  <a:pt x="133" y="35"/>
                </a:cubicBezTo>
                <a:cubicBezTo>
                  <a:pt x="141" y="35"/>
                  <a:pt x="147" y="30"/>
                  <a:pt x="150" y="24"/>
                </a:cubicBezTo>
                <a:cubicBezTo>
                  <a:pt x="197" y="31"/>
                  <a:pt x="235" y="69"/>
                  <a:pt x="242" y="117"/>
                </a:cubicBezTo>
                <a:cubicBezTo>
                  <a:pt x="236" y="119"/>
                  <a:pt x="231" y="125"/>
                  <a:pt x="231" y="133"/>
                </a:cubicBezTo>
                <a:cubicBezTo>
                  <a:pt x="231" y="140"/>
                  <a:pt x="236" y="147"/>
                  <a:pt x="242" y="149"/>
                </a:cubicBezTo>
                <a:cubicBezTo>
                  <a:pt x="235" y="197"/>
                  <a:pt x="197" y="235"/>
                  <a:pt x="150" y="242"/>
                </a:cubicBezTo>
                <a:cubicBezTo>
                  <a:pt x="150" y="242"/>
                  <a:pt x="150" y="242"/>
                  <a:pt x="150" y="242"/>
                </a:cubicBezTo>
                <a:cubicBezTo>
                  <a:pt x="147" y="236"/>
                  <a:pt x="141" y="231"/>
                  <a:pt x="133" y="231"/>
                </a:cubicBezTo>
                <a:cubicBezTo>
                  <a:pt x="133" y="266"/>
                  <a:pt x="133" y="266"/>
                  <a:pt x="133" y="266"/>
                </a:cubicBezTo>
                <a:cubicBezTo>
                  <a:pt x="133" y="266"/>
                  <a:pt x="133" y="266"/>
                  <a:pt x="133" y="266"/>
                </a:cubicBezTo>
                <a:cubicBezTo>
                  <a:pt x="207" y="266"/>
                  <a:pt x="266" y="206"/>
                  <a:pt x="266" y="133"/>
                </a:cubicBezTo>
                <a:cubicBezTo>
                  <a:pt x="266" y="59"/>
                  <a:pt x="207" y="0"/>
                  <a:pt x="133" y="0"/>
                </a:cubicBezTo>
                <a:close/>
                <a:moveTo>
                  <a:pt x="133" y="0"/>
                </a:moveTo>
                <a:cubicBezTo>
                  <a:pt x="133" y="0"/>
                  <a:pt x="133" y="0"/>
                  <a:pt x="133" y="0"/>
                </a:cubicBezTo>
                <a:cubicBezTo>
                  <a:pt x="60" y="0"/>
                  <a:pt x="0" y="59"/>
                  <a:pt x="0" y="133"/>
                </a:cubicBezTo>
                <a:cubicBezTo>
                  <a:pt x="0" y="206"/>
                  <a:pt x="60" y="266"/>
                  <a:pt x="133" y="266"/>
                </a:cubicBezTo>
                <a:cubicBezTo>
                  <a:pt x="133" y="266"/>
                  <a:pt x="133" y="266"/>
                  <a:pt x="133" y="266"/>
                </a:cubicBezTo>
                <a:cubicBezTo>
                  <a:pt x="133" y="231"/>
                  <a:pt x="133" y="231"/>
                  <a:pt x="133" y="231"/>
                </a:cubicBezTo>
                <a:cubicBezTo>
                  <a:pt x="133" y="231"/>
                  <a:pt x="133" y="231"/>
                  <a:pt x="133" y="231"/>
                </a:cubicBezTo>
                <a:cubicBezTo>
                  <a:pt x="126" y="231"/>
                  <a:pt x="120" y="236"/>
                  <a:pt x="117" y="242"/>
                </a:cubicBezTo>
                <a:cubicBezTo>
                  <a:pt x="69" y="235"/>
                  <a:pt x="31" y="197"/>
                  <a:pt x="24" y="149"/>
                </a:cubicBezTo>
                <a:cubicBezTo>
                  <a:pt x="31" y="147"/>
                  <a:pt x="35" y="140"/>
                  <a:pt x="35" y="133"/>
                </a:cubicBezTo>
                <a:cubicBezTo>
                  <a:pt x="35" y="125"/>
                  <a:pt x="31" y="119"/>
                  <a:pt x="24" y="117"/>
                </a:cubicBezTo>
                <a:cubicBezTo>
                  <a:pt x="31" y="69"/>
                  <a:pt x="69" y="31"/>
                  <a:pt x="117" y="24"/>
                </a:cubicBezTo>
                <a:cubicBezTo>
                  <a:pt x="120" y="30"/>
                  <a:pt x="126" y="35"/>
                  <a:pt x="133" y="35"/>
                </a:cubicBezTo>
                <a:cubicBezTo>
                  <a:pt x="133" y="35"/>
                  <a:pt x="133" y="35"/>
                  <a:pt x="133" y="35"/>
                </a:cubicBezTo>
                <a:lnTo>
                  <a:pt x="133" y="0"/>
                </a:lnTo>
                <a:close/>
              </a:path>
            </a:pathLst>
          </a:cu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sz="2805">
              <a:solidFill>
                <a:schemeClr val="lt1"/>
              </a:solidFill>
            </a:endParaRPr>
          </a:p>
        </p:txBody>
      </p:sp>
      <p:sp>
        <p:nvSpPr>
          <p:cNvPr id="51" name="Freeform 49"/>
          <p:cNvSpPr/>
          <p:nvPr/>
        </p:nvSpPr>
        <p:spPr bwMode="auto">
          <a:xfrm>
            <a:off x="8251429" y="3656963"/>
            <a:ext cx="288849" cy="152400"/>
          </a:xfrm>
          <a:custGeom>
            <a:avLst/>
            <a:gdLst>
              <a:gd name="T0" fmla="*/ 124 w 133"/>
              <a:gd name="T1" fmla="*/ 0 h 70"/>
              <a:gd name="T2" fmla="*/ 93 w 133"/>
              <a:gd name="T3" fmla="*/ 30 h 70"/>
              <a:gd name="T4" fmla="*/ 84 w 133"/>
              <a:gd name="T5" fmla="*/ 28 h 70"/>
              <a:gd name="T6" fmla="*/ 65 w 133"/>
              <a:gd name="T7" fmla="*/ 42 h 70"/>
              <a:gd name="T8" fmla="*/ 0 w 133"/>
              <a:gd name="T9" fmla="*/ 42 h 70"/>
              <a:gd name="T10" fmla="*/ 0 w 133"/>
              <a:gd name="T11" fmla="*/ 56 h 70"/>
              <a:gd name="T12" fmla="*/ 65 w 133"/>
              <a:gd name="T13" fmla="*/ 56 h 70"/>
              <a:gd name="T14" fmla="*/ 84 w 133"/>
              <a:gd name="T15" fmla="*/ 70 h 70"/>
              <a:gd name="T16" fmla="*/ 105 w 133"/>
              <a:gd name="T17" fmla="*/ 49 h 70"/>
              <a:gd name="T18" fmla="*/ 103 w 133"/>
              <a:gd name="T19" fmla="*/ 40 h 70"/>
              <a:gd name="T20" fmla="*/ 133 w 133"/>
              <a:gd name="T21" fmla="*/ 9 h 70"/>
              <a:gd name="T22" fmla="*/ 124 w 133"/>
              <a:gd name="T23"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70">
                <a:moveTo>
                  <a:pt x="124" y="0"/>
                </a:moveTo>
                <a:cubicBezTo>
                  <a:pt x="93" y="30"/>
                  <a:pt x="93" y="30"/>
                  <a:pt x="93" y="30"/>
                </a:cubicBezTo>
                <a:cubicBezTo>
                  <a:pt x="91" y="29"/>
                  <a:pt x="88" y="28"/>
                  <a:pt x="84" y="28"/>
                </a:cubicBezTo>
                <a:cubicBezTo>
                  <a:pt x="75" y="28"/>
                  <a:pt x="67" y="34"/>
                  <a:pt x="65" y="42"/>
                </a:cubicBezTo>
                <a:cubicBezTo>
                  <a:pt x="0" y="42"/>
                  <a:pt x="0" y="42"/>
                  <a:pt x="0" y="42"/>
                </a:cubicBezTo>
                <a:cubicBezTo>
                  <a:pt x="0" y="56"/>
                  <a:pt x="0" y="56"/>
                  <a:pt x="0" y="56"/>
                </a:cubicBezTo>
                <a:cubicBezTo>
                  <a:pt x="65" y="56"/>
                  <a:pt x="65" y="56"/>
                  <a:pt x="65" y="56"/>
                </a:cubicBezTo>
                <a:cubicBezTo>
                  <a:pt x="67" y="64"/>
                  <a:pt x="75" y="70"/>
                  <a:pt x="84" y="70"/>
                </a:cubicBezTo>
                <a:cubicBezTo>
                  <a:pt x="96" y="70"/>
                  <a:pt x="105" y="60"/>
                  <a:pt x="105" y="49"/>
                </a:cubicBezTo>
                <a:cubicBezTo>
                  <a:pt x="105" y="46"/>
                  <a:pt x="104" y="43"/>
                  <a:pt x="103" y="40"/>
                </a:cubicBezTo>
                <a:cubicBezTo>
                  <a:pt x="133" y="9"/>
                  <a:pt x="133" y="9"/>
                  <a:pt x="133" y="9"/>
                </a:cubicBezTo>
                <a:lnTo>
                  <a:pt x="124" y="0"/>
                </a:lnTo>
                <a:close/>
              </a:path>
            </a:pathLst>
          </a:cu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sz="2805">
              <a:solidFill>
                <a:schemeClr val="lt1"/>
              </a:solidFill>
            </a:endParaRPr>
          </a:p>
        </p:txBody>
      </p:sp>
      <p:grpSp>
        <p:nvGrpSpPr>
          <p:cNvPr id="52" name="Group 126"/>
          <p:cNvGrpSpPr/>
          <p:nvPr/>
        </p:nvGrpSpPr>
        <p:grpSpPr>
          <a:xfrm>
            <a:off x="8376808" y="4218937"/>
            <a:ext cx="453907" cy="431800"/>
            <a:chOff x="8505825" y="3605213"/>
            <a:chExt cx="454025" cy="431800"/>
          </a:xfrm>
          <a:solidFill>
            <a:schemeClr val="accent1"/>
          </a:solidFill>
        </p:grpSpPr>
        <p:sp>
          <p:nvSpPr>
            <p:cNvPr id="53" name="Freeform 50"/>
            <p:cNvSpPr/>
            <p:nvPr/>
          </p:nvSpPr>
          <p:spPr bwMode="auto">
            <a:xfrm>
              <a:off x="8505825" y="3694113"/>
              <a:ext cx="454025" cy="342900"/>
            </a:xfrm>
            <a:custGeom>
              <a:avLst/>
              <a:gdLst>
                <a:gd name="T0" fmla="*/ 146 w 208"/>
                <a:gd name="T1" fmla="*/ 0 h 157"/>
                <a:gd name="T2" fmla="*/ 104 w 208"/>
                <a:gd name="T3" fmla="*/ 15 h 157"/>
                <a:gd name="T4" fmla="*/ 62 w 208"/>
                <a:gd name="T5" fmla="*/ 0 h 157"/>
                <a:gd name="T6" fmla="*/ 0 w 208"/>
                <a:gd name="T7" fmla="*/ 60 h 157"/>
                <a:gd name="T8" fmla="*/ 107 w 208"/>
                <a:gd name="T9" fmla="*/ 157 h 157"/>
                <a:gd name="T10" fmla="*/ 208 w 208"/>
                <a:gd name="T11" fmla="*/ 60 h 157"/>
                <a:gd name="T12" fmla="*/ 146 w 208"/>
                <a:gd name="T13" fmla="*/ 0 h 157"/>
              </a:gdLst>
              <a:ahLst/>
              <a:cxnLst>
                <a:cxn ang="0">
                  <a:pos x="T0" y="T1"/>
                </a:cxn>
                <a:cxn ang="0">
                  <a:pos x="T2" y="T3"/>
                </a:cxn>
                <a:cxn ang="0">
                  <a:pos x="T4" y="T5"/>
                </a:cxn>
                <a:cxn ang="0">
                  <a:pos x="T6" y="T7"/>
                </a:cxn>
                <a:cxn ang="0">
                  <a:pos x="T8" y="T9"/>
                </a:cxn>
                <a:cxn ang="0">
                  <a:pos x="T10" y="T11"/>
                </a:cxn>
                <a:cxn ang="0">
                  <a:pos x="T12" y="T13"/>
                </a:cxn>
              </a:cxnLst>
              <a:rect l="0" t="0" r="r" b="b"/>
              <a:pathLst>
                <a:path w="208" h="157">
                  <a:moveTo>
                    <a:pt x="146" y="0"/>
                  </a:moveTo>
                  <a:cubicBezTo>
                    <a:pt x="130" y="0"/>
                    <a:pt x="115" y="6"/>
                    <a:pt x="104" y="15"/>
                  </a:cubicBezTo>
                  <a:cubicBezTo>
                    <a:pt x="93" y="6"/>
                    <a:pt x="78" y="0"/>
                    <a:pt x="62" y="0"/>
                  </a:cubicBezTo>
                  <a:cubicBezTo>
                    <a:pt x="28" y="0"/>
                    <a:pt x="0" y="27"/>
                    <a:pt x="0" y="60"/>
                  </a:cubicBezTo>
                  <a:cubicBezTo>
                    <a:pt x="0" y="98"/>
                    <a:pt x="31" y="157"/>
                    <a:pt x="107" y="157"/>
                  </a:cubicBezTo>
                  <a:cubicBezTo>
                    <a:pt x="185" y="157"/>
                    <a:pt x="208" y="95"/>
                    <a:pt x="208" y="60"/>
                  </a:cubicBezTo>
                  <a:cubicBezTo>
                    <a:pt x="208" y="27"/>
                    <a:pt x="180" y="0"/>
                    <a:pt x="146" y="0"/>
                  </a:cubicBezTo>
                  <a:close/>
                </a:path>
              </a:pathLst>
            </a:custGeom>
            <a:gr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sz="2805">
                <a:solidFill>
                  <a:schemeClr val="lt1"/>
                </a:solidFill>
              </a:endParaRPr>
            </a:p>
          </p:txBody>
        </p:sp>
        <p:sp>
          <p:nvSpPr>
            <p:cNvPr id="54" name="Freeform 51"/>
            <p:cNvSpPr/>
            <p:nvPr/>
          </p:nvSpPr>
          <p:spPr bwMode="auto">
            <a:xfrm>
              <a:off x="8709025" y="3605213"/>
              <a:ext cx="123825" cy="157163"/>
            </a:xfrm>
            <a:custGeom>
              <a:avLst/>
              <a:gdLst>
                <a:gd name="T0" fmla="*/ 12 w 57"/>
                <a:gd name="T1" fmla="*/ 72 h 72"/>
                <a:gd name="T2" fmla="*/ 27 w 57"/>
                <a:gd name="T3" fmla="*/ 0 h 72"/>
                <a:gd name="T4" fmla="*/ 57 w 57"/>
                <a:gd name="T5" fmla="*/ 6 h 72"/>
                <a:gd name="T6" fmla="*/ 12 w 57"/>
                <a:gd name="T7" fmla="*/ 72 h 72"/>
              </a:gdLst>
              <a:ahLst/>
              <a:cxnLst>
                <a:cxn ang="0">
                  <a:pos x="T0" y="T1"/>
                </a:cxn>
                <a:cxn ang="0">
                  <a:pos x="T2" y="T3"/>
                </a:cxn>
                <a:cxn ang="0">
                  <a:pos x="T4" y="T5"/>
                </a:cxn>
                <a:cxn ang="0">
                  <a:pos x="T6" y="T7"/>
                </a:cxn>
              </a:cxnLst>
              <a:rect l="0" t="0" r="r" b="b"/>
              <a:pathLst>
                <a:path w="57" h="72">
                  <a:moveTo>
                    <a:pt x="12" y="72"/>
                  </a:moveTo>
                  <a:cubicBezTo>
                    <a:pt x="0" y="48"/>
                    <a:pt x="7" y="20"/>
                    <a:pt x="27" y="0"/>
                  </a:cubicBezTo>
                  <a:cubicBezTo>
                    <a:pt x="57" y="6"/>
                    <a:pt x="57" y="6"/>
                    <a:pt x="57" y="6"/>
                  </a:cubicBezTo>
                  <a:cubicBezTo>
                    <a:pt x="29" y="21"/>
                    <a:pt x="12" y="37"/>
                    <a:pt x="12" y="72"/>
                  </a:cubicBezTo>
                  <a:close/>
                </a:path>
              </a:pathLst>
            </a:custGeom>
            <a:gr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sz="2805">
                <a:solidFill>
                  <a:schemeClr val="lt1"/>
                </a:solidFill>
              </a:endParaRPr>
            </a:p>
          </p:txBody>
        </p:sp>
      </p:grpSp>
      <p:sp>
        <p:nvSpPr>
          <p:cNvPr id="55" name="Freeform 52"/>
          <p:cNvSpPr/>
          <p:nvPr/>
        </p:nvSpPr>
        <p:spPr bwMode="auto">
          <a:xfrm>
            <a:off x="6976997" y="1648773"/>
            <a:ext cx="679273" cy="552451"/>
          </a:xfrm>
          <a:custGeom>
            <a:avLst/>
            <a:gdLst>
              <a:gd name="T0" fmla="*/ 312 w 312"/>
              <a:gd name="T1" fmla="*/ 86 h 253"/>
              <a:gd name="T2" fmla="*/ 305 w 312"/>
              <a:gd name="T3" fmla="*/ 75 h 253"/>
              <a:gd name="T4" fmla="*/ 79 w 312"/>
              <a:gd name="T5" fmla="*/ 226 h 253"/>
              <a:gd name="T6" fmla="*/ 28 w 312"/>
              <a:gd name="T7" fmla="*/ 214 h 253"/>
              <a:gd name="T8" fmla="*/ 35 w 312"/>
              <a:gd name="T9" fmla="*/ 162 h 253"/>
              <a:gd name="T10" fmla="*/ 262 w 312"/>
              <a:gd name="T11" fmla="*/ 11 h 253"/>
              <a:gd name="T12" fmla="*/ 254 w 312"/>
              <a:gd name="T13" fmla="*/ 0 h 253"/>
              <a:gd name="T14" fmla="*/ 26 w 312"/>
              <a:gd name="T15" fmla="*/ 153 h 253"/>
              <a:gd name="T16" fmla="*/ 15 w 312"/>
              <a:gd name="T17" fmla="*/ 222 h 253"/>
              <a:gd name="T18" fmla="*/ 83 w 312"/>
              <a:gd name="T19" fmla="*/ 239 h 253"/>
              <a:gd name="T20" fmla="*/ 312 w 312"/>
              <a:gd name="T21" fmla="*/ 86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2" h="253">
                <a:moveTo>
                  <a:pt x="312" y="86"/>
                </a:moveTo>
                <a:cubicBezTo>
                  <a:pt x="305" y="75"/>
                  <a:pt x="305" y="75"/>
                  <a:pt x="305" y="75"/>
                </a:cubicBezTo>
                <a:cubicBezTo>
                  <a:pt x="79" y="226"/>
                  <a:pt x="79" y="226"/>
                  <a:pt x="79" y="226"/>
                </a:cubicBezTo>
                <a:cubicBezTo>
                  <a:pt x="63" y="237"/>
                  <a:pt x="40" y="231"/>
                  <a:pt x="28" y="214"/>
                </a:cubicBezTo>
                <a:cubicBezTo>
                  <a:pt x="16" y="196"/>
                  <a:pt x="19" y="173"/>
                  <a:pt x="35" y="162"/>
                </a:cubicBezTo>
                <a:cubicBezTo>
                  <a:pt x="262" y="11"/>
                  <a:pt x="262" y="11"/>
                  <a:pt x="262" y="11"/>
                </a:cubicBezTo>
                <a:cubicBezTo>
                  <a:pt x="254" y="0"/>
                  <a:pt x="254" y="0"/>
                  <a:pt x="254" y="0"/>
                </a:cubicBezTo>
                <a:cubicBezTo>
                  <a:pt x="26" y="153"/>
                  <a:pt x="26" y="153"/>
                  <a:pt x="26" y="153"/>
                </a:cubicBezTo>
                <a:cubicBezTo>
                  <a:pt x="4" y="167"/>
                  <a:pt x="0" y="198"/>
                  <a:pt x="15" y="222"/>
                </a:cubicBezTo>
                <a:cubicBezTo>
                  <a:pt x="31" y="246"/>
                  <a:pt x="62" y="253"/>
                  <a:pt x="83" y="239"/>
                </a:cubicBezTo>
                <a:lnTo>
                  <a:pt x="312" y="86"/>
                </a:lnTo>
                <a:close/>
              </a:path>
            </a:pathLst>
          </a:cu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sz="2805">
              <a:solidFill>
                <a:schemeClr val="lt1"/>
              </a:solidFill>
            </a:endParaRPr>
          </a:p>
        </p:txBody>
      </p:sp>
      <p:sp>
        <p:nvSpPr>
          <p:cNvPr id="56" name="Freeform 53"/>
          <p:cNvSpPr/>
          <p:nvPr/>
        </p:nvSpPr>
        <p:spPr bwMode="auto">
          <a:xfrm>
            <a:off x="7492802" y="1618614"/>
            <a:ext cx="187276" cy="257175"/>
          </a:xfrm>
          <a:custGeom>
            <a:avLst/>
            <a:gdLst>
              <a:gd name="T0" fmla="*/ 80 w 86"/>
              <a:gd name="T1" fmla="*/ 115 h 118"/>
              <a:gd name="T2" fmla="*/ 68 w 86"/>
              <a:gd name="T3" fmla="*/ 113 h 118"/>
              <a:gd name="T4" fmla="*/ 3 w 86"/>
              <a:gd name="T5" fmla="*/ 16 h 118"/>
              <a:gd name="T6" fmla="*/ 6 w 86"/>
              <a:gd name="T7" fmla="*/ 3 h 118"/>
              <a:gd name="T8" fmla="*/ 19 w 86"/>
              <a:gd name="T9" fmla="*/ 6 h 118"/>
              <a:gd name="T10" fmla="*/ 83 w 86"/>
              <a:gd name="T11" fmla="*/ 102 h 118"/>
              <a:gd name="T12" fmla="*/ 80 w 86"/>
              <a:gd name="T13" fmla="*/ 115 h 118"/>
            </a:gdLst>
            <a:ahLst/>
            <a:cxnLst>
              <a:cxn ang="0">
                <a:pos x="T0" y="T1"/>
              </a:cxn>
              <a:cxn ang="0">
                <a:pos x="T2" y="T3"/>
              </a:cxn>
              <a:cxn ang="0">
                <a:pos x="T4" y="T5"/>
              </a:cxn>
              <a:cxn ang="0">
                <a:pos x="T6" y="T7"/>
              </a:cxn>
              <a:cxn ang="0">
                <a:pos x="T8" y="T9"/>
              </a:cxn>
              <a:cxn ang="0">
                <a:pos x="T10" y="T11"/>
              </a:cxn>
              <a:cxn ang="0">
                <a:pos x="T12" y="T13"/>
              </a:cxn>
            </a:cxnLst>
            <a:rect l="0" t="0" r="r" b="b"/>
            <a:pathLst>
              <a:path w="86" h="118">
                <a:moveTo>
                  <a:pt x="80" y="115"/>
                </a:moveTo>
                <a:cubicBezTo>
                  <a:pt x="76" y="118"/>
                  <a:pt x="70" y="117"/>
                  <a:pt x="68" y="113"/>
                </a:cubicBezTo>
                <a:cubicBezTo>
                  <a:pt x="3" y="16"/>
                  <a:pt x="3" y="16"/>
                  <a:pt x="3" y="16"/>
                </a:cubicBezTo>
                <a:cubicBezTo>
                  <a:pt x="0" y="12"/>
                  <a:pt x="1" y="6"/>
                  <a:pt x="6" y="3"/>
                </a:cubicBezTo>
                <a:cubicBezTo>
                  <a:pt x="10" y="0"/>
                  <a:pt x="16" y="2"/>
                  <a:pt x="19" y="6"/>
                </a:cubicBezTo>
                <a:cubicBezTo>
                  <a:pt x="83" y="102"/>
                  <a:pt x="83" y="102"/>
                  <a:pt x="83" y="102"/>
                </a:cubicBezTo>
                <a:cubicBezTo>
                  <a:pt x="86" y="107"/>
                  <a:pt x="85" y="112"/>
                  <a:pt x="80" y="115"/>
                </a:cubicBezTo>
                <a:close/>
              </a:path>
            </a:pathLst>
          </a:cu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sz="2805">
              <a:solidFill>
                <a:schemeClr val="lt1"/>
              </a:solidFill>
            </a:endParaRPr>
          </a:p>
        </p:txBody>
      </p:sp>
      <p:sp>
        <p:nvSpPr>
          <p:cNvPr id="57" name="Freeform 54"/>
          <p:cNvSpPr/>
          <p:nvPr/>
        </p:nvSpPr>
        <p:spPr bwMode="auto">
          <a:xfrm>
            <a:off x="7065873" y="1794825"/>
            <a:ext cx="514216" cy="336551"/>
          </a:xfrm>
          <a:custGeom>
            <a:avLst/>
            <a:gdLst>
              <a:gd name="T0" fmla="*/ 236 w 236"/>
              <a:gd name="T1" fmla="*/ 13 h 154"/>
              <a:gd name="T2" fmla="*/ 227 w 236"/>
              <a:gd name="T3" fmla="*/ 0 h 154"/>
              <a:gd name="T4" fmla="*/ 25 w 236"/>
              <a:gd name="T5" fmla="*/ 135 h 154"/>
              <a:gd name="T6" fmla="*/ 0 w 236"/>
              <a:gd name="T7" fmla="*/ 136 h 154"/>
              <a:gd name="T8" fmla="*/ 1 w 236"/>
              <a:gd name="T9" fmla="*/ 138 h 154"/>
              <a:gd name="T10" fmla="*/ 36 w 236"/>
              <a:gd name="T11" fmla="*/ 146 h 154"/>
              <a:gd name="T12" fmla="*/ 236 w 236"/>
              <a:gd name="T13" fmla="*/ 13 h 154"/>
            </a:gdLst>
            <a:ahLst/>
            <a:cxnLst>
              <a:cxn ang="0">
                <a:pos x="T0" y="T1"/>
              </a:cxn>
              <a:cxn ang="0">
                <a:pos x="T2" y="T3"/>
              </a:cxn>
              <a:cxn ang="0">
                <a:pos x="T4" y="T5"/>
              </a:cxn>
              <a:cxn ang="0">
                <a:pos x="T6" y="T7"/>
              </a:cxn>
              <a:cxn ang="0">
                <a:pos x="T8" y="T9"/>
              </a:cxn>
              <a:cxn ang="0">
                <a:pos x="T10" y="T11"/>
              </a:cxn>
              <a:cxn ang="0">
                <a:pos x="T12" y="T13"/>
              </a:cxn>
            </a:cxnLst>
            <a:rect l="0" t="0" r="r" b="b"/>
            <a:pathLst>
              <a:path w="236" h="154">
                <a:moveTo>
                  <a:pt x="236" y="13"/>
                </a:moveTo>
                <a:cubicBezTo>
                  <a:pt x="227" y="0"/>
                  <a:pt x="227" y="0"/>
                  <a:pt x="227" y="0"/>
                </a:cubicBezTo>
                <a:cubicBezTo>
                  <a:pt x="25" y="135"/>
                  <a:pt x="25" y="135"/>
                  <a:pt x="25" y="135"/>
                </a:cubicBezTo>
                <a:cubicBezTo>
                  <a:pt x="17" y="140"/>
                  <a:pt x="8" y="140"/>
                  <a:pt x="0" y="136"/>
                </a:cubicBezTo>
                <a:cubicBezTo>
                  <a:pt x="0" y="137"/>
                  <a:pt x="0" y="137"/>
                  <a:pt x="1" y="138"/>
                </a:cubicBezTo>
                <a:cubicBezTo>
                  <a:pt x="9" y="150"/>
                  <a:pt x="25" y="154"/>
                  <a:pt x="36" y="146"/>
                </a:cubicBezTo>
                <a:lnTo>
                  <a:pt x="236" y="13"/>
                </a:lnTo>
                <a:close/>
              </a:path>
            </a:pathLst>
          </a:cu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sz="2805">
              <a:solidFill>
                <a:schemeClr val="lt1"/>
              </a:solidFill>
            </a:endParaRPr>
          </a:p>
        </p:txBody>
      </p:sp>
      <p:sp>
        <p:nvSpPr>
          <p:cNvPr id="58" name="Freeform 55"/>
          <p:cNvSpPr>
            <a:spLocks noEditPoints="1"/>
          </p:cNvSpPr>
          <p:nvPr/>
        </p:nvSpPr>
        <p:spPr bwMode="auto">
          <a:xfrm>
            <a:off x="6646883" y="2090099"/>
            <a:ext cx="296785" cy="520700"/>
          </a:xfrm>
          <a:custGeom>
            <a:avLst/>
            <a:gdLst>
              <a:gd name="T0" fmla="*/ 59 w 136"/>
              <a:gd name="T1" fmla="*/ 203 h 239"/>
              <a:gd name="T2" fmla="*/ 54 w 136"/>
              <a:gd name="T3" fmla="*/ 203 h 239"/>
              <a:gd name="T4" fmla="*/ 54 w 136"/>
              <a:gd name="T5" fmla="*/ 239 h 239"/>
              <a:gd name="T6" fmla="*/ 72 w 136"/>
              <a:gd name="T7" fmla="*/ 226 h 239"/>
              <a:gd name="T8" fmla="*/ 59 w 136"/>
              <a:gd name="T9" fmla="*/ 203 h 239"/>
              <a:gd name="T10" fmla="*/ 54 w 136"/>
              <a:gd name="T11" fmla="*/ 187 h 239"/>
              <a:gd name="T12" fmla="*/ 54 w 136"/>
              <a:gd name="T13" fmla="*/ 82 h 239"/>
              <a:gd name="T14" fmla="*/ 81 w 136"/>
              <a:gd name="T15" fmla="*/ 74 h 239"/>
              <a:gd name="T16" fmla="*/ 97 w 136"/>
              <a:gd name="T17" fmla="*/ 13 h 239"/>
              <a:gd name="T18" fmla="*/ 114 w 136"/>
              <a:gd name="T19" fmla="*/ 2 h 239"/>
              <a:gd name="T20" fmla="*/ 124 w 136"/>
              <a:gd name="T21" fmla="*/ 20 h 239"/>
              <a:gd name="T22" fmla="*/ 109 w 136"/>
              <a:gd name="T23" fmla="*/ 81 h 239"/>
              <a:gd name="T24" fmla="*/ 130 w 136"/>
              <a:gd name="T25" fmla="*/ 134 h 239"/>
              <a:gd name="T26" fmla="*/ 122 w 136"/>
              <a:gd name="T27" fmla="*/ 164 h 239"/>
              <a:gd name="T28" fmla="*/ 122 w 136"/>
              <a:gd name="T29" fmla="*/ 164 h 239"/>
              <a:gd name="T30" fmla="*/ 136 w 136"/>
              <a:gd name="T31" fmla="*/ 187 h 239"/>
              <a:gd name="T32" fmla="*/ 131 w 136"/>
              <a:gd name="T33" fmla="*/ 207 h 239"/>
              <a:gd name="T34" fmla="*/ 54 w 136"/>
              <a:gd name="T35" fmla="*/ 187 h 239"/>
              <a:gd name="T36" fmla="*/ 54 w 136"/>
              <a:gd name="T37" fmla="*/ 203 h 239"/>
              <a:gd name="T38" fmla="*/ 36 w 136"/>
              <a:gd name="T39" fmla="*/ 216 h 239"/>
              <a:gd name="T40" fmla="*/ 50 w 136"/>
              <a:gd name="T41" fmla="*/ 239 h 239"/>
              <a:gd name="T42" fmla="*/ 54 w 136"/>
              <a:gd name="T43" fmla="*/ 239 h 239"/>
              <a:gd name="T44" fmla="*/ 54 w 136"/>
              <a:gd name="T45" fmla="*/ 203 h 239"/>
              <a:gd name="T46" fmla="*/ 54 w 136"/>
              <a:gd name="T47" fmla="*/ 82 h 239"/>
              <a:gd name="T48" fmla="*/ 54 w 136"/>
              <a:gd name="T49" fmla="*/ 187 h 239"/>
              <a:gd name="T50" fmla="*/ 0 w 136"/>
              <a:gd name="T51" fmla="*/ 173 h 239"/>
              <a:gd name="T52" fmla="*/ 5 w 136"/>
              <a:gd name="T53" fmla="*/ 152 h 239"/>
              <a:gd name="T54" fmla="*/ 29 w 136"/>
              <a:gd name="T55" fmla="*/ 140 h 239"/>
              <a:gd name="T56" fmla="*/ 37 w 136"/>
              <a:gd name="T57" fmla="*/ 109 h 239"/>
              <a:gd name="T58" fmla="*/ 54 w 136"/>
              <a:gd name="T59" fmla="*/ 82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6" h="239">
                <a:moveTo>
                  <a:pt x="59" y="203"/>
                </a:moveTo>
                <a:cubicBezTo>
                  <a:pt x="57" y="203"/>
                  <a:pt x="56" y="203"/>
                  <a:pt x="54" y="203"/>
                </a:cubicBezTo>
                <a:cubicBezTo>
                  <a:pt x="54" y="239"/>
                  <a:pt x="54" y="239"/>
                  <a:pt x="54" y="239"/>
                </a:cubicBezTo>
                <a:cubicBezTo>
                  <a:pt x="62" y="239"/>
                  <a:pt x="70" y="234"/>
                  <a:pt x="72" y="226"/>
                </a:cubicBezTo>
                <a:cubicBezTo>
                  <a:pt x="74" y="216"/>
                  <a:pt x="69" y="206"/>
                  <a:pt x="59" y="203"/>
                </a:cubicBezTo>
                <a:close/>
                <a:moveTo>
                  <a:pt x="54" y="187"/>
                </a:moveTo>
                <a:cubicBezTo>
                  <a:pt x="54" y="82"/>
                  <a:pt x="54" y="82"/>
                  <a:pt x="54" y="82"/>
                </a:cubicBezTo>
                <a:cubicBezTo>
                  <a:pt x="62" y="76"/>
                  <a:pt x="71" y="74"/>
                  <a:pt x="81" y="74"/>
                </a:cubicBezTo>
                <a:cubicBezTo>
                  <a:pt x="97" y="13"/>
                  <a:pt x="97" y="13"/>
                  <a:pt x="97" y="13"/>
                </a:cubicBezTo>
                <a:cubicBezTo>
                  <a:pt x="99" y="5"/>
                  <a:pt x="107" y="0"/>
                  <a:pt x="114" y="2"/>
                </a:cubicBezTo>
                <a:cubicBezTo>
                  <a:pt x="122" y="4"/>
                  <a:pt x="126" y="12"/>
                  <a:pt x="124" y="20"/>
                </a:cubicBezTo>
                <a:cubicBezTo>
                  <a:pt x="109" y="81"/>
                  <a:pt x="109" y="81"/>
                  <a:pt x="109" y="81"/>
                </a:cubicBezTo>
                <a:cubicBezTo>
                  <a:pt x="125" y="90"/>
                  <a:pt x="136" y="109"/>
                  <a:pt x="130" y="134"/>
                </a:cubicBezTo>
                <a:cubicBezTo>
                  <a:pt x="130" y="134"/>
                  <a:pt x="125" y="154"/>
                  <a:pt x="122" y="164"/>
                </a:cubicBezTo>
                <a:cubicBezTo>
                  <a:pt x="122" y="164"/>
                  <a:pt x="122" y="164"/>
                  <a:pt x="122" y="164"/>
                </a:cubicBezTo>
                <a:cubicBezTo>
                  <a:pt x="118" y="178"/>
                  <a:pt x="136" y="187"/>
                  <a:pt x="136" y="187"/>
                </a:cubicBezTo>
                <a:cubicBezTo>
                  <a:pt x="131" y="207"/>
                  <a:pt x="131" y="207"/>
                  <a:pt x="131" y="207"/>
                </a:cubicBezTo>
                <a:lnTo>
                  <a:pt x="54" y="187"/>
                </a:lnTo>
                <a:close/>
                <a:moveTo>
                  <a:pt x="54" y="203"/>
                </a:moveTo>
                <a:cubicBezTo>
                  <a:pt x="46" y="203"/>
                  <a:pt x="38" y="208"/>
                  <a:pt x="36" y="216"/>
                </a:cubicBezTo>
                <a:cubicBezTo>
                  <a:pt x="34" y="226"/>
                  <a:pt x="40" y="236"/>
                  <a:pt x="50" y="239"/>
                </a:cubicBezTo>
                <a:cubicBezTo>
                  <a:pt x="51" y="239"/>
                  <a:pt x="53" y="239"/>
                  <a:pt x="54" y="239"/>
                </a:cubicBezTo>
                <a:cubicBezTo>
                  <a:pt x="54" y="203"/>
                  <a:pt x="54" y="203"/>
                  <a:pt x="54" y="203"/>
                </a:cubicBezTo>
                <a:close/>
                <a:moveTo>
                  <a:pt x="54" y="82"/>
                </a:moveTo>
                <a:cubicBezTo>
                  <a:pt x="54" y="187"/>
                  <a:pt x="54" y="187"/>
                  <a:pt x="54" y="187"/>
                </a:cubicBezTo>
                <a:cubicBezTo>
                  <a:pt x="0" y="173"/>
                  <a:pt x="0" y="173"/>
                  <a:pt x="0" y="173"/>
                </a:cubicBezTo>
                <a:cubicBezTo>
                  <a:pt x="5" y="152"/>
                  <a:pt x="5" y="152"/>
                  <a:pt x="5" y="152"/>
                </a:cubicBezTo>
                <a:cubicBezTo>
                  <a:pt x="5" y="152"/>
                  <a:pt x="25" y="154"/>
                  <a:pt x="29" y="140"/>
                </a:cubicBezTo>
                <a:cubicBezTo>
                  <a:pt x="32" y="128"/>
                  <a:pt x="37" y="109"/>
                  <a:pt x="37" y="109"/>
                </a:cubicBezTo>
                <a:cubicBezTo>
                  <a:pt x="40" y="97"/>
                  <a:pt x="46" y="88"/>
                  <a:pt x="54" y="82"/>
                </a:cubicBezTo>
                <a:close/>
              </a:path>
            </a:pathLst>
          </a:cu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sz="2805">
              <a:solidFill>
                <a:schemeClr val="lt1"/>
              </a:solidFill>
            </a:endParaRPr>
          </a:p>
        </p:txBody>
      </p:sp>
      <p:sp>
        <p:nvSpPr>
          <p:cNvPr id="59" name="Freeform 56"/>
          <p:cNvSpPr>
            <a:spLocks noEditPoints="1"/>
          </p:cNvSpPr>
          <p:nvPr/>
        </p:nvSpPr>
        <p:spPr bwMode="auto">
          <a:xfrm>
            <a:off x="6377078" y="3180713"/>
            <a:ext cx="555480" cy="604839"/>
          </a:xfrm>
          <a:custGeom>
            <a:avLst/>
            <a:gdLst>
              <a:gd name="T0" fmla="*/ 198 w 255"/>
              <a:gd name="T1" fmla="*/ 128 h 277"/>
              <a:gd name="T2" fmla="*/ 191 w 255"/>
              <a:gd name="T3" fmla="*/ 158 h 277"/>
              <a:gd name="T4" fmla="*/ 191 w 255"/>
              <a:gd name="T5" fmla="*/ 185 h 277"/>
              <a:gd name="T6" fmla="*/ 196 w 255"/>
              <a:gd name="T7" fmla="*/ 187 h 277"/>
              <a:gd name="T8" fmla="*/ 218 w 255"/>
              <a:gd name="T9" fmla="*/ 218 h 277"/>
              <a:gd name="T10" fmla="*/ 191 w 255"/>
              <a:gd name="T11" fmla="*/ 201 h 277"/>
              <a:gd name="T12" fmla="*/ 191 w 255"/>
              <a:gd name="T13" fmla="*/ 55 h 277"/>
              <a:gd name="T14" fmla="*/ 218 w 255"/>
              <a:gd name="T15" fmla="*/ 38 h 277"/>
              <a:gd name="T16" fmla="*/ 196 w 255"/>
              <a:gd name="T17" fmla="*/ 69 h 277"/>
              <a:gd name="T18" fmla="*/ 191 w 255"/>
              <a:gd name="T19" fmla="*/ 71 h 277"/>
              <a:gd name="T20" fmla="*/ 249 w 255"/>
              <a:gd name="T21" fmla="*/ 121 h 277"/>
              <a:gd name="T22" fmla="*/ 211 w 255"/>
              <a:gd name="T23" fmla="*/ 128 h 277"/>
              <a:gd name="T24" fmla="*/ 249 w 255"/>
              <a:gd name="T25" fmla="*/ 134 h 277"/>
              <a:gd name="T26" fmla="*/ 249 w 255"/>
              <a:gd name="T27" fmla="*/ 121 h 277"/>
              <a:gd name="T28" fmla="*/ 132 w 255"/>
              <a:gd name="T29" fmla="*/ 277 h 277"/>
              <a:gd name="T30" fmla="*/ 167 w 255"/>
              <a:gd name="T31" fmla="*/ 186 h 277"/>
              <a:gd name="T32" fmla="*/ 191 w 255"/>
              <a:gd name="T33" fmla="*/ 98 h 277"/>
              <a:gd name="T34" fmla="*/ 127 w 255"/>
              <a:gd name="T35" fmla="*/ 72 h 277"/>
              <a:gd name="T36" fmla="*/ 183 w 255"/>
              <a:gd name="T37" fmla="*/ 128 h 277"/>
              <a:gd name="T38" fmla="*/ 156 w 255"/>
              <a:gd name="T39" fmla="*/ 176 h 277"/>
              <a:gd name="T40" fmla="*/ 153 w 255"/>
              <a:gd name="T41" fmla="*/ 214 h 277"/>
              <a:gd name="T42" fmla="*/ 127 w 255"/>
              <a:gd name="T43" fmla="*/ 277 h 277"/>
              <a:gd name="T44" fmla="*/ 191 w 255"/>
              <a:gd name="T45" fmla="*/ 71 h 277"/>
              <a:gd name="T46" fmla="*/ 186 w 255"/>
              <a:gd name="T47" fmla="*/ 60 h 277"/>
              <a:gd name="T48" fmla="*/ 191 w 255"/>
              <a:gd name="T49" fmla="*/ 185 h 277"/>
              <a:gd name="T50" fmla="*/ 186 w 255"/>
              <a:gd name="T51" fmla="*/ 196 h 277"/>
              <a:gd name="T52" fmla="*/ 191 w 255"/>
              <a:gd name="T53" fmla="*/ 185 h 277"/>
              <a:gd name="T54" fmla="*/ 127 w 255"/>
              <a:gd name="T55" fmla="*/ 0 h 277"/>
              <a:gd name="T56" fmla="*/ 134 w 255"/>
              <a:gd name="T57" fmla="*/ 7 h 277"/>
              <a:gd name="T58" fmla="*/ 128 w 255"/>
              <a:gd name="T59" fmla="*/ 45 h 277"/>
              <a:gd name="T60" fmla="*/ 127 w 255"/>
              <a:gd name="T61" fmla="*/ 45 h 277"/>
              <a:gd name="T62" fmla="*/ 64 w 255"/>
              <a:gd name="T63" fmla="*/ 97 h 277"/>
              <a:gd name="T64" fmla="*/ 89 w 255"/>
              <a:gd name="T65" fmla="*/ 187 h 277"/>
              <a:gd name="T66" fmla="*/ 124 w 255"/>
              <a:gd name="T67" fmla="*/ 277 h 277"/>
              <a:gd name="T68" fmla="*/ 127 w 255"/>
              <a:gd name="T69" fmla="*/ 214 h 277"/>
              <a:gd name="T70" fmla="*/ 103 w 255"/>
              <a:gd name="T71" fmla="*/ 183 h 277"/>
              <a:gd name="T72" fmla="*/ 71 w 255"/>
              <a:gd name="T73" fmla="*/ 128 h 277"/>
              <a:gd name="T74" fmla="*/ 127 w 255"/>
              <a:gd name="T75" fmla="*/ 72 h 277"/>
              <a:gd name="T76" fmla="*/ 127 w 255"/>
              <a:gd name="T77" fmla="*/ 57 h 277"/>
              <a:gd name="T78" fmla="*/ 127 w 255"/>
              <a:gd name="T79" fmla="*/ 0 h 277"/>
              <a:gd name="T80" fmla="*/ 121 w 255"/>
              <a:gd name="T81" fmla="*/ 38 h 277"/>
              <a:gd name="T82" fmla="*/ 127 w 255"/>
              <a:gd name="T83" fmla="*/ 0 h 277"/>
              <a:gd name="T84" fmla="*/ 64 w 255"/>
              <a:gd name="T85" fmla="*/ 185 h 277"/>
              <a:gd name="T86" fmla="*/ 69 w 255"/>
              <a:gd name="T87" fmla="*/ 196 h 277"/>
              <a:gd name="T88" fmla="*/ 64 w 255"/>
              <a:gd name="T89" fmla="*/ 71 h 277"/>
              <a:gd name="T90" fmla="*/ 69 w 255"/>
              <a:gd name="T91" fmla="*/ 60 h 277"/>
              <a:gd name="T92" fmla="*/ 64 w 255"/>
              <a:gd name="T93" fmla="*/ 71 h 277"/>
              <a:gd name="T94" fmla="*/ 57 w 255"/>
              <a:gd name="T95" fmla="*/ 128 h 277"/>
              <a:gd name="T96" fmla="*/ 64 w 255"/>
              <a:gd name="T97" fmla="*/ 97 h 277"/>
              <a:gd name="T98" fmla="*/ 64 w 255"/>
              <a:gd name="T99" fmla="*/ 71 h 277"/>
              <a:gd name="T100" fmla="*/ 60 w 255"/>
              <a:gd name="T101" fmla="*/ 69 h 277"/>
              <a:gd name="T102" fmla="*/ 38 w 255"/>
              <a:gd name="T103" fmla="*/ 38 h 277"/>
              <a:gd name="T104" fmla="*/ 64 w 255"/>
              <a:gd name="T105" fmla="*/ 55 h 277"/>
              <a:gd name="T106" fmla="*/ 64 w 255"/>
              <a:gd name="T107" fmla="*/ 201 h 277"/>
              <a:gd name="T108" fmla="*/ 38 w 255"/>
              <a:gd name="T109" fmla="*/ 218 h 277"/>
              <a:gd name="T110" fmla="*/ 60 w 255"/>
              <a:gd name="T111" fmla="*/ 187 h 277"/>
              <a:gd name="T112" fmla="*/ 64 w 255"/>
              <a:gd name="T113" fmla="*/ 185 h 277"/>
              <a:gd name="T114" fmla="*/ 45 w 255"/>
              <a:gd name="T115" fmla="*/ 128 h 277"/>
              <a:gd name="T116" fmla="*/ 7 w 255"/>
              <a:gd name="T117" fmla="*/ 121 h 277"/>
              <a:gd name="T118" fmla="*/ 7 w 255"/>
              <a:gd name="T119" fmla="*/ 134 h 277"/>
              <a:gd name="T120" fmla="*/ 45 w 255"/>
              <a:gd name="T121" fmla="*/ 128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55" h="277">
                <a:moveTo>
                  <a:pt x="191" y="158"/>
                </a:moveTo>
                <a:cubicBezTo>
                  <a:pt x="195" y="149"/>
                  <a:pt x="198" y="139"/>
                  <a:pt x="198" y="128"/>
                </a:cubicBezTo>
                <a:cubicBezTo>
                  <a:pt x="198" y="117"/>
                  <a:pt x="195" y="107"/>
                  <a:pt x="191" y="98"/>
                </a:cubicBezTo>
                <a:cubicBezTo>
                  <a:pt x="191" y="158"/>
                  <a:pt x="191" y="158"/>
                  <a:pt x="191" y="158"/>
                </a:cubicBezTo>
                <a:close/>
                <a:moveTo>
                  <a:pt x="191" y="201"/>
                </a:moveTo>
                <a:cubicBezTo>
                  <a:pt x="191" y="185"/>
                  <a:pt x="191" y="185"/>
                  <a:pt x="191" y="185"/>
                </a:cubicBezTo>
                <a:cubicBezTo>
                  <a:pt x="193" y="185"/>
                  <a:pt x="194" y="185"/>
                  <a:pt x="196" y="187"/>
                </a:cubicBezTo>
                <a:cubicBezTo>
                  <a:pt x="196" y="187"/>
                  <a:pt x="196" y="187"/>
                  <a:pt x="196" y="187"/>
                </a:cubicBezTo>
                <a:cubicBezTo>
                  <a:pt x="218" y="209"/>
                  <a:pt x="218" y="209"/>
                  <a:pt x="218" y="209"/>
                </a:cubicBezTo>
                <a:cubicBezTo>
                  <a:pt x="220" y="211"/>
                  <a:pt x="220" y="216"/>
                  <a:pt x="218" y="218"/>
                </a:cubicBezTo>
                <a:cubicBezTo>
                  <a:pt x="215" y="221"/>
                  <a:pt x="211" y="221"/>
                  <a:pt x="209" y="218"/>
                </a:cubicBezTo>
                <a:cubicBezTo>
                  <a:pt x="191" y="201"/>
                  <a:pt x="191" y="201"/>
                  <a:pt x="191" y="201"/>
                </a:cubicBezTo>
                <a:close/>
                <a:moveTo>
                  <a:pt x="191" y="71"/>
                </a:moveTo>
                <a:cubicBezTo>
                  <a:pt x="191" y="55"/>
                  <a:pt x="191" y="55"/>
                  <a:pt x="191" y="55"/>
                </a:cubicBezTo>
                <a:cubicBezTo>
                  <a:pt x="209" y="38"/>
                  <a:pt x="209" y="38"/>
                  <a:pt x="209" y="38"/>
                </a:cubicBezTo>
                <a:cubicBezTo>
                  <a:pt x="211" y="35"/>
                  <a:pt x="215" y="35"/>
                  <a:pt x="218" y="38"/>
                </a:cubicBezTo>
                <a:cubicBezTo>
                  <a:pt x="220" y="40"/>
                  <a:pt x="220" y="44"/>
                  <a:pt x="218" y="47"/>
                </a:cubicBezTo>
                <a:cubicBezTo>
                  <a:pt x="196" y="69"/>
                  <a:pt x="196" y="69"/>
                  <a:pt x="196" y="69"/>
                </a:cubicBezTo>
                <a:cubicBezTo>
                  <a:pt x="196" y="69"/>
                  <a:pt x="196" y="69"/>
                  <a:pt x="196" y="69"/>
                </a:cubicBezTo>
                <a:cubicBezTo>
                  <a:pt x="194" y="71"/>
                  <a:pt x="193" y="71"/>
                  <a:pt x="191" y="71"/>
                </a:cubicBezTo>
                <a:close/>
                <a:moveTo>
                  <a:pt x="249" y="121"/>
                </a:moveTo>
                <a:cubicBezTo>
                  <a:pt x="249" y="121"/>
                  <a:pt x="249" y="121"/>
                  <a:pt x="249" y="121"/>
                </a:cubicBezTo>
                <a:cubicBezTo>
                  <a:pt x="217" y="121"/>
                  <a:pt x="217" y="121"/>
                  <a:pt x="217" y="121"/>
                </a:cubicBezTo>
                <a:cubicBezTo>
                  <a:pt x="214" y="121"/>
                  <a:pt x="211" y="124"/>
                  <a:pt x="211" y="128"/>
                </a:cubicBezTo>
                <a:cubicBezTo>
                  <a:pt x="211" y="132"/>
                  <a:pt x="214" y="134"/>
                  <a:pt x="217" y="134"/>
                </a:cubicBezTo>
                <a:cubicBezTo>
                  <a:pt x="249" y="134"/>
                  <a:pt x="249" y="134"/>
                  <a:pt x="249" y="134"/>
                </a:cubicBezTo>
                <a:cubicBezTo>
                  <a:pt x="252" y="134"/>
                  <a:pt x="255" y="132"/>
                  <a:pt x="255" y="128"/>
                </a:cubicBezTo>
                <a:cubicBezTo>
                  <a:pt x="255" y="124"/>
                  <a:pt x="252" y="121"/>
                  <a:pt x="249" y="121"/>
                </a:cubicBezTo>
                <a:close/>
                <a:moveTo>
                  <a:pt x="127" y="277"/>
                </a:moveTo>
                <a:cubicBezTo>
                  <a:pt x="132" y="277"/>
                  <a:pt x="132" y="277"/>
                  <a:pt x="132" y="277"/>
                </a:cubicBezTo>
                <a:cubicBezTo>
                  <a:pt x="151" y="277"/>
                  <a:pt x="167" y="262"/>
                  <a:pt x="167" y="242"/>
                </a:cubicBezTo>
                <a:cubicBezTo>
                  <a:pt x="167" y="186"/>
                  <a:pt x="167" y="186"/>
                  <a:pt x="167" y="186"/>
                </a:cubicBezTo>
                <a:cubicBezTo>
                  <a:pt x="177" y="179"/>
                  <a:pt x="186" y="169"/>
                  <a:pt x="191" y="158"/>
                </a:cubicBezTo>
                <a:cubicBezTo>
                  <a:pt x="191" y="98"/>
                  <a:pt x="191" y="98"/>
                  <a:pt x="191" y="98"/>
                </a:cubicBezTo>
                <a:cubicBezTo>
                  <a:pt x="180" y="74"/>
                  <a:pt x="156" y="57"/>
                  <a:pt x="127" y="57"/>
                </a:cubicBezTo>
                <a:cubicBezTo>
                  <a:pt x="127" y="72"/>
                  <a:pt x="127" y="72"/>
                  <a:pt x="127" y="72"/>
                </a:cubicBezTo>
                <a:cubicBezTo>
                  <a:pt x="143" y="72"/>
                  <a:pt x="157" y="78"/>
                  <a:pt x="167" y="88"/>
                </a:cubicBezTo>
                <a:cubicBezTo>
                  <a:pt x="177" y="98"/>
                  <a:pt x="183" y="112"/>
                  <a:pt x="183" y="128"/>
                </a:cubicBezTo>
                <a:cubicBezTo>
                  <a:pt x="183" y="148"/>
                  <a:pt x="172" y="166"/>
                  <a:pt x="156" y="176"/>
                </a:cubicBezTo>
                <a:cubicBezTo>
                  <a:pt x="156" y="176"/>
                  <a:pt x="156" y="176"/>
                  <a:pt x="156" y="176"/>
                </a:cubicBezTo>
                <a:cubicBezTo>
                  <a:pt x="154" y="177"/>
                  <a:pt x="153" y="180"/>
                  <a:pt x="153" y="182"/>
                </a:cubicBezTo>
                <a:cubicBezTo>
                  <a:pt x="153" y="214"/>
                  <a:pt x="153" y="214"/>
                  <a:pt x="153" y="214"/>
                </a:cubicBezTo>
                <a:cubicBezTo>
                  <a:pt x="127" y="214"/>
                  <a:pt x="127" y="214"/>
                  <a:pt x="127" y="214"/>
                </a:cubicBezTo>
                <a:cubicBezTo>
                  <a:pt x="127" y="277"/>
                  <a:pt x="127" y="277"/>
                  <a:pt x="127" y="277"/>
                </a:cubicBezTo>
                <a:close/>
                <a:moveTo>
                  <a:pt x="191" y="55"/>
                </a:moveTo>
                <a:cubicBezTo>
                  <a:pt x="191" y="71"/>
                  <a:pt x="191" y="71"/>
                  <a:pt x="191" y="71"/>
                </a:cubicBezTo>
                <a:cubicBezTo>
                  <a:pt x="189" y="71"/>
                  <a:pt x="188" y="71"/>
                  <a:pt x="186" y="69"/>
                </a:cubicBezTo>
                <a:cubicBezTo>
                  <a:pt x="184" y="67"/>
                  <a:pt x="184" y="63"/>
                  <a:pt x="186" y="60"/>
                </a:cubicBezTo>
                <a:cubicBezTo>
                  <a:pt x="191" y="55"/>
                  <a:pt x="191" y="55"/>
                  <a:pt x="191" y="55"/>
                </a:cubicBezTo>
                <a:close/>
                <a:moveTo>
                  <a:pt x="191" y="185"/>
                </a:moveTo>
                <a:cubicBezTo>
                  <a:pt x="191" y="201"/>
                  <a:pt x="191" y="201"/>
                  <a:pt x="191" y="201"/>
                </a:cubicBezTo>
                <a:cubicBezTo>
                  <a:pt x="186" y="196"/>
                  <a:pt x="186" y="196"/>
                  <a:pt x="186" y="196"/>
                </a:cubicBezTo>
                <a:cubicBezTo>
                  <a:pt x="184" y="193"/>
                  <a:pt x="184" y="189"/>
                  <a:pt x="186" y="187"/>
                </a:cubicBezTo>
                <a:cubicBezTo>
                  <a:pt x="188" y="185"/>
                  <a:pt x="189" y="185"/>
                  <a:pt x="191" y="185"/>
                </a:cubicBezTo>
                <a:close/>
                <a:moveTo>
                  <a:pt x="127" y="45"/>
                </a:moveTo>
                <a:cubicBezTo>
                  <a:pt x="127" y="0"/>
                  <a:pt x="127" y="0"/>
                  <a:pt x="127" y="0"/>
                </a:cubicBezTo>
                <a:cubicBezTo>
                  <a:pt x="127" y="0"/>
                  <a:pt x="128" y="0"/>
                  <a:pt x="128" y="0"/>
                </a:cubicBezTo>
                <a:cubicBezTo>
                  <a:pt x="131" y="0"/>
                  <a:pt x="134" y="3"/>
                  <a:pt x="134" y="7"/>
                </a:cubicBezTo>
                <a:cubicBezTo>
                  <a:pt x="134" y="38"/>
                  <a:pt x="134" y="38"/>
                  <a:pt x="134" y="38"/>
                </a:cubicBezTo>
                <a:cubicBezTo>
                  <a:pt x="134" y="42"/>
                  <a:pt x="131" y="45"/>
                  <a:pt x="128" y="45"/>
                </a:cubicBezTo>
                <a:cubicBezTo>
                  <a:pt x="128" y="45"/>
                  <a:pt x="128" y="45"/>
                  <a:pt x="128" y="45"/>
                </a:cubicBezTo>
                <a:cubicBezTo>
                  <a:pt x="128" y="45"/>
                  <a:pt x="127" y="45"/>
                  <a:pt x="127" y="45"/>
                </a:cubicBezTo>
                <a:close/>
                <a:moveTo>
                  <a:pt x="127" y="57"/>
                </a:moveTo>
                <a:cubicBezTo>
                  <a:pt x="99" y="57"/>
                  <a:pt x="75" y="74"/>
                  <a:pt x="64" y="97"/>
                </a:cubicBezTo>
                <a:cubicBezTo>
                  <a:pt x="64" y="159"/>
                  <a:pt x="64" y="159"/>
                  <a:pt x="64" y="159"/>
                </a:cubicBezTo>
                <a:cubicBezTo>
                  <a:pt x="70" y="170"/>
                  <a:pt x="78" y="180"/>
                  <a:pt x="89" y="187"/>
                </a:cubicBezTo>
                <a:cubicBezTo>
                  <a:pt x="89" y="242"/>
                  <a:pt x="89" y="242"/>
                  <a:pt x="89" y="242"/>
                </a:cubicBezTo>
                <a:cubicBezTo>
                  <a:pt x="89" y="262"/>
                  <a:pt x="104" y="277"/>
                  <a:pt x="124" y="277"/>
                </a:cubicBezTo>
                <a:cubicBezTo>
                  <a:pt x="127" y="277"/>
                  <a:pt x="127" y="277"/>
                  <a:pt x="127" y="277"/>
                </a:cubicBezTo>
                <a:cubicBezTo>
                  <a:pt x="127" y="214"/>
                  <a:pt x="127" y="214"/>
                  <a:pt x="127" y="214"/>
                </a:cubicBezTo>
                <a:cubicBezTo>
                  <a:pt x="103" y="214"/>
                  <a:pt x="103" y="214"/>
                  <a:pt x="103" y="214"/>
                </a:cubicBezTo>
                <a:cubicBezTo>
                  <a:pt x="103" y="183"/>
                  <a:pt x="103" y="183"/>
                  <a:pt x="103" y="183"/>
                </a:cubicBezTo>
                <a:cubicBezTo>
                  <a:pt x="103" y="180"/>
                  <a:pt x="102" y="178"/>
                  <a:pt x="100" y="176"/>
                </a:cubicBezTo>
                <a:cubicBezTo>
                  <a:pt x="83" y="167"/>
                  <a:pt x="71" y="149"/>
                  <a:pt x="71" y="128"/>
                </a:cubicBezTo>
                <a:cubicBezTo>
                  <a:pt x="71" y="112"/>
                  <a:pt x="78" y="98"/>
                  <a:pt x="88" y="88"/>
                </a:cubicBezTo>
                <a:cubicBezTo>
                  <a:pt x="98" y="78"/>
                  <a:pt x="112" y="72"/>
                  <a:pt x="127" y="72"/>
                </a:cubicBezTo>
                <a:cubicBezTo>
                  <a:pt x="127" y="72"/>
                  <a:pt x="127" y="72"/>
                  <a:pt x="127" y="72"/>
                </a:cubicBezTo>
                <a:cubicBezTo>
                  <a:pt x="127" y="57"/>
                  <a:pt x="127" y="57"/>
                  <a:pt x="127" y="57"/>
                </a:cubicBezTo>
                <a:cubicBezTo>
                  <a:pt x="127" y="57"/>
                  <a:pt x="127" y="57"/>
                  <a:pt x="127" y="57"/>
                </a:cubicBezTo>
                <a:close/>
                <a:moveTo>
                  <a:pt x="127" y="0"/>
                </a:moveTo>
                <a:cubicBezTo>
                  <a:pt x="127" y="45"/>
                  <a:pt x="127" y="45"/>
                  <a:pt x="127" y="45"/>
                </a:cubicBezTo>
                <a:cubicBezTo>
                  <a:pt x="124" y="45"/>
                  <a:pt x="121" y="42"/>
                  <a:pt x="121" y="38"/>
                </a:cubicBezTo>
                <a:cubicBezTo>
                  <a:pt x="121" y="7"/>
                  <a:pt x="121" y="7"/>
                  <a:pt x="121" y="7"/>
                </a:cubicBezTo>
                <a:cubicBezTo>
                  <a:pt x="121" y="4"/>
                  <a:pt x="124" y="1"/>
                  <a:pt x="127" y="0"/>
                </a:cubicBezTo>
                <a:close/>
                <a:moveTo>
                  <a:pt x="64" y="201"/>
                </a:moveTo>
                <a:cubicBezTo>
                  <a:pt x="64" y="185"/>
                  <a:pt x="64" y="185"/>
                  <a:pt x="64" y="185"/>
                </a:cubicBezTo>
                <a:cubicBezTo>
                  <a:pt x="66" y="185"/>
                  <a:pt x="68" y="185"/>
                  <a:pt x="69" y="187"/>
                </a:cubicBezTo>
                <a:cubicBezTo>
                  <a:pt x="72" y="189"/>
                  <a:pt x="72" y="193"/>
                  <a:pt x="69" y="196"/>
                </a:cubicBezTo>
                <a:cubicBezTo>
                  <a:pt x="64" y="201"/>
                  <a:pt x="64" y="201"/>
                  <a:pt x="64" y="201"/>
                </a:cubicBezTo>
                <a:close/>
                <a:moveTo>
                  <a:pt x="64" y="71"/>
                </a:moveTo>
                <a:cubicBezTo>
                  <a:pt x="64" y="55"/>
                  <a:pt x="64" y="55"/>
                  <a:pt x="64" y="55"/>
                </a:cubicBezTo>
                <a:cubicBezTo>
                  <a:pt x="69" y="60"/>
                  <a:pt x="69" y="60"/>
                  <a:pt x="69" y="60"/>
                </a:cubicBezTo>
                <a:cubicBezTo>
                  <a:pt x="72" y="63"/>
                  <a:pt x="72" y="67"/>
                  <a:pt x="69" y="69"/>
                </a:cubicBezTo>
                <a:cubicBezTo>
                  <a:pt x="68" y="71"/>
                  <a:pt x="66" y="71"/>
                  <a:pt x="64" y="71"/>
                </a:cubicBezTo>
                <a:close/>
                <a:moveTo>
                  <a:pt x="64" y="97"/>
                </a:moveTo>
                <a:cubicBezTo>
                  <a:pt x="59" y="106"/>
                  <a:pt x="57" y="117"/>
                  <a:pt x="57" y="128"/>
                </a:cubicBezTo>
                <a:cubicBezTo>
                  <a:pt x="57" y="139"/>
                  <a:pt x="59" y="149"/>
                  <a:pt x="64" y="159"/>
                </a:cubicBezTo>
                <a:cubicBezTo>
                  <a:pt x="64" y="97"/>
                  <a:pt x="64" y="97"/>
                  <a:pt x="64" y="97"/>
                </a:cubicBezTo>
                <a:close/>
                <a:moveTo>
                  <a:pt x="64" y="55"/>
                </a:moveTo>
                <a:cubicBezTo>
                  <a:pt x="64" y="71"/>
                  <a:pt x="64" y="71"/>
                  <a:pt x="64" y="71"/>
                </a:cubicBezTo>
                <a:cubicBezTo>
                  <a:pt x="62" y="71"/>
                  <a:pt x="61" y="70"/>
                  <a:pt x="60" y="69"/>
                </a:cubicBezTo>
                <a:cubicBezTo>
                  <a:pt x="60" y="69"/>
                  <a:pt x="60" y="69"/>
                  <a:pt x="60" y="69"/>
                </a:cubicBezTo>
                <a:cubicBezTo>
                  <a:pt x="38" y="47"/>
                  <a:pt x="38" y="47"/>
                  <a:pt x="38" y="47"/>
                </a:cubicBezTo>
                <a:cubicBezTo>
                  <a:pt x="35" y="44"/>
                  <a:pt x="35" y="40"/>
                  <a:pt x="38" y="38"/>
                </a:cubicBezTo>
                <a:cubicBezTo>
                  <a:pt x="40" y="35"/>
                  <a:pt x="44" y="35"/>
                  <a:pt x="47" y="38"/>
                </a:cubicBezTo>
                <a:cubicBezTo>
                  <a:pt x="64" y="55"/>
                  <a:pt x="64" y="55"/>
                  <a:pt x="64" y="55"/>
                </a:cubicBezTo>
                <a:close/>
                <a:moveTo>
                  <a:pt x="64" y="185"/>
                </a:moveTo>
                <a:cubicBezTo>
                  <a:pt x="64" y="201"/>
                  <a:pt x="64" y="201"/>
                  <a:pt x="64" y="201"/>
                </a:cubicBezTo>
                <a:cubicBezTo>
                  <a:pt x="47" y="218"/>
                  <a:pt x="47" y="218"/>
                  <a:pt x="47" y="218"/>
                </a:cubicBezTo>
                <a:cubicBezTo>
                  <a:pt x="44" y="221"/>
                  <a:pt x="40" y="221"/>
                  <a:pt x="38" y="218"/>
                </a:cubicBezTo>
                <a:cubicBezTo>
                  <a:pt x="35" y="216"/>
                  <a:pt x="35" y="211"/>
                  <a:pt x="38" y="209"/>
                </a:cubicBezTo>
                <a:cubicBezTo>
                  <a:pt x="60" y="187"/>
                  <a:pt x="60" y="187"/>
                  <a:pt x="60" y="187"/>
                </a:cubicBezTo>
                <a:cubicBezTo>
                  <a:pt x="60" y="187"/>
                  <a:pt x="60" y="187"/>
                  <a:pt x="60" y="187"/>
                </a:cubicBezTo>
                <a:cubicBezTo>
                  <a:pt x="61" y="185"/>
                  <a:pt x="62" y="185"/>
                  <a:pt x="64" y="185"/>
                </a:cubicBezTo>
                <a:close/>
                <a:moveTo>
                  <a:pt x="45" y="128"/>
                </a:moveTo>
                <a:cubicBezTo>
                  <a:pt x="45" y="128"/>
                  <a:pt x="45" y="128"/>
                  <a:pt x="45" y="128"/>
                </a:cubicBezTo>
                <a:cubicBezTo>
                  <a:pt x="45" y="124"/>
                  <a:pt x="42" y="121"/>
                  <a:pt x="38" y="121"/>
                </a:cubicBezTo>
                <a:cubicBezTo>
                  <a:pt x="7" y="121"/>
                  <a:pt x="7" y="121"/>
                  <a:pt x="7" y="121"/>
                </a:cubicBezTo>
                <a:cubicBezTo>
                  <a:pt x="3" y="121"/>
                  <a:pt x="0" y="124"/>
                  <a:pt x="0" y="128"/>
                </a:cubicBezTo>
                <a:cubicBezTo>
                  <a:pt x="0" y="132"/>
                  <a:pt x="3" y="134"/>
                  <a:pt x="7" y="134"/>
                </a:cubicBezTo>
                <a:cubicBezTo>
                  <a:pt x="38" y="134"/>
                  <a:pt x="38" y="134"/>
                  <a:pt x="38" y="134"/>
                </a:cubicBezTo>
                <a:cubicBezTo>
                  <a:pt x="42" y="134"/>
                  <a:pt x="45" y="132"/>
                  <a:pt x="45" y="128"/>
                </a:cubicBezTo>
                <a:close/>
              </a:path>
            </a:pathLst>
          </a:cu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sz="2805">
              <a:solidFill>
                <a:schemeClr val="lt1"/>
              </a:solidFill>
            </a:endParaRPr>
          </a:p>
        </p:txBody>
      </p:sp>
      <p:sp>
        <p:nvSpPr>
          <p:cNvPr id="60" name="Freeform 57"/>
          <p:cNvSpPr>
            <a:spLocks noEditPoints="1"/>
          </p:cNvSpPr>
          <p:nvPr/>
        </p:nvSpPr>
        <p:spPr bwMode="auto">
          <a:xfrm>
            <a:off x="8426008" y="1617025"/>
            <a:ext cx="528500" cy="519113"/>
          </a:xfrm>
          <a:custGeom>
            <a:avLst/>
            <a:gdLst>
              <a:gd name="T0" fmla="*/ 231 w 243"/>
              <a:gd name="T1" fmla="*/ 92 h 238"/>
              <a:gd name="T2" fmla="*/ 214 w 243"/>
              <a:gd name="T3" fmla="*/ 83 h 238"/>
              <a:gd name="T4" fmla="*/ 206 w 243"/>
              <a:gd name="T5" fmla="*/ 71 h 238"/>
              <a:gd name="T6" fmla="*/ 192 w 243"/>
              <a:gd name="T7" fmla="*/ 82 h 238"/>
              <a:gd name="T8" fmla="*/ 194 w 243"/>
              <a:gd name="T9" fmla="*/ 64 h 238"/>
              <a:gd name="T10" fmla="*/ 179 w 243"/>
              <a:gd name="T11" fmla="*/ 64 h 238"/>
              <a:gd name="T12" fmla="*/ 162 w 243"/>
              <a:gd name="T13" fmla="*/ 54 h 238"/>
              <a:gd name="T14" fmla="*/ 154 w 243"/>
              <a:gd name="T15" fmla="*/ 42 h 238"/>
              <a:gd name="T16" fmla="*/ 140 w 243"/>
              <a:gd name="T17" fmla="*/ 53 h 238"/>
              <a:gd name="T18" fmla="*/ 142 w 243"/>
              <a:gd name="T19" fmla="*/ 35 h 238"/>
              <a:gd name="T20" fmla="*/ 128 w 243"/>
              <a:gd name="T21" fmla="*/ 35 h 238"/>
              <a:gd name="T22" fmla="*/ 110 w 243"/>
              <a:gd name="T23" fmla="*/ 25 h 238"/>
              <a:gd name="T24" fmla="*/ 102 w 243"/>
              <a:gd name="T25" fmla="*/ 13 h 238"/>
              <a:gd name="T26" fmla="*/ 101 w 243"/>
              <a:gd name="T27" fmla="*/ 22 h 238"/>
              <a:gd name="T28" fmla="*/ 208 w 243"/>
              <a:gd name="T29" fmla="*/ 128 h 238"/>
              <a:gd name="T30" fmla="*/ 206 w 243"/>
              <a:gd name="T31" fmla="*/ 132 h 238"/>
              <a:gd name="T32" fmla="*/ 101 w 243"/>
              <a:gd name="T33" fmla="*/ 74 h 238"/>
              <a:gd name="T34" fmla="*/ 196 w 243"/>
              <a:gd name="T35" fmla="*/ 149 h 238"/>
              <a:gd name="T36" fmla="*/ 194 w 243"/>
              <a:gd name="T37" fmla="*/ 153 h 238"/>
              <a:gd name="T38" fmla="*/ 101 w 243"/>
              <a:gd name="T39" fmla="*/ 101 h 238"/>
              <a:gd name="T40" fmla="*/ 185 w 243"/>
              <a:gd name="T41" fmla="*/ 170 h 238"/>
              <a:gd name="T42" fmla="*/ 182 w 243"/>
              <a:gd name="T43" fmla="*/ 174 h 238"/>
              <a:gd name="T44" fmla="*/ 101 w 243"/>
              <a:gd name="T45" fmla="*/ 129 h 238"/>
              <a:gd name="T46" fmla="*/ 173 w 243"/>
              <a:gd name="T47" fmla="*/ 191 h 238"/>
              <a:gd name="T48" fmla="*/ 171 w 243"/>
              <a:gd name="T49" fmla="*/ 195 h 238"/>
              <a:gd name="T50" fmla="*/ 101 w 243"/>
              <a:gd name="T51" fmla="*/ 156 h 238"/>
              <a:gd name="T52" fmla="*/ 138 w 243"/>
              <a:gd name="T53" fmla="*/ 231 h 238"/>
              <a:gd name="T54" fmla="*/ 243 w 243"/>
              <a:gd name="T55" fmla="*/ 91 h 238"/>
              <a:gd name="T56" fmla="*/ 101 w 243"/>
              <a:gd name="T57" fmla="*/ 22 h 238"/>
              <a:gd name="T58" fmla="*/ 85 w 243"/>
              <a:gd name="T59" fmla="*/ 11 h 238"/>
              <a:gd name="T60" fmla="*/ 78 w 243"/>
              <a:gd name="T61" fmla="*/ 0 h 238"/>
              <a:gd name="T62" fmla="*/ 15 w 243"/>
              <a:gd name="T63" fmla="*/ 163 h 238"/>
              <a:gd name="T64" fmla="*/ 101 w 243"/>
              <a:gd name="T65" fmla="*/ 156 h 238"/>
              <a:gd name="T66" fmla="*/ 27 w 243"/>
              <a:gd name="T67" fmla="*/ 113 h 238"/>
              <a:gd name="T68" fmla="*/ 101 w 243"/>
              <a:gd name="T69" fmla="*/ 151 h 238"/>
              <a:gd name="T70" fmla="*/ 40 w 243"/>
              <a:gd name="T71" fmla="*/ 95 h 238"/>
              <a:gd name="T72" fmla="*/ 42 w 243"/>
              <a:gd name="T73" fmla="*/ 91 h 238"/>
              <a:gd name="T74" fmla="*/ 101 w 243"/>
              <a:gd name="T75" fmla="*/ 101 h 238"/>
              <a:gd name="T76" fmla="*/ 51 w 243"/>
              <a:gd name="T77" fmla="*/ 71 h 238"/>
              <a:gd name="T78" fmla="*/ 101 w 243"/>
              <a:gd name="T79" fmla="*/ 96 h 238"/>
              <a:gd name="T80" fmla="*/ 63 w 243"/>
              <a:gd name="T81" fmla="*/ 53 h 238"/>
              <a:gd name="T82" fmla="*/ 65 w 243"/>
              <a:gd name="T83" fmla="*/ 49 h 238"/>
              <a:gd name="T84" fmla="*/ 101 w 243"/>
              <a:gd name="T85" fmla="*/ 22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3" h="238">
                <a:moveTo>
                  <a:pt x="232" y="85"/>
                </a:moveTo>
                <a:cubicBezTo>
                  <a:pt x="233" y="87"/>
                  <a:pt x="233" y="90"/>
                  <a:pt x="231" y="92"/>
                </a:cubicBezTo>
                <a:cubicBezTo>
                  <a:pt x="229" y="97"/>
                  <a:pt x="223" y="99"/>
                  <a:pt x="218" y="96"/>
                </a:cubicBezTo>
                <a:cubicBezTo>
                  <a:pt x="213" y="94"/>
                  <a:pt x="212" y="88"/>
                  <a:pt x="214" y="83"/>
                </a:cubicBezTo>
                <a:cubicBezTo>
                  <a:pt x="216" y="81"/>
                  <a:pt x="218" y="79"/>
                  <a:pt x="220" y="78"/>
                </a:cubicBezTo>
                <a:cubicBezTo>
                  <a:pt x="206" y="71"/>
                  <a:pt x="206" y="71"/>
                  <a:pt x="206" y="71"/>
                </a:cubicBezTo>
                <a:cubicBezTo>
                  <a:pt x="207" y="73"/>
                  <a:pt x="207" y="76"/>
                  <a:pt x="205" y="78"/>
                </a:cubicBezTo>
                <a:cubicBezTo>
                  <a:pt x="203" y="83"/>
                  <a:pt x="197" y="84"/>
                  <a:pt x="192" y="82"/>
                </a:cubicBezTo>
                <a:cubicBezTo>
                  <a:pt x="188" y="79"/>
                  <a:pt x="186" y="73"/>
                  <a:pt x="188" y="69"/>
                </a:cubicBezTo>
                <a:cubicBezTo>
                  <a:pt x="190" y="66"/>
                  <a:pt x="192" y="65"/>
                  <a:pt x="194" y="64"/>
                </a:cubicBezTo>
                <a:cubicBezTo>
                  <a:pt x="180" y="56"/>
                  <a:pt x="180" y="56"/>
                  <a:pt x="180" y="56"/>
                </a:cubicBezTo>
                <a:cubicBezTo>
                  <a:pt x="181" y="59"/>
                  <a:pt x="181" y="61"/>
                  <a:pt x="179" y="64"/>
                </a:cubicBezTo>
                <a:cubicBezTo>
                  <a:pt x="177" y="68"/>
                  <a:pt x="171" y="70"/>
                  <a:pt x="166" y="67"/>
                </a:cubicBezTo>
                <a:cubicBezTo>
                  <a:pt x="161" y="65"/>
                  <a:pt x="160" y="59"/>
                  <a:pt x="162" y="54"/>
                </a:cubicBezTo>
                <a:cubicBezTo>
                  <a:pt x="164" y="52"/>
                  <a:pt x="166" y="50"/>
                  <a:pt x="168" y="50"/>
                </a:cubicBezTo>
                <a:cubicBezTo>
                  <a:pt x="154" y="42"/>
                  <a:pt x="154" y="42"/>
                  <a:pt x="154" y="42"/>
                </a:cubicBezTo>
                <a:cubicBezTo>
                  <a:pt x="155" y="44"/>
                  <a:pt x="155" y="47"/>
                  <a:pt x="153" y="49"/>
                </a:cubicBezTo>
                <a:cubicBezTo>
                  <a:pt x="151" y="54"/>
                  <a:pt x="145" y="56"/>
                  <a:pt x="140" y="53"/>
                </a:cubicBezTo>
                <a:cubicBezTo>
                  <a:pt x="136" y="50"/>
                  <a:pt x="134" y="45"/>
                  <a:pt x="136" y="40"/>
                </a:cubicBezTo>
                <a:cubicBezTo>
                  <a:pt x="138" y="37"/>
                  <a:pt x="140" y="36"/>
                  <a:pt x="142" y="35"/>
                </a:cubicBezTo>
                <a:cubicBezTo>
                  <a:pt x="128" y="28"/>
                  <a:pt x="128" y="28"/>
                  <a:pt x="128" y="28"/>
                </a:cubicBezTo>
                <a:cubicBezTo>
                  <a:pt x="129" y="30"/>
                  <a:pt x="129" y="33"/>
                  <a:pt x="128" y="35"/>
                </a:cubicBezTo>
                <a:cubicBezTo>
                  <a:pt x="125" y="40"/>
                  <a:pt x="119" y="41"/>
                  <a:pt x="114" y="39"/>
                </a:cubicBezTo>
                <a:cubicBezTo>
                  <a:pt x="110" y="36"/>
                  <a:pt x="108" y="30"/>
                  <a:pt x="110" y="25"/>
                </a:cubicBezTo>
                <a:cubicBezTo>
                  <a:pt x="112" y="23"/>
                  <a:pt x="114" y="22"/>
                  <a:pt x="116" y="21"/>
                </a:cubicBezTo>
                <a:cubicBezTo>
                  <a:pt x="102" y="13"/>
                  <a:pt x="102" y="13"/>
                  <a:pt x="102" y="13"/>
                </a:cubicBezTo>
                <a:cubicBezTo>
                  <a:pt x="103" y="16"/>
                  <a:pt x="103" y="18"/>
                  <a:pt x="102" y="21"/>
                </a:cubicBezTo>
                <a:cubicBezTo>
                  <a:pt x="101" y="21"/>
                  <a:pt x="101" y="22"/>
                  <a:pt x="101" y="22"/>
                </a:cubicBezTo>
                <a:cubicBezTo>
                  <a:pt x="101" y="69"/>
                  <a:pt x="101" y="69"/>
                  <a:pt x="101" y="69"/>
                </a:cubicBezTo>
                <a:cubicBezTo>
                  <a:pt x="208" y="128"/>
                  <a:pt x="208" y="128"/>
                  <a:pt x="208" y="128"/>
                </a:cubicBezTo>
                <a:cubicBezTo>
                  <a:pt x="209" y="129"/>
                  <a:pt x="209" y="130"/>
                  <a:pt x="209" y="131"/>
                </a:cubicBezTo>
                <a:cubicBezTo>
                  <a:pt x="208" y="132"/>
                  <a:pt x="207" y="133"/>
                  <a:pt x="206" y="132"/>
                </a:cubicBezTo>
                <a:cubicBezTo>
                  <a:pt x="206" y="132"/>
                  <a:pt x="206" y="132"/>
                  <a:pt x="206" y="132"/>
                </a:cubicBezTo>
                <a:cubicBezTo>
                  <a:pt x="101" y="74"/>
                  <a:pt x="101" y="74"/>
                  <a:pt x="101" y="74"/>
                </a:cubicBezTo>
                <a:cubicBezTo>
                  <a:pt x="101" y="96"/>
                  <a:pt x="101" y="96"/>
                  <a:pt x="101" y="96"/>
                </a:cubicBezTo>
                <a:cubicBezTo>
                  <a:pt x="196" y="149"/>
                  <a:pt x="196" y="149"/>
                  <a:pt x="196" y="149"/>
                </a:cubicBezTo>
                <a:cubicBezTo>
                  <a:pt x="197" y="150"/>
                  <a:pt x="198" y="151"/>
                  <a:pt x="197" y="152"/>
                </a:cubicBezTo>
                <a:cubicBezTo>
                  <a:pt x="197" y="153"/>
                  <a:pt x="195" y="154"/>
                  <a:pt x="194" y="153"/>
                </a:cubicBezTo>
                <a:cubicBezTo>
                  <a:pt x="194" y="153"/>
                  <a:pt x="194" y="153"/>
                  <a:pt x="194" y="153"/>
                </a:cubicBezTo>
                <a:cubicBezTo>
                  <a:pt x="101" y="101"/>
                  <a:pt x="101" y="101"/>
                  <a:pt x="101" y="101"/>
                </a:cubicBezTo>
                <a:cubicBezTo>
                  <a:pt x="101" y="124"/>
                  <a:pt x="101" y="124"/>
                  <a:pt x="101" y="124"/>
                </a:cubicBezTo>
                <a:cubicBezTo>
                  <a:pt x="185" y="170"/>
                  <a:pt x="185" y="170"/>
                  <a:pt x="185" y="170"/>
                </a:cubicBezTo>
                <a:cubicBezTo>
                  <a:pt x="186" y="171"/>
                  <a:pt x="186" y="172"/>
                  <a:pt x="186" y="173"/>
                </a:cubicBezTo>
                <a:cubicBezTo>
                  <a:pt x="185" y="174"/>
                  <a:pt x="184" y="175"/>
                  <a:pt x="182" y="174"/>
                </a:cubicBezTo>
                <a:cubicBezTo>
                  <a:pt x="182" y="174"/>
                  <a:pt x="182" y="174"/>
                  <a:pt x="182" y="174"/>
                </a:cubicBezTo>
                <a:cubicBezTo>
                  <a:pt x="101" y="129"/>
                  <a:pt x="101" y="129"/>
                  <a:pt x="101" y="129"/>
                </a:cubicBezTo>
                <a:cubicBezTo>
                  <a:pt x="101" y="151"/>
                  <a:pt x="101" y="151"/>
                  <a:pt x="101" y="151"/>
                </a:cubicBezTo>
                <a:cubicBezTo>
                  <a:pt x="173" y="191"/>
                  <a:pt x="173" y="191"/>
                  <a:pt x="173" y="191"/>
                </a:cubicBezTo>
                <a:cubicBezTo>
                  <a:pt x="174" y="192"/>
                  <a:pt x="174" y="193"/>
                  <a:pt x="174" y="194"/>
                </a:cubicBezTo>
                <a:cubicBezTo>
                  <a:pt x="173" y="196"/>
                  <a:pt x="172" y="196"/>
                  <a:pt x="171" y="195"/>
                </a:cubicBezTo>
                <a:cubicBezTo>
                  <a:pt x="171" y="195"/>
                  <a:pt x="171" y="195"/>
                  <a:pt x="171" y="195"/>
                </a:cubicBezTo>
                <a:cubicBezTo>
                  <a:pt x="101" y="156"/>
                  <a:pt x="101" y="156"/>
                  <a:pt x="101" y="156"/>
                </a:cubicBezTo>
                <a:cubicBezTo>
                  <a:pt x="101" y="210"/>
                  <a:pt x="101" y="210"/>
                  <a:pt x="101" y="210"/>
                </a:cubicBezTo>
                <a:cubicBezTo>
                  <a:pt x="138" y="231"/>
                  <a:pt x="138" y="231"/>
                  <a:pt x="138" y="231"/>
                </a:cubicBezTo>
                <a:cubicBezTo>
                  <a:pt x="150" y="238"/>
                  <a:pt x="164" y="233"/>
                  <a:pt x="171" y="222"/>
                </a:cubicBezTo>
                <a:cubicBezTo>
                  <a:pt x="243" y="91"/>
                  <a:pt x="243" y="91"/>
                  <a:pt x="243" y="91"/>
                </a:cubicBezTo>
                <a:lnTo>
                  <a:pt x="232" y="85"/>
                </a:lnTo>
                <a:close/>
                <a:moveTo>
                  <a:pt x="101" y="22"/>
                </a:moveTo>
                <a:cubicBezTo>
                  <a:pt x="98" y="26"/>
                  <a:pt x="93" y="27"/>
                  <a:pt x="88" y="24"/>
                </a:cubicBezTo>
                <a:cubicBezTo>
                  <a:pt x="84" y="22"/>
                  <a:pt x="82" y="16"/>
                  <a:pt x="85" y="11"/>
                </a:cubicBezTo>
                <a:cubicBezTo>
                  <a:pt x="86" y="9"/>
                  <a:pt x="88" y="7"/>
                  <a:pt x="90" y="6"/>
                </a:cubicBezTo>
                <a:cubicBezTo>
                  <a:pt x="78" y="0"/>
                  <a:pt x="78" y="0"/>
                  <a:pt x="78" y="0"/>
                </a:cubicBezTo>
                <a:cubicBezTo>
                  <a:pt x="6" y="130"/>
                  <a:pt x="6" y="130"/>
                  <a:pt x="6" y="130"/>
                </a:cubicBezTo>
                <a:cubicBezTo>
                  <a:pt x="0" y="142"/>
                  <a:pt x="4" y="157"/>
                  <a:pt x="15" y="163"/>
                </a:cubicBezTo>
                <a:cubicBezTo>
                  <a:pt x="101" y="210"/>
                  <a:pt x="101" y="210"/>
                  <a:pt x="101" y="210"/>
                </a:cubicBezTo>
                <a:cubicBezTo>
                  <a:pt x="101" y="156"/>
                  <a:pt x="101" y="156"/>
                  <a:pt x="101" y="156"/>
                </a:cubicBezTo>
                <a:cubicBezTo>
                  <a:pt x="28" y="116"/>
                  <a:pt x="28" y="116"/>
                  <a:pt x="28" y="116"/>
                </a:cubicBezTo>
                <a:cubicBezTo>
                  <a:pt x="27" y="116"/>
                  <a:pt x="27" y="114"/>
                  <a:pt x="27" y="113"/>
                </a:cubicBezTo>
                <a:cubicBezTo>
                  <a:pt x="28" y="112"/>
                  <a:pt x="29" y="112"/>
                  <a:pt x="30" y="112"/>
                </a:cubicBezTo>
                <a:cubicBezTo>
                  <a:pt x="101" y="151"/>
                  <a:pt x="101" y="151"/>
                  <a:pt x="101" y="151"/>
                </a:cubicBezTo>
                <a:cubicBezTo>
                  <a:pt x="101" y="129"/>
                  <a:pt x="101" y="129"/>
                  <a:pt x="101" y="129"/>
                </a:cubicBezTo>
                <a:cubicBezTo>
                  <a:pt x="40" y="95"/>
                  <a:pt x="40" y="95"/>
                  <a:pt x="40" y="95"/>
                </a:cubicBezTo>
                <a:cubicBezTo>
                  <a:pt x="39" y="95"/>
                  <a:pt x="38" y="93"/>
                  <a:pt x="39" y="92"/>
                </a:cubicBezTo>
                <a:cubicBezTo>
                  <a:pt x="40" y="91"/>
                  <a:pt x="41" y="91"/>
                  <a:pt x="42" y="91"/>
                </a:cubicBezTo>
                <a:cubicBezTo>
                  <a:pt x="101" y="124"/>
                  <a:pt x="101" y="124"/>
                  <a:pt x="101" y="124"/>
                </a:cubicBezTo>
                <a:cubicBezTo>
                  <a:pt x="101" y="101"/>
                  <a:pt x="101" y="101"/>
                  <a:pt x="101" y="101"/>
                </a:cubicBezTo>
                <a:cubicBezTo>
                  <a:pt x="51" y="74"/>
                  <a:pt x="51" y="74"/>
                  <a:pt x="51" y="74"/>
                </a:cubicBezTo>
                <a:cubicBezTo>
                  <a:pt x="50" y="74"/>
                  <a:pt x="50" y="72"/>
                  <a:pt x="51" y="71"/>
                </a:cubicBezTo>
                <a:cubicBezTo>
                  <a:pt x="51" y="70"/>
                  <a:pt x="53" y="70"/>
                  <a:pt x="54" y="70"/>
                </a:cubicBezTo>
                <a:cubicBezTo>
                  <a:pt x="101" y="96"/>
                  <a:pt x="101" y="96"/>
                  <a:pt x="101" y="96"/>
                </a:cubicBezTo>
                <a:cubicBezTo>
                  <a:pt x="101" y="74"/>
                  <a:pt x="101" y="74"/>
                  <a:pt x="101" y="74"/>
                </a:cubicBezTo>
                <a:cubicBezTo>
                  <a:pt x="63" y="53"/>
                  <a:pt x="63" y="53"/>
                  <a:pt x="63" y="53"/>
                </a:cubicBezTo>
                <a:cubicBezTo>
                  <a:pt x="62" y="53"/>
                  <a:pt x="62" y="51"/>
                  <a:pt x="62" y="50"/>
                </a:cubicBezTo>
                <a:cubicBezTo>
                  <a:pt x="63" y="49"/>
                  <a:pt x="64" y="49"/>
                  <a:pt x="65" y="49"/>
                </a:cubicBezTo>
                <a:cubicBezTo>
                  <a:pt x="101" y="69"/>
                  <a:pt x="101" y="69"/>
                  <a:pt x="101" y="69"/>
                </a:cubicBezTo>
                <a:lnTo>
                  <a:pt x="101" y="22"/>
                </a:lnTo>
                <a:close/>
              </a:path>
            </a:pathLst>
          </a:cu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sz="2805">
              <a:solidFill>
                <a:schemeClr val="lt1"/>
              </a:solidFill>
            </a:endParaRPr>
          </a:p>
        </p:txBody>
      </p:sp>
      <p:sp>
        <p:nvSpPr>
          <p:cNvPr id="61" name="Freeform 58"/>
          <p:cNvSpPr>
            <a:spLocks noEditPoints="1"/>
          </p:cNvSpPr>
          <p:nvPr/>
        </p:nvSpPr>
        <p:spPr bwMode="auto">
          <a:xfrm>
            <a:off x="6559085" y="3782649"/>
            <a:ext cx="514216" cy="520700"/>
          </a:xfrm>
          <a:custGeom>
            <a:avLst/>
            <a:gdLst>
              <a:gd name="T0" fmla="*/ 189 w 236"/>
              <a:gd name="T1" fmla="*/ 60 h 239"/>
              <a:gd name="T2" fmla="*/ 196 w 236"/>
              <a:gd name="T3" fmla="*/ 122 h 239"/>
              <a:gd name="T4" fmla="*/ 198 w 236"/>
              <a:gd name="T5" fmla="*/ 136 h 239"/>
              <a:gd name="T6" fmla="*/ 208 w 236"/>
              <a:gd name="T7" fmla="*/ 157 h 239"/>
              <a:gd name="T8" fmla="*/ 189 w 236"/>
              <a:gd name="T9" fmla="*/ 195 h 239"/>
              <a:gd name="T10" fmla="*/ 168 w 236"/>
              <a:gd name="T11" fmla="*/ 156 h 239"/>
              <a:gd name="T12" fmla="*/ 168 w 236"/>
              <a:gd name="T13" fmla="*/ 78 h 239"/>
              <a:gd name="T14" fmla="*/ 182 w 236"/>
              <a:gd name="T15" fmla="*/ 92 h 239"/>
              <a:gd name="T16" fmla="*/ 185 w 236"/>
              <a:gd name="T17" fmla="*/ 107 h 239"/>
              <a:gd name="T18" fmla="*/ 189 w 236"/>
              <a:gd name="T19" fmla="*/ 141 h 239"/>
              <a:gd name="T20" fmla="*/ 189 w 236"/>
              <a:gd name="T21" fmla="*/ 130 h 239"/>
              <a:gd name="T22" fmla="*/ 168 w 236"/>
              <a:gd name="T23" fmla="*/ 155 h 239"/>
              <a:gd name="T24" fmla="*/ 160 w 236"/>
              <a:gd name="T25" fmla="*/ 138 h 239"/>
              <a:gd name="T26" fmla="*/ 165 w 236"/>
              <a:gd name="T27" fmla="*/ 172 h 239"/>
              <a:gd name="T28" fmla="*/ 168 w 236"/>
              <a:gd name="T29" fmla="*/ 16 h 239"/>
              <a:gd name="T30" fmla="*/ 163 w 236"/>
              <a:gd name="T31" fmla="*/ 49 h 239"/>
              <a:gd name="T32" fmla="*/ 168 w 236"/>
              <a:gd name="T33" fmla="*/ 78 h 239"/>
              <a:gd name="T34" fmla="*/ 159 w 236"/>
              <a:gd name="T35" fmla="*/ 118 h 239"/>
              <a:gd name="T36" fmla="*/ 159 w 236"/>
              <a:gd name="T37" fmla="*/ 209 h 239"/>
              <a:gd name="T38" fmla="*/ 159 w 236"/>
              <a:gd name="T39" fmla="*/ 5 h 239"/>
              <a:gd name="T40" fmla="*/ 159 w 236"/>
              <a:gd name="T41" fmla="*/ 40 h 239"/>
              <a:gd name="T42" fmla="*/ 144 w 236"/>
              <a:gd name="T43" fmla="*/ 89 h 239"/>
              <a:gd name="T44" fmla="*/ 159 w 236"/>
              <a:gd name="T45" fmla="*/ 108 h 239"/>
              <a:gd name="T46" fmla="*/ 159 w 236"/>
              <a:gd name="T47" fmla="*/ 136 h 239"/>
              <a:gd name="T48" fmla="*/ 144 w 236"/>
              <a:gd name="T49" fmla="*/ 162 h 239"/>
              <a:gd name="T50" fmla="*/ 151 w 236"/>
              <a:gd name="T51" fmla="*/ 143 h 239"/>
              <a:gd name="T52" fmla="*/ 146 w 236"/>
              <a:gd name="T53" fmla="*/ 109 h 239"/>
              <a:gd name="T54" fmla="*/ 123 w 236"/>
              <a:gd name="T55" fmla="*/ 7 h 239"/>
              <a:gd name="T56" fmla="*/ 144 w 236"/>
              <a:gd name="T57" fmla="*/ 0 h 239"/>
              <a:gd name="T58" fmla="*/ 144 w 236"/>
              <a:gd name="T59" fmla="*/ 187 h 239"/>
              <a:gd name="T60" fmla="*/ 123 w 236"/>
              <a:gd name="T61" fmla="*/ 225 h 239"/>
              <a:gd name="T62" fmla="*/ 140 w 236"/>
              <a:gd name="T63" fmla="*/ 96 h 239"/>
              <a:gd name="T64" fmla="*/ 123 w 236"/>
              <a:gd name="T65" fmla="*/ 135 h 239"/>
              <a:gd name="T66" fmla="*/ 137 w 236"/>
              <a:gd name="T67" fmla="*/ 113 h 239"/>
              <a:gd name="T68" fmla="*/ 123 w 236"/>
              <a:gd name="T69" fmla="*/ 82 h 239"/>
              <a:gd name="T70" fmla="*/ 125 w 236"/>
              <a:gd name="T71" fmla="*/ 171 h 239"/>
              <a:gd name="T72" fmla="*/ 123 w 236"/>
              <a:gd name="T73" fmla="*/ 7 h 239"/>
              <a:gd name="T74" fmla="*/ 123 w 236"/>
              <a:gd name="T75" fmla="*/ 7 h 239"/>
              <a:gd name="T76" fmla="*/ 123 w 236"/>
              <a:gd name="T77" fmla="*/ 177 h 239"/>
              <a:gd name="T78" fmla="*/ 121 w 236"/>
              <a:gd name="T79" fmla="*/ 162 h 239"/>
              <a:gd name="T80" fmla="*/ 123 w 236"/>
              <a:gd name="T81" fmla="*/ 135 h 239"/>
              <a:gd name="T82" fmla="*/ 99 w 236"/>
              <a:gd name="T83" fmla="*/ 124 h 239"/>
              <a:gd name="T84" fmla="*/ 106 w 236"/>
              <a:gd name="T85" fmla="*/ 164 h 239"/>
              <a:gd name="T86" fmla="*/ 108 w 236"/>
              <a:gd name="T87" fmla="*/ 179 h 239"/>
              <a:gd name="T88" fmla="*/ 118 w 236"/>
              <a:gd name="T89" fmla="*/ 199 h 239"/>
              <a:gd name="T90" fmla="*/ 123 w 236"/>
              <a:gd name="T91" fmla="*/ 99 h 239"/>
              <a:gd name="T92" fmla="*/ 99 w 236"/>
              <a:gd name="T93" fmla="*/ 18 h 239"/>
              <a:gd name="T94" fmla="*/ 99 w 236"/>
              <a:gd name="T95" fmla="*/ 18 h 239"/>
              <a:gd name="T96" fmla="*/ 89 w 236"/>
              <a:gd name="T97" fmla="*/ 212 h 239"/>
              <a:gd name="T98" fmla="*/ 99 w 236"/>
              <a:gd name="T99" fmla="*/ 183 h 239"/>
              <a:gd name="T100" fmla="*/ 71 w 236"/>
              <a:gd name="T101" fmla="*/ 227 h 239"/>
              <a:gd name="T102" fmla="*/ 95 w 236"/>
              <a:gd name="T103" fmla="*/ 117 h 239"/>
              <a:gd name="T104" fmla="*/ 71 w 236"/>
              <a:gd name="T105" fmla="*/ 160 h 239"/>
              <a:gd name="T106" fmla="*/ 92 w 236"/>
              <a:gd name="T107" fmla="*/ 134 h 239"/>
              <a:gd name="T108" fmla="*/ 71 w 236"/>
              <a:gd name="T109" fmla="*/ 107 h 239"/>
              <a:gd name="T110" fmla="*/ 7 w 236"/>
              <a:gd name="T111" fmla="*/ 91 h 239"/>
              <a:gd name="T112" fmla="*/ 70 w 236"/>
              <a:gd name="T113" fmla="*/ 181 h 239"/>
              <a:gd name="T114" fmla="*/ 71 w 236"/>
              <a:gd name="T115" fmla="*/ 149 h 239"/>
              <a:gd name="T116" fmla="*/ 52 w 236"/>
              <a:gd name="T117" fmla="*/ 133 h 239"/>
              <a:gd name="T118" fmla="*/ 35 w 236"/>
              <a:gd name="T119" fmla="*/ 109 h 239"/>
              <a:gd name="T120" fmla="*/ 71 w 236"/>
              <a:gd name="T121" fmla="*/ 31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36" h="239">
                <a:moveTo>
                  <a:pt x="189" y="195"/>
                </a:moveTo>
                <a:cubicBezTo>
                  <a:pt x="216" y="182"/>
                  <a:pt x="216" y="182"/>
                  <a:pt x="216" y="182"/>
                </a:cubicBezTo>
                <a:cubicBezTo>
                  <a:pt x="230" y="176"/>
                  <a:pt x="236" y="159"/>
                  <a:pt x="229" y="146"/>
                </a:cubicBezTo>
                <a:cubicBezTo>
                  <a:pt x="189" y="60"/>
                  <a:pt x="189" y="60"/>
                  <a:pt x="189" y="60"/>
                </a:cubicBezTo>
                <a:cubicBezTo>
                  <a:pt x="189" y="107"/>
                  <a:pt x="189" y="107"/>
                  <a:pt x="189" y="107"/>
                </a:cubicBezTo>
                <a:cubicBezTo>
                  <a:pt x="190" y="108"/>
                  <a:pt x="190" y="108"/>
                  <a:pt x="190" y="109"/>
                </a:cubicBezTo>
                <a:cubicBezTo>
                  <a:pt x="196" y="122"/>
                  <a:pt x="196" y="122"/>
                  <a:pt x="196" y="122"/>
                </a:cubicBezTo>
                <a:cubicBezTo>
                  <a:pt x="196" y="122"/>
                  <a:pt x="196" y="122"/>
                  <a:pt x="196" y="122"/>
                </a:cubicBezTo>
                <a:cubicBezTo>
                  <a:pt x="197" y="124"/>
                  <a:pt x="196" y="126"/>
                  <a:pt x="194" y="127"/>
                </a:cubicBezTo>
                <a:cubicBezTo>
                  <a:pt x="189" y="130"/>
                  <a:pt x="189" y="130"/>
                  <a:pt x="189" y="130"/>
                </a:cubicBezTo>
                <a:cubicBezTo>
                  <a:pt x="189" y="141"/>
                  <a:pt x="189" y="141"/>
                  <a:pt x="189" y="141"/>
                </a:cubicBezTo>
                <a:cubicBezTo>
                  <a:pt x="198" y="136"/>
                  <a:pt x="198" y="136"/>
                  <a:pt x="198" y="136"/>
                </a:cubicBezTo>
                <a:cubicBezTo>
                  <a:pt x="201" y="135"/>
                  <a:pt x="203" y="136"/>
                  <a:pt x="204" y="138"/>
                </a:cubicBezTo>
                <a:cubicBezTo>
                  <a:pt x="210" y="151"/>
                  <a:pt x="210" y="151"/>
                  <a:pt x="210" y="151"/>
                </a:cubicBezTo>
                <a:cubicBezTo>
                  <a:pt x="210" y="151"/>
                  <a:pt x="210" y="151"/>
                  <a:pt x="210" y="151"/>
                </a:cubicBezTo>
                <a:cubicBezTo>
                  <a:pt x="211" y="153"/>
                  <a:pt x="210" y="156"/>
                  <a:pt x="208" y="157"/>
                </a:cubicBezTo>
                <a:cubicBezTo>
                  <a:pt x="189" y="166"/>
                  <a:pt x="189" y="166"/>
                  <a:pt x="189" y="166"/>
                </a:cubicBezTo>
                <a:lnTo>
                  <a:pt x="189" y="195"/>
                </a:lnTo>
                <a:close/>
                <a:moveTo>
                  <a:pt x="168" y="204"/>
                </a:moveTo>
                <a:cubicBezTo>
                  <a:pt x="189" y="195"/>
                  <a:pt x="189" y="195"/>
                  <a:pt x="189" y="195"/>
                </a:cubicBezTo>
                <a:cubicBezTo>
                  <a:pt x="189" y="166"/>
                  <a:pt x="189" y="166"/>
                  <a:pt x="189" y="166"/>
                </a:cubicBezTo>
                <a:cubicBezTo>
                  <a:pt x="180" y="170"/>
                  <a:pt x="180" y="170"/>
                  <a:pt x="180" y="170"/>
                </a:cubicBezTo>
                <a:cubicBezTo>
                  <a:pt x="178" y="171"/>
                  <a:pt x="175" y="170"/>
                  <a:pt x="174" y="168"/>
                </a:cubicBezTo>
                <a:cubicBezTo>
                  <a:pt x="168" y="156"/>
                  <a:pt x="168" y="156"/>
                  <a:pt x="168" y="156"/>
                </a:cubicBezTo>
                <a:cubicBezTo>
                  <a:pt x="168" y="204"/>
                  <a:pt x="168" y="204"/>
                  <a:pt x="168" y="204"/>
                </a:cubicBezTo>
                <a:close/>
                <a:moveTo>
                  <a:pt x="189" y="60"/>
                </a:moveTo>
                <a:cubicBezTo>
                  <a:pt x="168" y="16"/>
                  <a:pt x="168" y="16"/>
                  <a:pt x="168" y="16"/>
                </a:cubicBezTo>
                <a:cubicBezTo>
                  <a:pt x="168" y="78"/>
                  <a:pt x="168" y="78"/>
                  <a:pt x="168" y="78"/>
                </a:cubicBezTo>
                <a:cubicBezTo>
                  <a:pt x="171" y="77"/>
                  <a:pt x="171" y="77"/>
                  <a:pt x="171" y="77"/>
                </a:cubicBezTo>
                <a:cubicBezTo>
                  <a:pt x="173" y="76"/>
                  <a:pt x="175" y="77"/>
                  <a:pt x="176" y="79"/>
                </a:cubicBezTo>
                <a:cubicBezTo>
                  <a:pt x="182" y="92"/>
                  <a:pt x="182" y="92"/>
                  <a:pt x="182" y="92"/>
                </a:cubicBezTo>
                <a:cubicBezTo>
                  <a:pt x="182" y="92"/>
                  <a:pt x="182" y="92"/>
                  <a:pt x="182" y="92"/>
                </a:cubicBezTo>
                <a:cubicBezTo>
                  <a:pt x="183" y="94"/>
                  <a:pt x="182" y="97"/>
                  <a:pt x="180" y="98"/>
                </a:cubicBezTo>
                <a:cubicBezTo>
                  <a:pt x="168" y="103"/>
                  <a:pt x="168" y="103"/>
                  <a:pt x="168" y="103"/>
                </a:cubicBezTo>
                <a:cubicBezTo>
                  <a:pt x="168" y="114"/>
                  <a:pt x="168" y="114"/>
                  <a:pt x="168" y="114"/>
                </a:cubicBezTo>
                <a:cubicBezTo>
                  <a:pt x="185" y="107"/>
                  <a:pt x="185" y="107"/>
                  <a:pt x="185" y="107"/>
                </a:cubicBezTo>
                <a:cubicBezTo>
                  <a:pt x="186" y="106"/>
                  <a:pt x="188" y="106"/>
                  <a:pt x="189" y="107"/>
                </a:cubicBezTo>
                <a:cubicBezTo>
                  <a:pt x="189" y="60"/>
                  <a:pt x="189" y="60"/>
                  <a:pt x="189" y="60"/>
                </a:cubicBezTo>
                <a:close/>
                <a:moveTo>
                  <a:pt x="189" y="130"/>
                </a:moveTo>
                <a:cubicBezTo>
                  <a:pt x="189" y="141"/>
                  <a:pt x="189" y="141"/>
                  <a:pt x="189" y="141"/>
                </a:cubicBezTo>
                <a:cubicBezTo>
                  <a:pt x="170" y="150"/>
                  <a:pt x="170" y="150"/>
                  <a:pt x="170" y="150"/>
                </a:cubicBezTo>
                <a:cubicBezTo>
                  <a:pt x="169" y="150"/>
                  <a:pt x="169" y="151"/>
                  <a:pt x="168" y="151"/>
                </a:cubicBezTo>
                <a:cubicBezTo>
                  <a:pt x="168" y="139"/>
                  <a:pt x="168" y="139"/>
                  <a:pt x="168" y="139"/>
                </a:cubicBezTo>
                <a:lnTo>
                  <a:pt x="189" y="130"/>
                </a:lnTo>
                <a:close/>
                <a:moveTo>
                  <a:pt x="159" y="209"/>
                </a:moveTo>
                <a:cubicBezTo>
                  <a:pt x="168" y="204"/>
                  <a:pt x="168" y="204"/>
                  <a:pt x="168" y="204"/>
                </a:cubicBezTo>
                <a:cubicBezTo>
                  <a:pt x="168" y="156"/>
                  <a:pt x="168" y="156"/>
                  <a:pt x="168" y="156"/>
                </a:cubicBezTo>
                <a:cubicBezTo>
                  <a:pt x="168" y="155"/>
                  <a:pt x="168" y="155"/>
                  <a:pt x="168" y="155"/>
                </a:cubicBezTo>
                <a:cubicBezTo>
                  <a:pt x="168" y="154"/>
                  <a:pt x="168" y="152"/>
                  <a:pt x="168" y="151"/>
                </a:cubicBezTo>
                <a:cubicBezTo>
                  <a:pt x="168" y="139"/>
                  <a:pt x="168" y="139"/>
                  <a:pt x="168" y="139"/>
                </a:cubicBezTo>
                <a:cubicBezTo>
                  <a:pt x="166" y="141"/>
                  <a:pt x="166" y="141"/>
                  <a:pt x="166" y="141"/>
                </a:cubicBezTo>
                <a:cubicBezTo>
                  <a:pt x="164" y="142"/>
                  <a:pt x="161" y="141"/>
                  <a:pt x="160" y="138"/>
                </a:cubicBezTo>
                <a:cubicBezTo>
                  <a:pt x="159" y="136"/>
                  <a:pt x="159" y="136"/>
                  <a:pt x="159" y="136"/>
                </a:cubicBezTo>
                <a:cubicBezTo>
                  <a:pt x="159" y="160"/>
                  <a:pt x="159" y="160"/>
                  <a:pt x="159" y="160"/>
                </a:cubicBezTo>
                <a:cubicBezTo>
                  <a:pt x="165" y="172"/>
                  <a:pt x="165" y="172"/>
                  <a:pt x="165" y="172"/>
                </a:cubicBezTo>
                <a:cubicBezTo>
                  <a:pt x="165" y="172"/>
                  <a:pt x="165" y="172"/>
                  <a:pt x="165" y="172"/>
                </a:cubicBezTo>
                <a:cubicBezTo>
                  <a:pt x="166" y="175"/>
                  <a:pt x="165" y="177"/>
                  <a:pt x="163" y="178"/>
                </a:cubicBezTo>
                <a:cubicBezTo>
                  <a:pt x="159" y="180"/>
                  <a:pt x="159" y="180"/>
                  <a:pt x="159" y="180"/>
                </a:cubicBezTo>
                <a:cubicBezTo>
                  <a:pt x="159" y="209"/>
                  <a:pt x="159" y="209"/>
                  <a:pt x="159" y="209"/>
                </a:cubicBezTo>
                <a:close/>
                <a:moveTo>
                  <a:pt x="168" y="16"/>
                </a:moveTo>
                <a:cubicBezTo>
                  <a:pt x="168" y="15"/>
                  <a:pt x="168" y="15"/>
                  <a:pt x="168" y="15"/>
                </a:cubicBezTo>
                <a:cubicBezTo>
                  <a:pt x="166" y="11"/>
                  <a:pt x="163" y="7"/>
                  <a:pt x="159" y="5"/>
                </a:cubicBezTo>
                <a:cubicBezTo>
                  <a:pt x="159" y="40"/>
                  <a:pt x="159" y="40"/>
                  <a:pt x="159" y="40"/>
                </a:cubicBezTo>
                <a:cubicBezTo>
                  <a:pt x="163" y="49"/>
                  <a:pt x="163" y="49"/>
                  <a:pt x="163" y="49"/>
                </a:cubicBezTo>
                <a:cubicBezTo>
                  <a:pt x="163" y="49"/>
                  <a:pt x="163" y="49"/>
                  <a:pt x="163" y="49"/>
                </a:cubicBezTo>
                <a:cubicBezTo>
                  <a:pt x="166" y="55"/>
                  <a:pt x="164" y="61"/>
                  <a:pt x="159" y="65"/>
                </a:cubicBezTo>
                <a:cubicBezTo>
                  <a:pt x="159" y="82"/>
                  <a:pt x="159" y="82"/>
                  <a:pt x="159" y="82"/>
                </a:cubicBezTo>
                <a:cubicBezTo>
                  <a:pt x="168" y="78"/>
                  <a:pt x="168" y="78"/>
                  <a:pt x="168" y="78"/>
                </a:cubicBezTo>
                <a:cubicBezTo>
                  <a:pt x="168" y="16"/>
                  <a:pt x="168" y="16"/>
                  <a:pt x="168" y="16"/>
                </a:cubicBezTo>
                <a:close/>
                <a:moveTo>
                  <a:pt x="168" y="103"/>
                </a:moveTo>
                <a:cubicBezTo>
                  <a:pt x="168" y="114"/>
                  <a:pt x="168" y="114"/>
                  <a:pt x="168" y="114"/>
                </a:cubicBezTo>
                <a:cubicBezTo>
                  <a:pt x="159" y="118"/>
                  <a:pt x="159" y="118"/>
                  <a:pt x="159" y="118"/>
                </a:cubicBezTo>
                <a:cubicBezTo>
                  <a:pt x="159" y="108"/>
                  <a:pt x="159" y="108"/>
                  <a:pt x="159" y="108"/>
                </a:cubicBezTo>
                <a:lnTo>
                  <a:pt x="168" y="103"/>
                </a:lnTo>
                <a:close/>
                <a:moveTo>
                  <a:pt x="144" y="216"/>
                </a:moveTo>
                <a:cubicBezTo>
                  <a:pt x="159" y="209"/>
                  <a:pt x="159" y="209"/>
                  <a:pt x="159" y="209"/>
                </a:cubicBezTo>
                <a:cubicBezTo>
                  <a:pt x="159" y="180"/>
                  <a:pt x="159" y="180"/>
                  <a:pt x="159" y="180"/>
                </a:cubicBezTo>
                <a:cubicBezTo>
                  <a:pt x="144" y="187"/>
                  <a:pt x="144" y="187"/>
                  <a:pt x="144" y="187"/>
                </a:cubicBezTo>
                <a:cubicBezTo>
                  <a:pt x="144" y="216"/>
                  <a:pt x="144" y="216"/>
                  <a:pt x="144" y="216"/>
                </a:cubicBezTo>
                <a:close/>
                <a:moveTo>
                  <a:pt x="159" y="5"/>
                </a:moveTo>
                <a:cubicBezTo>
                  <a:pt x="155" y="2"/>
                  <a:pt x="149" y="0"/>
                  <a:pt x="144" y="0"/>
                </a:cubicBezTo>
                <a:cubicBezTo>
                  <a:pt x="144" y="22"/>
                  <a:pt x="144" y="22"/>
                  <a:pt x="144" y="22"/>
                </a:cubicBezTo>
                <a:cubicBezTo>
                  <a:pt x="148" y="23"/>
                  <a:pt x="152" y="25"/>
                  <a:pt x="154" y="30"/>
                </a:cubicBezTo>
                <a:cubicBezTo>
                  <a:pt x="159" y="40"/>
                  <a:pt x="159" y="40"/>
                  <a:pt x="159" y="40"/>
                </a:cubicBezTo>
                <a:cubicBezTo>
                  <a:pt x="159" y="5"/>
                  <a:pt x="159" y="5"/>
                  <a:pt x="159" y="5"/>
                </a:cubicBezTo>
                <a:close/>
                <a:moveTo>
                  <a:pt x="159" y="65"/>
                </a:moveTo>
                <a:cubicBezTo>
                  <a:pt x="159" y="82"/>
                  <a:pt x="159" y="82"/>
                  <a:pt x="159" y="82"/>
                </a:cubicBezTo>
                <a:cubicBezTo>
                  <a:pt x="144" y="89"/>
                  <a:pt x="144" y="89"/>
                  <a:pt x="144" y="89"/>
                </a:cubicBezTo>
                <a:cubicBezTo>
                  <a:pt x="144" y="72"/>
                  <a:pt x="144" y="72"/>
                  <a:pt x="144" y="72"/>
                </a:cubicBezTo>
                <a:cubicBezTo>
                  <a:pt x="157" y="66"/>
                  <a:pt x="157" y="66"/>
                  <a:pt x="157" y="66"/>
                </a:cubicBezTo>
                <a:cubicBezTo>
                  <a:pt x="158" y="66"/>
                  <a:pt x="159" y="66"/>
                  <a:pt x="159" y="65"/>
                </a:cubicBezTo>
                <a:close/>
                <a:moveTo>
                  <a:pt x="159" y="108"/>
                </a:moveTo>
                <a:cubicBezTo>
                  <a:pt x="159" y="118"/>
                  <a:pt x="159" y="118"/>
                  <a:pt x="159" y="118"/>
                </a:cubicBezTo>
                <a:cubicBezTo>
                  <a:pt x="156" y="120"/>
                  <a:pt x="156" y="120"/>
                  <a:pt x="156" y="120"/>
                </a:cubicBezTo>
                <a:cubicBezTo>
                  <a:pt x="154" y="121"/>
                  <a:pt x="153" y="123"/>
                  <a:pt x="154" y="126"/>
                </a:cubicBezTo>
                <a:cubicBezTo>
                  <a:pt x="159" y="136"/>
                  <a:pt x="159" y="136"/>
                  <a:pt x="159" y="136"/>
                </a:cubicBezTo>
                <a:cubicBezTo>
                  <a:pt x="159" y="160"/>
                  <a:pt x="159" y="160"/>
                  <a:pt x="159" y="160"/>
                </a:cubicBezTo>
                <a:cubicBezTo>
                  <a:pt x="159" y="159"/>
                  <a:pt x="159" y="159"/>
                  <a:pt x="159" y="159"/>
                </a:cubicBezTo>
                <a:cubicBezTo>
                  <a:pt x="158" y="157"/>
                  <a:pt x="155" y="156"/>
                  <a:pt x="153" y="157"/>
                </a:cubicBezTo>
                <a:cubicBezTo>
                  <a:pt x="144" y="162"/>
                  <a:pt x="144" y="162"/>
                  <a:pt x="144" y="162"/>
                </a:cubicBezTo>
                <a:cubicBezTo>
                  <a:pt x="144" y="151"/>
                  <a:pt x="144" y="151"/>
                  <a:pt x="144" y="151"/>
                </a:cubicBezTo>
                <a:cubicBezTo>
                  <a:pt x="149" y="148"/>
                  <a:pt x="149" y="148"/>
                  <a:pt x="149" y="148"/>
                </a:cubicBezTo>
                <a:cubicBezTo>
                  <a:pt x="151" y="147"/>
                  <a:pt x="152" y="145"/>
                  <a:pt x="151" y="143"/>
                </a:cubicBezTo>
                <a:cubicBezTo>
                  <a:pt x="151" y="143"/>
                  <a:pt x="151" y="143"/>
                  <a:pt x="151" y="143"/>
                </a:cubicBezTo>
                <a:cubicBezTo>
                  <a:pt x="145" y="130"/>
                  <a:pt x="145" y="130"/>
                  <a:pt x="145" y="130"/>
                </a:cubicBezTo>
                <a:cubicBezTo>
                  <a:pt x="145" y="129"/>
                  <a:pt x="144" y="129"/>
                  <a:pt x="144" y="128"/>
                </a:cubicBezTo>
                <a:cubicBezTo>
                  <a:pt x="144" y="104"/>
                  <a:pt x="144" y="104"/>
                  <a:pt x="144" y="104"/>
                </a:cubicBezTo>
                <a:cubicBezTo>
                  <a:pt x="146" y="109"/>
                  <a:pt x="146" y="109"/>
                  <a:pt x="146" y="109"/>
                </a:cubicBezTo>
                <a:cubicBezTo>
                  <a:pt x="147" y="111"/>
                  <a:pt x="150" y="112"/>
                  <a:pt x="152" y="111"/>
                </a:cubicBezTo>
                <a:lnTo>
                  <a:pt x="159" y="108"/>
                </a:lnTo>
                <a:close/>
                <a:moveTo>
                  <a:pt x="132" y="2"/>
                </a:moveTo>
                <a:cubicBezTo>
                  <a:pt x="123" y="7"/>
                  <a:pt x="123" y="7"/>
                  <a:pt x="123" y="7"/>
                </a:cubicBezTo>
                <a:cubicBezTo>
                  <a:pt x="123" y="30"/>
                  <a:pt x="123" y="30"/>
                  <a:pt x="123" y="30"/>
                </a:cubicBezTo>
                <a:cubicBezTo>
                  <a:pt x="137" y="23"/>
                  <a:pt x="137" y="23"/>
                  <a:pt x="137" y="23"/>
                </a:cubicBezTo>
                <a:cubicBezTo>
                  <a:pt x="139" y="22"/>
                  <a:pt x="142" y="22"/>
                  <a:pt x="144" y="22"/>
                </a:cubicBezTo>
                <a:cubicBezTo>
                  <a:pt x="144" y="0"/>
                  <a:pt x="144" y="0"/>
                  <a:pt x="144" y="0"/>
                </a:cubicBezTo>
                <a:cubicBezTo>
                  <a:pt x="140" y="0"/>
                  <a:pt x="136" y="1"/>
                  <a:pt x="132" y="2"/>
                </a:cubicBezTo>
                <a:close/>
                <a:moveTo>
                  <a:pt x="123" y="225"/>
                </a:moveTo>
                <a:cubicBezTo>
                  <a:pt x="144" y="216"/>
                  <a:pt x="144" y="216"/>
                  <a:pt x="144" y="216"/>
                </a:cubicBezTo>
                <a:cubicBezTo>
                  <a:pt x="144" y="187"/>
                  <a:pt x="144" y="187"/>
                  <a:pt x="144" y="187"/>
                </a:cubicBezTo>
                <a:cubicBezTo>
                  <a:pt x="135" y="191"/>
                  <a:pt x="135" y="191"/>
                  <a:pt x="135" y="191"/>
                </a:cubicBezTo>
                <a:cubicBezTo>
                  <a:pt x="133" y="192"/>
                  <a:pt x="130" y="191"/>
                  <a:pt x="129" y="189"/>
                </a:cubicBezTo>
                <a:cubicBezTo>
                  <a:pt x="123" y="177"/>
                  <a:pt x="123" y="177"/>
                  <a:pt x="123" y="177"/>
                </a:cubicBezTo>
                <a:cubicBezTo>
                  <a:pt x="123" y="225"/>
                  <a:pt x="123" y="225"/>
                  <a:pt x="123" y="225"/>
                </a:cubicBezTo>
                <a:close/>
                <a:moveTo>
                  <a:pt x="144" y="72"/>
                </a:moveTo>
                <a:cubicBezTo>
                  <a:pt x="144" y="89"/>
                  <a:pt x="144" y="89"/>
                  <a:pt x="144" y="89"/>
                </a:cubicBezTo>
                <a:cubicBezTo>
                  <a:pt x="142" y="90"/>
                  <a:pt x="142" y="90"/>
                  <a:pt x="142" y="90"/>
                </a:cubicBezTo>
                <a:cubicBezTo>
                  <a:pt x="140" y="91"/>
                  <a:pt x="139" y="94"/>
                  <a:pt x="140" y="96"/>
                </a:cubicBezTo>
                <a:cubicBezTo>
                  <a:pt x="144" y="104"/>
                  <a:pt x="144" y="104"/>
                  <a:pt x="144" y="104"/>
                </a:cubicBezTo>
                <a:cubicBezTo>
                  <a:pt x="144" y="128"/>
                  <a:pt x="144" y="128"/>
                  <a:pt x="144" y="128"/>
                </a:cubicBezTo>
                <a:cubicBezTo>
                  <a:pt x="143" y="127"/>
                  <a:pt x="141" y="127"/>
                  <a:pt x="139" y="128"/>
                </a:cubicBezTo>
                <a:cubicBezTo>
                  <a:pt x="123" y="135"/>
                  <a:pt x="123" y="135"/>
                  <a:pt x="123" y="135"/>
                </a:cubicBezTo>
                <a:cubicBezTo>
                  <a:pt x="123" y="125"/>
                  <a:pt x="123" y="125"/>
                  <a:pt x="123" y="125"/>
                </a:cubicBezTo>
                <a:cubicBezTo>
                  <a:pt x="135" y="119"/>
                  <a:pt x="135" y="119"/>
                  <a:pt x="135" y="119"/>
                </a:cubicBezTo>
                <a:cubicBezTo>
                  <a:pt x="137" y="118"/>
                  <a:pt x="138" y="115"/>
                  <a:pt x="137" y="113"/>
                </a:cubicBezTo>
                <a:cubicBezTo>
                  <a:pt x="137" y="113"/>
                  <a:pt x="137" y="113"/>
                  <a:pt x="137" y="113"/>
                </a:cubicBezTo>
                <a:cubicBezTo>
                  <a:pt x="131" y="100"/>
                  <a:pt x="131" y="100"/>
                  <a:pt x="131" y="100"/>
                </a:cubicBezTo>
                <a:cubicBezTo>
                  <a:pt x="130" y="98"/>
                  <a:pt x="128" y="97"/>
                  <a:pt x="126" y="98"/>
                </a:cubicBezTo>
                <a:cubicBezTo>
                  <a:pt x="123" y="99"/>
                  <a:pt x="123" y="99"/>
                  <a:pt x="123" y="99"/>
                </a:cubicBezTo>
                <a:cubicBezTo>
                  <a:pt x="123" y="82"/>
                  <a:pt x="123" y="82"/>
                  <a:pt x="123" y="82"/>
                </a:cubicBezTo>
                <a:cubicBezTo>
                  <a:pt x="144" y="72"/>
                  <a:pt x="144" y="72"/>
                  <a:pt x="144" y="72"/>
                </a:cubicBezTo>
                <a:close/>
                <a:moveTo>
                  <a:pt x="144" y="151"/>
                </a:moveTo>
                <a:cubicBezTo>
                  <a:pt x="144" y="162"/>
                  <a:pt x="144" y="162"/>
                  <a:pt x="144" y="162"/>
                </a:cubicBezTo>
                <a:cubicBezTo>
                  <a:pt x="125" y="171"/>
                  <a:pt x="125" y="171"/>
                  <a:pt x="125" y="171"/>
                </a:cubicBezTo>
                <a:cubicBezTo>
                  <a:pt x="124" y="171"/>
                  <a:pt x="124" y="172"/>
                  <a:pt x="123" y="172"/>
                </a:cubicBezTo>
                <a:cubicBezTo>
                  <a:pt x="123" y="161"/>
                  <a:pt x="123" y="161"/>
                  <a:pt x="123" y="161"/>
                </a:cubicBezTo>
                <a:lnTo>
                  <a:pt x="144" y="151"/>
                </a:lnTo>
                <a:close/>
                <a:moveTo>
                  <a:pt x="123" y="7"/>
                </a:moveTo>
                <a:cubicBezTo>
                  <a:pt x="99" y="18"/>
                  <a:pt x="99" y="18"/>
                  <a:pt x="99" y="18"/>
                </a:cubicBezTo>
                <a:cubicBezTo>
                  <a:pt x="99" y="41"/>
                  <a:pt x="99" y="41"/>
                  <a:pt x="99" y="41"/>
                </a:cubicBezTo>
                <a:cubicBezTo>
                  <a:pt x="123" y="30"/>
                  <a:pt x="123" y="30"/>
                  <a:pt x="123" y="30"/>
                </a:cubicBezTo>
                <a:cubicBezTo>
                  <a:pt x="123" y="7"/>
                  <a:pt x="123" y="7"/>
                  <a:pt x="123" y="7"/>
                </a:cubicBezTo>
                <a:close/>
                <a:moveTo>
                  <a:pt x="99" y="236"/>
                </a:moveTo>
                <a:cubicBezTo>
                  <a:pt x="100" y="236"/>
                  <a:pt x="102" y="235"/>
                  <a:pt x="103" y="235"/>
                </a:cubicBezTo>
                <a:cubicBezTo>
                  <a:pt x="123" y="225"/>
                  <a:pt x="123" y="225"/>
                  <a:pt x="123" y="225"/>
                </a:cubicBezTo>
                <a:cubicBezTo>
                  <a:pt x="123" y="177"/>
                  <a:pt x="123" y="177"/>
                  <a:pt x="123" y="177"/>
                </a:cubicBezTo>
                <a:cubicBezTo>
                  <a:pt x="123" y="176"/>
                  <a:pt x="123" y="176"/>
                  <a:pt x="123" y="176"/>
                </a:cubicBezTo>
                <a:cubicBezTo>
                  <a:pt x="122" y="175"/>
                  <a:pt x="123" y="174"/>
                  <a:pt x="123" y="172"/>
                </a:cubicBezTo>
                <a:cubicBezTo>
                  <a:pt x="123" y="161"/>
                  <a:pt x="123" y="161"/>
                  <a:pt x="123" y="161"/>
                </a:cubicBezTo>
                <a:cubicBezTo>
                  <a:pt x="121" y="162"/>
                  <a:pt x="121" y="162"/>
                  <a:pt x="121" y="162"/>
                </a:cubicBezTo>
                <a:cubicBezTo>
                  <a:pt x="119" y="163"/>
                  <a:pt x="116" y="162"/>
                  <a:pt x="115" y="159"/>
                </a:cubicBezTo>
                <a:cubicBezTo>
                  <a:pt x="109" y="147"/>
                  <a:pt x="109" y="147"/>
                  <a:pt x="109" y="147"/>
                </a:cubicBezTo>
                <a:cubicBezTo>
                  <a:pt x="108" y="145"/>
                  <a:pt x="109" y="142"/>
                  <a:pt x="111" y="141"/>
                </a:cubicBezTo>
                <a:cubicBezTo>
                  <a:pt x="123" y="135"/>
                  <a:pt x="123" y="135"/>
                  <a:pt x="123" y="135"/>
                </a:cubicBezTo>
                <a:cubicBezTo>
                  <a:pt x="123" y="125"/>
                  <a:pt x="123" y="125"/>
                  <a:pt x="123" y="125"/>
                </a:cubicBezTo>
                <a:cubicBezTo>
                  <a:pt x="107" y="132"/>
                  <a:pt x="107" y="132"/>
                  <a:pt x="107" y="132"/>
                </a:cubicBezTo>
                <a:cubicBezTo>
                  <a:pt x="105" y="133"/>
                  <a:pt x="102" y="132"/>
                  <a:pt x="101" y="130"/>
                </a:cubicBezTo>
                <a:cubicBezTo>
                  <a:pt x="99" y="124"/>
                  <a:pt x="99" y="124"/>
                  <a:pt x="99" y="124"/>
                </a:cubicBezTo>
                <a:cubicBezTo>
                  <a:pt x="99" y="150"/>
                  <a:pt x="99" y="150"/>
                  <a:pt x="99" y="150"/>
                </a:cubicBezTo>
                <a:cubicBezTo>
                  <a:pt x="99" y="150"/>
                  <a:pt x="99" y="151"/>
                  <a:pt x="100" y="151"/>
                </a:cubicBezTo>
                <a:cubicBezTo>
                  <a:pt x="106" y="164"/>
                  <a:pt x="106" y="164"/>
                  <a:pt x="106" y="164"/>
                </a:cubicBezTo>
                <a:cubicBezTo>
                  <a:pt x="106" y="164"/>
                  <a:pt x="106" y="164"/>
                  <a:pt x="106" y="164"/>
                </a:cubicBezTo>
                <a:cubicBezTo>
                  <a:pt x="107" y="166"/>
                  <a:pt x="106" y="169"/>
                  <a:pt x="104" y="170"/>
                </a:cubicBezTo>
                <a:cubicBezTo>
                  <a:pt x="99" y="172"/>
                  <a:pt x="99" y="172"/>
                  <a:pt x="99" y="172"/>
                </a:cubicBezTo>
                <a:cubicBezTo>
                  <a:pt x="99" y="183"/>
                  <a:pt x="99" y="183"/>
                  <a:pt x="99" y="183"/>
                </a:cubicBezTo>
                <a:cubicBezTo>
                  <a:pt x="108" y="179"/>
                  <a:pt x="108" y="179"/>
                  <a:pt x="108" y="179"/>
                </a:cubicBezTo>
                <a:cubicBezTo>
                  <a:pt x="110" y="178"/>
                  <a:pt x="113" y="179"/>
                  <a:pt x="114" y="181"/>
                </a:cubicBezTo>
                <a:cubicBezTo>
                  <a:pt x="120" y="194"/>
                  <a:pt x="120" y="194"/>
                  <a:pt x="120" y="194"/>
                </a:cubicBezTo>
                <a:cubicBezTo>
                  <a:pt x="120" y="194"/>
                  <a:pt x="120" y="194"/>
                  <a:pt x="120" y="194"/>
                </a:cubicBezTo>
                <a:cubicBezTo>
                  <a:pt x="121" y="196"/>
                  <a:pt x="120" y="198"/>
                  <a:pt x="118" y="199"/>
                </a:cubicBezTo>
                <a:cubicBezTo>
                  <a:pt x="99" y="208"/>
                  <a:pt x="99" y="208"/>
                  <a:pt x="99" y="208"/>
                </a:cubicBezTo>
                <a:cubicBezTo>
                  <a:pt x="99" y="236"/>
                  <a:pt x="99" y="236"/>
                  <a:pt x="99" y="236"/>
                </a:cubicBezTo>
                <a:close/>
                <a:moveTo>
                  <a:pt x="123" y="82"/>
                </a:moveTo>
                <a:cubicBezTo>
                  <a:pt x="123" y="99"/>
                  <a:pt x="123" y="99"/>
                  <a:pt x="123" y="99"/>
                </a:cubicBezTo>
                <a:cubicBezTo>
                  <a:pt x="99" y="111"/>
                  <a:pt x="99" y="111"/>
                  <a:pt x="99" y="111"/>
                </a:cubicBezTo>
                <a:cubicBezTo>
                  <a:pt x="99" y="94"/>
                  <a:pt x="99" y="94"/>
                  <a:pt x="99" y="94"/>
                </a:cubicBezTo>
                <a:lnTo>
                  <a:pt x="123" y="82"/>
                </a:lnTo>
                <a:close/>
                <a:moveTo>
                  <a:pt x="99" y="18"/>
                </a:moveTo>
                <a:cubicBezTo>
                  <a:pt x="71" y="31"/>
                  <a:pt x="71" y="31"/>
                  <a:pt x="71" y="31"/>
                </a:cubicBezTo>
                <a:cubicBezTo>
                  <a:pt x="71" y="54"/>
                  <a:pt x="71" y="54"/>
                  <a:pt x="71" y="54"/>
                </a:cubicBezTo>
                <a:cubicBezTo>
                  <a:pt x="99" y="41"/>
                  <a:pt x="99" y="41"/>
                  <a:pt x="99" y="41"/>
                </a:cubicBezTo>
                <a:cubicBezTo>
                  <a:pt x="99" y="18"/>
                  <a:pt x="99" y="18"/>
                  <a:pt x="99" y="18"/>
                </a:cubicBezTo>
                <a:close/>
                <a:moveTo>
                  <a:pt x="71" y="227"/>
                </a:moveTo>
                <a:cubicBezTo>
                  <a:pt x="77" y="235"/>
                  <a:pt x="88" y="239"/>
                  <a:pt x="99" y="236"/>
                </a:cubicBezTo>
                <a:cubicBezTo>
                  <a:pt x="99" y="208"/>
                  <a:pt x="99" y="208"/>
                  <a:pt x="99" y="208"/>
                </a:cubicBezTo>
                <a:cubicBezTo>
                  <a:pt x="89" y="212"/>
                  <a:pt x="89" y="212"/>
                  <a:pt x="89" y="212"/>
                </a:cubicBezTo>
                <a:cubicBezTo>
                  <a:pt x="87" y="213"/>
                  <a:pt x="85" y="213"/>
                  <a:pt x="84" y="210"/>
                </a:cubicBezTo>
                <a:cubicBezTo>
                  <a:pt x="78" y="197"/>
                  <a:pt x="78" y="197"/>
                  <a:pt x="78" y="197"/>
                </a:cubicBezTo>
                <a:cubicBezTo>
                  <a:pt x="77" y="195"/>
                  <a:pt x="78" y="193"/>
                  <a:pt x="80" y="192"/>
                </a:cubicBezTo>
                <a:cubicBezTo>
                  <a:pt x="99" y="183"/>
                  <a:pt x="99" y="183"/>
                  <a:pt x="99" y="183"/>
                </a:cubicBezTo>
                <a:cubicBezTo>
                  <a:pt x="99" y="172"/>
                  <a:pt x="99" y="172"/>
                  <a:pt x="99" y="172"/>
                </a:cubicBezTo>
                <a:cubicBezTo>
                  <a:pt x="75" y="183"/>
                  <a:pt x="75" y="183"/>
                  <a:pt x="75" y="183"/>
                </a:cubicBezTo>
                <a:cubicBezTo>
                  <a:pt x="74" y="184"/>
                  <a:pt x="72" y="183"/>
                  <a:pt x="71" y="182"/>
                </a:cubicBezTo>
                <a:cubicBezTo>
                  <a:pt x="71" y="227"/>
                  <a:pt x="71" y="227"/>
                  <a:pt x="71" y="227"/>
                </a:cubicBezTo>
                <a:close/>
                <a:moveTo>
                  <a:pt x="99" y="94"/>
                </a:moveTo>
                <a:cubicBezTo>
                  <a:pt x="99" y="111"/>
                  <a:pt x="99" y="111"/>
                  <a:pt x="99" y="111"/>
                </a:cubicBezTo>
                <a:cubicBezTo>
                  <a:pt x="97" y="111"/>
                  <a:pt x="97" y="111"/>
                  <a:pt x="97" y="111"/>
                </a:cubicBezTo>
                <a:cubicBezTo>
                  <a:pt x="95" y="112"/>
                  <a:pt x="94" y="115"/>
                  <a:pt x="95" y="117"/>
                </a:cubicBezTo>
                <a:cubicBezTo>
                  <a:pt x="99" y="124"/>
                  <a:pt x="99" y="124"/>
                  <a:pt x="99" y="124"/>
                </a:cubicBezTo>
                <a:cubicBezTo>
                  <a:pt x="99" y="150"/>
                  <a:pt x="99" y="150"/>
                  <a:pt x="99" y="150"/>
                </a:cubicBezTo>
                <a:cubicBezTo>
                  <a:pt x="97" y="149"/>
                  <a:pt x="96" y="148"/>
                  <a:pt x="94" y="149"/>
                </a:cubicBezTo>
                <a:cubicBezTo>
                  <a:pt x="71" y="160"/>
                  <a:pt x="71" y="160"/>
                  <a:pt x="71" y="160"/>
                </a:cubicBezTo>
                <a:cubicBezTo>
                  <a:pt x="71" y="149"/>
                  <a:pt x="71" y="149"/>
                  <a:pt x="71" y="149"/>
                </a:cubicBezTo>
                <a:cubicBezTo>
                  <a:pt x="90" y="140"/>
                  <a:pt x="90" y="140"/>
                  <a:pt x="90" y="140"/>
                </a:cubicBezTo>
                <a:cubicBezTo>
                  <a:pt x="92" y="139"/>
                  <a:pt x="93" y="136"/>
                  <a:pt x="92" y="134"/>
                </a:cubicBezTo>
                <a:cubicBezTo>
                  <a:pt x="92" y="134"/>
                  <a:pt x="92" y="134"/>
                  <a:pt x="92" y="134"/>
                </a:cubicBezTo>
                <a:cubicBezTo>
                  <a:pt x="86" y="122"/>
                  <a:pt x="86" y="122"/>
                  <a:pt x="86" y="122"/>
                </a:cubicBezTo>
                <a:cubicBezTo>
                  <a:pt x="85" y="119"/>
                  <a:pt x="82" y="118"/>
                  <a:pt x="80" y="119"/>
                </a:cubicBezTo>
                <a:cubicBezTo>
                  <a:pt x="71" y="124"/>
                  <a:pt x="71" y="124"/>
                  <a:pt x="71" y="124"/>
                </a:cubicBezTo>
                <a:cubicBezTo>
                  <a:pt x="71" y="107"/>
                  <a:pt x="71" y="107"/>
                  <a:pt x="71" y="107"/>
                </a:cubicBezTo>
                <a:lnTo>
                  <a:pt x="99" y="94"/>
                </a:lnTo>
                <a:close/>
                <a:moveTo>
                  <a:pt x="71" y="31"/>
                </a:moveTo>
                <a:cubicBezTo>
                  <a:pt x="20" y="55"/>
                  <a:pt x="20" y="55"/>
                  <a:pt x="20" y="55"/>
                </a:cubicBezTo>
                <a:cubicBezTo>
                  <a:pt x="6" y="62"/>
                  <a:pt x="0" y="78"/>
                  <a:pt x="7" y="91"/>
                </a:cubicBezTo>
                <a:cubicBezTo>
                  <a:pt x="68" y="222"/>
                  <a:pt x="68" y="222"/>
                  <a:pt x="68" y="222"/>
                </a:cubicBezTo>
                <a:cubicBezTo>
                  <a:pt x="69" y="223"/>
                  <a:pt x="70" y="225"/>
                  <a:pt x="71" y="227"/>
                </a:cubicBezTo>
                <a:cubicBezTo>
                  <a:pt x="71" y="182"/>
                  <a:pt x="71" y="182"/>
                  <a:pt x="71" y="182"/>
                </a:cubicBezTo>
                <a:cubicBezTo>
                  <a:pt x="71" y="182"/>
                  <a:pt x="70" y="181"/>
                  <a:pt x="70" y="181"/>
                </a:cubicBezTo>
                <a:cubicBezTo>
                  <a:pt x="64" y="168"/>
                  <a:pt x="64" y="168"/>
                  <a:pt x="64" y="168"/>
                </a:cubicBezTo>
                <a:cubicBezTo>
                  <a:pt x="63" y="166"/>
                  <a:pt x="64" y="163"/>
                  <a:pt x="66" y="162"/>
                </a:cubicBezTo>
                <a:cubicBezTo>
                  <a:pt x="71" y="160"/>
                  <a:pt x="71" y="160"/>
                  <a:pt x="71" y="160"/>
                </a:cubicBezTo>
                <a:cubicBezTo>
                  <a:pt x="71" y="149"/>
                  <a:pt x="71" y="149"/>
                  <a:pt x="71" y="149"/>
                </a:cubicBezTo>
                <a:cubicBezTo>
                  <a:pt x="62" y="153"/>
                  <a:pt x="62" y="153"/>
                  <a:pt x="62" y="153"/>
                </a:cubicBezTo>
                <a:cubicBezTo>
                  <a:pt x="60" y="154"/>
                  <a:pt x="57" y="153"/>
                  <a:pt x="56" y="151"/>
                </a:cubicBezTo>
                <a:cubicBezTo>
                  <a:pt x="50" y="138"/>
                  <a:pt x="50" y="138"/>
                  <a:pt x="50" y="138"/>
                </a:cubicBezTo>
                <a:cubicBezTo>
                  <a:pt x="49" y="136"/>
                  <a:pt x="50" y="134"/>
                  <a:pt x="52" y="133"/>
                </a:cubicBezTo>
                <a:cubicBezTo>
                  <a:pt x="71" y="124"/>
                  <a:pt x="71" y="124"/>
                  <a:pt x="71" y="124"/>
                </a:cubicBezTo>
                <a:cubicBezTo>
                  <a:pt x="71" y="107"/>
                  <a:pt x="71" y="107"/>
                  <a:pt x="71" y="107"/>
                </a:cubicBezTo>
                <a:cubicBezTo>
                  <a:pt x="53" y="115"/>
                  <a:pt x="53" y="115"/>
                  <a:pt x="53" y="115"/>
                </a:cubicBezTo>
                <a:cubicBezTo>
                  <a:pt x="46" y="118"/>
                  <a:pt x="38" y="116"/>
                  <a:pt x="35" y="109"/>
                </a:cubicBezTo>
                <a:cubicBezTo>
                  <a:pt x="26" y="89"/>
                  <a:pt x="26" y="89"/>
                  <a:pt x="26" y="89"/>
                </a:cubicBezTo>
                <a:cubicBezTo>
                  <a:pt x="23" y="83"/>
                  <a:pt x="26" y="75"/>
                  <a:pt x="33" y="72"/>
                </a:cubicBezTo>
                <a:cubicBezTo>
                  <a:pt x="71" y="54"/>
                  <a:pt x="71" y="54"/>
                  <a:pt x="71" y="54"/>
                </a:cubicBezTo>
                <a:lnTo>
                  <a:pt x="71" y="31"/>
                </a:lnTo>
                <a:close/>
              </a:path>
            </a:pathLst>
          </a:cu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sz="2805">
              <a:solidFill>
                <a:schemeClr val="lt1"/>
              </a:solidFill>
            </a:endParaRPr>
          </a:p>
        </p:txBody>
      </p:sp>
      <p:sp>
        <p:nvSpPr>
          <p:cNvPr id="62" name="Rectangle 59"/>
          <p:cNvSpPr>
            <a:spLocks noChangeArrowheads="1"/>
          </p:cNvSpPr>
          <p:nvPr/>
        </p:nvSpPr>
        <p:spPr bwMode="auto">
          <a:xfrm>
            <a:off x="8554562" y="3288662"/>
            <a:ext cx="626900" cy="31751"/>
          </a:xfrm>
          <a:prstGeom prst="rect">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sz="2805">
              <a:solidFill>
                <a:schemeClr val="lt1"/>
              </a:solidFill>
            </a:endParaRPr>
          </a:p>
        </p:txBody>
      </p:sp>
      <p:sp>
        <p:nvSpPr>
          <p:cNvPr id="63" name="Rectangle 60"/>
          <p:cNvSpPr>
            <a:spLocks noChangeArrowheads="1"/>
          </p:cNvSpPr>
          <p:nvPr/>
        </p:nvSpPr>
        <p:spPr bwMode="auto">
          <a:xfrm>
            <a:off x="8579955" y="3225162"/>
            <a:ext cx="576113" cy="31751"/>
          </a:xfrm>
          <a:prstGeom prst="rect">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sz="2805">
              <a:solidFill>
                <a:schemeClr val="lt1"/>
              </a:solidFill>
            </a:endParaRPr>
          </a:p>
        </p:txBody>
      </p:sp>
      <p:sp>
        <p:nvSpPr>
          <p:cNvPr id="64" name="Rectangle 61"/>
          <p:cNvSpPr>
            <a:spLocks noChangeArrowheads="1"/>
          </p:cNvSpPr>
          <p:nvPr/>
        </p:nvSpPr>
        <p:spPr bwMode="auto">
          <a:xfrm>
            <a:off x="8806908" y="3160074"/>
            <a:ext cx="122207" cy="31751"/>
          </a:xfrm>
          <a:prstGeom prst="rect">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sz="2805">
              <a:solidFill>
                <a:schemeClr val="lt1"/>
              </a:solidFill>
            </a:endParaRPr>
          </a:p>
        </p:txBody>
      </p:sp>
      <p:sp>
        <p:nvSpPr>
          <p:cNvPr id="65" name="Rectangle 62"/>
          <p:cNvSpPr>
            <a:spLocks noChangeArrowheads="1"/>
          </p:cNvSpPr>
          <p:nvPr/>
        </p:nvSpPr>
        <p:spPr bwMode="auto">
          <a:xfrm>
            <a:off x="8829126" y="2926712"/>
            <a:ext cx="77768" cy="254000"/>
          </a:xfrm>
          <a:prstGeom prst="rect">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sz="2805">
              <a:solidFill>
                <a:schemeClr val="lt1"/>
              </a:solidFill>
            </a:endParaRPr>
          </a:p>
        </p:txBody>
      </p:sp>
      <p:sp>
        <p:nvSpPr>
          <p:cNvPr id="66" name="Rectangle 63"/>
          <p:cNvSpPr>
            <a:spLocks noChangeArrowheads="1"/>
          </p:cNvSpPr>
          <p:nvPr/>
        </p:nvSpPr>
        <p:spPr bwMode="auto">
          <a:xfrm>
            <a:off x="8806908" y="2914013"/>
            <a:ext cx="122207" cy="31751"/>
          </a:xfrm>
          <a:prstGeom prst="rect">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sz="2805">
              <a:solidFill>
                <a:schemeClr val="lt1"/>
              </a:solidFill>
            </a:endParaRPr>
          </a:p>
        </p:txBody>
      </p:sp>
      <p:sp>
        <p:nvSpPr>
          <p:cNvPr id="67" name="Rectangle 64"/>
          <p:cNvSpPr>
            <a:spLocks noChangeArrowheads="1"/>
          </p:cNvSpPr>
          <p:nvPr/>
        </p:nvSpPr>
        <p:spPr bwMode="auto">
          <a:xfrm>
            <a:off x="8992597" y="3160074"/>
            <a:ext cx="119032" cy="31751"/>
          </a:xfrm>
          <a:prstGeom prst="rect">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sz="2805">
              <a:solidFill>
                <a:schemeClr val="lt1"/>
              </a:solidFill>
            </a:endParaRPr>
          </a:p>
        </p:txBody>
      </p:sp>
      <p:sp>
        <p:nvSpPr>
          <p:cNvPr id="68" name="Rectangle 65"/>
          <p:cNvSpPr>
            <a:spLocks noChangeArrowheads="1"/>
          </p:cNvSpPr>
          <p:nvPr/>
        </p:nvSpPr>
        <p:spPr bwMode="auto">
          <a:xfrm>
            <a:off x="9013230" y="2926712"/>
            <a:ext cx="76180" cy="254000"/>
          </a:xfrm>
          <a:prstGeom prst="rect">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sz="2805">
              <a:solidFill>
                <a:schemeClr val="lt1"/>
              </a:solidFill>
            </a:endParaRPr>
          </a:p>
        </p:txBody>
      </p:sp>
      <p:sp>
        <p:nvSpPr>
          <p:cNvPr id="69" name="Rectangle 66"/>
          <p:cNvSpPr>
            <a:spLocks noChangeArrowheads="1"/>
          </p:cNvSpPr>
          <p:nvPr/>
        </p:nvSpPr>
        <p:spPr bwMode="auto">
          <a:xfrm>
            <a:off x="8992597" y="2914013"/>
            <a:ext cx="119032" cy="31751"/>
          </a:xfrm>
          <a:prstGeom prst="rect">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sz="2805">
              <a:solidFill>
                <a:schemeClr val="lt1"/>
              </a:solidFill>
            </a:endParaRPr>
          </a:p>
        </p:txBody>
      </p:sp>
      <p:sp>
        <p:nvSpPr>
          <p:cNvPr id="70" name="Rectangle 67"/>
          <p:cNvSpPr>
            <a:spLocks noChangeArrowheads="1"/>
          </p:cNvSpPr>
          <p:nvPr/>
        </p:nvSpPr>
        <p:spPr bwMode="auto">
          <a:xfrm>
            <a:off x="8624392" y="3160074"/>
            <a:ext cx="122207" cy="31751"/>
          </a:xfrm>
          <a:prstGeom prst="rect">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sz="2805">
              <a:solidFill>
                <a:schemeClr val="lt1"/>
              </a:solidFill>
            </a:endParaRPr>
          </a:p>
        </p:txBody>
      </p:sp>
      <p:sp>
        <p:nvSpPr>
          <p:cNvPr id="71" name="Rectangle 68"/>
          <p:cNvSpPr>
            <a:spLocks noChangeArrowheads="1"/>
          </p:cNvSpPr>
          <p:nvPr/>
        </p:nvSpPr>
        <p:spPr bwMode="auto">
          <a:xfrm>
            <a:off x="8645025" y="2926712"/>
            <a:ext cx="79355" cy="254000"/>
          </a:xfrm>
          <a:prstGeom prst="rect">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sz="2805">
              <a:solidFill>
                <a:schemeClr val="lt1"/>
              </a:solidFill>
            </a:endParaRPr>
          </a:p>
        </p:txBody>
      </p:sp>
      <p:sp>
        <p:nvSpPr>
          <p:cNvPr id="72" name="Rectangle 69"/>
          <p:cNvSpPr>
            <a:spLocks noChangeArrowheads="1"/>
          </p:cNvSpPr>
          <p:nvPr/>
        </p:nvSpPr>
        <p:spPr bwMode="auto">
          <a:xfrm>
            <a:off x="8624392" y="2914013"/>
            <a:ext cx="122207" cy="31751"/>
          </a:xfrm>
          <a:prstGeom prst="rect">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sz="2805">
              <a:solidFill>
                <a:schemeClr val="lt1"/>
              </a:solidFill>
            </a:endParaRPr>
          </a:p>
        </p:txBody>
      </p:sp>
      <p:sp>
        <p:nvSpPr>
          <p:cNvPr id="73" name="Rectangle 70"/>
          <p:cNvSpPr>
            <a:spLocks noChangeArrowheads="1"/>
          </p:cNvSpPr>
          <p:nvPr/>
        </p:nvSpPr>
        <p:spPr bwMode="auto">
          <a:xfrm>
            <a:off x="8579955" y="2844162"/>
            <a:ext cx="576113" cy="31751"/>
          </a:xfrm>
          <a:prstGeom prst="rect">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sz="2805">
              <a:solidFill>
                <a:schemeClr val="lt1"/>
              </a:solidFill>
            </a:endParaRPr>
          </a:p>
        </p:txBody>
      </p:sp>
      <p:sp>
        <p:nvSpPr>
          <p:cNvPr id="74" name="Freeform 71"/>
          <p:cNvSpPr/>
          <p:nvPr/>
        </p:nvSpPr>
        <p:spPr bwMode="auto">
          <a:xfrm>
            <a:off x="8579955" y="2660013"/>
            <a:ext cx="576113" cy="184151"/>
          </a:xfrm>
          <a:custGeom>
            <a:avLst/>
            <a:gdLst>
              <a:gd name="T0" fmla="*/ 181 w 363"/>
              <a:gd name="T1" fmla="*/ 0 h 116"/>
              <a:gd name="T2" fmla="*/ 363 w 363"/>
              <a:gd name="T3" fmla="*/ 116 h 116"/>
              <a:gd name="T4" fmla="*/ 0 w 363"/>
              <a:gd name="T5" fmla="*/ 116 h 116"/>
              <a:gd name="T6" fmla="*/ 181 w 363"/>
              <a:gd name="T7" fmla="*/ 0 h 116"/>
            </a:gdLst>
            <a:ahLst/>
            <a:cxnLst>
              <a:cxn ang="0">
                <a:pos x="T0" y="T1"/>
              </a:cxn>
              <a:cxn ang="0">
                <a:pos x="T2" y="T3"/>
              </a:cxn>
              <a:cxn ang="0">
                <a:pos x="T4" y="T5"/>
              </a:cxn>
              <a:cxn ang="0">
                <a:pos x="T6" y="T7"/>
              </a:cxn>
            </a:cxnLst>
            <a:rect l="0" t="0" r="r" b="b"/>
            <a:pathLst>
              <a:path w="363" h="116">
                <a:moveTo>
                  <a:pt x="181" y="0"/>
                </a:moveTo>
                <a:lnTo>
                  <a:pt x="363" y="116"/>
                </a:lnTo>
                <a:lnTo>
                  <a:pt x="0" y="116"/>
                </a:lnTo>
                <a:lnTo>
                  <a:pt x="181" y="0"/>
                </a:lnTo>
                <a:close/>
              </a:path>
            </a:pathLst>
          </a:cu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sz="2805">
              <a:solidFill>
                <a:schemeClr val="lt1"/>
              </a:solidFill>
            </a:endParaRPr>
          </a:p>
        </p:txBody>
      </p:sp>
      <p:sp>
        <p:nvSpPr>
          <p:cNvPr id="75" name="Freeform 72"/>
          <p:cNvSpPr>
            <a:spLocks noEditPoints="1"/>
          </p:cNvSpPr>
          <p:nvPr/>
        </p:nvSpPr>
        <p:spPr bwMode="auto">
          <a:xfrm>
            <a:off x="6996042" y="2826699"/>
            <a:ext cx="799892" cy="522288"/>
          </a:xfrm>
          <a:custGeom>
            <a:avLst/>
            <a:gdLst>
              <a:gd name="T0" fmla="*/ 82 w 367"/>
              <a:gd name="T1" fmla="*/ 27 h 240"/>
              <a:gd name="T2" fmla="*/ 367 w 367"/>
              <a:gd name="T3" fmla="*/ 120 h 240"/>
              <a:gd name="T4" fmla="*/ 82 w 367"/>
              <a:gd name="T5" fmla="*/ 213 h 240"/>
              <a:gd name="T6" fmla="*/ 82 w 367"/>
              <a:gd name="T7" fmla="*/ 177 h 240"/>
              <a:gd name="T8" fmla="*/ 127 w 367"/>
              <a:gd name="T9" fmla="*/ 143 h 240"/>
              <a:gd name="T10" fmla="*/ 127 w 367"/>
              <a:gd name="T11" fmla="*/ 87 h 240"/>
              <a:gd name="T12" fmla="*/ 138 w 367"/>
              <a:gd name="T13" fmla="*/ 87 h 240"/>
              <a:gd name="T14" fmla="*/ 138 w 367"/>
              <a:gd name="T15" fmla="*/ 64 h 240"/>
              <a:gd name="T16" fmla="*/ 127 w 367"/>
              <a:gd name="T17" fmla="*/ 64 h 240"/>
              <a:gd name="T18" fmla="*/ 102 w 367"/>
              <a:gd name="T19" fmla="*/ 64 h 240"/>
              <a:gd name="T20" fmla="*/ 91 w 367"/>
              <a:gd name="T21" fmla="*/ 64 h 240"/>
              <a:gd name="T22" fmla="*/ 91 w 367"/>
              <a:gd name="T23" fmla="*/ 87 h 240"/>
              <a:gd name="T24" fmla="*/ 102 w 367"/>
              <a:gd name="T25" fmla="*/ 87 h 240"/>
              <a:gd name="T26" fmla="*/ 102 w 367"/>
              <a:gd name="T27" fmla="*/ 143 h 240"/>
              <a:gd name="T28" fmla="*/ 82 w 367"/>
              <a:gd name="T29" fmla="*/ 156 h 240"/>
              <a:gd name="T30" fmla="*/ 82 w 367"/>
              <a:gd name="T31" fmla="*/ 27 h 240"/>
              <a:gd name="T32" fmla="*/ 0 w 367"/>
              <a:gd name="T33" fmla="*/ 0 h 240"/>
              <a:gd name="T34" fmla="*/ 82 w 367"/>
              <a:gd name="T35" fmla="*/ 27 h 240"/>
              <a:gd name="T36" fmla="*/ 82 w 367"/>
              <a:gd name="T37" fmla="*/ 156 h 240"/>
              <a:gd name="T38" fmla="*/ 82 w 367"/>
              <a:gd name="T39" fmla="*/ 156 h 240"/>
              <a:gd name="T40" fmla="*/ 62 w 367"/>
              <a:gd name="T41" fmla="*/ 143 h 240"/>
              <a:gd name="T42" fmla="*/ 62 w 367"/>
              <a:gd name="T43" fmla="*/ 87 h 240"/>
              <a:gd name="T44" fmla="*/ 73 w 367"/>
              <a:gd name="T45" fmla="*/ 87 h 240"/>
              <a:gd name="T46" fmla="*/ 73 w 367"/>
              <a:gd name="T47" fmla="*/ 64 h 240"/>
              <a:gd name="T48" fmla="*/ 62 w 367"/>
              <a:gd name="T49" fmla="*/ 64 h 240"/>
              <a:gd name="T50" fmla="*/ 37 w 367"/>
              <a:gd name="T51" fmla="*/ 64 h 240"/>
              <a:gd name="T52" fmla="*/ 26 w 367"/>
              <a:gd name="T53" fmla="*/ 64 h 240"/>
              <a:gd name="T54" fmla="*/ 26 w 367"/>
              <a:gd name="T55" fmla="*/ 87 h 240"/>
              <a:gd name="T56" fmla="*/ 37 w 367"/>
              <a:gd name="T57" fmla="*/ 87 h 240"/>
              <a:gd name="T58" fmla="*/ 37 w 367"/>
              <a:gd name="T59" fmla="*/ 143 h 240"/>
              <a:gd name="T60" fmla="*/ 82 w 367"/>
              <a:gd name="T61" fmla="*/ 177 h 240"/>
              <a:gd name="T62" fmla="*/ 82 w 367"/>
              <a:gd name="T63" fmla="*/ 177 h 240"/>
              <a:gd name="T64" fmla="*/ 82 w 367"/>
              <a:gd name="T65" fmla="*/ 213 h 240"/>
              <a:gd name="T66" fmla="*/ 0 w 367"/>
              <a:gd name="T67" fmla="*/ 240 h 240"/>
              <a:gd name="T68" fmla="*/ 0 w 367"/>
              <a:gd name="T69"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7" h="240">
                <a:moveTo>
                  <a:pt x="82" y="27"/>
                </a:moveTo>
                <a:cubicBezTo>
                  <a:pt x="367" y="120"/>
                  <a:pt x="367" y="120"/>
                  <a:pt x="367" y="120"/>
                </a:cubicBezTo>
                <a:cubicBezTo>
                  <a:pt x="82" y="213"/>
                  <a:pt x="82" y="213"/>
                  <a:pt x="82" y="213"/>
                </a:cubicBezTo>
                <a:cubicBezTo>
                  <a:pt x="82" y="177"/>
                  <a:pt x="82" y="177"/>
                  <a:pt x="82" y="177"/>
                </a:cubicBezTo>
                <a:cubicBezTo>
                  <a:pt x="107" y="177"/>
                  <a:pt x="127" y="162"/>
                  <a:pt x="127" y="143"/>
                </a:cubicBezTo>
                <a:cubicBezTo>
                  <a:pt x="127" y="87"/>
                  <a:pt x="127" y="87"/>
                  <a:pt x="127" y="87"/>
                </a:cubicBezTo>
                <a:cubicBezTo>
                  <a:pt x="138" y="87"/>
                  <a:pt x="138" y="87"/>
                  <a:pt x="138" y="87"/>
                </a:cubicBezTo>
                <a:cubicBezTo>
                  <a:pt x="138" y="64"/>
                  <a:pt x="138" y="64"/>
                  <a:pt x="138" y="64"/>
                </a:cubicBezTo>
                <a:cubicBezTo>
                  <a:pt x="127" y="64"/>
                  <a:pt x="127" y="64"/>
                  <a:pt x="127" y="64"/>
                </a:cubicBezTo>
                <a:cubicBezTo>
                  <a:pt x="102" y="64"/>
                  <a:pt x="102" y="64"/>
                  <a:pt x="102" y="64"/>
                </a:cubicBezTo>
                <a:cubicBezTo>
                  <a:pt x="91" y="64"/>
                  <a:pt x="91" y="64"/>
                  <a:pt x="91" y="64"/>
                </a:cubicBezTo>
                <a:cubicBezTo>
                  <a:pt x="91" y="87"/>
                  <a:pt x="91" y="87"/>
                  <a:pt x="91" y="87"/>
                </a:cubicBezTo>
                <a:cubicBezTo>
                  <a:pt x="102" y="87"/>
                  <a:pt x="102" y="87"/>
                  <a:pt x="102" y="87"/>
                </a:cubicBezTo>
                <a:cubicBezTo>
                  <a:pt x="102" y="143"/>
                  <a:pt x="102" y="143"/>
                  <a:pt x="102" y="143"/>
                </a:cubicBezTo>
                <a:cubicBezTo>
                  <a:pt x="102" y="150"/>
                  <a:pt x="93" y="156"/>
                  <a:pt x="82" y="156"/>
                </a:cubicBezTo>
                <a:lnTo>
                  <a:pt x="82" y="27"/>
                </a:lnTo>
                <a:close/>
                <a:moveTo>
                  <a:pt x="0" y="0"/>
                </a:moveTo>
                <a:cubicBezTo>
                  <a:pt x="82" y="27"/>
                  <a:pt x="82" y="27"/>
                  <a:pt x="82" y="27"/>
                </a:cubicBezTo>
                <a:cubicBezTo>
                  <a:pt x="82" y="156"/>
                  <a:pt x="82" y="156"/>
                  <a:pt x="82" y="156"/>
                </a:cubicBezTo>
                <a:cubicBezTo>
                  <a:pt x="82" y="156"/>
                  <a:pt x="82" y="156"/>
                  <a:pt x="82" y="156"/>
                </a:cubicBezTo>
                <a:cubicBezTo>
                  <a:pt x="71" y="156"/>
                  <a:pt x="62" y="150"/>
                  <a:pt x="62" y="143"/>
                </a:cubicBezTo>
                <a:cubicBezTo>
                  <a:pt x="62" y="87"/>
                  <a:pt x="62" y="87"/>
                  <a:pt x="62" y="87"/>
                </a:cubicBezTo>
                <a:cubicBezTo>
                  <a:pt x="73" y="87"/>
                  <a:pt x="73" y="87"/>
                  <a:pt x="73" y="87"/>
                </a:cubicBezTo>
                <a:cubicBezTo>
                  <a:pt x="73" y="64"/>
                  <a:pt x="73" y="64"/>
                  <a:pt x="73" y="64"/>
                </a:cubicBezTo>
                <a:cubicBezTo>
                  <a:pt x="62" y="64"/>
                  <a:pt x="62" y="64"/>
                  <a:pt x="62" y="64"/>
                </a:cubicBezTo>
                <a:cubicBezTo>
                  <a:pt x="37" y="64"/>
                  <a:pt x="37" y="64"/>
                  <a:pt x="37" y="64"/>
                </a:cubicBezTo>
                <a:cubicBezTo>
                  <a:pt x="26" y="64"/>
                  <a:pt x="26" y="64"/>
                  <a:pt x="26" y="64"/>
                </a:cubicBezTo>
                <a:cubicBezTo>
                  <a:pt x="26" y="87"/>
                  <a:pt x="26" y="87"/>
                  <a:pt x="26" y="87"/>
                </a:cubicBezTo>
                <a:cubicBezTo>
                  <a:pt x="37" y="87"/>
                  <a:pt x="37" y="87"/>
                  <a:pt x="37" y="87"/>
                </a:cubicBezTo>
                <a:cubicBezTo>
                  <a:pt x="37" y="143"/>
                  <a:pt x="37" y="143"/>
                  <a:pt x="37" y="143"/>
                </a:cubicBezTo>
                <a:cubicBezTo>
                  <a:pt x="37" y="162"/>
                  <a:pt x="57" y="177"/>
                  <a:pt x="82" y="177"/>
                </a:cubicBezTo>
                <a:cubicBezTo>
                  <a:pt x="82" y="177"/>
                  <a:pt x="82" y="177"/>
                  <a:pt x="82" y="177"/>
                </a:cubicBezTo>
                <a:cubicBezTo>
                  <a:pt x="82" y="213"/>
                  <a:pt x="82" y="213"/>
                  <a:pt x="82" y="213"/>
                </a:cubicBezTo>
                <a:cubicBezTo>
                  <a:pt x="0" y="240"/>
                  <a:pt x="0" y="240"/>
                  <a:pt x="0" y="240"/>
                </a:cubicBezTo>
                <a:lnTo>
                  <a:pt x="0" y="0"/>
                </a:lnTo>
                <a:close/>
              </a:path>
            </a:pathLst>
          </a:cu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sz="2805">
              <a:solidFill>
                <a:schemeClr val="lt1"/>
              </a:solidFill>
            </a:endParaRPr>
          </a:p>
        </p:txBody>
      </p:sp>
      <p:sp>
        <p:nvSpPr>
          <p:cNvPr id="76" name="Freeform 73"/>
          <p:cNvSpPr>
            <a:spLocks noEditPoints="1"/>
          </p:cNvSpPr>
          <p:nvPr/>
        </p:nvSpPr>
        <p:spPr bwMode="auto">
          <a:xfrm>
            <a:off x="8760883" y="3399789"/>
            <a:ext cx="187276" cy="327025"/>
          </a:xfrm>
          <a:custGeom>
            <a:avLst/>
            <a:gdLst>
              <a:gd name="T0" fmla="*/ 37 w 86"/>
              <a:gd name="T1" fmla="*/ 128 h 150"/>
              <a:gd name="T2" fmla="*/ 34 w 86"/>
              <a:gd name="T3" fmla="*/ 127 h 150"/>
              <a:gd name="T4" fmla="*/ 34 w 86"/>
              <a:gd name="T5" fmla="*/ 150 h 150"/>
              <a:gd name="T6" fmla="*/ 45 w 86"/>
              <a:gd name="T7" fmla="*/ 142 h 150"/>
              <a:gd name="T8" fmla="*/ 37 w 86"/>
              <a:gd name="T9" fmla="*/ 128 h 150"/>
              <a:gd name="T10" fmla="*/ 34 w 86"/>
              <a:gd name="T11" fmla="*/ 118 h 150"/>
              <a:gd name="T12" fmla="*/ 34 w 86"/>
              <a:gd name="T13" fmla="*/ 51 h 150"/>
              <a:gd name="T14" fmla="*/ 51 w 86"/>
              <a:gd name="T15" fmla="*/ 46 h 150"/>
              <a:gd name="T16" fmla="*/ 61 w 86"/>
              <a:gd name="T17" fmla="*/ 8 h 150"/>
              <a:gd name="T18" fmla="*/ 72 w 86"/>
              <a:gd name="T19" fmla="*/ 1 h 150"/>
              <a:gd name="T20" fmla="*/ 78 w 86"/>
              <a:gd name="T21" fmla="*/ 12 h 150"/>
              <a:gd name="T22" fmla="*/ 69 w 86"/>
              <a:gd name="T23" fmla="*/ 51 h 150"/>
              <a:gd name="T24" fmla="*/ 82 w 86"/>
              <a:gd name="T25" fmla="*/ 84 h 150"/>
              <a:gd name="T26" fmla="*/ 77 w 86"/>
              <a:gd name="T27" fmla="*/ 103 h 150"/>
              <a:gd name="T28" fmla="*/ 77 w 86"/>
              <a:gd name="T29" fmla="*/ 103 h 150"/>
              <a:gd name="T30" fmla="*/ 86 w 86"/>
              <a:gd name="T31" fmla="*/ 117 h 150"/>
              <a:gd name="T32" fmla="*/ 83 w 86"/>
              <a:gd name="T33" fmla="*/ 130 h 150"/>
              <a:gd name="T34" fmla="*/ 34 w 86"/>
              <a:gd name="T35" fmla="*/ 118 h 150"/>
              <a:gd name="T36" fmla="*/ 34 w 86"/>
              <a:gd name="T37" fmla="*/ 127 h 150"/>
              <a:gd name="T38" fmla="*/ 23 w 86"/>
              <a:gd name="T39" fmla="*/ 136 h 150"/>
              <a:gd name="T40" fmla="*/ 31 w 86"/>
              <a:gd name="T41" fmla="*/ 150 h 150"/>
              <a:gd name="T42" fmla="*/ 34 w 86"/>
              <a:gd name="T43" fmla="*/ 150 h 150"/>
              <a:gd name="T44" fmla="*/ 34 w 86"/>
              <a:gd name="T45" fmla="*/ 127 h 150"/>
              <a:gd name="T46" fmla="*/ 34 w 86"/>
              <a:gd name="T47" fmla="*/ 51 h 150"/>
              <a:gd name="T48" fmla="*/ 34 w 86"/>
              <a:gd name="T49" fmla="*/ 118 h 150"/>
              <a:gd name="T50" fmla="*/ 0 w 86"/>
              <a:gd name="T51" fmla="*/ 109 h 150"/>
              <a:gd name="T52" fmla="*/ 3 w 86"/>
              <a:gd name="T53" fmla="*/ 96 h 150"/>
              <a:gd name="T54" fmla="*/ 18 w 86"/>
              <a:gd name="T55" fmla="*/ 88 h 150"/>
              <a:gd name="T56" fmla="*/ 23 w 86"/>
              <a:gd name="T57" fmla="*/ 69 h 150"/>
              <a:gd name="T58" fmla="*/ 34 w 86"/>
              <a:gd name="T59" fmla="*/ 51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6" h="150">
                <a:moveTo>
                  <a:pt x="37" y="128"/>
                </a:moveTo>
                <a:cubicBezTo>
                  <a:pt x="36" y="127"/>
                  <a:pt x="35" y="127"/>
                  <a:pt x="34" y="127"/>
                </a:cubicBezTo>
                <a:cubicBezTo>
                  <a:pt x="34" y="150"/>
                  <a:pt x="34" y="150"/>
                  <a:pt x="34" y="150"/>
                </a:cubicBezTo>
                <a:cubicBezTo>
                  <a:pt x="39" y="150"/>
                  <a:pt x="44" y="147"/>
                  <a:pt x="45" y="142"/>
                </a:cubicBezTo>
                <a:cubicBezTo>
                  <a:pt x="47" y="136"/>
                  <a:pt x="43" y="129"/>
                  <a:pt x="37" y="128"/>
                </a:cubicBezTo>
                <a:close/>
                <a:moveTo>
                  <a:pt x="34" y="118"/>
                </a:moveTo>
                <a:cubicBezTo>
                  <a:pt x="34" y="51"/>
                  <a:pt x="34" y="51"/>
                  <a:pt x="34" y="51"/>
                </a:cubicBezTo>
                <a:cubicBezTo>
                  <a:pt x="39" y="48"/>
                  <a:pt x="45" y="46"/>
                  <a:pt x="51" y="46"/>
                </a:cubicBezTo>
                <a:cubicBezTo>
                  <a:pt x="61" y="8"/>
                  <a:pt x="61" y="8"/>
                  <a:pt x="61" y="8"/>
                </a:cubicBezTo>
                <a:cubicBezTo>
                  <a:pt x="62" y="3"/>
                  <a:pt x="67" y="0"/>
                  <a:pt x="72" y="1"/>
                </a:cubicBezTo>
                <a:cubicBezTo>
                  <a:pt x="77" y="2"/>
                  <a:pt x="80" y="7"/>
                  <a:pt x="78" y="12"/>
                </a:cubicBezTo>
                <a:cubicBezTo>
                  <a:pt x="69" y="51"/>
                  <a:pt x="69" y="51"/>
                  <a:pt x="69" y="51"/>
                </a:cubicBezTo>
                <a:cubicBezTo>
                  <a:pt x="79" y="57"/>
                  <a:pt x="86" y="68"/>
                  <a:pt x="82" y="84"/>
                </a:cubicBezTo>
                <a:cubicBezTo>
                  <a:pt x="82" y="84"/>
                  <a:pt x="79" y="97"/>
                  <a:pt x="77" y="103"/>
                </a:cubicBezTo>
                <a:cubicBezTo>
                  <a:pt x="77" y="103"/>
                  <a:pt x="77" y="103"/>
                  <a:pt x="77" y="103"/>
                </a:cubicBezTo>
                <a:cubicBezTo>
                  <a:pt x="75" y="112"/>
                  <a:pt x="86" y="117"/>
                  <a:pt x="86" y="117"/>
                </a:cubicBezTo>
                <a:cubicBezTo>
                  <a:pt x="83" y="130"/>
                  <a:pt x="83" y="130"/>
                  <a:pt x="83" y="130"/>
                </a:cubicBezTo>
                <a:lnTo>
                  <a:pt x="34" y="118"/>
                </a:lnTo>
                <a:close/>
                <a:moveTo>
                  <a:pt x="34" y="127"/>
                </a:moveTo>
                <a:cubicBezTo>
                  <a:pt x="29" y="127"/>
                  <a:pt x="24" y="131"/>
                  <a:pt x="23" y="136"/>
                </a:cubicBezTo>
                <a:cubicBezTo>
                  <a:pt x="21" y="142"/>
                  <a:pt x="25" y="148"/>
                  <a:pt x="31" y="150"/>
                </a:cubicBezTo>
                <a:cubicBezTo>
                  <a:pt x="32" y="150"/>
                  <a:pt x="33" y="150"/>
                  <a:pt x="34" y="150"/>
                </a:cubicBezTo>
                <a:cubicBezTo>
                  <a:pt x="34" y="127"/>
                  <a:pt x="34" y="127"/>
                  <a:pt x="34" y="127"/>
                </a:cubicBezTo>
                <a:close/>
                <a:moveTo>
                  <a:pt x="34" y="51"/>
                </a:moveTo>
                <a:cubicBezTo>
                  <a:pt x="34" y="118"/>
                  <a:pt x="34" y="118"/>
                  <a:pt x="34" y="118"/>
                </a:cubicBezTo>
                <a:cubicBezTo>
                  <a:pt x="0" y="109"/>
                  <a:pt x="0" y="109"/>
                  <a:pt x="0" y="109"/>
                </a:cubicBezTo>
                <a:cubicBezTo>
                  <a:pt x="3" y="96"/>
                  <a:pt x="3" y="96"/>
                  <a:pt x="3" y="96"/>
                </a:cubicBezTo>
                <a:cubicBezTo>
                  <a:pt x="3" y="96"/>
                  <a:pt x="16" y="97"/>
                  <a:pt x="18" y="88"/>
                </a:cubicBezTo>
                <a:cubicBezTo>
                  <a:pt x="20" y="80"/>
                  <a:pt x="23" y="69"/>
                  <a:pt x="23" y="69"/>
                </a:cubicBezTo>
                <a:cubicBezTo>
                  <a:pt x="25" y="61"/>
                  <a:pt x="29" y="55"/>
                  <a:pt x="34" y="51"/>
                </a:cubicBezTo>
                <a:close/>
              </a:path>
            </a:pathLst>
          </a:cu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sz="2805">
              <a:solidFill>
                <a:schemeClr val="lt1"/>
              </a:solidFill>
            </a:endParaRPr>
          </a:p>
        </p:txBody>
      </p:sp>
      <p:sp>
        <p:nvSpPr>
          <p:cNvPr id="77" name="Freeform 74"/>
          <p:cNvSpPr>
            <a:spLocks noEditPoints="1"/>
          </p:cNvSpPr>
          <p:nvPr/>
        </p:nvSpPr>
        <p:spPr bwMode="auto">
          <a:xfrm>
            <a:off x="7126183" y="2279014"/>
            <a:ext cx="376140" cy="460375"/>
          </a:xfrm>
          <a:custGeom>
            <a:avLst/>
            <a:gdLst>
              <a:gd name="T0" fmla="*/ 172 w 172"/>
              <a:gd name="T1" fmla="*/ 9 h 211"/>
              <a:gd name="T2" fmla="*/ 121 w 172"/>
              <a:gd name="T3" fmla="*/ 37 h 211"/>
              <a:gd name="T4" fmla="*/ 143 w 172"/>
              <a:gd name="T5" fmla="*/ 211 h 211"/>
              <a:gd name="T6" fmla="*/ 124 w 172"/>
              <a:gd name="T7" fmla="*/ 165 h 211"/>
              <a:gd name="T8" fmla="*/ 131 w 172"/>
              <a:gd name="T9" fmla="*/ 108 h 211"/>
              <a:gd name="T10" fmla="*/ 121 w 172"/>
              <a:gd name="T11" fmla="*/ 86 h 211"/>
              <a:gd name="T12" fmla="*/ 129 w 172"/>
              <a:gd name="T13" fmla="*/ 146 h 211"/>
              <a:gd name="T14" fmla="*/ 127 w 172"/>
              <a:gd name="T15" fmla="*/ 116 h 211"/>
              <a:gd name="T16" fmla="*/ 121 w 172"/>
              <a:gd name="T17" fmla="*/ 156 h 211"/>
              <a:gd name="T18" fmla="*/ 121 w 172"/>
              <a:gd name="T19" fmla="*/ 9 h 211"/>
              <a:gd name="T20" fmla="*/ 98 w 172"/>
              <a:gd name="T21" fmla="*/ 37 h 211"/>
              <a:gd name="T22" fmla="*/ 110 w 172"/>
              <a:gd name="T23" fmla="*/ 88 h 211"/>
              <a:gd name="T24" fmla="*/ 100 w 172"/>
              <a:gd name="T25" fmla="*/ 81 h 211"/>
              <a:gd name="T26" fmla="*/ 121 w 172"/>
              <a:gd name="T27" fmla="*/ 211 h 211"/>
              <a:gd name="T28" fmla="*/ 101 w 172"/>
              <a:gd name="T29" fmla="*/ 163 h 211"/>
              <a:gd name="T30" fmla="*/ 121 w 172"/>
              <a:gd name="T31" fmla="*/ 211 h 211"/>
              <a:gd name="T32" fmla="*/ 113 w 172"/>
              <a:gd name="T33" fmla="*/ 148 h 211"/>
              <a:gd name="T34" fmla="*/ 121 w 172"/>
              <a:gd name="T35" fmla="*/ 156 h 211"/>
              <a:gd name="T36" fmla="*/ 98 w 172"/>
              <a:gd name="T37" fmla="*/ 0 h 211"/>
              <a:gd name="T38" fmla="*/ 71 w 172"/>
              <a:gd name="T39" fmla="*/ 0 h 211"/>
              <a:gd name="T40" fmla="*/ 98 w 172"/>
              <a:gd name="T41" fmla="*/ 80 h 211"/>
              <a:gd name="T42" fmla="*/ 71 w 172"/>
              <a:gd name="T43" fmla="*/ 37 h 211"/>
              <a:gd name="T44" fmla="*/ 71 w 172"/>
              <a:gd name="T45" fmla="*/ 166 h 211"/>
              <a:gd name="T46" fmla="*/ 98 w 172"/>
              <a:gd name="T47" fmla="*/ 141 h 211"/>
              <a:gd name="T48" fmla="*/ 98 w 172"/>
              <a:gd name="T49" fmla="*/ 160 h 211"/>
              <a:gd name="T50" fmla="*/ 74 w 172"/>
              <a:gd name="T51" fmla="*/ 124 h 211"/>
              <a:gd name="T52" fmla="*/ 71 w 172"/>
              <a:gd name="T53" fmla="*/ 118 h 211"/>
              <a:gd name="T54" fmla="*/ 71 w 172"/>
              <a:gd name="T55" fmla="*/ 98 h 211"/>
              <a:gd name="T56" fmla="*/ 71 w 172"/>
              <a:gd name="T57" fmla="*/ 0 h 211"/>
              <a:gd name="T58" fmla="*/ 60 w 172"/>
              <a:gd name="T59" fmla="*/ 0 h 211"/>
              <a:gd name="T60" fmla="*/ 71 w 172"/>
              <a:gd name="T61" fmla="*/ 88 h 211"/>
              <a:gd name="T62" fmla="*/ 60 w 172"/>
              <a:gd name="T63" fmla="*/ 37 h 211"/>
              <a:gd name="T64" fmla="*/ 60 w 172"/>
              <a:gd name="T65" fmla="*/ 120 h 211"/>
              <a:gd name="T66" fmla="*/ 65 w 172"/>
              <a:gd name="T67" fmla="*/ 166 h 211"/>
              <a:gd name="T68" fmla="*/ 71 w 172"/>
              <a:gd name="T69" fmla="*/ 98 h 211"/>
              <a:gd name="T70" fmla="*/ 71 w 172"/>
              <a:gd name="T71" fmla="*/ 98 h 211"/>
              <a:gd name="T72" fmla="*/ 60 w 172"/>
              <a:gd name="T73" fmla="*/ 9 h 211"/>
              <a:gd name="T74" fmla="*/ 12 w 172"/>
              <a:gd name="T75" fmla="*/ 23 h 211"/>
              <a:gd name="T76" fmla="*/ 60 w 172"/>
              <a:gd name="T77" fmla="*/ 100 h 211"/>
              <a:gd name="T78" fmla="*/ 28 w 172"/>
              <a:gd name="T79" fmla="*/ 118 h 211"/>
              <a:gd name="T80" fmla="*/ 29 w 172"/>
              <a:gd name="T81" fmla="*/ 134 h 211"/>
              <a:gd name="T82" fmla="*/ 34 w 172"/>
              <a:gd name="T83" fmla="*/ 127 h 211"/>
              <a:gd name="T84" fmla="*/ 47 w 172"/>
              <a:gd name="T85" fmla="*/ 120 h 211"/>
              <a:gd name="T86" fmla="*/ 36 w 172"/>
              <a:gd name="T87" fmla="*/ 178 h 211"/>
              <a:gd name="T88" fmla="*/ 45 w 172"/>
              <a:gd name="T89" fmla="*/ 163 h 211"/>
              <a:gd name="T90" fmla="*/ 60 w 172"/>
              <a:gd name="T91" fmla="*/ 211 h 211"/>
              <a:gd name="T92" fmla="*/ 0 w 172"/>
              <a:gd name="T93" fmla="*/ 2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2" h="211">
                <a:moveTo>
                  <a:pt x="121" y="0"/>
                </a:moveTo>
                <a:cubicBezTo>
                  <a:pt x="172" y="0"/>
                  <a:pt x="172" y="0"/>
                  <a:pt x="172" y="0"/>
                </a:cubicBezTo>
                <a:cubicBezTo>
                  <a:pt x="172" y="9"/>
                  <a:pt x="172" y="9"/>
                  <a:pt x="172" y="9"/>
                </a:cubicBezTo>
                <a:cubicBezTo>
                  <a:pt x="121" y="9"/>
                  <a:pt x="121" y="9"/>
                  <a:pt x="121" y="9"/>
                </a:cubicBezTo>
                <a:cubicBezTo>
                  <a:pt x="121" y="0"/>
                  <a:pt x="121" y="0"/>
                  <a:pt x="121" y="0"/>
                </a:cubicBezTo>
                <a:close/>
                <a:moveTo>
                  <a:pt x="121" y="37"/>
                </a:moveTo>
                <a:cubicBezTo>
                  <a:pt x="172" y="37"/>
                  <a:pt x="172" y="37"/>
                  <a:pt x="172" y="37"/>
                </a:cubicBezTo>
                <a:cubicBezTo>
                  <a:pt x="172" y="183"/>
                  <a:pt x="172" y="183"/>
                  <a:pt x="172" y="183"/>
                </a:cubicBezTo>
                <a:cubicBezTo>
                  <a:pt x="172" y="198"/>
                  <a:pt x="159" y="211"/>
                  <a:pt x="143" y="211"/>
                </a:cubicBezTo>
                <a:cubicBezTo>
                  <a:pt x="121" y="211"/>
                  <a:pt x="121" y="211"/>
                  <a:pt x="121" y="211"/>
                </a:cubicBezTo>
                <a:cubicBezTo>
                  <a:pt x="121" y="166"/>
                  <a:pt x="121" y="166"/>
                  <a:pt x="121" y="166"/>
                </a:cubicBezTo>
                <a:cubicBezTo>
                  <a:pt x="122" y="166"/>
                  <a:pt x="123" y="166"/>
                  <a:pt x="124" y="165"/>
                </a:cubicBezTo>
                <a:cubicBezTo>
                  <a:pt x="130" y="163"/>
                  <a:pt x="134" y="159"/>
                  <a:pt x="138" y="153"/>
                </a:cubicBezTo>
                <a:cubicBezTo>
                  <a:pt x="142" y="145"/>
                  <a:pt x="145" y="137"/>
                  <a:pt x="145" y="128"/>
                </a:cubicBezTo>
                <a:cubicBezTo>
                  <a:pt x="145" y="115"/>
                  <a:pt x="140" y="108"/>
                  <a:pt x="131" y="108"/>
                </a:cubicBezTo>
                <a:cubicBezTo>
                  <a:pt x="128" y="108"/>
                  <a:pt x="125" y="109"/>
                  <a:pt x="121" y="111"/>
                </a:cubicBezTo>
                <a:cubicBezTo>
                  <a:pt x="127" y="85"/>
                  <a:pt x="127" y="85"/>
                  <a:pt x="127" y="85"/>
                </a:cubicBezTo>
                <a:cubicBezTo>
                  <a:pt x="121" y="86"/>
                  <a:pt x="121" y="86"/>
                  <a:pt x="121" y="86"/>
                </a:cubicBezTo>
                <a:cubicBezTo>
                  <a:pt x="121" y="37"/>
                  <a:pt x="121" y="37"/>
                  <a:pt x="121" y="37"/>
                </a:cubicBezTo>
                <a:close/>
                <a:moveTo>
                  <a:pt x="121" y="156"/>
                </a:moveTo>
                <a:cubicBezTo>
                  <a:pt x="123" y="155"/>
                  <a:pt x="126" y="152"/>
                  <a:pt x="129" y="146"/>
                </a:cubicBezTo>
                <a:cubicBezTo>
                  <a:pt x="131" y="140"/>
                  <a:pt x="133" y="134"/>
                  <a:pt x="133" y="129"/>
                </a:cubicBezTo>
                <a:cubicBezTo>
                  <a:pt x="133" y="123"/>
                  <a:pt x="132" y="119"/>
                  <a:pt x="129" y="117"/>
                </a:cubicBezTo>
                <a:cubicBezTo>
                  <a:pt x="129" y="117"/>
                  <a:pt x="128" y="116"/>
                  <a:pt x="127" y="116"/>
                </a:cubicBezTo>
                <a:cubicBezTo>
                  <a:pt x="126" y="116"/>
                  <a:pt x="124" y="117"/>
                  <a:pt x="123" y="117"/>
                </a:cubicBezTo>
                <a:cubicBezTo>
                  <a:pt x="122" y="117"/>
                  <a:pt x="121" y="117"/>
                  <a:pt x="121" y="118"/>
                </a:cubicBezTo>
                <a:lnTo>
                  <a:pt x="121" y="156"/>
                </a:lnTo>
                <a:close/>
                <a:moveTo>
                  <a:pt x="98" y="0"/>
                </a:moveTo>
                <a:cubicBezTo>
                  <a:pt x="121" y="0"/>
                  <a:pt x="121" y="0"/>
                  <a:pt x="121" y="0"/>
                </a:cubicBezTo>
                <a:cubicBezTo>
                  <a:pt x="121" y="9"/>
                  <a:pt x="121" y="9"/>
                  <a:pt x="121" y="9"/>
                </a:cubicBezTo>
                <a:cubicBezTo>
                  <a:pt x="98" y="9"/>
                  <a:pt x="98" y="9"/>
                  <a:pt x="98" y="9"/>
                </a:cubicBezTo>
                <a:cubicBezTo>
                  <a:pt x="98" y="0"/>
                  <a:pt x="98" y="0"/>
                  <a:pt x="98" y="0"/>
                </a:cubicBezTo>
                <a:close/>
                <a:moveTo>
                  <a:pt x="98" y="37"/>
                </a:moveTo>
                <a:cubicBezTo>
                  <a:pt x="121" y="37"/>
                  <a:pt x="121" y="37"/>
                  <a:pt x="121" y="37"/>
                </a:cubicBezTo>
                <a:cubicBezTo>
                  <a:pt x="121" y="86"/>
                  <a:pt x="121" y="86"/>
                  <a:pt x="121" y="86"/>
                </a:cubicBezTo>
                <a:cubicBezTo>
                  <a:pt x="110" y="88"/>
                  <a:pt x="110" y="88"/>
                  <a:pt x="110" y="88"/>
                </a:cubicBezTo>
                <a:cubicBezTo>
                  <a:pt x="98" y="141"/>
                  <a:pt x="98" y="141"/>
                  <a:pt x="98" y="141"/>
                </a:cubicBezTo>
                <a:cubicBezTo>
                  <a:pt x="98" y="90"/>
                  <a:pt x="98" y="90"/>
                  <a:pt x="98" y="90"/>
                </a:cubicBezTo>
                <a:cubicBezTo>
                  <a:pt x="100" y="81"/>
                  <a:pt x="100" y="81"/>
                  <a:pt x="100" y="81"/>
                </a:cubicBezTo>
                <a:cubicBezTo>
                  <a:pt x="100" y="81"/>
                  <a:pt x="99" y="81"/>
                  <a:pt x="98" y="80"/>
                </a:cubicBezTo>
                <a:cubicBezTo>
                  <a:pt x="98" y="37"/>
                  <a:pt x="98" y="37"/>
                  <a:pt x="98" y="37"/>
                </a:cubicBezTo>
                <a:close/>
                <a:moveTo>
                  <a:pt x="121" y="211"/>
                </a:moveTo>
                <a:cubicBezTo>
                  <a:pt x="98" y="211"/>
                  <a:pt x="98" y="211"/>
                  <a:pt x="98" y="211"/>
                </a:cubicBezTo>
                <a:cubicBezTo>
                  <a:pt x="98" y="160"/>
                  <a:pt x="98" y="160"/>
                  <a:pt x="98" y="160"/>
                </a:cubicBezTo>
                <a:cubicBezTo>
                  <a:pt x="99" y="161"/>
                  <a:pt x="100" y="162"/>
                  <a:pt x="101" y="163"/>
                </a:cubicBezTo>
                <a:cubicBezTo>
                  <a:pt x="103" y="166"/>
                  <a:pt x="107" y="167"/>
                  <a:pt x="112" y="167"/>
                </a:cubicBezTo>
                <a:cubicBezTo>
                  <a:pt x="115" y="167"/>
                  <a:pt x="118" y="167"/>
                  <a:pt x="121" y="166"/>
                </a:cubicBezTo>
                <a:cubicBezTo>
                  <a:pt x="121" y="211"/>
                  <a:pt x="121" y="211"/>
                  <a:pt x="121" y="211"/>
                </a:cubicBezTo>
                <a:close/>
                <a:moveTo>
                  <a:pt x="121" y="118"/>
                </a:moveTo>
                <a:cubicBezTo>
                  <a:pt x="120" y="118"/>
                  <a:pt x="120" y="118"/>
                  <a:pt x="120" y="119"/>
                </a:cubicBezTo>
                <a:cubicBezTo>
                  <a:pt x="113" y="148"/>
                  <a:pt x="113" y="148"/>
                  <a:pt x="113" y="148"/>
                </a:cubicBezTo>
                <a:cubicBezTo>
                  <a:pt x="113" y="149"/>
                  <a:pt x="113" y="150"/>
                  <a:pt x="113" y="151"/>
                </a:cubicBezTo>
                <a:cubicBezTo>
                  <a:pt x="113" y="154"/>
                  <a:pt x="115" y="156"/>
                  <a:pt x="119" y="156"/>
                </a:cubicBezTo>
                <a:cubicBezTo>
                  <a:pt x="120" y="156"/>
                  <a:pt x="120" y="156"/>
                  <a:pt x="121" y="156"/>
                </a:cubicBezTo>
                <a:lnTo>
                  <a:pt x="121" y="118"/>
                </a:lnTo>
                <a:close/>
                <a:moveTo>
                  <a:pt x="71" y="0"/>
                </a:moveTo>
                <a:cubicBezTo>
                  <a:pt x="98" y="0"/>
                  <a:pt x="98" y="0"/>
                  <a:pt x="98" y="0"/>
                </a:cubicBezTo>
                <a:cubicBezTo>
                  <a:pt x="98" y="9"/>
                  <a:pt x="98" y="9"/>
                  <a:pt x="98" y="9"/>
                </a:cubicBezTo>
                <a:cubicBezTo>
                  <a:pt x="71" y="9"/>
                  <a:pt x="71" y="9"/>
                  <a:pt x="71" y="9"/>
                </a:cubicBezTo>
                <a:cubicBezTo>
                  <a:pt x="71" y="0"/>
                  <a:pt x="71" y="0"/>
                  <a:pt x="71" y="0"/>
                </a:cubicBezTo>
                <a:close/>
                <a:moveTo>
                  <a:pt x="71" y="37"/>
                </a:moveTo>
                <a:cubicBezTo>
                  <a:pt x="98" y="37"/>
                  <a:pt x="98" y="37"/>
                  <a:pt x="98" y="37"/>
                </a:cubicBezTo>
                <a:cubicBezTo>
                  <a:pt x="98" y="80"/>
                  <a:pt x="98" y="80"/>
                  <a:pt x="98" y="80"/>
                </a:cubicBezTo>
                <a:cubicBezTo>
                  <a:pt x="96" y="80"/>
                  <a:pt x="94" y="80"/>
                  <a:pt x="91" y="80"/>
                </a:cubicBezTo>
                <a:cubicBezTo>
                  <a:pt x="85" y="80"/>
                  <a:pt x="78" y="83"/>
                  <a:pt x="71" y="88"/>
                </a:cubicBezTo>
                <a:cubicBezTo>
                  <a:pt x="71" y="37"/>
                  <a:pt x="71" y="37"/>
                  <a:pt x="71" y="37"/>
                </a:cubicBezTo>
                <a:close/>
                <a:moveTo>
                  <a:pt x="98" y="211"/>
                </a:moveTo>
                <a:cubicBezTo>
                  <a:pt x="71" y="211"/>
                  <a:pt x="71" y="211"/>
                  <a:pt x="71" y="211"/>
                </a:cubicBezTo>
                <a:cubicBezTo>
                  <a:pt x="71" y="166"/>
                  <a:pt x="71" y="166"/>
                  <a:pt x="71" y="166"/>
                </a:cubicBezTo>
                <a:cubicBezTo>
                  <a:pt x="82" y="166"/>
                  <a:pt x="82" y="166"/>
                  <a:pt x="82" y="166"/>
                </a:cubicBezTo>
                <a:cubicBezTo>
                  <a:pt x="98" y="90"/>
                  <a:pt x="98" y="90"/>
                  <a:pt x="98" y="90"/>
                </a:cubicBezTo>
                <a:cubicBezTo>
                  <a:pt x="98" y="141"/>
                  <a:pt x="98" y="141"/>
                  <a:pt x="98" y="141"/>
                </a:cubicBezTo>
                <a:cubicBezTo>
                  <a:pt x="97" y="146"/>
                  <a:pt x="97" y="146"/>
                  <a:pt x="97" y="146"/>
                </a:cubicBezTo>
                <a:cubicBezTo>
                  <a:pt x="97" y="148"/>
                  <a:pt x="97" y="150"/>
                  <a:pt x="97" y="152"/>
                </a:cubicBezTo>
                <a:cubicBezTo>
                  <a:pt x="97" y="155"/>
                  <a:pt x="97" y="158"/>
                  <a:pt x="98" y="160"/>
                </a:cubicBezTo>
                <a:cubicBezTo>
                  <a:pt x="98" y="211"/>
                  <a:pt x="98" y="211"/>
                  <a:pt x="98" y="211"/>
                </a:cubicBezTo>
                <a:close/>
                <a:moveTo>
                  <a:pt x="71" y="137"/>
                </a:moveTo>
                <a:cubicBezTo>
                  <a:pt x="74" y="124"/>
                  <a:pt x="74" y="124"/>
                  <a:pt x="74" y="124"/>
                </a:cubicBezTo>
                <a:cubicBezTo>
                  <a:pt x="73" y="124"/>
                  <a:pt x="72" y="124"/>
                  <a:pt x="71" y="123"/>
                </a:cubicBezTo>
                <a:cubicBezTo>
                  <a:pt x="71" y="137"/>
                  <a:pt x="71" y="137"/>
                  <a:pt x="71" y="137"/>
                </a:cubicBezTo>
                <a:close/>
                <a:moveTo>
                  <a:pt x="71" y="118"/>
                </a:moveTo>
                <a:cubicBezTo>
                  <a:pt x="73" y="118"/>
                  <a:pt x="74" y="119"/>
                  <a:pt x="75" y="119"/>
                </a:cubicBezTo>
                <a:cubicBezTo>
                  <a:pt x="82" y="88"/>
                  <a:pt x="82" y="88"/>
                  <a:pt x="82" y="88"/>
                </a:cubicBezTo>
                <a:cubicBezTo>
                  <a:pt x="79" y="90"/>
                  <a:pt x="75" y="93"/>
                  <a:pt x="71" y="98"/>
                </a:cubicBezTo>
                <a:lnTo>
                  <a:pt x="71" y="118"/>
                </a:lnTo>
                <a:close/>
                <a:moveTo>
                  <a:pt x="60" y="0"/>
                </a:moveTo>
                <a:cubicBezTo>
                  <a:pt x="71" y="0"/>
                  <a:pt x="71" y="0"/>
                  <a:pt x="71" y="0"/>
                </a:cubicBezTo>
                <a:cubicBezTo>
                  <a:pt x="71" y="9"/>
                  <a:pt x="71" y="9"/>
                  <a:pt x="71" y="9"/>
                </a:cubicBezTo>
                <a:cubicBezTo>
                  <a:pt x="60" y="9"/>
                  <a:pt x="60" y="9"/>
                  <a:pt x="60" y="9"/>
                </a:cubicBezTo>
                <a:cubicBezTo>
                  <a:pt x="60" y="0"/>
                  <a:pt x="60" y="0"/>
                  <a:pt x="60" y="0"/>
                </a:cubicBezTo>
                <a:close/>
                <a:moveTo>
                  <a:pt x="60" y="37"/>
                </a:moveTo>
                <a:cubicBezTo>
                  <a:pt x="71" y="37"/>
                  <a:pt x="71" y="37"/>
                  <a:pt x="71" y="37"/>
                </a:cubicBezTo>
                <a:cubicBezTo>
                  <a:pt x="71" y="88"/>
                  <a:pt x="71" y="88"/>
                  <a:pt x="71" y="88"/>
                </a:cubicBezTo>
                <a:cubicBezTo>
                  <a:pt x="71" y="89"/>
                  <a:pt x="71" y="89"/>
                  <a:pt x="71" y="89"/>
                </a:cubicBezTo>
                <a:cubicBezTo>
                  <a:pt x="67" y="92"/>
                  <a:pt x="64" y="96"/>
                  <a:pt x="60" y="100"/>
                </a:cubicBezTo>
                <a:cubicBezTo>
                  <a:pt x="60" y="37"/>
                  <a:pt x="60" y="37"/>
                  <a:pt x="60" y="37"/>
                </a:cubicBezTo>
                <a:close/>
                <a:moveTo>
                  <a:pt x="71" y="211"/>
                </a:moveTo>
                <a:cubicBezTo>
                  <a:pt x="60" y="211"/>
                  <a:pt x="60" y="211"/>
                  <a:pt x="60" y="211"/>
                </a:cubicBezTo>
                <a:cubicBezTo>
                  <a:pt x="60" y="120"/>
                  <a:pt x="60" y="120"/>
                  <a:pt x="60" y="120"/>
                </a:cubicBezTo>
                <a:cubicBezTo>
                  <a:pt x="64" y="121"/>
                  <a:pt x="68" y="122"/>
                  <a:pt x="71" y="123"/>
                </a:cubicBezTo>
                <a:cubicBezTo>
                  <a:pt x="71" y="137"/>
                  <a:pt x="71" y="137"/>
                  <a:pt x="71" y="137"/>
                </a:cubicBezTo>
                <a:cubicBezTo>
                  <a:pt x="65" y="166"/>
                  <a:pt x="65" y="166"/>
                  <a:pt x="65" y="166"/>
                </a:cubicBezTo>
                <a:cubicBezTo>
                  <a:pt x="71" y="166"/>
                  <a:pt x="71" y="166"/>
                  <a:pt x="71" y="166"/>
                </a:cubicBezTo>
                <a:cubicBezTo>
                  <a:pt x="71" y="211"/>
                  <a:pt x="71" y="211"/>
                  <a:pt x="71" y="211"/>
                </a:cubicBezTo>
                <a:close/>
                <a:moveTo>
                  <a:pt x="71" y="98"/>
                </a:moveTo>
                <a:cubicBezTo>
                  <a:pt x="68" y="102"/>
                  <a:pt x="65" y="108"/>
                  <a:pt x="61" y="115"/>
                </a:cubicBezTo>
                <a:cubicBezTo>
                  <a:pt x="65" y="116"/>
                  <a:pt x="68" y="117"/>
                  <a:pt x="71" y="118"/>
                </a:cubicBezTo>
                <a:lnTo>
                  <a:pt x="71" y="98"/>
                </a:lnTo>
                <a:close/>
                <a:moveTo>
                  <a:pt x="29" y="0"/>
                </a:moveTo>
                <a:cubicBezTo>
                  <a:pt x="60" y="0"/>
                  <a:pt x="60" y="0"/>
                  <a:pt x="60" y="0"/>
                </a:cubicBezTo>
                <a:cubicBezTo>
                  <a:pt x="60" y="9"/>
                  <a:pt x="60" y="9"/>
                  <a:pt x="60" y="9"/>
                </a:cubicBezTo>
                <a:cubicBezTo>
                  <a:pt x="26" y="9"/>
                  <a:pt x="26" y="9"/>
                  <a:pt x="26" y="9"/>
                </a:cubicBezTo>
                <a:cubicBezTo>
                  <a:pt x="18" y="9"/>
                  <a:pt x="12" y="15"/>
                  <a:pt x="12" y="23"/>
                </a:cubicBezTo>
                <a:cubicBezTo>
                  <a:pt x="12" y="23"/>
                  <a:pt x="12" y="23"/>
                  <a:pt x="12" y="23"/>
                </a:cubicBezTo>
                <a:cubicBezTo>
                  <a:pt x="12" y="30"/>
                  <a:pt x="18" y="37"/>
                  <a:pt x="26" y="37"/>
                </a:cubicBezTo>
                <a:cubicBezTo>
                  <a:pt x="60" y="37"/>
                  <a:pt x="60" y="37"/>
                  <a:pt x="60" y="37"/>
                </a:cubicBezTo>
                <a:cubicBezTo>
                  <a:pt x="60" y="100"/>
                  <a:pt x="60" y="100"/>
                  <a:pt x="60" y="100"/>
                </a:cubicBezTo>
                <a:cubicBezTo>
                  <a:pt x="57" y="104"/>
                  <a:pt x="54" y="109"/>
                  <a:pt x="51" y="114"/>
                </a:cubicBezTo>
                <a:cubicBezTo>
                  <a:pt x="48" y="114"/>
                  <a:pt x="46" y="113"/>
                  <a:pt x="45" y="113"/>
                </a:cubicBezTo>
                <a:cubicBezTo>
                  <a:pt x="38" y="113"/>
                  <a:pt x="32" y="115"/>
                  <a:pt x="28" y="118"/>
                </a:cubicBezTo>
                <a:cubicBezTo>
                  <a:pt x="23" y="120"/>
                  <a:pt x="21" y="124"/>
                  <a:pt x="21" y="128"/>
                </a:cubicBezTo>
                <a:cubicBezTo>
                  <a:pt x="21" y="130"/>
                  <a:pt x="22" y="131"/>
                  <a:pt x="23" y="133"/>
                </a:cubicBezTo>
                <a:cubicBezTo>
                  <a:pt x="24" y="134"/>
                  <a:pt x="26" y="134"/>
                  <a:pt x="29" y="134"/>
                </a:cubicBezTo>
                <a:cubicBezTo>
                  <a:pt x="30" y="134"/>
                  <a:pt x="31" y="134"/>
                  <a:pt x="33" y="133"/>
                </a:cubicBezTo>
                <a:cubicBezTo>
                  <a:pt x="34" y="132"/>
                  <a:pt x="35" y="131"/>
                  <a:pt x="35" y="130"/>
                </a:cubicBezTo>
                <a:cubicBezTo>
                  <a:pt x="35" y="129"/>
                  <a:pt x="34" y="128"/>
                  <a:pt x="34" y="127"/>
                </a:cubicBezTo>
                <a:cubicBezTo>
                  <a:pt x="34" y="127"/>
                  <a:pt x="33" y="126"/>
                  <a:pt x="33" y="126"/>
                </a:cubicBezTo>
                <a:cubicBezTo>
                  <a:pt x="34" y="124"/>
                  <a:pt x="35" y="123"/>
                  <a:pt x="38" y="122"/>
                </a:cubicBezTo>
                <a:cubicBezTo>
                  <a:pt x="40" y="121"/>
                  <a:pt x="43" y="120"/>
                  <a:pt x="47" y="120"/>
                </a:cubicBezTo>
                <a:cubicBezTo>
                  <a:pt x="44" y="125"/>
                  <a:pt x="42" y="129"/>
                  <a:pt x="40" y="134"/>
                </a:cubicBezTo>
                <a:cubicBezTo>
                  <a:pt x="33" y="148"/>
                  <a:pt x="30" y="159"/>
                  <a:pt x="30" y="167"/>
                </a:cubicBezTo>
                <a:cubicBezTo>
                  <a:pt x="30" y="173"/>
                  <a:pt x="32" y="176"/>
                  <a:pt x="36" y="178"/>
                </a:cubicBezTo>
                <a:cubicBezTo>
                  <a:pt x="37" y="179"/>
                  <a:pt x="41" y="180"/>
                  <a:pt x="45" y="180"/>
                </a:cubicBezTo>
                <a:cubicBezTo>
                  <a:pt x="44" y="178"/>
                  <a:pt x="44" y="176"/>
                  <a:pt x="44" y="173"/>
                </a:cubicBezTo>
                <a:cubicBezTo>
                  <a:pt x="44" y="170"/>
                  <a:pt x="44" y="167"/>
                  <a:pt x="45" y="163"/>
                </a:cubicBezTo>
                <a:cubicBezTo>
                  <a:pt x="47" y="150"/>
                  <a:pt x="52" y="136"/>
                  <a:pt x="59" y="120"/>
                </a:cubicBezTo>
                <a:cubicBezTo>
                  <a:pt x="59" y="120"/>
                  <a:pt x="60" y="120"/>
                  <a:pt x="60" y="120"/>
                </a:cubicBezTo>
                <a:cubicBezTo>
                  <a:pt x="60" y="211"/>
                  <a:pt x="60" y="211"/>
                  <a:pt x="60" y="211"/>
                </a:cubicBezTo>
                <a:cubicBezTo>
                  <a:pt x="29" y="211"/>
                  <a:pt x="29" y="211"/>
                  <a:pt x="29" y="211"/>
                </a:cubicBezTo>
                <a:cubicBezTo>
                  <a:pt x="13" y="211"/>
                  <a:pt x="0" y="198"/>
                  <a:pt x="0" y="183"/>
                </a:cubicBezTo>
                <a:cubicBezTo>
                  <a:pt x="0" y="29"/>
                  <a:pt x="0" y="29"/>
                  <a:pt x="0" y="29"/>
                </a:cubicBezTo>
                <a:cubicBezTo>
                  <a:pt x="0" y="13"/>
                  <a:pt x="13" y="0"/>
                  <a:pt x="29" y="0"/>
                </a:cubicBezTo>
                <a:close/>
              </a:path>
            </a:pathLst>
          </a:cu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sz="2805">
              <a:solidFill>
                <a:schemeClr val="lt1"/>
              </a:solidFill>
            </a:endParaRPr>
          </a:p>
        </p:txBody>
      </p:sp>
      <p:sp>
        <p:nvSpPr>
          <p:cNvPr id="78" name="Freeform 75"/>
          <p:cNvSpPr>
            <a:spLocks noEditPoints="1"/>
          </p:cNvSpPr>
          <p:nvPr/>
        </p:nvSpPr>
        <p:spPr bwMode="auto">
          <a:xfrm>
            <a:off x="7849895" y="2763199"/>
            <a:ext cx="569764" cy="571500"/>
          </a:xfrm>
          <a:custGeom>
            <a:avLst/>
            <a:gdLst>
              <a:gd name="T0" fmla="*/ 249 w 261"/>
              <a:gd name="T1" fmla="*/ 220 h 262"/>
              <a:gd name="T2" fmla="*/ 261 w 261"/>
              <a:gd name="T3" fmla="*/ 70 h 262"/>
              <a:gd name="T4" fmla="*/ 249 w 261"/>
              <a:gd name="T5" fmla="*/ 70 h 262"/>
              <a:gd name="T6" fmla="*/ 249 w 261"/>
              <a:gd name="T7" fmla="*/ 154 h 262"/>
              <a:gd name="T8" fmla="*/ 227 w 261"/>
              <a:gd name="T9" fmla="*/ 180 h 262"/>
              <a:gd name="T10" fmla="*/ 209 w 261"/>
              <a:gd name="T11" fmla="*/ 262 h 262"/>
              <a:gd name="T12" fmla="*/ 209 w 261"/>
              <a:gd name="T13" fmla="*/ 262 h 262"/>
              <a:gd name="T14" fmla="*/ 209 w 261"/>
              <a:gd name="T15" fmla="*/ 15 h 262"/>
              <a:gd name="T16" fmla="*/ 203 w 261"/>
              <a:gd name="T17" fmla="*/ 28 h 262"/>
              <a:gd name="T18" fmla="*/ 209 w 261"/>
              <a:gd name="T19" fmla="*/ 50 h 262"/>
              <a:gd name="T20" fmla="*/ 201 w 261"/>
              <a:gd name="T21" fmla="*/ 120 h 262"/>
              <a:gd name="T22" fmla="*/ 209 w 261"/>
              <a:gd name="T23" fmla="*/ 197 h 262"/>
              <a:gd name="T24" fmla="*/ 209 w 261"/>
              <a:gd name="T25" fmla="*/ 197 h 262"/>
              <a:gd name="T26" fmla="*/ 195 w 261"/>
              <a:gd name="T27" fmla="*/ 232 h 262"/>
              <a:gd name="T28" fmla="*/ 168 w 261"/>
              <a:gd name="T29" fmla="*/ 36 h 262"/>
              <a:gd name="T30" fmla="*/ 195 w 261"/>
              <a:gd name="T31" fmla="*/ 20 h 262"/>
              <a:gd name="T32" fmla="*/ 195 w 261"/>
              <a:gd name="T33" fmla="*/ 50 h 262"/>
              <a:gd name="T34" fmla="*/ 195 w 261"/>
              <a:gd name="T35" fmla="*/ 120 h 262"/>
              <a:gd name="T36" fmla="*/ 168 w 261"/>
              <a:gd name="T37" fmla="*/ 220 h 262"/>
              <a:gd name="T38" fmla="*/ 192 w 261"/>
              <a:gd name="T39" fmla="*/ 249 h 262"/>
              <a:gd name="T40" fmla="*/ 168 w 261"/>
              <a:gd name="T41" fmla="*/ 21 h 262"/>
              <a:gd name="T42" fmla="*/ 168 w 261"/>
              <a:gd name="T43" fmla="*/ 44 h 262"/>
              <a:gd name="T44" fmla="*/ 135 w 261"/>
              <a:gd name="T45" fmla="*/ 120 h 262"/>
              <a:gd name="T46" fmla="*/ 167 w 261"/>
              <a:gd name="T47" fmla="*/ 198 h 262"/>
              <a:gd name="T48" fmla="*/ 167 w 261"/>
              <a:gd name="T49" fmla="*/ 167 h 262"/>
              <a:gd name="T50" fmla="*/ 130 w 261"/>
              <a:gd name="T51" fmla="*/ 147 h 262"/>
              <a:gd name="T52" fmla="*/ 93 w 261"/>
              <a:gd name="T53" fmla="*/ 44 h 262"/>
              <a:gd name="T54" fmla="*/ 130 w 261"/>
              <a:gd name="T55" fmla="*/ 0 h 262"/>
              <a:gd name="T56" fmla="*/ 126 w 261"/>
              <a:gd name="T57" fmla="*/ 120 h 262"/>
              <a:gd name="T58" fmla="*/ 130 w 261"/>
              <a:gd name="T59" fmla="*/ 159 h 262"/>
              <a:gd name="T60" fmla="*/ 130 w 261"/>
              <a:gd name="T61" fmla="*/ 179 h 262"/>
              <a:gd name="T62" fmla="*/ 130 w 261"/>
              <a:gd name="T63" fmla="*/ 198 h 262"/>
              <a:gd name="T64" fmla="*/ 93 w 261"/>
              <a:gd name="T65" fmla="*/ 3 h 262"/>
              <a:gd name="T66" fmla="*/ 93 w 261"/>
              <a:gd name="T67" fmla="*/ 36 h 262"/>
              <a:gd name="T68" fmla="*/ 67 w 261"/>
              <a:gd name="T69" fmla="*/ 20 h 262"/>
              <a:gd name="T70" fmla="*/ 67 w 261"/>
              <a:gd name="T71" fmla="*/ 70 h 262"/>
              <a:gd name="T72" fmla="*/ 92 w 261"/>
              <a:gd name="T73" fmla="*/ 147 h 262"/>
              <a:gd name="T74" fmla="*/ 92 w 261"/>
              <a:gd name="T75" fmla="*/ 179 h 262"/>
              <a:gd name="T76" fmla="*/ 93 w 261"/>
              <a:gd name="T77" fmla="*/ 198 h 262"/>
              <a:gd name="T78" fmla="*/ 67 w 261"/>
              <a:gd name="T79" fmla="*/ 171 h 262"/>
              <a:gd name="T80" fmla="*/ 69 w 261"/>
              <a:gd name="T81" fmla="*/ 232 h 262"/>
              <a:gd name="T82" fmla="*/ 58 w 261"/>
              <a:gd name="T83" fmla="*/ 28 h 262"/>
              <a:gd name="T84" fmla="*/ 67 w 261"/>
              <a:gd name="T85" fmla="*/ 9 h 262"/>
              <a:gd name="T86" fmla="*/ 67 w 261"/>
              <a:gd name="T87" fmla="*/ 120 h 262"/>
              <a:gd name="T88" fmla="*/ 67 w 261"/>
              <a:gd name="T89" fmla="*/ 188 h 262"/>
              <a:gd name="T90" fmla="*/ 67 w 261"/>
              <a:gd name="T91" fmla="*/ 232 h 262"/>
              <a:gd name="T92" fmla="*/ 67 w 261"/>
              <a:gd name="T93" fmla="*/ 232 h 262"/>
              <a:gd name="T94" fmla="*/ 52 w 261"/>
              <a:gd name="T95" fmla="*/ 50 h 262"/>
              <a:gd name="T96" fmla="*/ 12 w 261"/>
              <a:gd name="T97" fmla="*/ 220 h 262"/>
              <a:gd name="T98" fmla="*/ 52 w 261"/>
              <a:gd name="T99" fmla="*/ 232 h 262"/>
              <a:gd name="T100" fmla="*/ 52 w 261"/>
              <a:gd name="T101" fmla="*/ 232 h 262"/>
              <a:gd name="T102" fmla="*/ 12 w 261"/>
              <a:gd name="T103" fmla="*/ 114 h 262"/>
              <a:gd name="T104" fmla="*/ 0 w 261"/>
              <a:gd name="T105" fmla="*/ 104 h 262"/>
              <a:gd name="T106" fmla="*/ 12 w 261"/>
              <a:gd name="T107" fmla="*/ 154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1" h="262">
                <a:moveTo>
                  <a:pt x="249" y="220"/>
                </a:moveTo>
                <a:cubicBezTo>
                  <a:pt x="249" y="154"/>
                  <a:pt x="249" y="154"/>
                  <a:pt x="249" y="154"/>
                </a:cubicBezTo>
                <a:cubicBezTo>
                  <a:pt x="251" y="157"/>
                  <a:pt x="252" y="160"/>
                  <a:pt x="252" y="164"/>
                </a:cubicBezTo>
                <a:cubicBezTo>
                  <a:pt x="252" y="220"/>
                  <a:pt x="252" y="220"/>
                  <a:pt x="252" y="220"/>
                </a:cubicBezTo>
                <a:cubicBezTo>
                  <a:pt x="249" y="220"/>
                  <a:pt x="249" y="220"/>
                  <a:pt x="249" y="220"/>
                </a:cubicBezTo>
                <a:close/>
                <a:moveTo>
                  <a:pt x="249" y="114"/>
                </a:moveTo>
                <a:cubicBezTo>
                  <a:pt x="249" y="70"/>
                  <a:pt x="249" y="70"/>
                  <a:pt x="249" y="70"/>
                </a:cubicBezTo>
                <a:cubicBezTo>
                  <a:pt x="250" y="70"/>
                  <a:pt x="250" y="70"/>
                  <a:pt x="250" y="69"/>
                </a:cubicBezTo>
                <a:cubicBezTo>
                  <a:pt x="257" y="67"/>
                  <a:pt x="257" y="67"/>
                  <a:pt x="257" y="67"/>
                </a:cubicBezTo>
                <a:cubicBezTo>
                  <a:pt x="259" y="66"/>
                  <a:pt x="261" y="67"/>
                  <a:pt x="261" y="70"/>
                </a:cubicBezTo>
                <a:cubicBezTo>
                  <a:pt x="261" y="104"/>
                  <a:pt x="261" y="104"/>
                  <a:pt x="261" y="104"/>
                </a:cubicBezTo>
                <a:cubicBezTo>
                  <a:pt x="261" y="107"/>
                  <a:pt x="259" y="110"/>
                  <a:pt x="257" y="111"/>
                </a:cubicBezTo>
                <a:cubicBezTo>
                  <a:pt x="250" y="113"/>
                  <a:pt x="250" y="113"/>
                  <a:pt x="250" y="113"/>
                </a:cubicBezTo>
                <a:cubicBezTo>
                  <a:pt x="250" y="114"/>
                  <a:pt x="250" y="114"/>
                  <a:pt x="249" y="114"/>
                </a:cubicBezTo>
                <a:close/>
                <a:moveTo>
                  <a:pt x="249" y="70"/>
                </a:moveTo>
                <a:cubicBezTo>
                  <a:pt x="249" y="114"/>
                  <a:pt x="249" y="114"/>
                  <a:pt x="249" y="114"/>
                </a:cubicBezTo>
                <a:cubicBezTo>
                  <a:pt x="248" y="114"/>
                  <a:pt x="246" y="112"/>
                  <a:pt x="246" y="110"/>
                </a:cubicBezTo>
                <a:cubicBezTo>
                  <a:pt x="246" y="76"/>
                  <a:pt x="246" y="76"/>
                  <a:pt x="246" y="76"/>
                </a:cubicBezTo>
                <a:cubicBezTo>
                  <a:pt x="246" y="74"/>
                  <a:pt x="248" y="71"/>
                  <a:pt x="249" y="70"/>
                </a:cubicBezTo>
                <a:close/>
                <a:moveTo>
                  <a:pt x="249" y="154"/>
                </a:moveTo>
                <a:cubicBezTo>
                  <a:pt x="246" y="150"/>
                  <a:pt x="241" y="146"/>
                  <a:pt x="235" y="146"/>
                </a:cubicBezTo>
                <a:cubicBezTo>
                  <a:pt x="235" y="50"/>
                  <a:pt x="235" y="50"/>
                  <a:pt x="235" y="50"/>
                </a:cubicBezTo>
                <a:cubicBezTo>
                  <a:pt x="209" y="50"/>
                  <a:pt x="209" y="50"/>
                  <a:pt x="209" y="50"/>
                </a:cubicBezTo>
                <a:cubicBezTo>
                  <a:pt x="209" y="162"/>
                  <a:pt x="209" y="162"/>
                  <a:pt x="209" y="162"/>
                </a:cubicBezTo>
                <a:cubicBezTo>
                  <a:pt x="219" y="162"/>
                  <a:pt x="227" y="170"/>
                  <a:pt x="227" y="180"/>
                </a:cubicBezTo>
                <a:cubicBezTo>
                  <a:pt x="227" y="189"/>
                  <a:pt x="219" y="197"/>
                  <a:pt x="209" y="197"/>
                </a:cubicBezTo>
                <a:cubicBezTo>
                  <a:pt x="209" y="220"/>
                  <a:pt x="209" y="220"/>
                  <a:pt x="209" y="220"/>
                </a:cubicBezTo>
                <a:cubicBezTo>
                  <a:pt x="249" y="220"/>
                  <a:pt x="249" y="220"/>
                  <a:pt x="249" y="220"/>
                </a:cubicBezTo>
                <a:cubicBezTo>
                  <a:pt x="249" y="154"/>
                  <a:pt x="249" y="154"/>
                  <a:pt x="249" y="154"/>
                </a:cubicBezTo>
                <a:close/>
                <a:moveTo>
                  <a:pt x="209" y="262"/>
                </a:moveTo>
                <a:cubicBezTo>
                  <a:pt x="209" y="232"/>
                  <a:pt x="209" y="232"/>
                  <a:pt x="209" y="232"/>
                </a:cubicBezTo>
                <a:cubicBezTo>
                  <a:pt x="226" y="232"/>
                  <a:pt x="226" y="232"/>
                  <a:pt x="226" y="232"/>
                </a:cubicBezTo>
                <a:cubicBezTo>
                  <a:pt x="226" y="249"/>
                  <a:pt x="226" y="249"/>
                  <a:pt x="226" y="249"/>
                </a:cubicBezTo>
                <a:cubicBezTo>
                  <a:pt x="226" y="257"/>
                  <a:pt x="220" y="262"/>
                  <a:pt x="213" y="262"/>
                </a:cubicBezTo>
                <a:cubicBezTo>
                  <a:pt x="209" y="262"/>
                  <a:pt x="209" y="262"/>
                  <a:pt x="209" y="262"/>
                </a:cubicBezTo>
                <a:close/>
                <a:moveTo>
                  <a:pt x="209" y="44"/>
                </a:moveTo>
                <a:cubicBezTo>
                  <a:pt x="209" y="15"/>
                  <a:pt x="209" y="15"/>
                  <a:pt x="209" y="15"/>
                </a:cubicBezTo>
                <a:cubicBezTo>
                  <a:pt x="225" y="23"/>
                  <a:pt x="235" y="33"/>
                  <a:pt x="235" y="44"/>
                </a:cubicBezTo>
                <a:lnTo>
                  <a:pt x="209" y="44"/>
                </a:lnTo>
                <a:close/>
                <a:moveTo>
                  <a:pt x="209" y="15"/>
                </a:moveTo>
                <a:cubicBezTo>
                  <a:pt x="209" y="44"/>
                  <a:pt x="209" y="44"/>
                  <a:pt x="209" y="44"/>
                </a:cubicBezTo>
                <a:cubicBezTo>
                  <a:pt x="195" y="44"/>
                  <a:pt x="195" y="44"/>
                  <a:pt x="195" y="44"/>
                </a:cubicBezTo>
                <a:cubicBezTo>
                  <a:pt x="195" y="37"/>
                  <a:pt x="195" y="37"/>
                  <a:pt x="195" y="37"/>
                </a:cubicBezTo>
                <a:cubicBezTo>
                  <a:pt x="195" y="37"/>
                  <a:pt x="195" y="37"/>
                  <a:pt x="195" y="37"/>
                </a:cubicBezTo>
                <a:cubicBezTo>
                  <a:pt x="199" y="37"/>
                  <a:pt x="203" y="33"/>
                  <a:pt x="203" y="28"/>
                </a:cubicBezTo>
                <a:cubicBezTo>
                  <a:pt x="203" y="24"/>
                  <a:pt x="199" y="20"/>
                  <a:pt x="195" y="20"/>
                </a:cubicBezTo>
                <a:cubicBezTo>
                  <a:pt x="195" y="20"/>
                  <a:pt x="195" y="20"/>
                  <a:pt x="195" y="20"/>
                </a:cubicBezTo>
                <a:cubicBezTo>
                  <a:pt x="195" y="9"/>
                  <a:pt x="195" y="9"/>
                  <a:pt x="195" y="9"/>
                </a:cubicBezTo>
                <a:cubicBezTo>
                  <a:pt x="200" y="11"/>
                  <a:pt x="205" y="13"/>
                  <a:pt x="209" y="15"/>
                </a:cubicBezTo>
                <a:close/>
                <a:moveTo>
                  <a:pt x="209" y="50"/>
                </a:moveTo>
                <a:cubicBezTo>
                  <a:pt x="209" y="162"/>
                  <a:pt x="209" y="162"/>
                  <a:pt x="209" y="162"/>
                </a:cubicBezTo>
                <a:cubicBezTo>
                  <a:pt x="209" y="162"/>
                  <a:pt x="209" y="162"/>
                  <a:pt x="209" y="162"/>
                </a:cubicBezTo>
                <a:cubicBezTo>
                  <a:pt x="203" y="162"/>
                  <a:pt x="198" y="166"/>
                  <a:pt x="195" y="171"/>
                </a:cubicBezTo>
                <a:cubicBezTo>
                  <a:pt x="195" y="120"/>
                  <a:pt x="195" y="120"/>
                  <a:pt x="195" y="120"/>
                </a:cubicBezTo>
                <a:cubicBezTo>
                  <a:pt x="201" y="120"/>
                  <a:pt x="201" y="120"/>
                  <a:pt x="201" y="120"/>
                </a:cubicBezTo>
                <a:cubicBezTo>
                  <a:pt x="201" y="70"/>
                  <a:pt x="201" y="70"/>
                  <a:pt x="201" y="70"/>
                </a:cubicBezTo>
                <a:cubicBezTo>
                  <a:pt x="195" y="70"/>
                  <a:pt x="195" y="70"/>
                  <a:pt x="195" y="70"/>
                </a:cubicBezTo>
                <a:cubicBezTo>
                  <a:pt x="195" y="50"/>
                  <a:pt x="195" y="50"/>
                  <a:pt x="195" y="50"/>
                </a:cubicBezTo>
                <a:cubicBezTo>
                  <a:pt x="209" y="50"/>
                  <a:pt x="209" y="50"/>
                  <a:pt x="209" y="50"/>
                </a:cubicBezTo>
                <a:close/>
                <a:moveTo>
                  <a:pt x="209" y="197"/>
                </a:moveTo>
                <a:cubicBezTo>
                  <a:pt x="209" y="220"/>
                  <a:pt x="209" y="220"/>
                  <a:pt x="209" y="220"/>
                </a:cubicBezTo>
                <a:cubicBezTo>
                  <a:pt x="195" y="220"/>
                  <a:pt x="195" y="220"/>
                  <a:pt x="195" y="220"/>
                </a:cubicBezTo>
                <a:cubicBezTo>
                  <a:pt x="195" y="188"/>
                  <a:pt x="195" y="188"/>
                  <a:pt x="195" y="188"/>
                </a:cubicBezTo>
                <a:cubicBezTo>
                  <a:pt x="198" y="193"/>
                  <a:pt x="203" y="197"/>
                  <a:pt x="209" y="197"/>
                </a:cubicBezTo>
                <a:cubicBezTo>
                  <a:pt x="209" y="197"/>
                  <a:pt x="209" y="197"/>
                  <a:pt x="209" y="197"/>
                </a:cubicBezTo>
                <a:close/>
                <a:moveTo>
                  <a:pt x="209" y="232"/>
                </a:moveTo>
                <a:cubicBezTo>
                  <a:pt x="209" y="262"/>
                  <a:pt x="209" y="262"/>
                  <a:pt x="209" y="262"/>
                </a:cubicBezTo>
                <a:cubicBezTo>
                  <a:pt x="206" y="262"/>
                  <a:pt x="206" y="262"/>
                  <a:pt x="206" y="262"/>
                </a:cubicBezTo>
                <a:cubicBezTo>
                  <a:pt x="201" y="262"/>
                  <a:pt x="197" y="260"/>
                  <a:pt x="195" y="257"/>
                </a:cubicBezTo>
                <a:cubicBezTo>
                  <a:pt x="195" y="232"/>
                  <a:pt x="195" y="232"/>
                  <a:pt x="195" y="232"/>
                </a:cubicBezTo>
                <a:lnTo>
                  <a:pt x="209" y="232"/>
                </a:lnTo>
                <a:close/>
                <a:moveTo>
                  <a:pt x="171" y="20"/>
                </a:moveTo>
                <a:cubicBezTo>
                  <a:pt x="175" y="20"/>
                  <a:pt x="179" y="24"/>
                  <a:pt x="179" y="28"/>
                </a:cubicBezTo>
                <a:cubicBezTo>
                  <a:pt x="179" y="33"/>
                  <a:pt x="175" y="37"/>
                  <a:pt x="171" y="37"/>
                </a:cubicBezTo>
                <a:cubicBezTo>
                  <a:pt x="170" y="37"/>
                  <a:pt x="169" y="37"/>
                  <a:pt x="168" y="36"/>
                </a:cubicBezTo>
                <a:cubicBezTo>
                  <a:pt x="168" y="44"/>
                  <a:pt x="168" y="44"/>
                  <a:pt x="168" y="44"/>
                </a:cubicBezTo>
                <a:cubicBezTo>
                  <a:pt x="195" y="44"/>
                  <a:pt x="195" y="44"/>
                  <a:pt x="195" y="44"/>
                </a:cubicBezTo>
                <a:cubicBezTo>
                  <a:pt x="195" y="37"/>
                  <a:pt x="195" y="37"/>
                  <a:pt x="195" y="37"/>
                </a:cubicBezTo>
                <a:cubicBezTo>
                  <a:pt x="190" y="37"/>
                  <a:pt x="186" y="33"/>
                  <a:pt x="186" y="28"/>
                </a:cubicBezTo>
                <a:cubicBezTo>
                  <a:pt x="186" y="24"/>
                  <a:pt x="190" y="20"/>
                  <a:pt x="195" y="20"/>
                </a:cubicBezTo>
                <a:cubicBezTo>
                  <a:pt x="195" y="9"/>
                  <a:pt x="195" y="9"/>
                  <a:pt x="195" y="9"/>
                </a:cubicBezTo>
                <a:cubicBezTo>
                  <a:pt x="187" y="6"/>
                  <a:pt x="178" y="4"/>
                  <a:pt x="168" y="3"/>
                </a:cubicBezTo>
                <a:cubicBezTo>
                  <a:pt x="168" y="21"/>
                  <a:pt x="168" y="21"/>
                  <a:pt x="168" y="21"/>
                </a:cubicBezTo>
                <a:cubicBezTo>
                  <a:pt x="169" y="20"/>
                  <a:pt x="170" y="20"/>
                  <a:pt x="171" y="20"/>
                </a:cubicBezTo>
                <a:close/>
                <a:moveTo>
                  <a:pt x="195" y="50"/>
                </a:moveTo>
                <a:cubicBezTo>
                  <a:pt x="195" y="70"/>
                  <a:pt x="195" y="70"/>
                  <a:pt x="195" y="70"/>
                </a:cubicBezTo>
                <a:cubicBezTo>
                  <a:pt x="168" y="70"/>
                  <a:pt x="168" y="70"/>
                  <a:pt x="168" y="70"/>
                </a:cubicBezTo>
                <a:cubicBezTo>
                  <a:pt x="168" y="50"/>
                  <a:pt x="168" y="50"/>
                  <a:pt x="168" y="50"/>
                </a:cubicBezTo>
                <a:cubicBezTo>
                  <a:pt x="195" y="50"/>
                  <a:pt x="195" y="50"/>
                  <a:pt x="195" y="50"/>
                </a:cubicBezTo>
                <a:close/>
                <a:moveTo>
                  <a:pt x="195" y="120"/>
                </a:moveTo>
                <a:cubicBezTo>
                  <a:pt x="195" y="171"/>
                  <a:pt x="195" y="171"/>
                  <a:pt x="195" y="171"/>
                </a:cubicBezTo>
                <a:cubicBezTo>
                  <a:pt x="193" y="173"/>
                  <a:pt x="192" y="176"/>
                  <a:pt x="192" y="180"/>
                </a:cubicBezTo>
                <a:cubicBezTo>
                  <a:pt x="192" y="183"/>
                  <a:pt x="193" y="186"/>
                  <a:pt x="195" y="188"/>
                </a:cubicBezTo>
                <a:cubicBezTo>
                  <a:pt x="195" y="220"/>
                  <a:pt x="195" y="220"/>
                  <a:pt x="195" y="220"/>
                </a:cubicBezTo>
                <a:cubicBezTo>
                  <a:pt x="168" y="220"/>
                  <a:pt x="168" y="220"/>
                  <a:pt x="168" y="220"/>
                </a:cubicBezTo>
                <a:cubicBezTo>
                  <a:pt x="168" y="120"/>
                  <a:pt x="168" y="120"/>
                  <a:pt x="168" y="120"/>
                </a:cubicBezTo>
                <a:cubicBezTo>
                  <a:pt x="195" y="120"/>
                  <a:pt x="195" y="120"/>
                  <a:pt x="195" y="120"/>
                </a:cubicBezTo>
                <a:close/>
                <a:moveTo>
                  <a:pt x="195" y="232"/>
                </a:moveTo>
                <a:cubicBezTo>
                  <a:pt x="195" y="257"/>
                  <a:pt x="195" y="257"/>
                  <a:pt x="195" y="257"/>
                </a:cubicBezTo>
                <a:cubicBezTo>
                  <a:pt x="193" y="254"/>
                  <a:pt x="192" y="252"/>
                  <a:pt x="192" y="249"/>
                </a:cubicBezTo>
                <a:cubicBezTo>
                  <a:pt x="192" y="232"/>
                  <a:pt x="192" y="232"/>
                  <a:pt x="192" y="232"/>
                </a:cubicBezTo>
                <a:lnTo>
                  <a:pt x="195" y="232"/>
                </a:lnTo>
                <a:close/>
                <a:moveTo>
                  <a:pt x="168" y="36"/>
                </a:moveTo>
                <a:cubicBezTo>
                  <a:pt x="165" y="35"/>
                  <a:pt x="162" y="32"/>
                  <a:pt x="162" y="28"/>
                </a:cubicBezTo>
                <a:cubicBezTo>
                  <a:pt x="162" y="25"/>
                  <a:pt x="165" y="22"/>
                  <a:pt x="168" y="21"/>
                </a:cubicBezTo>
                <a:cubicBezTo>
                  <a:pt x="168" y="3"/>
                  <a:pt x="168" y="3"/>
                  <a:pt x="168" y="3"/>
                </a:cubicBezTo>
                <a:cubicBezTo>
                  <a:pt x="157" y="1"/>
                  <a:pt x="144" y="0"/>
                  <a:pt x="131" y="0"/>
                </a:cubicBezTo>
                <a:cubicBezTo>
                  <a:pt x="130" y="0"/>
                  <a:pt x="130" y="0"/>
                  <a:pt x="130" y="0"/>
                </a:cubicBezTo>
                <a:cubicBezTo>
                  <a:pt x="130" y="44"/>
                  <a:pt x="130" y="44"/>
                  <a:pt x="130" y="44"/>
                </a:cubicBezTo>
                <a:cubicBezTo>
                  <a:pt x="168" y="44"/>
                  <a:pt x="168" y="44"/>
                  <a:pt x="168" y="44"/>
                </a:cubicBezTo>
                <a:cubicBezTo>
                  <a:pt x="168" y="36"/>
                  <a:pt x="168" y="36"/>
                  <a:pt x="168" y="36"/>
                </a:cubicBezTo>
                <a:close/>
                <a:moveTo>
                  <a:pt x="168" y="50"/>
                </a:moveTo>
                <a:cubicBezTo>
                  <a:pt x="168" y="70"/>
                  <a:pt x="168" y="70"/>
                  <a:pt x="168" y="70"/>
                </a:cubicBezTo>
                <a:cubicBezTo>
                  <a:pt x="135" y="70"/>
                  <a:pt x="135" y="70"/>
                  <a:pt x="135" y="70"/>
                </a:cubicBezTo>
                <a:cubicBezTo>
                  <a:pt x="135" y="120"/>
                  <a:pt x="135" y="120"/>
                  <a:pt x="135" y="120"/>
                </a:cubicBezTo>
                <a:cubicBezTo>
                  <a:pt x="168" y="120"/>
                  <a:pt x="168" y="120"/>
                  <a:pt x="168" y="120"/>
                </a:cubicBezTo>
                <a:cubicBezTo>
                  <a:pt x="168" y="220"/>
                  <a:pt x="168" y="220"/>
                  <a:pt x="168" y="220"/>
                </a:cubicBezTo>
                <a:cubicBezTo>
                  <a:pt x="130" y="220"/>
                  <a:pt x="130" y="220"/>
                  <a:pt x="130" y="220"/>
                </a:cubicBezTo>
                <a:cubicBezTo>
                  <a:pt x="130" y="198"/>
                  <a:pt x="130" y="198"/>
                  <a:pt x="130" y="198"/>
                </a:cubicBezTo>
                <a:cubicBezTo>
                  <a:pt x="167" y="198"/>
                  <a:pt x="167" y="198"/>
                  <a:pt x="167" y="198"/>
                </a:cubicBezTo>
                <a:cubicBezTo>
                  <a:pt x="167" y="187"/>
                  <a:pt x="167" y="187"/>
                  <a:pt x="167" y="187"/>
                </a:cubicBezTo>
                <a:cubicBezTo>
                  <a:pt x="130" y="187"/>
                  <a:pt x="130" y="187"/>
                  <a:pt x="130" y="187"/>
                </a:cubicBezTo>
                <a:cubicBezTo>
                  <a:pt x="130" y="179"/>
                  <a:pt x="130" y="179"/>
                  <a:pt x="130" y="179"/>
                </a:cubicBezTo>
                <a:cubicBezTo>
                  <a:pt x="167" y="179"/>
                  <a:pt x="167" y="179"/>
                  <a:pt x="167" y="179"/>
                </a:cubicBezTo>
                <a:cubicBezTo>
                  <a:pt x="167" y="167"/>
                  <a:pt x="167" y="167"/>
                  <a:pt x="167" y="167"/>
                </a:cubicBezTo>
                <a:cubicBezTo>
                  <a:pt x="130" y="167"/>
                  <a:pt x="130" y="167"/>
                  <a:pt x="130" y="167"/>
                </a:cubicBezTo>
                <a:cubicBezTo>
                  <a:pt x="130" y="159"/>
                  <a:pt x="130" y="159"/>
                  <a:pt x="130" y="159"/>
                </a:cubicBezTo>
                <a:cubicBezTo>
                  <a:pt x="167" y="159"/>
                  <a:pt x="167" y="159"/>
                  <a:pt x="167" y="159"/>
                </a:cubicBezTo>
                <a:cubicBezTo>
                  <a:pt x="167" y="147"/>
                  <a:pt x="167" y="147"/>
                  <a:pt x="167" y="147"/>
                </a:cubicBezTo>
                <a:cubicBezTo>
                  <a:pt x="130" y="147"/>
                  <a:pt x="130" y="147"/>
                  <a:pt x="130" y="147"/>
                </a:cubicBezTo>
                <a:cubicBezTo>
                  <a:pt x="130" y="50"/>
                  <a:pt x="130" y="50"/>
                  <a:pt x="130" y="50"/>
                </a:cubicBezTo>
                <a:lnTo>
                  <a:pt x="168" y="50"/>
                </a:lnTo>
                <a:close/>
                <a:moveTo>
                  <a:pt x="130" y="0"/>
                </a:moveTo>
                <a:cubicBezTo>
                  <a:pt x="130" y="44"/>
                  <a:pt x="130" y="44"/>
                  <a:pt x="130" y="44"/>
                </a:cubicBezTo>
                <a:cubicBezTo>
                  <a:pt x="93" y="44"/>
                  <a:pt x="93" y="44"/>
                  <a:pt x="93" y="44"/>
                </a:cubicBezTo>
                <a:cubicBezTo>
                  <a:pt x="93" y="36"/>
                  <a:pt x="93" y="36"/>
                  <a:pt x="93" y="36"/>
                </a:cubicBezTo>
                <a:cubicBezTo>
                  <a:pt x="96" y="35"/>
                  <a:pt x="99" y="32"/>
                  <a:pt x="99" y="28"/>
                </a:cubicBezTo>
                <a:cubicBezTo>
                  <a:pt x="99" y="25"/>
                  <a:pt x="96" y="22"/>
                  <a:pt x="93" y="21"/>
                </a:cubicBezTo>
                <a:cubicBezTo>
                  <a:pt x="93" y="3"/>
                  <a:pt x="93" y="3"/>
                  <a:pt x="93" y="3"/>
                </a:cubicBezTo>
                <a:cubicBezTo>
                  <a:pt x="104" y="1"/>
                  <a:pt x="117" y="0"/>
                  <a:pt x="130" y="0"/>
                </a:cubicBezTo>
                <a:close/>
                <a:moveTo>
                  <a:pt x="130" y="50"/>
                </a:moveTo>
                <a:cubicBezTo>
                  <a:pt x="130" y="147"/>
                  <a:pt x="130" y="147"/>
                  <a:pt x="130" y="147"/>
                </a:cubicBezTo>
                <a:cubicBezTo>
                  <a:pt x="93" y="147"/>
                  <a:pt x="93" y="147"/>
                  <a:pt x="93" y="147"/>
                </a:cubicBezTo>
                <a:cubicBezTo>
                  <a:pt x="93" y="120"/>
                  <a:pt x="93" y="120"/>
                  <a:pt x="93" y="120"/>
                </a:cubicBezTo>
                <a:cubicBezTo>
                  <a:pt x="126" y="120"/>
                  <a:pt x="126" y="120"/>
                  <a:pt x="126" y="120"/>
                </a:cubicBezTo>
                <a:cubicBezTo>
                  <a:pt x="126" y="70"/>
                  <a:pt x="126" y="70"/>
                  <a:pt x="126" y="70"/>
                </a:cubicBezTo>
                <a:cubicBezTo>
                  <a:pt x="93" y="70"/>
                  <a:pt x="93" y="70"/>
                  <a:pt x="93" y="70"/>
                </a:cubicBezTo>
                <a:cubicBezTo>
                  <a:pt x="93" y="50"/>
                  <a:pt x="93" y="50"/>
                  <a:pt x="93" y="50"/>
                </a:cubicBezTo>
                <a:cubicBezTo>
                  <a:pt x="130" y="50"/>
                  <a:pt x="130" y="50"/>
                  <a:pt x="130" y="50"/>
                </a:cubicBezTo>
                <a:close/>
                <a:moveTo>
                  <a:pt x="130" y="159"/>
                </a:moveTo>
                <a:cubicBezTo>
                  <a:pt x="130" y="167"/>
                  <a:pt x="130" y="167"/>
                  <a:pt x="130" y="167"/>
                </a:cubicBezTo>
                <a:cubicBezTo>
                  <a:pt x="93" y="167"/>
                  <a:pt x="93" y="167"/>
                  <a:pt x="93" y="167"/>
                </a:cubicBezTo>
                <a:cubicBezTo>
                  <a:pt x="93" y="159"/>
                  <a:pt x="93" y="159"/>
                  <a:pt x="93" y="159"/>
                </a:cubicBezTo>
                <a:cubicBezTo>
                  <a:pt x="130" y="159"/>
                  <a:pt x="130" y="159"/>
                  <a:pt x="130" y="159"/>
                </a:cubicBezTo>
                <a:close/>
                <a:moveTo>
                  <a:pt x="130" y="179"/>
                </a:moveTo>
                <a:cubicBezTo>
                  <a:pt x="130" y="187"/>
                  <a:pt x="130" y="187"/>
                  <a:pt x="130" y="187"/>
                </a:cubicBezTo>
                <a:cubicBezTo>
                  <a:pt x="93" y="187"/>
                  <a:pt x="93" y="187"/>
                  <a:pt x="93" y="187"/>
                </a:cubicBezTo>
                <a:cubicBezTo>
                  <a:pt x="93" y="179"/>
                  <a:pt x="93" y="179"/>
                  <a:pt x="93" y="179"/>
                </a:cubicBezTo>
                <a:cubicBezTo>
                  <a:pt x="130" y="179"/>
                  <a:pt x="130" y="179"/>
                  <a:pt x="130" y="179"/>
                </a:cubicBezTo>
                <a:close/>
                <a:moveTo>
                  <a:pt x="130" y="198"/>
                </a:moveTo>
                <a:cubicBezTo>
                  <a:pt x="130" y="220"/>
                  <a:pt x="130" y="220"/>
                  <a:pt x="130" y="220"/>
                </a:cubicBezTo>
                <a:cubicBezTo>
                  <a:pt x="93" y="220"/>
                  <a:pt x="93" y="220"/>
                  <a:pt x="93" y="220"/>
                </a:cubicBezTo>
                <a:cubicBezTo>
                  <a:pt x="93" y="198"/>
                  <a:pt x="93" y="198"/>
                  <a:pt x="93" y="198"/>
                </a:cubicBezTo>
                <a:lnTo>
                  <a:pt x="130" y="198"/>
                </a:lnTo>
                <a:close/>
                <a:moveTo>
                  <a:pt x="93" y="3"/>
                </a:moveTo>
                <a:cubicBezTo>
                  <a:pt x="93" y="21"/>
                  <a:pt x="93" y="21"/>
                  <a:pt x="93" y="21"/>
                </a:cubicBezTo>
                <a:cubicBezTo>
                  <a:pt x="92" y="20"/>
                  <a:pt x="92" y="20"/>
                  <a:pt x="91" y="20"/>
                </a:cubicBezTo>
                <a:cubicBezTo>
                  <a:pt x="86" y="20"/>
                  <a:pt x="83" y="24"/>
                  <a:pt x="83" y="28"/>
                </a:cubicBezTo>
                <a:cubicBezTo>
                  <a:pt x="83" y="33"/>
                  <a:pt x="86" y="37"/>
                  <a:pt x="91" y="37"/>
                </a:cubicBezTo>
                <a:cubicBezTo>
                  <a:pt x="92" y="37"/>
                  <a:pt x="92" y="37"/>
                  <a:pt x="93" y="36"/>
                </a:cubicBezTo>
                <a:cubicBezTo>
                  <a:pt x="93" y="44"/>
                  <a:pt x="93" y="44"/>
                  <a:pt x="93" y="44"/>
                </a:cubicBezTo>
                <a:cubicBezTo>
                  <a:pt x="67" y="44"/>
                  <a:pt x="67" y="44"/>
                  <a:pt x="67" y="44"/>
                </a:cubicBezTo>
                <a:cubicBezTo>
                  <a:pt x="67" y="37"/>
                  <a:pt x="67" y="37"/>
                  <a:pt x="67" y="37"/>
                </a:cubicBezTo>
                <a:cubicBezTo>
                  <a:pt x="71" y="37"/>
                  <a:pt x="75" y="33"/>
                  <a:pt x="75" y="28"/>
                </a:cubicBezTo>
                <a:cubicBezTo>
                  <a:pt x="75" y="24"/>
                  <a:pt x="71" y="20"/>
                  <a:pt x="67" y="20"/>
                </a:cubicBezTo>
                <a:cubicBezTo>
                  <a:pt x="67" y="9"/>
                  <a:pt x="67" y="9"/>
                  <a:pt x="67" y="9"/>
                </a:cubicBezTo>
                <a:cubicBezTo>
                  <a:pt x="75" y="6"/>
                  <a:pt x="84" y="4"/>
                  <a:pt x="93" y="3"/>
                </a:cubicBezTo>
                <a:close/>
                <a:moveTo>
                  <a:pt x="93" y="50"/>
                </a:moveTo>
                <a:cubicBezTo>
                  <a:pt x="93" y="70"/>
                  <a:pt x="93" y="70"/>
                  <a:pt x="93" y="70"/>
                </a:cubicBezTo>
                <a:cubicBezTo>
                  <a:pt x="67" y="70"/>
                  <a:pt x="67" y="70"/>
                  <a:pt x="67" y="70"/>
                </a:cubicBezTo>
                <a:cubicBezTo>
                  <a:pt x="67" y="50"/>
                  <a:pt x="67" y="50"/>
                  <a:pt x="67" y="50"/>
                </a:cubicBezTo>
                <a:cubicBezTo>
                  <a:pt x="93" y="50"/>
                  <a:pt x="93" y="50"/>
                  <a:pt x="93" y="50"/>
                </a:cubicBezTo>
                <a:close/>
                <a:moveTo>
                  <a:pt x="93" y="120"/>
                </a:moveTo>
                <a:cubicBezTo>
                  <a:pt x="93" y="147"/>
                  <a:pt x="93" y="147"/>
                  <a:pt x="93" y="147"/>
                </a:cubicBezTo>
                <a:cubicBezTo>
                  <a:pt x="92" y="147"/>
                  <a:pt x="92" y="147"/>
                  <a:pt x="92" y="147"/>
                </a:cubicBezTo>
                <a:cubicBezTo>
                  <a:pt x="92" y="159"/>
                  <a:pt x="92" y="159"/>
                  <a:pt x="92" y="159"/>
                </a:cubicBezTo>
                <a:cubicBezTo>
                  <a:pt x="93" y="159"/>
                  <a:pt x="93" y="159"/>
                  <a:pt x="93" y="159"/>
                </a:cubicBezTo>
                <a:cubicBezTo>
                  <a:pt x="93" y="167"/>
                  <a:pt x="93" y="167"/>
                  <a:pt x="93" y="167"/>
                </a:cubicBezTo>
                <a:cubicBezTo>
                  <a:pt x="92" y="167"/>
                  <a:pt x="92" y="167"/>
                  <a:pt x="92" y="167"/>
                </a:cubicBezTo>
                <a:cubicBezTo>
                  <a:pt x="92" y="179"/>
                  <a:pt x="92" y="179"/>
                  <a:pt x="92" y="179"/>
                </a:cubicBezTo>
                <a:cubicBezTo>
                  <a:pt x="93" y="179"/>
                  <a:pt x="93" y="179"/>
                  <a:pt x="93" y="179"/>
                </a:cubicBezTo>
                <a:cubicBezTo>
                  <a:pt x="93" y="187"/>
                  <a:pt x="93" y="187"/>
                  <a:pt x="93" y="187"/>
                </a:cubicBezTo>
                <a:cubicBezTo>
                  <a:pt x="92" y="187"/>
                  <a:pt x="92" y="187"/>
                  <a:pt x="92" y="187"/>
                </a:cubicBezTo>
                <a:cubicBezTo>
                  <a:pt x="92" y="198"/>
                  <a:pt x="92" y="198"/>
                  <a:pt x="92" y="198"/>
                </a:cubicBezTo>
                <a:cubicBezTo>
                  <a:pt x="93" y="198"/>
                  <a:pt x="93" y="198"/>
                  <a:pt x="93" y="198"/>
                </a:cubicBezTo>
                <a:cubicBezTo>
                  <a:pt x="93" y="220"/>
                  <a:pt x="93" y="220"/>
                  <a:pt x="93" y="220"/>
                </a:cubicBezTo>
                <a:cubicBezTo>
                  <a:pt x="67" y="220"/>
                  <a:pt x="67" y="220"/>
                  <a:pt x="67" y="220"/>
                </a:cubicBezTo>
                <a:cubicBezTo>
                  <a:pt x="67" y="188"/>
                  <a:pt x="67" y="188"/>
                  <a:pt x="67" y="188"/>
                </a:cubicBezTo>
                <a:cubicBezTo>
                  <a:pt x="68" y="186"/>
                  <a:pt x="69" y="183"/>
                  <a:pt x="69" y="180"/>
                </a:cubicBezTo>
                <a:cubicBezTo>
                  <a:pt x="69" y="176"/>
                  <a:pt x="68" y="173"/>
                  <a:pt x="67" y="171"/>
                </a:cubicBezTo>
                <a:cubicBezTo>
                  <a:pt x="67" y="120"/>
                  <a:pt x="67" y="120"/>
                  <a:pt x="67" y="120"/>
                </a:cubicBezTo>
                <a:cubicBezTo>
                  <a:pt x="93" y="120"/>
                  <a:pt x="93" y="120"/>
                  <a:pt x="93" y="120"/>
                </a:cubicBezTo>
                <a:close/>
                <a:moveTo>
                  <a:pt x="67" y="257"/>
                </a:moveTo>
                <a:cubicBezTo>
                  <a:pt x="67" y="232"/>
                  <a:pt x="67" y="232"/>
                  <a:pt x="67" y="232"/>
                </a:cubicBezTo>
                <a:cubicBezTo>
                  <a:pt x="69" y="232"/>
                  <a:pt x="69" y="232"/>
                  <a:pt x="69" y="232"/>
                </a:cubicBezTo>
                <a:cubicBezTo>
                  <a:pt x="69" y="249"/>
                  <a:pt x="69" y="249"/>
                  <a:pt x="69" y="249"/>
                </a:cubicBezTo>
                <a:cubicBezTo>
                  <a:pt x="69" y="252"/>
                  <a:pt x="68" y="254"/>
                  <a:pt x="67" y="257"/>
                </a:cubicBezTo>
                <a:close/>
                <a:moveTo>
                  <a:pt x="67" y="9"/>
                </a:moveTo>
                <a:cubicBezTo>
                  <a:pt x="67" y="20"/>
                  <a:pt x="67" y="20"/>
                  <a:pt x="67" y="20"/>
                </a:cubicBezTo>
                <a:cubicBezTo>
                  <a:pt x="62" y="20"/>
                  <a:pt x="58" y="24"/>
                  <a:pt x="58" y="28"/>
                </a:cubicBezTo>
                <a:cubicBezTo>
                  <a:pt x="58" y="33"/>
                  <a:pt x="62" y="37"/>
                  <a:pt x="67" y="37"/>
                </a:cubicBezTo>
                <a:cubicBezTo>
                  <a:pt x="67" y="44"/>
                  <a:pt x="67" y="44"/>
                  <a:pt x="67" y="44"/>
                </a:cubicBezTo>
                <a:cubicBezTo>
                  <a:pt x="52" y="44"/>
                  <a:pt x="52" y="44"/>
                  <a:pt x="52" y="44"/>
                </a:cubicBezTo>
                <a:cubicBezTo>
                  <a:pt x="52" y="15"/>
                  <a:pt x="52" y="15"/>
                  <a:pt x="52" y="15"/>
                </a:cubicBezTo>
                <a:cubicBezTo>
                  <a:pt x="56" y="13"/>
                  <a:pt x="61" y="11"/>
                  <a:pt x="67" y="9"/>
                </a:cubicBezTo>
                <a:close/>
                <a:moveTo>
                  <a:pt x="67" y="50"/>
                </a:moveTo>
                <a:cubicBezTo>
                  <a:pt x="67" y="70"/>
                  <a:pt x="67" y="70"/>
                  <a:pt x="67" y="70"/>
                </a:cubicBezTo>
                <a:cubicBezTo>
                  <a:pt x="60" y="70"/>
                  <a:pt x="60" y="70"/>
                  <a:pt x="60" y="70"/>
                </a:cubicBezTo>
                <a:cubicBezTo>
                  <a:pt x="60" y="120"/>
                  <a:pt x="60" y="120"/>
                  <a:pt x="60" y="120"/>
                </a:cubicBezTo>
                <a:cubicBezTo>
                  <a:pt x="67" y="120"/>
                  <a:pt x="67" y="120"/>
                  <a:pt x="67" y="120"/>
                </a:cubicBezTo>
                <a:cubicBezTo>
                  <a:pt x="67" y="171"/>
                  <a:pt x="67" y="171"/>
                  <a:pt x="67" y="171"/>
                </a:cubicBezTo>
                <a:cubicBezTo>
                  <a:pt x="64" y="166"/>
                  <a:pt x="58" y="162"/>
                  <a:pt x="52" y="162"/>
                </a:cubicBezTo>
                <a:cubicBezTo>
                  <a:pt x="52" y="50"/>
                  <a:pt x="52" y="50"/>
                  <a:pt x="52" y="50"/>
                </a:cubicBezTo>
                <a:cubicBezTo>
                  <a:pt x="67" y="50"/>
                  <a:pt x="67" y="50"/>
                  <a:pt x="67" y="50"/>
                </a:cubicBezTo>
                <a:close/>
                <a:moveTo>
                  <a:pt x="67" y="188"/>
                </a:moveTo>
                <a:cubicBezTo>
                  <a:pt x="67" y="220"/>
                  <a:pt x="67" y="220"/>
                  <a:pt x="67" y="220"/>
                </a:cubicBezTo>
                <a:cubicBezTo>
                  <a:pt x="52" y="220"/>
                  <a:pt x="52" y="220"/>
                  <a:pt x="52" y="220"/>
                </a:cubicBezTo>
                <a:cubicBezTo>
                  <a:pt x="52" y="197"/>
                  <a:pt x="52" y="197"/>
                  <a:pt x="52" y="197"/>
                </a:cubicBezTo>
                <a:cubicBezTo>
                  <a:pt x="58" y="197"/>
                  <a:pt x="64" y="193"/>
                  <a:pt x="67" y="188"/>
                </a:cubicBezTo>
                <a:close/>
                <a:moveTo>
                  <a:pt x="67" y="232"/>
                </a:moveTo>
                <a:cubicBezTo>
                  <a:pt x="67" y="257"/>
                  <a:pt x="67" y="257"/>
                  <a:pt x="67" y="257"/>
                </a:cubicBezTo>
                <a:cubicBezTo>
                  <a:pt x="64" y="260"/>
                  <a:pt x="60" y="262"/>
                  <a:pt x="56" y="262"/>
                </a:cubicBezTo>
                <a:cubicBezTo>
                  <a:pt x="52" y="262"/>
                  <a:pt x="52" y="262"/>
                  <a:pt x="52" y="262"/>
                </a:cubicBezTo>
                <a:cubicBezTo>
                  <a:pt x="52" y="232"/>
                  <a:pt x="52" y="232"/>
                  <a:pt x="52" y="232"/>
                </a:cubicBezTo>
                <a:lnTo>
                  <a:pt x="67" y="232"/>
                </a:lnTo>
                <a:close/>
                <a:moveTo>
                  <a:pt x="52" y="15"/>
                </a:moveTo>
                <a:cubicBezTo>
                  <a:pt x="52" y="44"/>
                  <a:pt x="52" y="44"/>
                  <a:pt x="52" y="44"/>
                </a:cubicBezTo>
                <a:cubicBezTo>
                  <a:pt x="27" y="44"/>
                  <a:pt x="27" y="44"/>
                  <a:pt x="27" y="44"/>
                </a:cubicBezTo>
                <a:cubicBezTo>
                  <a:pt x="27" y="33"/>
                  <a:pt x="36" y="23"/>
                  <a:pt x="52" y="15"/>
                </a:cubicBezTo>
                <a:close/>
                <a:moveTo>
                  <a:pt x="52" y="50"/>
                </a:moveTo>
                <a:cubicBezTo>
                  <a:pt x="52" y="162"/>
                  <a:pt x="52" y="162"/>
                  <a:pt x="52" y="162"/>
                </a:cubicBezTo>
                <a:cubicBezTo>
                  <a:pt x="42" y="162"/>
                  <a:pt x="35" y="170"/>
                  <a:pt x="35" y="180"/>
                </a:cubicBezTo>
                <a:cubicBezTo>
                  <a:pt x="35" y="189"/>
                  <a:pt x="42" y="197"/>
                  <a:pt x="52" y="197"/>
                </a:cubicBezTo>
                <a:cubicBezTo>
                  <a:pt x="52" y="220"/>
                  <a:pt x="52" y="220"/>
                  <a:pt x="52" y="220"/>
                </a:cubicBezTo>
                <a:cubicBezTo>
                  <a:pt x="12" y="220"/>
                  <a:pt x="12" y="220"/>
                  <a:pt x="12" y="220"/>
                </a:cubicBezTo>
                <a:cubicBezTo>
                  <a:pt x="12" y="154"/>
                  <a:pt x="12" y="154"/>
                  <a:pt x="12" y="154"/>
                </a:cubicBezTo>
                <a:cubicBezTo>
                  <a:pt x="15" y="150"/>
                  <a:pt x="21" y="146"/>
                  <a:pt x="27" y="146"/>
                </a:cubicBezTo>
                <a:cubicBezTo>
                  <a:pt x="27" y="50"/>
                  <a:pt x="27" y="50"/>
                  <a:pt x="27" y="50"/>
                </a:cubicBezTo>
                <a:cubicBezTo>
                  <a:pt x="52" y="50"/>
                  <a:pt x="52" y="50"/>
                  <a:pt x="52" y="50"/>
                </a:cubicBezTo>
                <a:close/>
                <a:moveTo>
                  <a:pt x="52" y="232"/>
                </a:moveTo>
                <a:cubicBezTo>
                  <a:pt x="52" y="262"/>
                  <a:pt x="52" y="262"/>
                  <a:pt x="52" y="262"/>
                </a:cubicBezTo>
                <a:cubicBezTo>
                  <a:pt x="48" y="262"/>
                  <a:pt x="48" y="262"/>
                  <a:pt x="48" y="262"/>
                </a:cubicBezTo>
                <a:cubicBezTo>
                  <a:pt x="41" y="262"/>
                  <a:pt x="35" y="257"/>
                  <a:pt x="35" y="249"/>
                </a:cubicBezTo>
                <a:cubicBezTo>
                  <a:pt x="35" y="232"/>
                  <a:pt x="35" y="232"/>
                  <a:pt x="35" y="232"/>
                </a:cubicBezTo>
                <a:cubicBezTo>
                  <a:pt x="52" y="232"/>
                  <a:pt x="52" y="232"/>
                  <a:pt x="52" y="232"/>
                </a:cubicBezTo>
                <a:close/>
                <a:moveTo>
                  <a:pt x="12" y="114"/>
                </a:moveTo>
                <a:cubicBezTo>
                  <a:pt x="14" y="114"/>
                  <a:pt x="15" y="112"/>
                  <a:pt x="15" y="110"/>
                </a:cubicBezTo>
                <a:cubicBezTo>
                  <a:pt x="15" y="76"/>
                  <a:pt x="15" y="76"/>
                  <a:pt x="15" y="76"/>
                </a:cubicBezTo>
                <a:cubicBezTo>
                  <a:pt x="15" y="74"/>
                  <a:pt x="14" y="71"/>
                  <a:pt x="12" y="70"/>
                </a:cubicBezTo>
                <a:lnTo>
                  <a:pt x="12" y="114"/>
                </a:lnTo>
                <a:close/>
                <a:moveTo>
                  <a:pt x="12" y="70"/>
                </a:moveTo>
                <a:cubicBezTo>
                  <a:pt x="12" y="114"/>
                  <a:pt x="12" y="114"/>
                  <a:pt x="12" y="114"/>
                </a:cubicBezTo>
                <a:cubicBezTo>
                  <a:pt x="12" y="114"/>
                  <a:pt x="11" y="114"/>
                  <a:pt x="11" y="113"/>
                </a:cubicBezTo>
                <a:cubicBezTo>
                  <a:pt x="4" y="111"/>
                  <a:pt x="4" y="111"/>
                  <a:pt x="4" y="111"/>
                </a:cubicBezTo>
                <a:cubicBezTo>
                  <a:pt x="2" y="110"/>
                  <a:pt x="0" y="107"/>
                  <a:pt x="0" y="104"/>
                </a:cubicBezTo>
                <a:cubicBezTo>
                  <a:pt x="0" y="70"/>
                  <a:pt x="0" y="70"/>
                  <a:pt x="0" y="70"/>
                </a:cubicBezTo>
                <a:cubicBezTo>
                  <a:pt x="0" y="67"/>
                  <a:pt x="2" y="66"/>
                  <a:pt x="4" y="67"/>
                </a:cubicBezTo>
                <a:cubicBezTo>
                  <a:pt x="11" y="69"/>
                  <a:pt x="11" y="69"/>
                  <a:pt x="11" y="69"/>
                </a:cubicBezTo>
                <a:cubicBezTo>
                  <a:pt x="11" y="70"/>
                  <a:pt x="12" y="70"/>
                  <a:pt x="12" y="70"/>
                </a:cubicBezTo>
                <a:close/>
                <a:moveTo>
                  <a:pt x="12" y="154"/>
                </a:moveTo>
                <a:cubicBezTo>
                  <a:pt x="12" y="220"/>
                  <a:pt x="12" y="220"/>
                  <a:pt x="12" y="220"/>
                </a:cubicBezTo>
                <a:cubicBezTo>
                  <a:pt x="9" y="220"/>
                  <a:pt x="9" y="220"/>
                  <a:pt x="9" y="220"/>
                </a:cubicBezTo>
                <a:cubicBezTo>
                  <a:pt x="9" y="164"/>
                  <a:pt x="9" y="164"/>
                  <a:pt x="9" y="164"/>
                </a:cubicBezTo>
                <a:cubicBezTo>
                  <a:pt x="9" y="160"/>
                  <a:pt x="10" y="157"/>
                  <a:pt x="12" y="154"/>
                </a:cubicBezTo>
                <a:close/>
              </a:path>
            </a:pathLst>
          </a:cu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sz="2805">
              <a:solidFill>
                <a:schemeClr val="lt1"/>
              </a:solidFill>
            </a:endParaRPr>
          </a:p>
        </p:txBody>
      </p:sp>
      <p:sp>
        <p:nvSpPr>
          <p:cNvPr id="79" name="Freeform 76"/>
          <p:cNvSpPr>
            <a:spLocks noEditPoints="1"/>
          </p:cNvSpPr>
          <p:nvPr/>
        </p:nvSpPr>
        <p:spPr bwMode="auto">
          <a:xfrm>
            <a:off x="7281717" y="3499800"/>
            <a:ext cx="642771" cy="487363"/>
          </a:xfrm>
          <a:custGeom>
            <a:avLst/>
            <a:gdLst>
              <a:gd name="T0" fmla="*/ 271 w 295"/>
              <a:gd name="T1" fmla="*/ 0 h 224"/>
              <a:gd name="T2" fmla="*/ 277 w 295"/>
              <a:gd name="T3" fmla="*/ 35 h 224"/>
              <a:gd name="T4" fmla="*/ 224 w 295"/>
              <a:gd name="T5" fmla="*/ 224 h 224"/>
              <a:gd name="T6" fmla="*/ 248 w 295"/>
              <a:gd name="T7" fmla="*/ 188 h 224"/>
              <a:gd name="T8" fmla="*/ 249 w 295"/>
              <a:gd name="T9" fmla="*/ 29 h 224"/>
              <a:gd name="T10" fmla="*/ 224 w 295"/>
              <a:gd name="T11" fmla="*/ 194 h 224"/>
              <a:gd name="T12" fmla="*/ 224 w 295"/>
              <a:gd name="T13" fmla="*/ 16 h 224"/>
              <a:gd name="T14" fmla="*/ 224 w 295"/>
              <a:gd name="T15" fmla="*/ 208 h 224"/>
              <a:gd name="T16" fmla="*/ 224 w 295"/>
              <a:gd name="T17" fmla="*/ 179 h 224"/>
              <a:gd name="T18" fmla="*/ 224 w 295"/>
              <a:gd name="T19" fmla="*/ 194 h 224"/>
              <a:gd name="T20" fmla="*/ 201 w 295"/>
              <a:gd name="T21" fmla="*/ 128 h 224"/>
              <a:gd name="T22" fmla="*/ 203 w 295"/>
              <a:gd name="T23" fmla="*/ 98 h 224"/>
              <a:gd name="T24" fmla="*/ 195 w 295"/>
              <a:gd name="T25" fmla="*/ 67 h 224"/>
              <a:gd name="T26" fmla="*/ 187 w 295"/>
              <a:gd name="T27" fmla="*/ 128 h 224"/>
              <a:gd name="T28" fmla="*/ 187 w 295"/>
              <a:gd name="T29" fmla="*/ 100 h 224"/>
              <a:gd name="T30" fmla="*/ 190 w 295"/>
              <a:gd name="T31" fmla="*/ 75 h 224"/>
              <a:gd name="T32" fmla="*/ 187 w 295"/>
              <a:gd name="T33" fmla="*/ 0 h 224"/>
              <a:gd name="T34" fmla="*/ 187 w 295"/>
              <a:gd name="T35" fmla="*/ 0 h 224"/>
              <a:gd name="T36" fmla="*/ 147 w 295"/>
              <a:gd name="T37" fmla="*/ 208 h 224"/>
              <a:gd name="T38" fmla="*/ 182 w 295"/>
              <a:gd name="T39" fmla="*/ 67 h 224"/>
              <a:gd name="T40" fmla="*/ 168 w 295"/>
              <a:gd name="T41" fmla="*/ 109 h 224"/>
              <a:gd name="T42" fmla="*/ 187 w 295"/>
              <a:gd name="T43" fmla="*/ 194 h 224"/>
              <a:gd name="T44" fmla="*/ 148 w 295"/>
              <a:gd name="T45" fmla="*/ 125 h 224"/>
              <a:gd name="T46" fmla="*/ 147 w 295"/>
              <a:gd name="T47" fmla="*/ 106 h 224"/>
              <a:gd name="T48" fmla="*/ 184 w 295"/>
              <a:gd name="T49" fmla="*/ 70 h 224"/>
              <a:gd name="T50" fmla="*/ 187 w 295"/>
              <a:gd name="T51" fmla="*/ 91 h 224"/>
              <a:gd name="T52" fmla="*/ 179 w 295"/>
              <a:gd name="T53" fmla="*/ 116 h 224"/>
              <a:gd name="T54" fmla="*/ 187 w 295"/>
              <a:gd name="T55" fmla="*/ 100 h 224"/>
              <a:gd name="T56" fmla="*/ 147 w 295"/>
              <a:gd name="T57" fmla="*/ 16 h 224"/>
              <a:gd name="T58" fmla="*/ 147 w 295"/>
              <a:gd name="T59" fmla="*/ 208 h 224"/>
              <a:gd name="T60" fmla="*/ 147 w 295"/>
              <a:gd name="T61" fmla="*/ 106 h 224"/>
              <a:gd name="T62" fmla="*/ 127 w 295"/>
              <a:gd name="T63" fmla="*/ 121 h 224"/>
              <a:gd name="T64" fmla="*/ 147 w 295"/>
              <a:gd name="T65" fmla="*/ 137 h 224"/>
              <a:gd name="T66" fmla="*/ 102 w 295"/>
              <a:gd name="T67" fmla="*/ 156 h 224"/>
              <a:gd name="T68" fmla="*/ 109 w 295"/>
              <a:gd name="T69" fmla="*/ 113 h 224"/>
              <a:gd name="T70" fmla="*/ 100 w 295"/>
              <a:gd name="T71" fmla="*/ 93 h 224"/>
              <a:gd name="T72" fmla="*/ 111 w 295"/>
              <a:gd name="T73" fmla="*/ 97 h 224"/>
              <a:gd name="T74" fmla="*/ 99 w 295"/>
              <a:gd name="T75" fmla="*/ 88 h 224"/>
              <a:gd name="T76" fmla="*/ 101 w 295"/>
              <a:gd name="T77" fmla="*/ 150 h 224"/>
              <a:gd name="T78" fmla="*/ 99 w 295"/>
              <a:gd name="T79" fmla="*/ 123 h 224"/>
              <a:gd name="T80" fmla="*/ 0 w 295"/>
              <a:gd name="T81" fmla="*/ 23 h 224"/>
              <a:gd name="T82" fmla="*/ 99 w 295"/>
              <a:gd name="T83" fmla="*/ 208 h 224"/>
              <a:gd name="T84" fmla="*/ 17 w 295"/>
              <a:gd name="T85" fmla="*/ 35 h 224"/>
              <a:gd name="T86" fmla="*/ 99 w 295"/>
              <a:gd name="T87" fmla="*/ 29 h 224"/>
              <a:gd name="T88" fmla="*/ 79 w 295"/>
              <a:gd name="T89" fmla="*/ 129 h 224"/>
              <a:gd name="T90" fmla="*/ 99 w 295"/>
              <a:gd name="T91" fmla="*/ 157 h 224"/>
              <a:gd name="T92" fmla="*/ 30 w 295"/>
              <a:gd name="T93" fmla="*/ 45 h 224"/>
              <a:gd name="T94" fmla="*/ 99 w 295"/>
              <a:gd name="T95" fmla="*/ 115 h 224"/>
              <a:gd name="T96" fmla="*/ 99 w 295"/>
              <a:gd name="T97" fmla="*/ 123 h 224"/>
              <a:gd name="T98" fmla="*/ 91 w 295"/>
              <a:gd name="T99" fmla="*/ 133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95" h="224">
                <a:moveTo>
                  <a:pt x="271" y="224"/>
                </a:moveTo>
                <a:cubicBezTo>
                  <a:pt x="284" y="224"/>
                  <a:pt x="295" y="213"/>
                  <a:pt x="295" y="200"/>
                </a:cubicBezTo>
                <a:cubicBezTo>
                  <a:pt x="295" y="23"/>
                  <a:pt x="295" y="23"/>
                  <a:pt x="295" y="23"/>
                </a:cubicBezTo>
                <a:cubicBezTo>
                  <a:pt x="295" y="10"/>
                  <a:pt x="284" y="0"/>
                  <a:pt x="271" y="0"/>
                </a:cubicBezTo>
                <a:cubicBezTo>
                  <a:pt x="224" y="0"/>
                  <a:pt x="224" y="0"/>
                  <a:pt x="224" y="0"/>
                </a:cubicBezTo>
                <a:cubicBezTo>
                  <a:pt x="224" y="16"/>
                  <a:pt x="224" y="16"/>
                  <a:pt x="224" y="16"/>
                </a:cubicBezTo>
                <a:cubicBezTo>
                  <a:pt x="258" y="16"/>
                  <a:pt x="258" y="16"/>
                  <a:pt x="258" y="16"/>
                </a:cubicBezTo>
                <a:cubicBezTo>
                  <a:pt x="268" y="16"/>
                  <a:pt x="277" y="24"/>
                  <a:pt x="277" y="35"/>
                </a:cubicBezTo>
                <a:cubicBezTo>
                  <a:pt x="277" y="189"/>
                  <a:pt x="277" y="189"/>
                  <a:pt x="277" y="189"/>
                </a:cubicBezTo>
                <a:cubicBezTo>
                  <a:pt x="277" y="199"/>
                  <a:pt x="268" y="208"/>
                  <a:pt x="258" y="208"/>
                </a:cubicBezTo>
                <a:cubicBezTo>
                  <a:pt x="224" y="208"/>
                  <a:pt x="224" y="208"/>
                  <a:pt x="224" y="208"/>
                </a:cubicBezTo>
                <a:cubicBezTo>
                  <a:pt x="224" y="224"/>
                  <a:pt x="224" y="224"/>
                  <a:pt x="224" y="224"/>
                </a:cubicBezTo>
                <a:cubicBezTo>
                  <a:pt x="271" y="224"/>
                  <a:pt x="271" y="224"/>
                  <a:pt x="271" y="224"/>
                </a:cubicBezTo>
                <a:close/>
                <a:moveTo>
                  <a:pt x="224" y="194"/>
                </a:moveTo>
                <a:cubicBezTo>
                  <a:pt x="224" y="188"/>
                  <a:pt x="224" y="188"/>
                  <a:pt x="224" y="188"/>
                </a:cubicBezTo>
                <a:cubicBezTo>
                  <a:pt x="248" y="188"/>
                  <a:pt x="248" y="188"/>
                  <a:pt x="248" y="188"/>
                </a:cubicBezTo>
                <a:cubicBezTo>
                  <a:pt x="248" y="179"/>
                  <a:pt x="248" y="179"/>
                  <a:pt x="248" y="179"/>
                </a:cubicBezTo>
                <a:cubicBezTo>
                  <a:pt x="224" y="179"/>
                  <a:pt x="224" y="179"/>
                  <a:pt x="224" y="179"/>
                </a:cubicBezTo>
                <a:cubicBezTo>
                  <a:pt x="224" y="29"/>
                  <a:pt x="224" y="29"/>
                  <a:pt x="224" y="29"/>
                </a:cubicBezTo>
                <a:cubicBezTo>
                  <a:pt x="249" y="29"/>
                  <a:pt x="249" y="29"/>
                  <a:pt x="249" y="29"/>
                </a:cubicBezTo>
                <a:cubicBezTo>
                  <a:pt x="257" y="29"/>
                  <a:pt x="264" y="36"/>
                  <a:pt x="264" y="45"/>
                </a:cubicBezTo>
                <a:cubicBezTo>
                  <a:pt x="264" y="179"/>
                  <a:pt x="264" y="179"/>
                  <a:pt x="264" y="179"/>
                </a:cubicBezTo>
                <a:cubicBezTo>
                  <a:pt x="264" y="187"/>
                  <a:pt x="257" y="194"/>
                  <a:pt x="249" y="194"/>
                </a:cubicBezTo>
                <a:lnTo>
                  <a:pt x="224" y="194"/>
                </a:lnTo>
                <a:close/>
                <a:moveTo>
                  <a:pt x="224" y="0"/>
                </a:moveTo>
                <a:cubicBezTo>
                  <a:pt x="187" y="0"/>
                  <a:pt x="187" y="0"/>
                  <a:pt x="187" y="0"/>
                </a:cubicBezTo>
                <a:cubicBezTo>
                  <a:pt x="187" y="16"/>
                  <a:pt x="187" y="16"/>
                  <a:pt x="187" y="16"/>
                </a:cubicBezTo>
                <a:cubicBezTo>
                  <a:pt x="224" y="16"/>
                  <a:pt x="224" y="16"/>
                  <a:pt x="224" y="16"/>
                </a:cubicBezTo>
                <a:cubicBezTo>
                  <a:pt x="224" y="0"/>
                  <a:pt x="224" y="0"/>
                  <a:pt x="224" y="0"/>
                </a:cubicBezTo>
                <a:close/>
                <a:moveTo>
                  <a:pt x="187" y="224"/>
                </a:moveTo>
                <a:cubicBezTo>
                  <a:pt x="224" y="224"/>
                  <a:pt x="224" y="224"/>
                  <a:pt x="224" y="224"/>
                </a:cubicBezTo>
                <a:cubicBezTo>
                  <a:pt x="224" y="208"/>
                  <a:pt x="224" y="208"/>
                  <a:pt x="224" y="208"/>
                </a:cubicBezTo>
                <a:cubicBezTo>
                  <a:pt x="187" y="208"/>
                  <a:pt x="187" y="208"/>
                  <a:pt x="187" y="208"/>
                </a:cubicBezTo>
                <a:cubicBezTo>
                  <a:pt x="187" y="224"/>
                  <a:pt x="187" y="224"/>
                  <a:pt x="187" y="224"/>
                </a:cubicBezTo>
                <a:close/>
                <a:moveTo>
                  <a:pt x="224" y="29"/>
                </a:moveTo>
                <a:cubicBezTo>
                  <a:pt x="224" y="179"/>
                  <a:pt x="224" y="179"/>
                  <a:pt x="224" y="179"/>
                </a:cubicBezTo>
                <a:cubicBezTo>
                  <a:pt x="200" y="179"/>
                  <a:pt x="200" y="179"/>
                  <a:pt x="200" y="179"/>
                </a:cubicBezTo>
                <a:cubicBezTo>
                  <a:pt x="200" y="188"/>
                  <a:pt x="200" y="188"/>
                  <a:pt x="200" y="188"/>
                </a:cubicBezTo>
                <a:cubicBezTo>
                  <a:pt x="224" y="188"/>
                  <a:pt x="224" y="188"/>
                  <a:pt x="224" y="188"/>
                </a:cubicBezTo>
                <a:cubicBezTo>
                  <a:pt x="224" y="194"/>
                  <a:pt x="224" y="194"/>
                  <a:pt x="224" y="194"/>
                </a:cubicBezTo>
                <a:cubicBezTo>
                  <a:pt x="187" y="194"/>
                  <a:pt x="187" y="194"/>
                  <a:pt x="187" y="194"/>
                </a:cubicBezTo>
                <a:cubicBezTo>
                  <a:pt x="187" y="135"/>
                  <a:pt x="187" y="135"/>
                  <a:pt x="187" y="135"/>
                </a:cubicBezTo>
                <a:cubicBezTo>
                  <a:pt x="188" y="135"/>
                  <a:pt x="189" y="134"/>
                  <a:pt x="189" y="134"/>
                </a:cubicBezTo>
                <a:cubicBezTo>
                  <a:pt x="194" y="133"/>
                  <a:pt x="197" y="131"/>
                  <a:pt x="201" y="128"/>
                </a:cubicBezTo>
                <a:cubicBezTo>
                  <a:pt x="204" y="124"/>
                  <a:pt x="206" y="121"/>
                  <a:pt x="207" y="117"/>
                </a:cubicBezTo>
                <a:cubicBezTo>
                  <a:pt x="208" y="115"/>
                  <a:pt x="208" y="113"/>
                  <a:pt x="208" y="111"/>
                </a:cubicBezTo>
                <a:cubicBezTo>
                  <a:pt x="208" y="109"/>
                  <a:pt x="208" y="107"/>
                  <a:pt x="207" y="104"/>
                </a:cubicBezTo>
                <a:cubicBezTo>
                  <a:pt x="207" y="102"/>
                  <a:pt x="205" y="100"/>
                  <a:pt x="203" y="98"/>
                </a:cubicBezTo>
                <a:cubicBezTo>
                  <a:pt x="200" y="96"/>
                  <a:pt x="197" y="94"/>
                  <a:pt x="193" y="94"/>
                </a:cubicBezTo>
                <a:cubicBezTo>
                  <a:pt x="197" y="91"/>
                  <a:pt x="199" y="88"/>
                  <a:pt x="201" y="85"/>
                </a:cubicBezTo>
                <a:cubicBezTo>
                  <a:pt x="202" y="81"/>
                  <a:pt x="202" y="78"/>
                  <a:pt x="201" y="74"/>
                </a:cubicBezTo>
                <a:cubicBezTo>
                  <a:pt x="200" y="71"/>
                  <a:pt x="198" y="69"/>
                  <a:pt x="195" y="67"/>
                </a:cubicBezTo>
                <a:cubicBezTo>
                  <a:pt x="193" y="66"/>
                  <a:pt x="190" y="66"/>
                  <a:pt x="187" y="66"/>
                </a:cubicBezTo>
                <a:cubicBezTo>
                  <a:pt x="187" y="29"/>
                  <a:pt x="187" y="29"/>
                  <a:pt x="187" y="29"/>
                </a:cubicBezTo>
                <a:cubicBezTo>
                  <a:pt x="224" y="29"/>
                  <a:pt x="224" y="29"/>
                  <a:pt x="224" y="29"/>
                </a:cubicBezTo>
                <a:close/>
                <a:moveTo>
                  <a:pt x="187" y="128"/>
                </a:moveTo>
                <a:cubicBezTo>
                  <a:pt x="187" y="128"/>
                  <a:pt x="188" y="128"/>
                  <a:pt x="188" y="128"/>
                </a:cubicBezTo>
                <a:cubicBezTo>
                  <a:pt x="191" y="127"/>
                  <a:pt x="193" y="125"/>
                  <a:pt x="194" y="122"/>
                </a:cubicBezTo>
                <a:cubicBezTo>
                  <a:pt x="195" y="118"/>
                  <a:pt x="195" y="115"/>
                  <a:pt x="194" y="111"/>
                </a:cubicBezTo>
                <a:cubicBezTo>
                  <a:pt x="193" y="106"/>
                  <a:pt x="191" y="103"/>
                  <a:pt x="187" y="100"/>
                </a:cubicBezTo>
                <a:cubicBezTo>
                  <a:pt x="187" y="128"/>
                  <a:pt x="187" y="128"/>
                  <a:pt x="187" y="128"/>
                </a:cubicBezTo>
                <a:close/>
                <a:moveTo>
                  <a:pt x="187" y="91"/>
                </a:moveTo>
                <a:cubicBezTo>
                  <a:pt x="189" y="87"/>
                  <a:pt x="190" y="84"/>
                  <a:pt x="190" y="80"/>
                </a:cubicBezTo>
                <a:cubicBezTo>
                  <a:pt x="190" y="78"/>
                  <a:pt x="190" y="77"/>
                  <a:pt x="190" y="75"/>
                </a:cubicBezTo>
                <a:cubicBezTo>
                  <a:pt x="189" y="74"/>
                  <a:pt x="189" y="72"/>
                  <a:pt x="188" y="71"/>
                </a:cubicBezTo>
                <a:cubicBezTo>
                  <a:pt x="187" y="71"/>
                  <a:pt x="187" y="71"/>
                  <a:pt x="187" y="71"/>
                </a:cubicBezTo>
                <a:lnTo>
                  <a:pt x="187" y="91"/>
                </a:lnTo>
                <a:close/>
                <a:moveTo>
                  <a:pt x="187" y="0"/>
                </a:moveTo>
                <a:cubicBezTo>
                  <a:pt x="147" y="0"/>
                  <a:pt x="147" y="0"/>
                  <a:pt x="147" y="0"/>
                </a:cubicBezTo>
                <a:cubicBezTo>
                  <a:pt x="147" y="16"/>
                  <a:pt x="147" y="16"/>
                  <a:pt x="147" y="16"/>
                </a:cubicBezTo>
                <a:cubicBezTo>
                  <a:pt x="187" y="16"/>
                  <a:pt x="187" y="16"/>
                  <a:pt x="187" y="16"/>
                </a:cubicBezTo>
                <a:cubicBezTo>
                  <a:pt x="187" y="0"/>
                  <a:pt x="187" y="0"/>
                  <a:pt x="187" y="0"/>
                </a:cubicBezTo>
                <a:close/>
                <a:moveTo>
                  <a:pt x="147" y="224"/>
                </a:moveTo>
                <a:cubicBezTo>
                  <a:pt x="187" y="224"/>
                  <a:pt x="187" y="224"/>
                  <a:pt x="187" y="224"/>
                </a:cubicBezTo>
                <a:cubicBezTo>
                  <a:pt x="187" y="208"/>
                  <a:pt x="187" y="208"/>
                  <a:pt x="187" y="208"/>
                </a:cubicBezTo>
                <a:cubicBezTo>
                  <a:pt x="147" y="208"/>
                  <a:pt x="147" y="208"/>
                  <a:pt x="147" y="208"/>
                </a:cubicBezTo>
                <a:cubicBezTo>
                  <a:pt x="147" y="224"/>
                  <a:pt x="147" y="224"/>
                  <a:pt x="147" y="224"/>
                </a:cubicBezTo>
                <a:close/>
                <a:moveTo>
                  <a:pt x="187" y="29"/>
                </a:moveTo>
                <a:cubicBezTo>
                  <a:pt x="187" y="66"/>
                  <a:pt x="187" y="66"/>
                  <a:pt x="187" y="66"/>
                </a:cubicBezTo>
                <a:cubicBezTo>
                  <a:pt x="185" y="66"/>
                  <a:pt x="184" y="66"/>
                  <a:pt x="182" y="67"/>
                </a:cubicBezTo>
                <a:cubicBezTo>
                  <a:pt x="176" y="68"/>
                  <a:pt x="172" y="71"/>
                  <a:pt x="169" y="75"/>
                </a:cubicBezTo>
                <a:cubicBezTo>
                  <a:pt x="167" y="80"/>
                  <a:pt x="166" y="84"/>
                  <a:pt x="167" y="88"/>
                </a:cubicBezTo>
                <a:cubicBezTo>
                  <a:pt x="168" y="93"/>
                  <a:pt x="172" y="97"/>
                  <a:pt x="177" y="98"/>
                </a:cubicBezTo>
                <a:cubicBezTo>
                  <a:pt x="173" y="101"/>
                  <a:pt x="169" y="105"/>
                  <a:pt x="168" y="109"/>
                </a:cubicBezTo>
                <a:cubicBezTo>
                  <a:pt x="166" y="113"/>
                  <a:pt x="165" y="117"/>
                  <a:pt x="167" y="122"/>
                </a:cubicBezTo>
                <a:cubicBezTo>
                  <a:pt x="168" y="126"/>
                  <a:pt x="170" y="130"/>
                  <a:pt x="175" y="133"/>
                </a:cubicBezTo>
                <a:cubicBezTo>
                  <a:pt x="178" y="135"/>
                  <a:pt x="182" y="135"/>
                  <a:pt x="187" y="135"/>
                </a:cubicBezTo>
                <a:cubicBezTo>
                  <a:pt x="187" y="194"/>
                  <a:pt x="187" y="194"/>
                  <a:pt x="187" y="194"/>
                </a:cubicBezTo>
                <a:cubicBezTo>
                  <a:pt x="147" y="194"/>
                  <a:pt x="147" y="194"/>
                  <a:pt x="147" y="194"/>
                </a:cubicBezTo>
                <a:cubicBezTo>
                  <a:pt x="147" y="137"/>
                  <a:pt x="147" y="137"/>
                  <a:pt x="147" y="137"/>
                </a:cubicBezTo>
                <a:cubicBezTo>
                  <a:pt x="148" y="137"/>
                  <a:pt x="148" y="137"/>
                  <a:pt x="148" y="137"/>
                </a:cubicBezTo>
                <a:cubicBezTo>
                  <a:pt x="148" y="125"/>
                  <a:pt x="148" y="125"/>
                  <a:pt x="148" y="125"/>
                </a:cubicBezTo>
                <a:cubicBezTo>
                  <a:pt x="159" y="123"/>
                  <a:pt x="159" y="123"/>
                  <a:pt x="159" y="123"/>
                </a:cubicBezTo>
                <a:cubicBezTo>
                  <a:pt x="158" y="112"/>
                  <a:pt x="158" y="112"/>
                  <a:pt x="158" y="112"/>
                </a:cubicBezTo>
                <a:cubicBezTo>
                  <a:pt x="147" y="115"/>
                  <a:pt x="147" y="115"/>
                  <a:pt x="147" y="115"/>
                </a:cubicBezTo>
                <a:cubicBezTo>
                  <a:pt x="147" y="106"/>
                  <a:pt x="147" y="106"/>
                  <a:pt x="147" y="106"/>
                </a:cubicBezTo>
                <a:cubicBezTo>
                  <a:pt x="147" y="29"/>
                  <a:pt x="147" y="29"/>
                  <a:pt x="147" y="29"/>
                </a:cubicBezTo>
                <a:cubicBezTo>
                  <a:pt x="187" y="29"/>
                  <a:pt x="187" y="29"/>
                  <a:pt x="187" y="29"/>
                </a:cubicBezTo>
                <a:close/>
                <a:moveTo>
                  <a:pt x="187" y="71"/>
                </a:moveTo>
                <a:cubicBezTo>
                  <a:pt x="186" y="70"/>
                  <a:pt x="185" y="70"/>
                  <a:pt x="184" y="70"/>
                </a:cubicBezTo>
                <a:cubicBezTo>
                  <a:pt x="181" y="71"/>
                  <a:pt x="179" y="73"/>
                  <a:pt x="178" y="76"/>
                </a:cubicBezTo>
                <a:cubicBezTo>
                  <a:pt x="177" y="78"/>
                  <a:pt x="177" y="81"/>
                  <a:pt x="178" y="83"/>
                </a:cubicBezTo>
                <a:cubicBezTo>
                  <a:pt x="179" y="88"/>
                  <a:pt x="181" y="91"/>
                  <a:pt x="185" y="93"/>
                </a:cubicBezTo>
                <a:cubicBezTo>
                  <a:pt x="186" y="92"/>
                  <a:pt x="187" y="91"/>
                  <a:pt x="187" y="91"/>
                </a:cubicBezTo>
                <a:cubicBezTo>
                  <a:pt x="187" y="71"/>
                  <a:pt x="187" y="71"/>
                  <a:pt x="187" y="71"/>
                </a:cubicBezTo>
                <a:close/>
                <a:moveTo>
                  <a:pt x="187" y="100"/>
                </a:moveTo>
                <a:cubicBezTo>
                  <a:pt x="187" y="100"/>
                  <a:pt x="186" y="100"/>
                  <a:pt x="186" y="99"/>
                </a:cubicBezTo>
                <a:cubicBezTo>
                  <a:pt x="181" y="104"/>
                  <a:pt x="179" y="110"/>
                  <a:pt x="179" y="116"/>
                </a:cubicBezTo>
                <a:cubicBezTo>
                  <a:pt x="179" y="118"/>
                  <a:pt x="179" y="120"/>
                  <a:pt x="180" y="121"/>
                </a:cubicBezTo>
                <a:cubicBezTo>
                  <a:pt x="180" y="124"/>
                  <a:pt x="182" y="126"/>
                  <a:pt x="183" y="127"/>
                </a:cubicBezTo>
                <a:cubicBezTo>
                  <a:pt x="184" y="128"/>
                  <a:pt x="186" y="128"/>
                  <a:pt x="187" y="128"/>
                </a:cubicBezTo>
                <a:lnTo>
                  <a:pt x="187" y="100"/>
                </a:lnTo>
                <a:close/>
                <a:moveTo>
                  <a:pt x="147" y="0"/>
                </a:moveTo>
                <a:cubicBezTo>
                  <a:pt x="99" y="0"/>
                  <a:pt x="99" y="0"/>
                  <a:pt x="99" y="0"/>
                </a:cubicBezTo>
                <a:cubicBezTo>
                  <a:pt x="99" y="16"/>
                  <a:pt x="99" y="16"/>
                  <a:pt x="99" y="16"/>
                </a:cubicBezTo>
                <a:cubicBezTo>
                  <a:pt x="147" y="16"/>
                  <a:pt x="147" y="16"/>
                  <a:pt x="147" y="16"/>
                </a:cubicBezTo>
                <a:cubicBezTo>
                  <a:pt x="147" y="0"/>
                  <a:pt x="147" y="0"/>
                  <a:pt x="147" y="0"/>
                </a:cubicBezTo>
                <a:close/>
                <a:moveTo>
                  <a:pt x="99" y="224"/>
                </a:moveTo>
                <a:cubicBezTo>
                  <a:pt x="147" y="224"/>
                  <a:pt x="147" y="224"/>
                  <a:pt x="147" y="224"/>
                </a:cubicBezTo>
                <a:cubicBezTo>
                  <a:pt x="147" y="208"/>
                  <a:pt x="147" y="208"/>
                  <a:pt x="147" y="208"/>
                </a:cubicBezTo>
                <a:cubicBezTo>
                  <a:pt x="99" y="208"/>
                  <a:pt x="99" y="208"/>
                  <a:pt x="99" y="208"/>
                </a:cubicBezTo>
                <a:cubicBezTo>
                  <a:pt x="99" y="224"/>
                  <a:pt x="99" y="224"/>
                  <a:pt x="99" y="224"/>
                </a:cubicBezTo>
                <a:close/>
                <a:moveTo>
                  <a:pt x="147" y="29"/>
                </a:moveTo>
                <a:cubicBezTo>
                  <a:pt x="147" y="106"/>
                  <a:pt x="147" y="106"/>
                  <a:pt x="147" y="106"/>
                </a:cubicBezTo>
                <a:cubicBezTo>
                  <a:pt x="147" y="104"/>
                  <a:pt x="147" y="104"/>
                  <a:pt x="147" y="104"/>
                </a:cubicBezTo>
                <a:cubicBezTo>
                  <a:pt x="137" y="107"/>
                  <a:pt x="137" y="107"/>
                  <a:pt x="137" y="107"/>
                </a:cubicBezTo>
                <a:cubicBezTo>
                  <a:pt x="138" y="118"/>
                  <a:pt x="138" y="118"/>
                  <a:pt x="138" y="118"/>
                </a:cubicBezTo>
                <a:cubicBezTo>
                  <a:pt x="127" y="121"/>
                  <a:pt x="127" y="121"/>
                  <a:pt x="127" y="121"/>
                </a:cubicBezTo>
                <a:cubicBezTo>
                  <a:pt x="127" y="131"/>
                  <a:pt x="127" y="131"/>
                  <a:pt x="127" y="131"/>
                </a:cubicBezTo>
                <a:cubicBezTo>
                  <a:pt x="138" y="128"/>
                  <a:pt x="138" y="128"/>
                  <a:pt x="138" y="128"/>
                </a:cubicBezTo>
                <a:cubicBezTo>
                  <a:pt x="138" y="139"/>
                  <a:pt x="138" y="139"/>
                  <a:pt x="138" y="139"/>
                </a:cubicBezTo>
                <a:cubicBezTo>
                  <a:pt x="147" y="137"/>
                  <a:pt x="147" y="137"/>
                  <a:pt x="147" y="137"/>
                </a:cubicBezTo>
                <a:cubicBezTo>
                  <a:pt x="147" y="194"/>
                  <a:pt x="147" y="194"/>
                  <a:pt x="147" y="194"/>
                </a:cubicBezTo>
                <a:cubicBezTo>
                  <a:pt x="99" y="194"/>
                  <a:pt x="99" y="194"/>
                  <a:pt x="99" y="194"/>
                </a:cubicBezTo>
                <a:cubicBezTo>
                  <a:pt x="99" y="157"/>
                  <a:pt x="99" y="157"/>
                  <a:pt x="99" y="157"/>
                </a:cubicBezTo>
                <a:cubicBezTo>
                  <a:pt x="100" y="157"/>
                  <a:pt x="101" y="157"/>
                  <a:pt x="102" y="156"/>
                </a:cubicBezTo>
                <a:cubicBezTo>
                  <a:pt x="109" y="155"/>
                  <a:pt x="113" y="151"/>
                  <a:pt x="117" y="145"/>
                </a:cubicBezTo>
                <a:cubicBezTo>
                  <a:pt x="120" y="139"/>
                  <a:pt x="121" y="132"/>
                  <a:pt x="119" y="124"/>
                </a:cubicBezTo>
                <a:cubicBezTo>
                  <a:pt x="118" y="120"/>
                  <a:pt x="116" y="117"/>
                  <a:pt x="114" y="115"/>
                </a:cubicBezTo>
                <a:cubicBezTo>
                  <a:pt x="112" y="114"/>
                  <a:pt x="111" y="113"/>
                  <a:pt x="109" y="113"/>
                </a:cubicBezTo>
                <a:cubicBezTo>
                  <a:pt x="108" y="112"/>
                  <a:pt x="105" y="113"/>
                  <a:pt x="103" y="113"/>
                </a:cubicBezTo>
                <a:cubicBezTo>
                  <a:pt x="101" y="114"/>
                  <a:pt x="100" y="114"/>
                  <a:pt x="99" y="115"/>
                </a:cubicBezTo>
                <a:cubicBezTo>
                  <a:pt x="99" y="93"/>
                  <a:pt x="99" y="93"/>
                  <a:pt x="99" y="93"/>
                </a:cubicBezTo>
                <a:cubicBezTo>
                  <a:pt x="100" y="93"/>
                  <a:pt x="100" y="93"/>
                  <a:pt x="100" y="93"/>
                </a:cubicBezTo>
                <a:cubicBezTo>
                  <a:pt x="102" y="93"/>
                  <a:pt x="103" y="93"/>
                  <a:pt x="104" y="94"/>
                </a:cubicBezTo>
                <a:cubicBezTo>
                  <a:pt x="105" y="94"/>
                  <a:pt x="106" y="95"/>
                  <a:pt x="106" y="97"/>
                </a:cubicBezTo>
                <a:cubicBezTo>
                  <a:pt x="106" y="98"/>
                  <a:pt x="106" y="99"/>
                  <a:pt x="105" y="100"/>
                </a:cubicBezTo>
                <a:cubicBezTo>
                  <a:pt x="108" y="99"/>
                  <a:pt x="110" y="98"/>
                  <a:pt x="111" y="97"/>
                </a:cubicBezTo>
                <a:cubicBezTo>
                  <a:pt x="112" y="95"/>
                  <a:pt x="112" y="93"/>
                  <a:pt x="111" y="92"/>
                </a:cubicBezTo>
                <a:cubicBezTo>
                  <a:pt x="111" y="90"/>
                  <a:pt x="110" y="89"/>
                  <a:pt x="107" y="88"/>
                </a:cubicBezTo>
                <a:cubicBezTo>
                  <a:pt x="105" y="87"/>
                  <a:pt x="103" y="87"/>
                  <a:pt x="100" y="88"/>
                </a:cubicBezTo>
                <a:cubicBezTo>
                  <a:pt x="99" y="88"/>
                  <a:pt x="99" y="88"/>
                  <a:pt x="99" y="88"/>
                </a:cubicBezTo>
                <a:cubicBezTo>
                  <a:pt x="99" y="29"/>
                  <a:pt x="99" y="29"/>
                  <a:pt x="99" y="29"/>
                </a:cubicBezTo>
                <a:cubicBezTo>
                  <a:pt x="147" y="29"/>
                  <a:pt x="147" y="29"/>
                  <a:pt x="147" y="29"/>
                </a:cubicBezTo>
                <a:close/>
                <a:moveTo>
                  <a:pt x="99" y="150"/>
                </a:moveTo>
                <a:cubicBezTo>
                  <a:pt x="100" y="150"/>
                  <a:pt x="101" y="150"/>
                  <a:pt x="101" y="150"/>
                </a:cubicBezTo>
                <a:cubicBezTo>
                  <a:pt x="105" y="149"/>
                  <a:pt x="107" y="146"/>
                  <a:pt x="109" y="142"/>
                </a:cubicBezTo>
                <a:cubicBezTo>
                  <a:pt x="110" y="137"/>
                  <a:pt x="111" y="133"/>
                  <a:pt x="110" y="129"/>
                </a:cubicBezTo>
                <a:cubicBezTo>
                  <a:pt x="108" y="123"/>
                  <a:pt x="106" y="120"/>
                  <a:pt x="103" y="121"/>
                </a:cubicBezTo>
                <a:cubicBezTo>
                  <a:pt x="101" y="121"/>
                  <a:pt x="100" y="122"/>
                  <a:pt x="99" y="123"/>
                </a:cubicBezTo>
                <a:lnTo>
                  <a:pt x="99" y="150"/>
                </a:lnTo>
                <a:close/>
                <a:moveTo>
                  <a:pt x="99" y="0"/>
                </a:moveTo>
                <a:cubicBezTo>
                  <a:pt x="23" y="0"/>
                  <a:pt x="23" y="0"/>
                  <a:pt x="23" y="0"/>
                </a:cubicBezTo>
                <a:cubicBezTo>
                  <a:pt x="10" y="0"/>
                  <a:pt x="0" y="10"/>
                  <a:pt x="0" y="23"/>
                </a:cubicBezTo>
                <a:cubicBezTo>
                  <a:pt x="0" y="200"/>
                  <a:pt x="0" y="200"/>
                  <a:pt x="0" y="200"/>
                </a:cubicBezTo>
                <a:cubicBezTo>
                  <a:pt x="0" y="213"/>
                  <a:pt x="10" y="224"/>
                  <a:pt x="23" y="224"/>
                </a:cubicBezTo>
                <a:cubicBezTo>
                  <a:pt x="99" y="224"/>
                  <a:pt x="99" y="224"/>
                  <a:pt x="99" y="224"/>
                </a:cubicBezTo>
                <a:cubicBezTo>
                  <a:pt x="99" y="208"/>
                  <a:pt x="99" y="208"/>
                  <a:pt x="99" y="208"/>
                </a:cubicBezTo>
                <a:cubicBezTo>
                  <a:pt x="37" y="208"/>
                  <a:pt x="37" y="208"/>
                  <a:pt x="37" y="208"/>
                </a:cubicBezTo>
                <a:cubicBezTo>
                  <a:pt x="37" y="208"/>
                  <a:pt x="37" y="208"/>
                  <a:pt x="37" y="208"/>
                </a:cubicBezTo>
                <a:cubicBezTo>
                  <a:pt x="26" y="208"/>
                  <a:pt x="17" y="199"/>
                  <a:pt x="17" y="189"/>
                </a:cubicBezTo>
                <a:cubicBezTo>
                  <a:pt x="17" y="35"/>
                  <a:pt x="17" y="35"/>
                  <a:pt x="17" y="35"/>
                </a:cubicBezTo>
                <a:cubicBezTo>
                  <a:pt x="17" y="24"/>
                  <a:pt x="26" y="16"/>
                  <a:pt x="37" y="16"/>
                </a:cubicBezTo>
                <a:cubicBezTo>
                  <a:pt x="99" y="16"/>
                  <a:pt x="99" y="16"/>
                  <a:pt x="99" y="16"/>
                </a:cubicBezTo>
                <a:cubicBezTo>
                  <a:pt x="99" y="0"/>
                  <a:pt x="99" y="0"/>
                  <a:pt x="99" y="0"/>
                </a:cubicBezTo>
                <a:close/>
                <a:moveTo>
                  <a:pt x="99" y="29"/>
                </a:moveTo>
                <a:cubicBezTo>
                  <a:pt x="99" y="88"/>
                  <a:pt x="99" y="88"/>
                  <a:pt x="99" y="88"/>
                </a:cubicBezTo>
                <a:cubicBezTo>
                  <a:pt x="93" y="89"/>
                  <a:pt x="89" y="93"/>
                  <a:pt x="85" y="97"/>
                </a:cubicBezTo>
                <a:cubicBezTo>
                  <a:pt x="82" y="102"/>
                  <a:pt x="80" y="109"/>
                  <a:pt x="79" y="116"/>
                </a:cubicBezTo>
                <a:cubicBezTo>
                  <a:pt x="78" y="120"/>
                  <a:pt x="78" y="124"/>
                  <a:pt x="79" y="129"/>
                </a:cubicBezTo>
                <a:cubicBezTo>
                  <a:pt x="79" y="134"/>
                  <a:pt x="80" y="138"/>
                  <a:pt x="81" y="142"/>
                </a:cubicBezTo>
                <a:cubicBezTo>
                  <a:pt x="81" y="144"/>
                  <a:pt x="81" y="144"/>
                  <a:pt x="81" y="144"/>
                </a:cubicBezTo>
                <a:cubicBezTo>
                  <a:pt x="82" y="146"/>
                  <a:pt x="82" y="148"/>
                  <a:pt x="83" y="150"/>
                </a:cubicBezTo>
                <a:cubicBezTo>
                  <a:pt x="86" y="156"/>
                  <a:pt x="92" y="158"/>
                  <a:pt x="99" y="157"/>
                </a:cubicBezTo>
                <a:cubicBezTo>
                  <a:pt x="99" y="194"/>
                  <a:pt x="99" y="194"/>
                  <a:pt x="99" y="194"/>
                </a:cubicBezTo>
                <a:cubicBezTo>
                  <a:pt x="46" y="194"/>
                  <a:pt x="46" y="194"/>
                  <a:pt x="46" y="194"/>
                </a:cubicBezTo>
                <a:cubicBezTo>
                  <a:pt x="37" y="194"/>
                  <a:pt x="30" y="187"/>
                  <a:pt x="30" y="179"/>
                </a:cubicBezTo>
                <a:cubicBezTo>
                  <a:pt x="30" y="45"/>
                  <a:pt x="30" y="45"/>
                  <a:pt x="30" y="45"/>
                </a:cubicBezTo>
                <a:cubicBezTo>
                  <a:pt x="30" y="36"/>
                  <a:pt x="37" y="29"/>
                  <a:pt x="46" y="29"/>
                </a:cubicBezTo>
                <a:cubicBezTo>
                  <a:pt x="99" y="29"/>
                  <a:pt x="99" y="29"/>
                  <a:pt x="99" y="29"/>
                </a:cubicBezTo>
                <a:close/>
                <a:moveTo>
                  <a:pt x="99" y="93"/>
                </a:moveTo>
                <a:cubicBezTo>
                  <a:pt x="99" y="115"/>
                  <a:pt x="99" y="115"/>
                  <a:pt x="99" y="115"/>
                </a:cubicBezTo>
                <a:cubicBezTo>
                  <a:pt x="98" y="115"/>
                  <a:pt x="97" y="116"/>
                  <a:pt x="96" y="118"/>
                </a:cubicBezTo>
                <a:cubicBezTo>
                  <a:pt x="94" y="120"/>
                  <a:pt x="93" y="122"/>
                  <a:pt x="94" y="125"/>
                </a:cubicBezTo>
                <a:cubicBezTo>
                  <a:pt x="94" y="127"/>
                  <a:pt x="95" y="128"/>
                  <a:pt x="97" y="129"/>
                </a:cubicBezTo>
                <a:cubicBezTo>
                  <a:pt x="97" y="127"/>
                  <a:pt x="98" y="125"/>
                  <a:pt x="99" y="123"/>
                </a:cubicBezTo>
                <a:cubicBezTo>
                  <a:pt x="99" y="150"/>
                  <a:pt x="99" y="150"/>
                  <a:pt x="99" y="150"/>
                </a:cubicBezTo>
                <a:cubicBezTo>
                  <a:pt x="98" y="150"/>
                  <a:pt x="97" y="149"/>
                  <a:pt x="96" y="149"/>
                </a:cubicBezTo>
                <a:cubicBezTo>
                  <a:pt x="95" y="148"/>
                  <a:pt x="94" y="146"/>
                  <a:pt x="93" y="142"/>
                </a:cubicBezTo>
                <a:cubicBezTo>
                  <a:pt x="92" y="140"/>
                  <a:pt x="92" y="137"/>
                  <a:pt x="91" y="133"/>
                </a:cubicBezTo>
                <a:cubicBezTo>
                  <a:pt x="91" y="128"/>
                  <a:pt x="90" y="124"/>
                  <a:pt x="90" y="119"/>
                </a:cubicBezTo>
                <a:cubicBezTo>
                  <a:pt x="90" y="111"/>
                  <a:pt x="91" y="104"/>
                  <a:pt x="93" y="100"/>
                </a:cubicBezTo>
                <a:cubicBezTo>
                  <a:pt x="95" y="97"/>
                  <a:pt x="97" y="94"/>
                  <a:pt x="99" y="93"/>
                </a:cubicBezTo>
                <a:close/>
              </a:path>
            </a:pathLst>
          </a:cu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sz="2805">
              <a:solidFill>
                <a:schemeClr val="lt1"/>
              </a:solidFill>
            </a:endParaRPr>
          </a:p>
        </p:txBody>
      </p:sp>
      <p:sp>
        <p:nvSpPr>
          <p:cNvPr id="80" name="Freeform 77"/>
          <p:cNvSpPr/>
          <p:nvPr/>
        </p:nvSpPr>
        <p:spPr bwMode="auto">
          <a:xfrm>
            <a:off x="7562633" y="2785424"/>
            <a:ext cx="214257" cy="160339"/>
          </a:xfrm>
          <a:custGeom>
            <a:avLst/>
            <a:gdLst>
              <a:gd name="T0" fmla="*/ 69 w 98"/>
              <a:gd name="T1" fmla="*/ 0 h 74"/>
              <a:gd name="T2" fmla="*/ 49 w 98"/>
              <a:gd name="T3" fmla="*/ 8 h 74"/>
              <a:gd name="T4" fmla="*/ 30 w 98"/>
              <a:gd name="T5" fmla="*/ 0 h 74"/>
              <a:gd name="T6" fmla="*/ 0 w 98"/>
              <a:gd name="T7" fmla="*/ 29 h 74"/>
              <a:gd name="T8" fmla="*/ 51 w 98"/>
              <a:gd name="T9" fmla="*/ 74 h 74"/>
              <a:gd name="T10" fmla="*/ 98 w 98"/>
              <a:gd name="T11" fmla="*/ 29 h 74"/>
              <a:gd name="T12" fmla="*/ 69 w 98"/>
              <a:gd name="T13" fmla="*/ 0 h 74"/>
            </a:gdLst>
            <a:ahLst/>
            <a:cxnLst>
              <a:cxn ang="0">
                <a:pos x="T0" y="T1"/>
              </a:cxn>
              <a:cxn ang="0">
                <a:pos x="T2" y="T3"/>
              </a:cxn>
              <a:cxn ang="0">
                <a:pos x="T4" y="T5"/>
              </a:cxn>
              <a:cxn ang="0">
                <a:pos x="T6" y="T7"/>
              </a:cxn>
              <a:cxn ang="0">
                <a:pos x="T8" y="T9"/>
              </a:cxn>
              <a:cxn ang="0">
                <a:pos x="T10" y="T11"/>
              </a:cxn>
              <a:cxn ang="0">
                <a:pos x="T12" y="T13"/>
              </a:cxn>
            </a:cxnLst>
            <a:rect l="0" t="0" r="r" b="b"/>
            <a:pathLst>
              <a:path w="98" h="74">
                <a:moveTo>
                  <a:pt x="69" y="0"/>
                </a:moveTo>
                <a:cubicBezTo>
                  <a:pt x="61" y="0"/>
                  <a:pt x="54" y="3"/>
                  <a:pt x="49" y="8"/>
                </a:cubicBezTo>
                <a:cubicBezTo>
                  <a:pt x="44" y="3"/>
                  <a:pt x="37" y="0"/>
                  <a:pt x="30" y="0"/>
                </a:cubicBezTo>
                <a:cubicBezTo>
                  <a:pt x="13" y="0"/>
                  <a:pt x="0" y="13"/>
                  <a:pt x="0" y="29"/>
                </a:cubicBezTo>
                <a:cubicBezTo>
                  <a:pt x="0" y="47"/>
                  <a:pt x="15" y="74"/>
                  <a:pt x="51" y="74"/>
                </a:cubicBezTo>
                <a:cubicBezTo>
                  <a:pt x="88" y="74"/>
                  <a:pt x="98" y="45"/>
                  <a:pt x="98" y="29"/>
                </a:cubicBezTo>
                <a:cubicBezTo>
                  <a:pt x="98" y="13"/>
                  <a:pt x="85" y="0"/>
                  <a:pt x="69" y="0"/>
                </a:cubicBezTo>
                <a:close/>
              </a:path>
            </a:pathLst>
          </a:cu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sz="2805">
              <a:solidFill>
                <a:schemeClr val="lt1"/>
              </a:solidFill>
            </a:endParaRPr>
          </a:p>
        </p:txBody>
      </p:sp>
      <p:sp>
        <p:nvSpPr>
          <p:cNvPr id="81" name="Freeform 78"/>
          <p:cNvSpPr/>
          <p:nvPr/>
        </p:nvSpPr>
        <p:spPr bwMode="auto">
          <a:xfrm>
            <a:off x="7657857" y="2744150"/>
            <a:ext cx="58723" cy="73025"/>
          </a:xfrm>
          <a:custGeom>
            <a:avLst/>
            <a:gdLst>
              <a:gd name="T0" fmla="*/ 6 w 27"/>
              <a:gd name="T1" fmla="*/ 34 h 34"/>
              <a:gd name="T2" fmla="*/ 13 w 27"/>
              <a:gd name="T3" fmla="*/ 0 h 34"/>
              <a:gd name="T4" fmla="*/ 27 w 27"/>
              <a:gd name="T5" fmla="*/ 3 h 34"/>
              <a:gd name="T6" fmla="*/ 6 w 27"/>
              <a:gd name="T7" fmla="*/ 34 h 34"/>
            </a:gdLst>
            <a:ahLst/>
            <a:cxnLst>
              <a:cxn ang="0">
                <a:pos x="T0" y="T1"/>
              </a:cxn>
              <a:cxn ang="0">
                <a:pos x="T2" y="T3"/>
              </a:cxn>
              <a:cxn ang="0">
                <a:pos x="T4" y="T5"/>
              </a:cxn>
              <a:cxn ang="0">
                <a:pos x="T6" y="T7"/>
              </a:cxn>
            </a:cxnLst>
            <a:rect l="0" t="0" r="r" b="b"/>
            <a:pathLst>
              <a:path w="27" h="34">
                <a:moveTo>
                  <a:pt x="6" y="34"/>
                </a:moveTo>
                <a:cubicBezTo>
                  <a:pt x="0" y="22"/>
                  <a:pt x="4" y="9"/>
                  <a:pt x="13" y="0"/>
                </a:cubicBezTo>
                <a:cubicBezTo>
                  <a:pt x="27" y="3"/>
                  <a:pt x="27" y="3"/>
                  <a:pt x="27" y="3"/>
                </a:cubicBezTo>
                <a:cubicBezTo>
                  <a:pt x="14" y="10"/>
                  <a:pt x="6" y="18"/>
                  <a:pt x="6" y="34"/>
                </a:cubicBezTo>
                <a:close/>
              </a:path>
            </a:pathLst>
          </a:cu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sz="2805">
              <a:solidFill>
                <a:schemeClr val="lt1"/>
              </a:solidFill>
            </a:endParaRPr>
          </a:p>
        </p:txBody>
      </p:sp>
      <p:sp>
        <p:nvSpPr>
          <p:cNvPr id="82" name="Freeform 79"/>
          <p:cNvSpPr>
            <a:spLocks noEditPoints="1"/>
          </p:cNvSpPr>
          <p:nvPr/>
        </p:nvSpPr>
        <p:spPr bwMode="auto">
          <a:xfrm>
            <a:off x="7324570" y="4080824"/>
            <a:ext cx="225367" cy="312739"/>
          </a:xfrm>
          <a:custGeom>
            <a:avLst/>
            <a:gdLst>
              <a:gd name="T0" fmla="*/ 87 w 103"/>
              <a:gd name="T1" fmla="*/ 88 h 143"/>
              <a:gd name="T2" fmla="*/ 103 w 103"/>
              <a:gd name="T3" fmla="*/ 112 h 143"/>
              <a:gd name="T4" fmla="*/ 102 w 103"/>
              <a:gd name="T5" fmla="*/ 143 h 143"/>
              <a:gd name="T6" fmla="*/ 87 w 103"/>
              <a:gd name="T7" fmla="*/ 137 h 143"/>
              <a:gd name="T8" fmla="*/ 87 w 103"/>
              <a:gd name="T9" fmla="*/ 134 h 143"/>
              <a:gd name="T10" fmla="*/ 91 w 103"/>
              <a:gd name="T11" fmla="*/ 136 h 143"/>
              <a:gd name="T12" fmla="*/ 100 w 103"/>
              <a:gd name="T13" fmla="*/ 130 h 143"/>
              <a:gd name="T14" fmla="*/ 100 w 103"/>
              <a:gd name="T15" fmla="*/ 113 h 143"/>
              <a:gd name="T16" fmla="*/ 100 w 103"/>
              <a:gd name="T17" fmla="*/ 113 h 143"/>
              <a:gd name="T18" fmla="*/ 99 w 103"/>
              <a:gd name="T19" fmla="*/ 111 h 143"/>
              <a:gd name="T20" fmla="*/ 92 w 103"/>
              <a:gd name="T21" fmla="*/ 110 h 143"/>
              <a:gd name="T22" fmla="*/ 90 w 103"/>
              <a:gd name="T23" fmla="*/ 116 h 143"/>
              <a:gd name="T24" fmla="*/ 87 w 103"/>
              <a:gd name="T25" fmla="*/ 115 h 143"/>
              <a:gd name="T26" fmla="*/ 87 w 103"/>
              <a:gd name="T27" fmla="*/ 88 h 143"/>
              <a:gd name="T28" fmla="*/ 73 w 103"/>
              <a:gd name="T29" fmla="*/ 132 h 143"/>
              <a:gd name="T30" fmla="*/ 32 w 103"/>
              <a:gd name="T31" fmla="*/ 70 h 143"/>
              <a:gd name="T32" fmla="*/ 28 w 103"/>
              <a:gd name="T33" fmla="*/ 68 h 143"/>
              <a:gd name="T34" fmla="*/ 28 w 103"/>
              <a:gd name="T35" fmla="*/ 67 h 143"/>
              <a:gd name="T36" fmla="*/ 28 w 103"/>
              <a:gd name="T37" fmla="*/ 63 h 143"/>
              <a:gd name="T38" fmla="*/ 29 w 103"/>
              <a:gd name="T39" fmla="*/ 65 h 143"/>
              <a:gd name="T40" fmla="*/ 34 w 103"/>
              <a:gd name="T41" fmla="*/ 66 h 143"/>
              <a:gd name="T42" fmla="*/ 41 w 103"/>
              <a:gd name="T43" fmla="*/ 61 h 143"/>
              <a:gd name="T44" fmla="*/ 41 w 103"/>
              <a:gd name="T45" fmla="*/ 61 h 143"/>
              <a:gd name="T46" fmla="*/ 37 w 103"/>
              <a:gd name="T47" fmla="*/ 59 h 143"/>
              <a:gd name="T48" fmla="*/ 28 w 103"/>
              <a:gd name="T49" fmla="*/ 45 h 143"/>
              <a:gd name="T50" fmla="*/ 28 w 103"/>
              <a:gd name="T51" fmla="*/ 26 h 143"/>
              <a:gd name="T52" fmla="*/ 39 w 103"/>
              <a:gd name="T53" fmla="*/ 19 h 143"/>
              <a:gd name="T54" fmla="*/ 44 w 103"/>
              <a:gd name="T55" fmla="*/ 21 h 143"/>
              <a:gd name="T56" fmla="*/ 61 w 103"/>
              <a:gd name="T57" fmla="*/ 46 h 143"/>
              <a:gd name="T58" fmla="*/ 61 w 103"/>
              <a:gd name="T59" fmla="*/ 50 h 143"/>
              <a:gd name="T60" fmla="*/ 87 w 103"/>
              <a:gd name="T61" fmla="*/ 88 h 143"/>
              <a:gd name="T62" fmla="*/ 87 w 103"/>
              <a:gd name="T63" fmla="*/ 115 h 143"/>
              <a:gd name="T64" fmla="*/ 84 w 103"/>
              <a:gd name="T65" fmla="*/ 116 h 143"/>
              <a:gd name="T66" fmla="*/ 82 w 103"/>
              <a:gd name="T67" fmla="*/ 122 h 143"/>
              <a:gd name="T68" fmla="*/ 75 w 103"/>
              <a:gd name="T69" fmla="*/ 121 h 143"/>
              <a:gd name="T70" fmla="*/ 74 w 103"/>
              <a:gd name="T71" fmla="*/ 128 h 143"/>
              <a:gd name="T72" fmla="*/ 75 w 103"/>
              <a:gd name="T73" fmla="*/ 130 h 143"/>
              <a:gd name="T74" fmla="*/ 87 w 103"/>
              <a:gd name="T75" fmla="*/ 134 h 143"/>
              <a:gd name="T76" fmla="*/ 87 w 103"/>
              <a:gd name="T77" fmla="*/ 137 h 143"/>
              <a:gd name="T78" fmla="*/ 73 w 103"/>
              <a:gd name="T79" fmla="*/ 132 h 143"/>
              <a:gd name="T80" fmla="*/ 28 w 103"/>
              <a:gd name="T81" fmla="*/ 4 h 143"/>
              <a:gd name="T82" fmla="*/ 28 w 103"/>
              <a:gd name="T83" fmla="*/ 24 h 143"/>
              <a:gd name="T84" fmla="*/ 36 w 103"/>
              <a:gd name="T85" fmla="*/ 15 h 143"/>
              <a:gd name="T86" fmla="*/ 32 w 103"/>
              <a:gd name="T87" fmla="*/ 8 h 143"/>
              <a:gd name="T88" fmla="*/ 28 w 103"/>
              <a:gd name="T89" fmla="*/ 4 h 143"/>
              <a:gd name="T90" fmla="*/ 28 w 103"/>
              <a:gd name="T91" fmla="*/ 67 h 143"/>
              <a:gd name="T92" fmla="*/ 11 w 103"/>
              <a:gd name="T93" fmla="*/ 43 h 143"/>
              <a:gd name="T94" fmla="*/ 11 w 103"/>
              <a:gd name="T95" fmla="*/ 37 h 143"/>
              <a:gd name="T96" fmla="*/ 5 w 103"/>
              <a:gd name="T97" fmla="*/ 27 h 143"/>
              <a:gd name="T98" fmla="*/ 9 w 103"/>
              <a:gd name="T99" fmla="*/ 4 h 143"/>
              <a:gd name="T100" fmla="*/ 28 w 103"/>
              <a:gd name="T101" fmla="*/ 4 h 143"/>
              <a:gd name="T102" fmla="*/ 28 w 103"/>
              <a:gd name="T103" fmla="*/ 24 h 143"/>
              <a:gd name="T104" fmla="*/ 21 w 103"/>
              <a:gd name="T105" fmla="*/ 31 h 143"/>
              <a:gd name="T106" fmla="*/ 28 w 103"/>
              <a:gd name="T107" fmla="*/ 26 h 143"/>
              <a:gd name="T108" fmla="*/ 28 w 103"/>
              <a:gd name="T109" fmla="*/ 45 h 143"/>
              <a:gd name="T110" fmla="*/ 22 w 103"/>
              <a:gd name="T111" fmla="*/ 37 h 143"/>
              <a:gd name="T112" fmla="*/ 22 w 103"/>
              <a:gd name="T113" fmla="*/ 33 h 143"/>
              <a:gd name="T114" fmla="*/ 15 w 103"/>
              <a:gd name="T115" fmla="*/ 37 h 143"/>
              <a:gd name="T116" fmla="*/ 14 w 103"/>
              <a:gd name="T117" fmla="*/ 43 h 143"/>
              <a:gd name="T118" fmla="*/ 28 w 103"/>
              <a:gd name="T119" fmla="*/ 63 h 143"/>
              <a:gd name="T120" fmla="*/ 28 w 103"/>
              <a:gd name="T121" fmla="*/ 67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3" h="143">
                <a:moveTo>
                  <a:pt x="87" y="88"/>
                </a:moveTo>
                <a:cubicBezTo>
                  <a:pt x="103" y="112"/>
                  <a:pt x="103" y="112"/>
                  <a:pt x="103" y="112"/>
                </a:cubicBezTo>
                <a:cubicBezTo>
                  <a:pt x="102" y="143"/>
                  <a:pt x="102" y="143"/>
                  <a:pt x="102" y="143"/>
                </a:cubicBezTo>
                <a:cubicBezTo>
                  <a:pt x="87" y="137"/>
                  <a:pt x="87" y="137"/>
                  <a:pt x="87" y="137"/>
                </a:cubicBezTo>
                <a:cubicBezTo>
                  <a:pt x="87" y="134"/>
                  <a:pt x="87" y="134"/>
                  <a:pt x="87" y="134"/>
                </a:cubicBezTo>
                <a:cubicBezTo>
                  <a:pt x="91" y="136"/>
                  <a:pt x="91" y="136"/>
                  <a:pt x="91" y="136"/>
                </a:cubicBezTo>
                <a:cubicBezTo>
                  <a:pt x="100" y="130"/>
                  <a:pt x="100" y="130"/>
                  <a:pt x="100" y="130"/>
                </a:cubicBezTo>
                <a:cubicBezTo>
                  <a:pt x="100" y="113"/>
                  <a:pt x="100" y="113"/>
                  <a:pt x="100" y="113"/>
                </a:cubicBezTo>
                <a:cubicBezTo>
                  <a:pt x="100" y="113"/>
                  <a:pt x="100" y="113"/>
                  <a:pt x="100" y="113"/>
                </a:cubicBezTo>
                <a:cubicBezTo>
                  <a:pt x="99" y="111"/>
                  <a:pt x="99" y="111"/>
                  <a:pt x="99" y="111"/>
                </a:cubicBezTo>
                <a:cubicBezTo>
                  <a:pt x="98" y="109"/>
                  <a:pt x="95" y="108"/>
                  <a:pt x="92" y="110"/>
                </a:cubicBezTo>
                <a:cubicBezTo>
                  <a:pt x="90" y="111"/>
                  <a:pt x="89" y="114"/>
                  <a:pt x="90" y="116"/>
                </a:cubicBezTo>
                <a:cubicBezTo>
                  <a:pt x="89" y="115"/>
                  <a:pt x="88" y="115"/>
                  <a:pt x="87" y="115"/>
                </a:cubicBezTo>
                <a:lnTo>
                  <a:pt x="87" y="88"/>
                </a:lnTo>
                <a:close/>
                <a:moveTo>
                  <a:pt x="73" y="132"/>
                </a:moveTo>
                <a:cubicBezTo>
                  <a:pt x="32" y="70"/>
                  <a:pt x="32" y="70"/>
                  <a:pt x="32" y="70"/>
                </a:cubicBezTo>
                <a:cubicBezTo>
                  <a:pt x="30" y="70"/>
                  <a:pt x="29" y="69"/>
                  <a:pt x="28" y="68"/>
                </a:cubicBezTo>
                <a:cubicBezTo>
                  <a:pt x="28" y="67"/>
                  <a:pt x="28" y="67"/>
                  <a:pt x="28" y="67"/>
                </a:cubicBezTo>
                <a:cubicBezTo>
                  <a:pt x="28" y="63"/>
                  <a:pt x="28" y="63"/>
                  <a:pt x="28" y="63"/>
                </a:cubicBezTo>
                <a:cubicBezTo>
                  <a:pt x="29" y="65"/>
                  <a:pt x="29" y="65"/>
                  <a:pt x="29" y="65"/>
                </a:cubicBezTo>
                <a:cubicBezTo>
                  <a:pt x="30" y="67"/>
                  <a:pt x="33" y="67"/>
                  <a:pt x="34" y="66"/>
                </a:cubicBezTo>
                <a:cubicBezTo>
                  <a:pt x="41" y="61"/>
                  <a:pt x="41" y="61"/>
                  <a:pt x="41" y="61"/>
                </a:cubicBezTo>
                <a:cubicBezTo>
                  <a:pt x="41" y="61"/>
                  <a:pt x="41" y="61"/>
                  <a:pt x="41" y="61"/>
                </a:cubicBezTo>
                <a:cubicBezTo>
                  <a:pt x="40" y="61"/>
                  <a:pt x="38" y="61"/>
                  <a:pt x="37" y="59"/>
                </a:cubicBezTo>
                <a:cubicBezTo>
                  <a:pt x="28" y="45"/>
                  <a:pt x="28" y="45"/>
                  <a:pt x="28" y="45"/>
                </a:cubicBezTo>
                <a:cubicBezTo>
                  <a:pt x="28" y="26"/>
                  <a:pt x="28" y="26"/>
                  <a:pt x="28" y="26"/>
                </a:cubicBezTo>
                <a:cubicBezTo>
                  <a:pt x="39" y="19"/>
                  <a:pt x="39" y="19"/>
                  <a:pt x="39" y="19"/>
                </a:cubicBezTo>
                <a:cubicBezTo>
                  <a:pt x="41" y="18"/>
                  <a:pt x="43" y="19"/>
                  <a:pt x="44" y="21"/>
                </a:cubicBezTo>
                <a:cubicBezTo>
                  <a:pt x="61" y="46"/>
                  <a:pt x="61" y="46"/>
                  <a:pt x="61" y="46"/>
                </a:cubicBezTo>
                <a:cubicBezTo>
                  <a:pt x="62" y="47"/>
                  <a:pt x="62" y="49"/>
                  <a:pt x="61" y="50"/>
                </a:cubicBezTo>
                <a:cubicBezTo>
                  <a:pt x="87" y="88"/>
                  <a:pt x="87" y="88"/>
                  <a:pt x="87" y="88"/>
                </a:cubicBezTo>
                <a:cubicBezTo>
                  <a:pt x="87" y="115"/>
                  <a:pt x="87" y="115"/>
                  <a:pt x="87" y="115"/>
                </a:cubicBezTo>
                <a:cubicBezTo>
                  <a:pt x="86" y="115"/>
                  <a:pt x="85" y="115"/>
                  <a:pt x="84" y="116"/>
                </a:cubicBezTo>
                <a:cubicBezTo>
                  <a:pt x="82" y="117"/>
                  <a:pt x="81" y="120"/>
                  <a:pt x="82" y="122"/>
                </a:cubicBezTo>
                <a:cubicBezTo>
                  <a:pt x="80" y="120"/>
                  <a:pt x="77" y="120"/>
                  <a:pt x="75" y="121"/>
                </a:cubicBezTo>
                <a:cubicBezTo>
                  <a:pt x="73" y="123"/>
                  <a:pt x="72" y="126"/>
                  <a:pt x="74" y="128"/>
                </a:cubicBezTo>
                <a:cubicBezTo>
                  <a:pt x="75" y="130"/>
                  <a:pt x="75" y="130"/>
                  <a:pt x="75" y="130"/>
                </a:cubicBezTo>
                <a:cubicBezTo>
                  <a:pt x="87" y="134"/>
                  <a:pt x="87" y="134"/>
                  <a:pt x="87" y="134"/>
                </a:cubicBezTo>
                <a:cubicBezTo>
                  <a:pt x="87" y="137"/>
                  <a:pt x="87" y="137"/>
                  <a:pt x="87" y="137"/>
                </a:cubicBezTo>
                <a:cubicBezTo>
                  <a:pt x="73" y="132"/>
                  <a:pt x="73" y="132"/>
                  <a:pt x="73" y="132"/>
                </a:cubicBezTo>
                <a:close/>
                <a:moveTo>
                  <a:pt x="28" y="4"/>
                </a:moveTo>
                <a:cubicBezTo>
                  <a:pt x="28" y="24"/>
                  <a:pt x="28" y="24"/>
                  <a:pt x="28" y="24"/>
                </a:cubicBezTo>
                <a:cubicBezTo>
                  <a:pt x="36" y="15"/>
                  <a:pt x="36" y="15"/>
                  <a:pt x="36" y="15"/>
                </a:cubicBezTo>
                <a:cubicBezTo>
                  <a:pt x="32" y="8"/>
                  <a:pt x="32" y="8"/>
                  <a:pt x="32" y="8"/>
                </a:cubicBezTo>
                <a:cubicBezTo>
                  <a:pt x="31" y="7"/>
                  <a:pt x="29" y="5"/>
                  <a:pt x="28" y="4"/>
                </a:cubicBezTo>
                <a:close/>
                <a:moveTo>
                  <a:pt x="28" y="67"/>
                </a:moveTo>
                <a:cubicBezTo>
                  <a:pt x="11" y="43"/>
                  <a:pt x="11" y="43"/>
                  <a:pt x="11" y="43"/>
                </a:cubicBezTo>
                <a:cubicBezTo>
                  <a:pt x="10" y="41"/>
                  <a:pt x="10" y="38"/>
                  <a:pt x="11" y="37"/>
                </a:cubicBezTo>
                <a:cubicBezTo>
                  <a:pt x="5" y="27"/>
                  <a:pt x="5" y="27"/>
                  <a:pt x="5" y="27"/>
                </a:cubicBezTo>
                <a:cubicBezTo>
                  <a:pt x="0" y="19"/>
                  <a:pt x="2" y="9"/>
                  <a:pt x="9" y="4"/>
                </a:cubicBezTo>
                <a:cubicBezTo>
                  <a:pt x="15" y="0"/>
                  <a:pt x="22" y="0"/>
                  <a:pt x="28" y="4"/>
                </a:cubicBezTo>
                <a:cubicBezTo>
                  <a:pt x="28" y="24"/>
                  <a:pt x="28" y="24"/>
                  <a:pt x="28" y="24"/>
                </a:cubicBezTo>
                <a:cubicBezTo>
                  <a:pt x="21" y="31"/>
                  <a:pt x="21" y="31"/>
                  <a:pt x="21" y="31"/>
                </a:cubicBezTo>
                <a:cubicBezTo>
                  <a:pt x="28" y="26"/>
                  <a:pt x="28" y="26"/>
                  <a:pt x="28" y="26"/>
                </a:cubicBezTo>
                <a:cubicBezTo>
                  <a:pt x="28" y="45"/>
                  <a:pt x="28" y="45"/>
                  <a:pt x="28" y="45"/>
                </a:cubicBezTo>
                <a:cubicBezTo>
                  <a:pt x="22" y="37"/>
                  <a:pt x="22" y="37"/>
                  <a:pt x="22" y="37"/>
                </a:cubicBezTo>
                <a:cubicBezTo>
                  <a:pt x="21" y="36"/>
                  <a:pt x="21" y="34"/>
                  <a:pt x="22" y="33"/>
                </a:cubicBezTo>
                <a:cubicBezTo>
                  <a:pt x="15" y="37"/>
                  <a:pt x="15" y="37"/>
                  <a:pt x="15" y="37"/>
                </a:cubicBezTo>
                <a:cubicBezTo>
                  <a:pt x="14" y="39"/>
                  <a:pt x="13" y="41"/>
                  <a:pt x="14" y="43"/>
                </a:cubicBezTo>
                <a:cubicBezTo>
                  <a:pt x="28" y="63"/>
                  <a:pt x="28" y="63"/>
                  <a:pt x="28" y="63"/>
                </a:cubicBezTo>
                <a:lnTo>
                  <a:pt x="28" y="67"/>
                </a:lnTo>
                <a:close/>
              </a:path>
            </a:pathLst>
          </a:cu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sz="2805">
              <a:solidFill>
                <a:schemeClr val="lt1"/>
              </a:solidFill>
            </a:endParaRPr>
          </a:p>
        </p:txBody>
      </p:sp>
      <p:sp>
        <p:nvSpPr>
          <p:cNvPr id="83" name="Freeform 80"/>
          <p:cNvSpPr>
            <a:spLocks noEditPoints="1"/>
          </p:cNvSpPr>
          <p:nvPr/>
        </p:nvSpPr>
        <p:spPr bwMode="auto">
          <a:xfrm>
            <a:off x="9056081" y="2477449"/>
            <a:ext cx="282501" cy="309563"/>
          </a:xfrm>
          <a:custGeom>
            <a:avLst/>
            <a:gdLst>
              <a:gd name="T0" fmla="*/ 101 w 130"/>
              <a:gd name="T1" fmla="*/ 65 h 142"/>
              <a:gd name="T2" fmla="*/ 97 w 130"/>
              <a:gd name="T3" fmla="*/ 81 h 142"/>
              <a:gd name="T4" fmla="*/ 97 w 130"/>
              <a:gd name="T5" fmla="*/ 94 h 142"/>
              <a:gd name="T6" fmla="*/ 100 w 130"/>
              <a:gd name="T7" fmla="*/ 95 h 142"/>
              <a:gd name="T8" fmla="*/ 111 w 130"/>
              <a:gd name="T9" fmla="*/ 112 h 142"/>
              <a:gd name="T10" fmla="*/ 97 w 130"/>
              <a:gd name="T11" fmla="*/ 103 h 142"/>
              <a:gd name="T12" fmla="*/ 97 w 130"/>
              <a:gd name="T13" fmla="*/ 28 h 142"/>
              <a:gd name="T14" fmla="*/ 111 w 130"/>
              <a:gd name="T15" fmla="*/ 19 h 142"/>
              <a:gd name="T16" fmla="*/ 100 w 130"/>
              <a:gd name="T17" fmla="*/ 35 h 142"/>
              <a:gd name="T18" fmla="*/ 97 w 130"/>
              <a:gd name="T19" fmla="*/ 36 h 142"/>
              <a:gd name="T20" fmla="*/ 127 w 130"/>
              <a:gd name="T21" fmla="*/ 62 h 142"/>
              <a:gd name="T22" fmla="*/ 108 w 130"/>
              <a:gd name="T23" fmla="*/ 65 h 142"/>
              <a:gd name="T24" fmla="*/ 127 w 130"/>
              <a:gd name="T25" fmla="*/ 69 h 142"/>
              <a:gd name="T26" fmla="*/ 127 w 130"/>
              <a:gd name="T27" fmla="*/ 62 h 142"/>
              <a:gd name="T28" fmla="*/ 67 w 130"/>
              <a:gd name="T29" fmla="*/ 142 h 142"/>
              <a:gd name="T30" fmla="*/ 85 w 130"/>
              <a:gd name="T31" fmla="*/ 95 h 142"/>
              <a:gd name="T32" fmla="*/ 97 w 130"/>
              <a:gd name="T33" fmla="*/ 50 h 142"/>
              <a:gd name="T34" fmla="*/ 65 w 130"/>
              <a:gd name="T35" fmla="*/ 37 h 142"/>
              <a:gd name="T36" fmla="*/ 93 w 130"/>
              <a:gd name="T37" fmla="*/ 65 h 142"/>
              <a:gd name="T38" fmla="*/ 79 w 130"/>
              <a:gd name="T39" fmla="*/ 90 h 142"/>
              <a:gd name="T40" fmla="*/ 78 w 130"/>
              <a:gd name="T41" fmla="*/ 110 h 142"/>
              <a:gd name="T42" fmla="*/ 65 w 130"/>
              <a:gd name="T43" fmla="*/ 142 h 142"/>
              <a:gd name="T44" fmla="*/ 97 w 130"/>
              <a:gd name="T45" fmla="*/ 36 h 142"/>
              <a:gd name="T46" fmla="*/ 95 w 130"/>
              <a:gd name="T47" fmla="*/ 31 h 142"/>
              <a:gd name="T48" fmla="*/ 97 w 130"/>
              <a:gd name="T49" fmla="*/ 94 h 142"/>
              <a:gd name="T50" fmla="*/ 95 w 130"/>
              <a:gd name="T51" fmla="*/ 100 h 142"/>
              <a:gd name="T52" fmla="*/ 97 w 130"/>
              <a:gd name="T53" fmla="*/ 94 h 142"/>
              <a:gd name="T54" fmla="*/ 65 w 130"/>
              <a:gd name="T55" fmla="*/ 0 h 142"/>
              <a:gd name="T56" fmla="*/ 68 w 130"/>
              <a:gd name="T57" fmla="*/ 3 h 142"/>
              <a:gd name="T58" fmla="*/ 65 w 130"/>
              <a:gd name="T59" fmla="*/ 23 h 142"/>
              <a:gd name="T60" fmla="*/ 65 w 130"/>
              <a:gd name="T61" fmla="*/ 23 h 142"/>
              <a:gd name="T62" fmla="*/ 32 w 130"/>
              <a:gd name="T63" fmla="*/ 50 h 142"/>
              <a:gd name="T64" fmla="*/ 45 w 130"/>
              <a:gd name="T65" fmla="*/ 96 h 142"/>
              <a:gd name="T66" fmla="*/ 63 w 130"/>
              <a:gd name="T67" fmla="*/ 142 h 142"/>
              <a:gd name="T68" fmla="*/ 65 w 130"/>
              <a:gd name="T69" fmla="*/ 110 h 142"/>
              <a:gd name="T70" fmla="*/ 52 w 130"/>
              <a:gd name="T71" fmla="*/ 93 h 142"/>
              <a:gd name="T72" fmla="*/ 36 w 130"/>
              <a:gd name="T73" fmla="*/ 65 h 142"/>
              <a:gd name="T74" fmla="*/ 65 w 130"/>
              <a:gd name="T75" fmla="*/ 37 h 142"/>
              <a:gd name="T76" fmla="*/ 65 w 130"/>
              <a:gd name="T77" fmla="*/ 29 h 142"/>
              <a:gd name="T78" fmla="*/ 65 w 130"/>
              <a:gd name="T79" fmla="*/ 0 h 142"/>
              <a:gd name="T80" fmla="*/ 62 w 130"/>
              <a:gd name="T81" fmla="*/ 20 h 142"/>
              <a:gd name="T82" fmla="*/ 65 w 130"/>
              <a:gd name="T83" fmla="*/ 0 h 142"/>
              <a:gd name="T84" fmla="*/ 32 w 130"/>
              <a:gd name="T85" fmla="*/ 94 h 142"/>
              <a:gd name="T86" fmla="*/ 35 w 130"/>
              <a:gd name="T87" fmla="*/ 100 h 142"/>
              <a:gd name="T88" fmla="*/ 32 w 130"/>
              <a:gd name="T89" fmla="*/ 36 h 142"/>
              <a:gd name="T90" fmla="*/ 35 w 130"/>
              <a:gd name="T91" fmla="*/ 31 h 142"/>
              <a:gd name="T92" fmla="*/ 32 w 130"/>
              <a:gd name="T93" fmla="*/ 36 h 142"/>
              <a:gd name="T94" fmla="*/ 29 w 130"/>
              <a:gd name="T95" fmla="*/ 65 h 142"/>
              <a:gd name="T96" fmla="*/ 32 w 130"/>
              <a:gd name="T97" fmla="*/ 50 h 142"/>
              <a:gd name="T98" fmla="*/ 32 w 130"/>
              <a:gd name="T99" fmla="*/ 36 h 142"/>
              <a:gd name="T100" fmla="*/ 30 w 130"/>
              <a:gd name="T101" fmla="*/ 35 h 142"/>
              <a:gd name="T102" fmla="*/ 19 w 130"/>
              <a:gd name="T103" fmla="*/ 19 h 142"/>
              <a:gd name="T104" fmla="*/ 32 w 130"/>
              <a:gd name="T105" fmla="*/ 28 h 142"/>
              <a:gd name="T106" fmla="*/ 32 w 130"/>
              <a:gd name="T107" fmla="*/ 103 h 142"/>
              <a:gd name="T108" fmla="*/ 19 w 130"/>
              <a:gd name="T109" fmla="*/ 112 h 142"/>
              <a:gd name="T110" fmla="*/ 30 w 130"/>
              <a:gd name="T111" fmla="*/ 95 h 142"/>
              <a:gd name="T112" fmla="*/ 32 w 130"/>
              <a:gd name="T113" fmla="*/ 94 h 142"/>
              <a:gd name="T114" fmla="*/ 22 w 130"/>
              <a:gd name="T115" fmla="*/ 65 h 142"/>
              <a:gd name="T116" fmla="*/ 3 w 130"/>
              <a:gd name="T117" fmla="*/ 62 h 142"/>
              <a:gd name="T118" fmla="*/ 3 w 130"/>
              <a:gd name="T119" fmla="*/ 69 h 142"/>
              <a:gd name="T120" fmla="*/ 22 w 130"/>
              <a:gd name="T121" fmla="*/ 65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0" h="142">
                <a:moveTo>
                  <a:pt x="97" y="81"/>
                </a:moveTo>
                <a:cubicBezTo>
                  <a:pt x="100" y="76"/>
                  <a:pt x="101" y="71"/>
                  <a:pt x="101" y="65"/>
                </a:cubicBezTo>
                <a:cubicBezTo>
                  <a:pt x="101" y="60"/>
                  <a:pt x="100" y="55"/>
                  <a:pt x="97" y="50"/>
                </a:cubicBezTo>
                <a:cubicBezTo>
                  <a:pt x="97" y="81"/>
                  <a:pt x="97" y="81"/>
                  <a:pt x="97" y="81"/>
                </a:cubicBezTo>
                <a:close/>
                <a:moveTo>
                  <a:pt x="97" y="103"/>
                </a:moveTo>
                <a:cubicBezTo>
                  <a:pt x="97" y="94"/>
                  <a:pt x="97" y="94"/>
                  <a:pt x="97" y="94"/>
                </a:cubicBezTo>
                <a:cubicBezTo>
                  <a:pt x="98" y="94"/>
                  <a:pt x="99" y="95"/>
                  <a:pt x="100" y="95"/>
                </a:cubicBezTo>
                <a:cubicBezTo>
                  <a:pt x="100" y="95"/>
                  <a:pt x="100" y="95"/>
                  <a:pt x="100" y="95"/>
                </a:cubicBezTo>
                <a:cubicBezTo>
                  <a:pt x="111" y="107"/>
                  <a:pt x="111" y="107"/>
                  <a:pt x="111" y="107"/>
                </a:cubicBezTo>
                <a:cubicBezTo>
                  <a:pt x="113" y="108"/>
                  <a:pt x="113" y="110"/>
                  <a:pt x="111" y="112"/>
                </a:cubicBezTo>
                <a:cubicBezTo>
                  <a:pt x="110" y="113"/>
                  <a:pt x="108" y="113"/>
                  <a:pt x="106" y="112"/>
                </a:cubicBezTo>
                <a:cubicBezTo>
                  <a:pt x="97" y="103"/>
                  <a:pt x="97" y="103"/>
                  <a:pt x="97" y="103"/>
                </a:cubicBezTo>
                <a:close/>
                <a:moveTo>
                  <a:pt x="97" y="36"/>
                </a:moveTo>
                <a:cubicBezTo>
                  <a:pt x="97" y="28"/>
                  <a:pt x="97" y="28"/>
                  <a:pt x="97" y="28"/>
                </a:cubicBezTo>
                <a:cubicBezTo>
                  <a:pt x="106" y="19"/>
                  <a:pt x="106" y="19"/>
                  <a:pt x="106" y="19"/>
                </a:cubicBezTo>
                <a:cubicBezTo>
                  <a:pt x="108" y="18"/>
                  <a:pt x="110" y="18"/>
                  <a:pt x="111" y="19"/>
                </a:cubicBezTo>
                <a:cubicBezTo>
                  <a:pt x="113" y="20"/>
                  <a:pt x="113" y="23"/>
                  <a:pt x="111" y="24"/>
                </a:cubicBezTo>
                <a:cubicBezTo>
                  <a:pt x="100" y="35"/>
                  <a:pt x="100" y="35"/>
                  <a:pt x="100" y="35"/>
                </a:cubicBezTo>
                <a:cubicBezTo>
                  <a:pt x="100" y="35"/>
                  <a:pt x="100" y="35"/>
                  <a:pt x="100" y="35"/>
                </a:cubicBezTo>
                <a:cubicBezTo>
                  <a:pt x="99" y="36"/>
                  <a:pt x="98" y="36"/>
                  <a:pt x="97" y="36"/>
                </a:cubicBezTo>
                <a:close/>
                <a:moveTo>
                  <a:pt x="127" y="62"/>
                </a:moveTo>
                <a:cubicBezTo>
                  <a:pt x="127" y="62"/>
                  <a:pt x="127" y="62"/>
                  <a:pt x="127" y="62"/>
                </a:cubicBezTo>
                <a:cubicBezTo>
                  <a:pt x="111" y="62"/>
                  <a:pt x="111" y="62"/>
                  <a:pt x="111" y="62"/>
                </a:cubicBezTo>
                <a:cubicBezTo>
                  <a:pt x="109" y="62"/>
                  <a:pt x="108" y="64"/>
                  <a:pt x="108" y="65"/>
                </a:cubicBezTo>
                <a:cubicBezTo>
                  <a:pt x="108" y="67"/>
                  <a:pt x="109" y="69"/>
                  <a:pt x="111" y="69"/>
                </a:cubicBezTo>
                <a:cubicBezTo>
                  <a:pt x="127" y="69"/>
                  <a:pt x="127" y="69"/>
                  <a:pt x="127" y="69"/>
                </a:cubicBezTo>
                <a:cubicBezTo>
                  <a:pt x="129" y="69"/>
                  <a:pt x="130" y="67"/>
                  <a:pt x="130" y="65"/>
                </a:cubicBezTo>
                <a:cubicBezTo>
                  <a:pt x="130" y="64"/>
                  <a:pt x="129" y="62"/>
                  <a:pt x="127" y="62"/>
                </a:cubicBezTo>
                <a:close/>
                <a:moveTo>
                  <a:pt x="65" y="142"/>
                </a:moveTo>
                <a:cubicBezTo>
                  <a:pt x="67" y="142"/>
                  <a:pt x="67" y="142"/>
                  <a:pt x="67" y="142"/>
                </a:cubicBezTo>
                <a:cubicBezTo>
                  <a:pt x="77" y="142"/>
                  <a:pt x="85" y="134"/>
                  <a:pt x="85" y="124"/>
                </a:cubicBezTo>
                <a:cubicBezTo>
                  <a:pt x="85" y="95"/>
                  <a:pt x="85" y="95"/>
                  <a:pt x="85" y="95"/>
                </a:cubicBezTo>
                <a:cubicBezTo>
                  <a:pt x="90" y="92"/>
                  <a:pt x="95" y="87"/>
                  <a:pt x="97" y="81"/>
                </a:cubicBezTo>
                <a:cubicBezTo>
                  <a:pt x="97" y="50"/>
                  <a:pt x="97" y="50"/>
                  <a:pt x="97" y="50"/>
                </a:cubicBezTo>
                <a:cubicBezTo>
                  <a:pt x="92" y="38"/>
                  <a:pt x="79" y="29"/>
                  <a:pt x="65" y="29"/>
                </a:cubicBezTo>
                <a:cubicBezTo>
                  <a:pt x="65" y="37"/>
                  <a:pt x="65" y="37"/>
                  <a:pt x="65" y="37"/>
                </a:cubicBezTo>
                <a:cubicBezTo>
                  <a:pt x="73" y="37"/>
                  <a:pt x="80" y="40"/>
                  <a:pt x="85" y="45"/>
                </a:cubicBezTo>
                <a:cubicBezTo>
                  <a:pt x="90" y="50"/>
                  <a:pt x="93" y="57"/>
                  <a:pt x="93" y="65"/>
                </a:cubicBezTo>
                <a:cubicBezTo>
                  <a:pt x="93" y="76"/>
                  <a:pt x="88" y="85"/>
                  <a:pt x="79" y="90"/>
                </a:cubicBezTo>
                <a:cubicBezTo>
                  <a:pt x="79" y="90"/>
                  <a:pt x="79" y="90"/>
                  <a:pt x="79" y="90"/>
                </a:cubicBezTo>
                <a:cubicBezTo>
                  <a:pt x="78" y="91"/>
                  <a:pt x="78" y="92"/>
                  <a:pt x="78" y="93"/>
                </a:cubicBezTo>
                <a:cubicBezTo>
                  <a:pt x="78" y="110"/>
                  <a:pt x="78" y="110"/>
                  <a:pt x="78" y="110"/>
                </a:cubicBezTo>
                <a:cubicBezTo>
                  <a:pt x="65" y="110"/>
                  <a:pt x="65" y="110"/>
                  <a:pt x="65" y="110"/>
                </a:cubicBezTo>
                <a:cubicBezTo>
                  <a:pt x="65" y="142"/>
                  <a:pt x="65" y="142"/>
                  <a:pt x="65" y="142"/>
                </a:cubicBezTo>
                <a:close/>
                <a:moveTo>
                  <a:pt x="97" y="28"/>
                </a:moveTo>
                <a:cubicBezTo>
                  <a:pt x="97" y="36"/>
                  <a:pt x="97" y="36"/>
                  <a:pt x="97" y="36"/>
                </a:cubicBezTo>
                <a:cubicBezTo>
                  <a:pt x="97" y="36"/>
                  <a:pt x="96" y="36"/>
                  <a:pt x="95" y="35"/>
                </a:cubicBezTo>
                <a:cubicBezTo>
                  <a:pt x="94" y="34"/>
                  <a:pt x="94" y="32"/>
                  <a:pt x="95" y="31"/>
                </a:cubicBezTo>
                <a:cubicBezTo>
                  <a:pt x="97" y="28"/>
                  <a:pt x="97" y="28"/>
                  <a:pt x="97" y="28"/>
                </a:cubicBezTo>
                <a:close/>
                <a:moveTo>
                  <a:pt x="97" y="94"/>
                </a:moveTo>
                <a:cubicBezTo>
                  <a:pt x="97" y="103"/>
                  <a:pt x="97" y="103"/>
                  <a:pt x="97" y="103"/>
                </a:cubicBezTo>
                <a:cubicBezTo>
                  <a:pt x="95" y="100"/>
                  <a:pt x="95" y="100"/>
                  <a:pt x="95" y="100"/>
                </a:cubicBezTo>
                <a:cubicBezTo>
                  <a:pt x="94" y="99"/>
                  <a:pt x="94" y="97"/>
                  <a:pt x="95" y="95"/>
                </a:cubicBezTo>
                <a:cubicBezTo>
                  <a:pt x="96" y="95"/>
                  <a:pt x="97" y="94"/>
                  <a:pt x="97" y="94"/>
                </a:cubicBezTo>
                <a:close/>
                <a:moveTo>
                  <a:pt x="65" y="23"/>
                </a:moveTo>
                <a:cubicBezTo>
                  <a:pt x="65" y="0"/>
                  <a:pt x="65" y="0"/>
                  <a:pt x="65" y="0"/>
                </a:cubicBezTo>
                <a:cubicBezTo>
                  <a:pt x="65" y="0"/>
                  <a:pt x="65" y="0"/>
                  <a:pt x="65" y="0"/>
                </a:cubicBezTo>
                <a:cubicBezTo>
                  <a:pt x="67" y="0"/>
                  <a:pt x="68" y="2"/>
                  <a:pt x="68" y="3"/>
                </a:cubicBezTo>
                <a:cubicBezTo>
                  <a:pt x="68" y="20"/>
                  <a:pt x="68" y="20"/>
                  <a:pt x="68" y="20"/>
                </a:cubicBezTo>
                <a:cubicBezTo>
                  <a:pt x="68" y="21"/>
                  <a:pt x="67" y="23"/>
                  <a:pt x="65" y="23"/>
                </a:cubicBezTo>
                <a:cubicBezTo>
                  <a:pt x="65" y="23"/>
                  <a:pt x="65" y="23"/>
                  <a:pt x="65" y="23"/>
                </a:cubicBezTo>
                <a:cubicBezTo>
                  <a:pt x="65" y="23"/>
                  <a:pt x="65" y="23"/>
                  <a:pt x="65" y="23"/>
                </a:cubicBezTo>
                <a:close/>
                <a:moveTo>
                  <a:pt x="65" y="29"/>
                </a:moveTo>
                <a:cubicBezTo>
                  <a:pt x="50" y="29"/>
                  <a:pt x="38" y="37"/>
                  <a:pt x="32" y="50"/>
                </a:cubicBezTo>
                <a:cubicBezTo>
                  <a:pt x="32" y="81"/>
                  <a:pt x="32" y="81"/>
                  <a:pt x="32" y="81"/>
                </a:cubicBezTo>
                <a:cubicBezTo>
                  <a:pt x="35" y="87"/>
                  <a:pt x="40" y="92"/>
                  <a:pt x="45" y="96"/>
                </a:cubicBezTo>
                <a:cubicBezTo>
                  <a:pt x="45" y="124"/>
                  <a:pt x="45" y="124"/>
                  <a:pt x="45" y="124"/>
                </a:cubicBezTo>
                <a:cubicBezTo>
                  <a:pt x="45" y="134"/>
                  <a:pt x="53" y="142"/>
                  <a:pt x="63" y="142"/>
                </a:cubicBezTo>
                <a:cubicBezTo>
                  <a:pt x="65" y="142"/>
                  <a:pt x="65" y="142"/>
                  <a:pt x="65" y="142"/>
                </a:cubicBezTo>
                <a:cubicBezTo>
                  <a:pt x="65" y="110"/>
                  <a:pt x="65" y="110"/>
                  <a:pt x="65" y="110"/>
                </a:cubicBezTo>
                <a:cubicBezTo>
                  <a:pt x="52" y="110"/>
                  <a:pt x="52" y="110"/>
                  <a:pt x="52" y="110"/>
                </a:cubicBezTo>
                <a:cubicBezTo>
                  <a:pt x="52" y="93"/>
                  <a:pt x="52" y="93"/>
                  <a:pt x="52" y="93"/>
                </a:cubicBezTo>
                <a:cubicBezTo>
                  <a:pt x="52" y="92"/>
                  <a:pt x="52" y="91"/>
                  <a:pt x="51" y="90"/>
                </a:cubicBezTo>
                <a:cubicBezTo>
                  <a:pt x="42" y="85"/>
                  <a:pt x="36" y="76"/>
                  <a:pt x="36" y="65"/>
                </a:cubicBezTo>
                <a:cubicBezTo>
                  <a:pt x="36" y="57"/>
                  <a:pt x="39" y="50"/>
                  <a:pt x="44" y="45"/>
                </a:cubicBezTo>
                <a:cubicBezTo>
                  <a:pt x="50" y="40"/>
                  <a:pt x="57" y="37"/>
                  <a:pt x="65" y="37"/>
                </a:cubicBezTo>
                <a:cubicBezTo>
                  <a:pt x="65" y="37"/>
                  <a:pt x="65" y="37"/>
                  <a:pt x="65" y="37"/>
                </a:cubicBezTo>
                <a:cubicBezTo>
                  <a:pt x="65" y="29"/>
                  <a:pt x="65" y="29"/>
                  <a:pt x="65" y="29"/>
                </a:cubicBezTo>
                <a:cubicBezTo>
                  <a:pt x="65" y="29"/>
                  <a:pt x="65" y="29"/>
                  <a:pt x="65" y="29"/>
                </a:cubicBezTo>
                <a:close/>
                <a:moveTo>
                  <a:pt x="65" y="0"/>
                </a:moveTo>
                <a:cubicBezTo>
                  <a:pt x="65" y="23"/>
                  <a:pt x="65" y="23"/>
                  <a:pt x="65" y="23"/>
                </a:cubicBezTo>
                <a:cubicBezTo>
                  <a:pt x="63" y="23"/>
                  <a:pt x="62" y="21"/>
                  <a:pt x="62" y="20"/>
                </a:cubicBezTo>
                <a:cubicBezTo>
                  <a:pt x="62" y="3"/>
                  <a:pt x="62" y="3"/>
                  <a:pt x="62" y="3"/>
                </a:cubicBezTo>
                <a:cubicBezTo>
                  <a:pt x="62" y="2"/>
                  <a:pt x="63" y="0"/>
                  <a:pt x="65" y="0"/>
                </a:cubicBezTo>
                <a:close/>
                <a:moveTo>
                  <a:pt x="32" y="103"/>
                </a:moveTo>
                <a:cubicBezTo>
                  <a:pt x="32" y="94"/>
                  <a:pt x="32" y="94"/>
                  <a:pt x="32" y="94"/>
                </a:cubicBezTo>
                <a:cubicBezTo>
                  <a:pt x="33" y="94"/>
                  <a:pt x="34" y="95"/>
                  <a:pt x="35" y="95"/>
                </a:cubicBezTo>
                <a:cubicBezTo>
                  <a:pt x="36" y="97"/>
                  <a:pt x="36" y="99"/>
                  <a:pt x="35" y="100"/>
                </a:cubicBezTo>
                <a:cubicBezTo>
                  <a:pt x="32" y="103"/>
                  <a:pt x="32" y="103"/>
                  <a:pt x="32" y="103"/>
                </a:cubicBezTo>
                <a:close/>
                <a:moveTo>
                  <a:pt x="32" y="36"/>
                </a:moveTo>
                <a:cubicBezTo>
                  <a:pt x="32" y="28"/>
                  <a:pt x="32" y="28"/>
                  <a:pt x="32" y="28"/>
                </a:cubicBezTo>
                <a:cubicBezTo>
                  <a:pt x="35" y="31"/>
                  <a:pt x="35" y="31"/>
                  <a:pt x="35" y="31"/>
                </a:cubicBezTo>
                <a:cubicBezTo>
                  <a:pt x="36" y="32"/>
                  <a:pt x="36" y="34"/>
                  <a:pt x="35" y="35"/>
                </a:cubicBezTo>
                <a:cubicBezTo>
                  <a:pt x="34" y="36"/>
                  <a:pt x="33" y="36"/>
                  <a:pt x="32" y="36"/>
                </a:cubicBezTo>
                <a:close/>
                <a:moveTo>
                  <a:pt x="32" y="50"/>
                </a:moveTo>
                <a:cubicBezTo>
                  <a:pt x="30" y="54"/>
                  <a:pt x="29" y="60"/>
                  <a:pt x="29" y="65"/>
                </a:cubicBezTo>
                <a:cubicBezTo>
                  <a:pt x="29" y="71"/>
                  <a:pt x="30" y="76"/>
                  <a:pt x="32" y="81"/>
                </a:cubicBezTo>
                <a:cubicBezTo>
                  <a:pt x="32" y="50"/>
                  <a:pt x="32" y="50"/>
                  <a:pt x="32" y="50"/>
                </a:cubicBezTo>
                <a:close/>
                <a:moveTo>
                  <a:pt x="32" y="28"/>
                </a:moveTo>
                <a:cubicBezTo>
                  <a:pt x="32" y="36"/>
                  <a:pt x="32" y="36"/>
                  <a:pt x="32" y="36"/>
                </a:cubicBezTo>
                <a:cubicBezTo>
                  <a:pt x="32" y="36"/>
                  <a:pt x="31" y="36"/>
                  <a:pt x="30" y="35"/>
                </a:cubicBezTo>
                <a:cubicBezTo>
                  <a:pt x="30" y="35"/>
                  <a:pt x="30" y="35"/>
                  <a:pt x="30" y="35"/>
                </a:cubicBezTo>
                <a:cubicBezTo>
                  <a:pt x="19" y="24"/>
                  <a:pt x="19" y="24"/>
                  <a:pt x="19" y="24"/>
                </a:cubicBezTo>
                <a:cubicBezTo>
                  <a:pt x="17" y="23"/>
                  <a:pt x="17" y="20"/>
                  <a:pt x="19" y="19"/>
                </a:cubicBezTo>
                <a:cubicBezTo>
                  <a:pt x="20" y="18"/>
                  <a:pt x="22" y="18"/>
                  <a:pt x="24" y="19"/>
                </a:cubicBezTo>
                <a:cubicBezTo>
                  <a:pt x="32" y="28"/>
                  <a:pt x="32" y="28"/>
                  <a:pt x="32" y="28"/>
                </a:cubicBezTo>
                <a:close/>
                <a:moveTo>
                  <a:pt x="32" y="94"/>
                </a:moveTo>
                <a:cubicBezTo>
                  <a:pt x="32" y="103"/>
                  <a:pt x="32" y="103"/>
                  <a:pt x="32" y="103"/>
                </a:cubicBezTo>
                <a:cubicBezTo>
                  <a:pt x="24" y="112"/>
                  <a:pt x="24" y="112"/>
                  <a:pt x="24" y="112"/>
                </a:cubicBezTo>
                <a:cubicBezTo>
                  <a:pt x="22" y="113"/>
                  <a:pt x="20" y="113"/>
                  <a:pt x="19" y="112"/>
                </a:cubicBezTo>
                <a:cubicBezTo>
                  <a:pt x="17" y="110"/>
                  <a:pt x="17" y="108"/>
                  <a:pt x="19" y="107"/>
                </a:cubicBezTo>
                <a:cubicBezTo>
                  <a:pt x="30" y="95"/>
                  <a:pt x="30" y="95"/>
                  <a:pt x="30" y="95"/>
                </a:cubicBezTo>
                <a:cubicBezTo>
                  <a:pt x="30" y="95"/>
                  <a:pt x="30" y="95"/>
                  <a:pt x="30" y="95"/>
                </a:cubicBezTo>
                <a:cubicBezTo>
                  <a:pt x="31" y="95"/>
                  <a:pt x="32" y="95"/>
                  <a:pt x="32" y="94"/>
                </a:cubicBezTo>
                <a:close/>
                <a:moveTo>
                  <a:pt x="22" y="65"/>
                </a:moveTo>
                <a:cubicBezTo>
                  <a:pt x="22" y="65"/>
                  <a:pt x="22" y="65"/>
                  <a:pt x="22" y="65"/>
                </a:cubicBezTo>
                <a:cubicBezTo>
                  <a:pt x="22" y="64"/>
                  <a:pt x="21" y="62"/>
                  <a:pt x="19" y="62"/>
                </a:cubicBezTo>
                <a:cubicBezTo>
                  <a:pt x="3" y="62"/>
                  <a:pt x="3" y="62"/>
                  <a:pt x="3" y="62"/>
                </a:cubicBezTo>
                <a:cubicBezTo>
                  <a:pt x="1" y="62"/>
                  <a:pt x="0" y="64"/>
                  <a:pt x="0" y="65"/>
                </a:cubicBezTo>
                <a:cubicBezTo>
                  <a:pt x="0" y="67"/>
                  <a:pt x="1" y="69"/>
                  <a:pt x="3" y="69"/>
                </a:cubicBezTo>
                <a:cubicBezTo>
                  <a:pt x="19" y="69"/>
                  <a:pt x="19" y="69"/>
                  <a:pt x="19" y="69"/>
                </a:cubicBezTo>
                <a:cubicBezTo>
                  <a:pt x="21" y="69"/>
                  <a:pt x="22" y="67"/>
                  <a:pt x="22" y="65"/>
                </a:cubicBezTo>
                <a:close/>
              </a:path>
            </a:pathLst>
          </a:cu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sz="2805">
              <a:solidFill>
                <a:schemeClr val="lt1"/>
              </a:solidFill>
            </a:endParaRPr>
          </a:p>
        </p:txBody>
      </p:sp>
      <p:sp>
        <p:nvSpPr>
          <p:cNvPr id="84" name="Freeform 81"/>
          <p:cNvSpPr>
            <a:spLocks noEditPoints="1"/>
          </p:cNvSpPr>
          <p:nvPr/>
        </p:nvSpPr>
        <p:spPr bwMode="auto">
          <a:xfrm>
            <a:off x="7643574" y="2061525"/>
            <a:ext cx="426927" cy="614363"/>
          </a:xfrm>
          <a:custGeom>
            <a:avLst/>
            <a:gdLst>
              <a:gd name="T0" fmla="*/ 98 w 196"/>
              <a:gd name="T1" fmla="*/ 5 h 282"/>
              <a:gd name="T2" fmla="*/ 113 w 196"/>
              <a:gd name="T3" fmla="*/ 0 h 282"/>
              <a:gd name="T4" fmla="*/ 155 w 196"/>
              <a:gd name="T5" fmla="*/ 128 h 282"/>
              <a:gd name="T6" fmla="*/ 108 w 196"/>
              <a:gd name="T7" fmla="*/ 143 h 282"/>
              <a:gd name="T8" fmla="*/ 98 w 196"/>
              <a:gd name="T9" fmla="*/ 111 h 282"/>
              <a:gd name="T10" fmla="*/ 98 w 196"/>
              <a:gd name="T11" fmla="*/ 5 h 282"/>
              <a:gd name="T12" fmla="*/ 98 w 196"/>
              <a:gd name="T13" fmla="*/ 222 h 282"/>
              <a:gd name="T14" fmla="*/ 136 w 196"/>
              <a:gd name="T15" fmla="*/ 209 h 282"/>
              <a:gd name="T16" fmla="*/ 107 w 196"/>
              <a:gd name="T17" fmla="*/ 209 h 282"/>
              <a:gd name="T18" fmla="*/ 107 w 196"/>
              <a:gd name="T19" fmla="*/ 192 h 282"/>
              <a:gd name="T20" fmla="*/ 152 w 196"/>
              <a:gd name="T21" fmla="*/ 192 h 282"/>
              <a:gd name="T22" fmla="*/ 189 w 196"/>
              <a:gd name="T23" fmla="*/ 192 h 282"/>
              <a:gd name="T24" fmla="*/ 196 w 196"/>
              <a:gd name="T25" fmla="*/ 192 h 282"/>
              <a:gd name="T26" fmla="*/ 196 w 196"/>
              <a:gd name="T27" fmla="*/ 209 h 282"/>
              <a:gd name="T28" fmla="*/ 180 w 196"/>
              <a:gd name="T29" fmla="*/ 209 h 282"/>
              <a:gd name="T30" fmla="*/ 134 w 196"/>
              <a:gd name="T31" fmla="*/ 247 h 282"/>
              <a:gd name="T32" fmla="*/ 169 w 196"/>
              <a:gd name="T33" fmla="*/ 267 h 282"/>
              <a:gd name="T34" fmla="*/ 169 w 196"/>
              <a:gd name="T35" fmla="*/ 282 h 282"/>
              <a:gd name="T36" fmla="*/ 98 w 196"/>
              <a:gd name="T37" fmla="*/ 282 h 282"/>
              <a:gd name="T38" fmla="*/ 98 w 196"/>
              <a:gd name="T39" fmla="*/ 268 h 282"/>
              <a:gd name="T40" fmla="*/ 111 w 196"/>
              <a:gd name="T41" fmla="*/ 255 h 282"/>
              <a:gd name="T42" fmla="*/ 98 w 196"/>
              <a:gd name="T43" fmla="*/ 242 h 282"/>
              <a:gd name="T44" fmla="*/ 98 w 196"/>
              <a:gd name="T45" fmla="*/ 222 h 282"/>
              <a:gd name="T46" fmla="*/ 67 w 196"/>
              <a:gd name="T47" fmla="*/ 15 h 282"/>
              <a:gd name="T48" fmla="*/ 98 w 196"/>
              <a:gd name="T49" fmla="*/ 5 h 282"/>
              <a:gd name="T50" fmla="*/ 98 w 196"/>
              <a:gd name="T51" fmla="*/ 111 h 282"/>
              <a:gd name="T52" fmla="*/ 92 w 196"/>
              <a:gd name="T53" fmla="*/ 92 h 282"/>
              <a:gd name="T54" fmla="*/ 33 w 196"/>
              <a:gd name="T55" fmla="*/ 157 h 282"/>
              <a:gd name="T56" fmla="*/ 98 w 196"/>
              <a:gd name="T57" fmla="*/ 222 h 282"/>
              <a:gd name="T58" fmla="*/ 98 w 196"/>
              <a:gd name="T59" fmla="*/ 222 h 282"/>
              <a:gd name="T60" fmla="*/ 98 w 196"/>
              <a:gd name="T61" fmla="*/ 242 h 282"/>
              <a:gd name="T62" fmla="*/ 85 w 196"/>
              <a:gd name="T63" fmla="*/ 255 h 282"/>
              <a:gd name="T64" fmla="*/ 98 w 196"/>
              <a:gd name="T65" fmla="*/ 268 h 282"/>
              <a:gd name="T66" fmla="*/ 98 w 196"/>
              <a:gd name="T67" fmla="*/ 282 h 282"/>
              <a:gd name="T68" fmla="*/ 27 w 196"/>
              <a:gd name="T69" fmla="*/ 282 h 282"/>
              <a:gd name="T70" fmla="*/ 27 w 196"/>
              <a:gd name="T71" fmla="*/ 267 h 282"/>
              <a:gd name="T72" fmla="*/ 61 w 196"/>
              <a:gd name="T73" fmla="*/ 247 h 282"/>
              <a:gd name="T74" fmla="*/ 0 w 196"/>
              <a:gd name="T75" fmla="*/ 157 h 282"/>
              <a:gd name="T76" fmla="*/ 82 w 196"/>
              <a:gd name="T77" fmla="*/ 61 h 282"/>
              <a:gd name="T78" fmla="*/ 67 w 196"/>
              <a:gd name="T79" fmla="*/ 15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6" h="282">
                <a:moveTo>
                  <a:pt x="98" y="5"/>
                </a:moveTo>
                <a:cubicBezTo>
                  <a:pt x="113" y="0"/>
                  <a:pt x="113" y="0"/>
                  <a:pt x="113" y="0"/>
                </a:cubicBezTo>
                <a:cubicBezTo>
                  <a:pt x="155" y="128"/>
                  <a:pt x="155" y="128"/>
                  <a:pt x="155" y="128"/>
                </a:cubicBezTo>
                <a:cubicBezTo>
                  <a:pt x="108" y="143"/>
                  <a:pt x="108" y="143"/>
                  <a:pt x="108" y="143"/>
                </a:cubicBezTo>
                <a:cubicBezTo>
                  <a:pt x="98" y="111"/>
                  <a:pt x="98" y="111"/>
                  <a:pt x="98" y="111"/>
                </a:cubicBezTo>
                <a:cubicBezTo>
                  <a:pt x="98" y="5"/>
                  <a:pt x="98" y="5"/>
                  <a:pt x="98" y="5"/>
                </a:cubicBezTo>
                <a:close/>
                <a:moveTo>
                  <a:pt x="98" y="222"/>
                </a:moveTo>
                <a:cubicBezTo>
                  <a:pt x="112" y="222"/>
                  <a:pt x="125" y="217"/>
                  <a:pt x="136" y="209"/>
                </a:cubicBezTo>
                <a:cubicBezTo>
                  <a:pt x="107" y="209"/>
                  <a:pt x="107" y="209"/>
                  <a:pt x="107" y="209"/>
                </a:cubicBezTo>
                <a:cubicBezTo>
                  <a:pt x="107" y="192"/>
                  <a:pt x="107" y="192"/>
                  <a:pt x="107" y="192"/>
                </a:cubicBezTo>
                <a:cubicBezTo>
                  <a:pt x="152" y="192"/>
                  <a:pt x="152" y="192"/>
                  <a:pt x="152" y="192"/>
                </a:cubicBezTo>
                <a:cubicBezTo>
                  <a:pt x="189" y="192"/>
                  <a:pt x="189" y="192"/>
                  <a:pt x="189" y="192"/>
                </a:cubicBezTo>
                <a:cubicBezTo>
                  <a:pt x="196" y="192"/>
                  <a:pt x="196" y="192"/>
                  <a:pt x="196" y="192"/>
                </a:cubicBezTo>
                <a:cubicBezTo>
                  <a:pt x="196" y="209"/>
                  <a:pt x="196" y="209"/>
                  <a:pt x="196" y="209"/>
                </a:cubicBezTo>
                <a:cubicBezTo>
                  <a:pt x="180" y="209"/>
                  <a:pt x="180" y="209"/>
                  <a:pt x="180" y="209"/>
                </a:cubicBezTo>
                <a:cubicBezTo>
                  <a:pt x="169" y="226"/>
                  <a:pt x="153" y="239"/>
                  <a:pt x="134" y="247"/>
                </a:cubicBezTo>
                <a:cubicBezTo>
                  <a:pt x="154" y="251"/>
                  <a:pt x="169" y="257"/>
                  <a:pt x="169" y="267"/>
                </a:cubicBezTo>
                <a:cubicBezTo>
                  <a:pt x="169" y="282"/>
                  <a:pt x="169" y="282"/>
                  <a:pt x="169" y="282"/>
                </a:cubicBezTo>
                <a:cubicBezTo>
                  <a:pt x="98" y="282"/>
                  <a:pt x="98" y="282"/>
                  <a:pt x="98" y="282"/>
                </a:cubicBezTo>
                <a:cubicBezTo>
                  <a:pt x="98" y="268"/>
                  <a:pt x="98" y="268"/>
                  <a:pt x="98" y="268"/>
                </a:cubicBezTo>
                <a:cubicBezTo>
                  <a:pt x="105" y="268"/>
                  <a:pt x="111" y="262"/>
                  <a:pt x="111" y="255"/>
                </a:cubicBezTo>
                <a:cubicBezTo>
                  <a:pt x="111" y="248"/>
                  <a:pt x="105" y="242"/>
                  <a:pt x="98" y="242"/>
                </a:cubicBezTo>
                <a:lnTo>
                  <a:pt x="98" y="222"/>
                </a:lnTo>
                <a:close/>
                <a:moveTo>
                  <a:pt x="67" y="15"/>
                </a:moveTo>
                <a:cubicBezTo>
                  <a:pt x="98" y="5"/>
                  <a:pt x="98" y="5"/>
                  <a:pt x="98" y="5"/>
                </a:cubicBezTo>
                <a:cubicBezTo>
                  <a:pt x="98" y="111"/>
                  <a:pt x="98" y="111"/>
                  <a:pt x="98" y="111"/>
                </a:cubicBezTo>
                <a:cubicBezTo>
                  <a:pt x="92" y="92"/>
                  <a:pt x="92" y="92"/>
                  <a:pt x="92" y="92"/>
                </a:cubicBezTo>
                <a:cubicBezTo>
                  <a:pt x="59" y="95"/>
                  <a:pt x="33" y="123"/>
                  <a:pt x="33" y="157"/>
                </a:cubicBezTo>
                <a:cubicBezTo>
                  <a:pt x="33" y="193"/>
                  <a:pt x="62" y="222"/>
                  <a:pt x="98" y="222"/>
                </a:cubicBezTo>
                <a:cubicBezTo>
                  <a:pt x="98" y="222"/>
                  <a:pt x="98" y="222"/>
                  <a:pt x="98" y="222"/>
                </a:cubicBezTo>
                <a:cubicBezTo>
                  <a:pt x="98" y="242"/>
                  <a:pt x="98" y="242"/>
                  <a:pt x="98" y="242"/>
                </a:cubicBezTo>
                <a:cubicBezTo>
                  <a:pt x="91" y="242"/>
                  <a:pt x="85" y="248"/>
                  <a:pt x="85" y="255"/>
                </a:cubicBezTo>
                <a:cubicBezTo>
                  <a:pt x="85" y="262"/>
                  <a:pt x="91" y="268"/>
                  <a:pt x="98" y="268"/>
                </a:cubicBezTo>
                <a:cubicBezTo>
                  <a:pt x="98" y="282"/>
                  <a:pt x="98" y="282"/>
                  <a:pt x="98" y="282"/>
                </a:cubicBezTo>
                <a:cubicBezTo>
                  <a:pt x="27" y="282"/>
                  <a:pt x="27" y="282"/>
                  <a:pt x="27" y="282"/>
                </a:cubicBezTo>
                <a:cubicBezTo>
                  <a:pt x="27" y="267"/>
                  <a:pt x="27" y="267"/>
                  <a:pt x="27" y="267"/>
                </a:cubicBezTo>
                <a:cubicBezTo>
                  <a:pt x="27" y="257"/>
                  <a:pt x="41" y="251"/>
                  <a:pt x="61" y="247"/>
                </a:cubicBezTo>
                <a:cubicBezTo>
                  <a:pt x="26" y="233"/>
                  <a:pt x="0" y="198"/>
                  <a:pt x="0" y="157"/>
                </a:cubicBezTo>
                <a:cubicBezTo>
                  <a:pt x="0" y="108"/>
                  <a:pt x="36" y="68"/>
                  <a:pt x="82" y="61"/>
                </a:cubicBezTo>
                <a:lnTo>
                  <a:pt x="67" y="15"/>
                </a:lnTo>
                <a:close/>
              </a:path>
            </a:pathLst>
          </a:cu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sz="2805">
              <a:solidFill>
                <a:schemeClr val="lt1"/>
              </a:solidFill>
            </a:endParaRPr>
          </a:p>
        </p:txBody>
      </p:sp>
      <p:sp>
        <p:nvSpPr>
          <p:cNvPr id="85" name="Freeform 82"/>
          <p:cNvSpPr>
            <a:spLocks noEditPoints="1"/>
          </p:cNvSpPr>
          <p:nvPr/>
        </p:nvSpPr>
        <p:spPr bwMode="auto">
          <a:xfrm>
            <a:off x="7491214" y="1974212"/>
            <a:ext cx="245999" cy="217488"/>
          </a:xfrm>
          <a:custGeom>
            <a:avLst/>
            <a:gdLst>
              <a:gd name="T0" fmla="*/ 103 w 113"/>
              <a:gd name="T1" fmla="*/ 31 h 100"/>
              <a:gd name="T2" fmla="*/ 57 w 113"/>
              <a:gd name="T3" fmla="*/ 0 h 100"/>
              <a:gd name="T4" fmla="*/ 57 w 113"/>
              <a:gd name="T5" fmla="*/ 9 h 100"/>
              <a:gd name="T6" fmla="*/ 95 w 113"/>
              <a:gd name="T7" fmla="*/ 35 h 100"/>
              <a:gd name="T8" fmla="*/ 72 w 113"/>
              <a:gd name="T9" fmla="*/ 88 h 100"/>
              <a:gd name="T10" fmla="*/ 57 w 113"/>
              <a:gd name="T11" fmla="*/ 91 h 100"/>
              <a:gd name="T12" fmla="*/ 57 w 113"/>
              <a:gd name="T13" fmla="*/ 100 h 100"/>
              <a:gd name="T14" fmla="*/ 75 w 113"/>
              <a:gd name="T15" fmla="*/ 96 h 100"/>
              <a:gd name="T16" fmla="*/ 103 w 113"/>
              <a:gd name="T17" fmla="*/ 31 h 100"/>
              <a:gd name="T18" fmla="*/ 57 w 113"/>
              <a:gd name="T19" fmla="*/ 0 h 100"/>
              <a:gd name="T20" fmla="*/ 38 w 113"/>
              <a:gd name="T21" fmla="*/ 4 h 100"/>
              <a:gd name="T22" fmla="*/ 11 w 113"/>
              <a:gd name="T23" fmla="*/ 68 h 100"/>
              <a:gd name="T24" fmla="*/ 57 w 113"/>
              <a:gd name="T25" fmla="*/ 100 h 100"/>
              <a:gd name="T26" fmla="*/ 57 w 113"/>
              <a:gd name="T27" fmla="*/ 91 h 100"/>
              <a:gd name="T28" fmla="*/ 19 w 113"/>
              <a:gd name="T29" fmla="*/ 65 h 100"/>
              <a:gd name="T30" fmla="*/ 19 w 113"/>
              <a:gd name="T31" fmla="*/ 65 h 100"/>
              <a:gd name="T32" fmla="*/ 42 w 113"/>
              <a:gd name="T33" fmla="*/ 12 h 100"/>
              <a:gd name="T34" fmla="*/ 57 w 113"/>
              <a:gd name="T35" fmla="*/ 9 h 100"/>
              <a:gd name="T36" fmla="*/ 57 w 113"/>
              <a:gd name="T37"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3" h="100">
                <a:moveTo>
                  <a:pt x="103" y="31"/>
                </a:moveTo>
                <a:cubicBezTo>
                  <a:pt x="95" y="12"/>
                  <a:pt x="77" y="0"/>
                  <a:pt x="57" y="0"/>
                </a:cubicBezTo>
                <a:cubicBezTo>
                  <a:pt x="57" y="9"/>
                  <a:pt x="57" y="9"/>
                  <a:pt x="57" y="9"/>
                </a:cubicBezTo>
                <a:cubicBezTo>
                  <a:pt x="73" y="9"/>
                  <a:pt x="88" y="19"/>
                  <a:pt x="95" y="35"/>
                </a:cubicBezTo>
                <a:cubicBezTo>
                  <a:pt x="103" y="56"/>
                  <a:pt x="93" y="79"/>
                  <a:pt x="72" y="88"/>
                </a:cubicBezTo>
                <a:cubicBezTo>
                  <a:pt x="67" y="90"/>
                  <a:pt x="62" y="91"/>
                  <a:pt x="57" y="91"/>
                </a:cubicBezTo>
                <a:cubicBezTo>
                  <a:pt x="57" y="100"/>
                  <a:pt x="57" y="100"/>
                  <a:pt x="57" y="100"/>
                </a:cubicBezTo>
                <a:cubicBezTo>
                  <a:pt x="63" y="100"/>
                  <a:pt x="69" y="99"/>
                  <a:pt x="75" y="96"/>
                </a:cubicBezTo>
                <a:cubicBezTo>
                  <a:pt x="101" y="86"/>
                  <a:pt x="113" y="57"/>
                  <a:pt x="103" y="31"/>
                </a:cubicBezTo>
                <a:close/>
                <a:moveTo>
                  <a:pt x="57" y="0"/>
                </a:moveTo>
                <a:cubicBezTo>
                  <a:pt x="51" y="0"/>
                  <a:pt x="44" y="1"/>
                  <a:pt x="38" y="4"/>
                </a:cubicBezTo>
                <a:cubicBezTo>
                  <a:pt x="13" y="14"/>
                  <a:pt x="0" y="43"/>
                  <a:pt x="11" y="68"/>
                </a:cubicBezTo>
                <a:cubicBezTo>
                  <a:pt x="18" y="88"/>
                  <a:pt x="37" y="100"/>
                  <a:pt x="57" y="100"/>
                </a:cubicBezTo>
                <a:cubicBezTo>
                  <a:pt x="57" y="91"/>
                  <a:pt x="57" y="91"/>
                  <a:pt x="57" y="91"/>
                </a:cubicBezTo>
                <a:cubicBezTo>
                  <a:pt x="41" y="90"/>
                  <a:pt x="26" y="81"/>
                  <a:pt x="19" y="65"/>
                </a:cubicBezTo>
                <a:cubicBezTo>
                  <a:pt x="19" y="65"/>
                  <a:pt x="19" y="65"/>
                  <a:pt x="19" y="65"/>
                </a:cubicBezTo>
                <a:cubicBezTo>
                  <a:pt x="11" y="44"/>
                  <a:pt x="21" y="21"/>
                  <a:pt x="42" y="12"/>
                </a:cubicBezTo>
                <a:cubicBezTo>
                  <a:pt x="47" y="10"/>
                  <a:pt x="52" y="9"/>
                  <a:pt x="57" y="9"/>
                </a:cubicBezTo>
                <a:lnTo>
                  <a:pt x="57" y="0"/>
                </a:lnTo>
                <a:close/>
              </a:path>
            </a:pathLst>
          </a:cu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sz="2805">
              <a:solidFill>
                <a:schemeClr val="lt1"/>
              </a:solidFill>
            </a:endParaRPr>
          </a:p>
        </p:txBody>
      </p:sp>
      <p:sp>
        <p:nvSpPr>
          <p:cNvPr id="86" name="Freeform 83"/>
          <p:cNvSpPr/>
          <p:nvPr/>
        </p:nvSpPr>
        <p:spPr bwMode="auto">
          <a:xfrm>
            <a:off x="7421382" y="2104389"/>
            <a:ext cx="107921" cy="68263"/>
          </a:xfrm>
          <a:custGeom>
            <a:avLst/>
            <a:gdLst>
              <a:gd name="T0" fmla="*/ 7 w 68"/>
              <a:gd name="T1" fmla="*/ 43 h 43"/>
              <a:gd name="T2" fmla="*/ 0 w 68"/>
              <a:gd name="T3" fmla="*/ 25 h 43"/>
              <a:gd name="T4" fmla="*/ 62 w 68"/>
              <a:gd name="T5" fmla="*/ 0 h 43"/>
              <a:gd name="T6" fmla="*/ 68 w 68"/>
              <a:gd name="T7" fmla="*/ 18 h 43"/>
              <a:gd name="T8" fmla="*/ 7 w 68"/>
              <a:gd name="T9" fmla="*/ 43 h 43"/>
            </a:gdLst>
            <a:ahLst/>
            <a:cxnLst>
              <a:cxn ang="0">
                <a:pos x="T0" y="T1"/>
              </a:cxn>
              <a:cxn ang="0">
                <a:pos x="T2" y="T3"/>
              </a:cxn>
              <a:cxn ang="0">
                <a:pos x="T4" y="T5"/>
              </a:cxn>
              <a:cxn ang="0">
                <a:pos x="T6" y="T7"/>
              </a:cxn>
              <a:cxn ang="0">
                <a:pos x="T8" y="T9"/>
              </a:cxn>
            </a:cxnLst>
            <a:rect l="0" t="0" r="r" b="b"/>
            <a:pathLst>
              <a:path w="68" h="43">
                <a:moveTo>
                  <a:pt x="7" y="43"/>
                </a:moveTo>
                <a:lnTo>
                  <a:pt x="0" y="25"/>
                </a:lnTo>
                <a:lnTo>
                  <a:pt x="62" y="0"/>
                </a:lnTo>
                <a:lnTo>
                  <a:pt x="68" y="18"/>
                </a:lnTo>
                <a:lnTo>
                  <a:pt x="7" y="43"/>
                </a:lnTo>
                <a:close/>
              </a:path>
            </a:pathLst>
          </a:cu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sz="2805">
              <a:solidFill>
                <a:schemeClr val="lt1"/>
              </a:solidFill>
            </a:endParaRPr>
          </a:p>
        </p:txBody>
      </p:sp>
      <p:sp>
        <p:nvSpPr>
          <p:cNvPr id="87" name="Freeform 84"/>
          <p:cNvSpPr/>
          <p:nvPr/>
        </p:nvSpPr>
        <p:spPr bwMode="auto">
          <a:xfrm>
            <a:off x="7353138" y="2113913"/>
            <a:ext cx="146012" cy="88900"/>
          </a:xfrm>
          <a:custGeom>
            <a:avLst/>
            <a:gdLst>
              <a:gd name="T0" fmla="*/ 16 w 67"/>
              <a:gd name="T1" fmla="*/ 39 h 41"/>
              <a:gd name="T2" fmla="*/ 2 w 67"/>
              <a:gd name="T3" fmla="*/ 33 h 41"/>
              <a:gd name="T4" fmla="*/ 8 w 67"/>
              <a:gd name="T5" fmla="*/ 19 h 41"/>
              <a:gd name="T6" fmla="*/ 50 w 67"/>
              <a:gd name="T7" fmla="*/ 2 h 41"/>
              <a:gd name="T8" fmla="*/ 64 w 67"/>
              <a:gd name="T9" fmla="*/ 8 h 41"/>
              <a:gd name="T10" fmla="*/ 58 w 67"/>
              <a:gd name="T11" fmla="*/ 22 h 41"/>
              <a:gd name="T12" fmla="*/ 16 w 67"/>
              <a:gd name="T13" fmla="*/ 39 h 41"/>
            </a:gdLst>
            <a:ahLst/>
            <a:cxnLst>
              <a:cxn ang="0">
                <a:pos x="T0" y="T1"/>
              </a:cxn>
              <a:cxn ang="0">
                <a:pos x="T2" y="T3"/>
              </a:cxn>
              <a:cxn ang="0">
                <a:pos x="T4" y="T5"/>
              </a:cxn>
              <a:cxn ang="0">
                <a:pos x="T6" y="T7"/>
              </a:cxn>
              <a:cxn ang="0">
                <a:pos x="T8" y="T9"/>
              </a:cxn>
              <a:cxn ang="0">
                <a:pos x="T10" y="T11"/>
              </a:cxn>
              <a:cxn ang="0">
                <a:pos x="T12" y="T13"/>
              </a:cxn>
            </a:cxnLst>
            <a:rect l="0" t="0" r="r" b="b"/>
            <a:pathLst>
              <a:path w="67" h="41">
                <a:moveTo>
                  <a:pt x="16" y="39"/>
                </a:moveTo>
                <a:cubicBezTo>
                  <a:pt x="10" y="41"/>
                  <a:pt x="4" y="39"/>
                  <a:pt x="2" y="33"/>
                </a:cubicBezTo>
                <a:cubicBezTo>
                  <a:pt x="0" y="28"/>
                  <a:pt x="2" y="21"/>
                  <a:pt x="8" y="19"/>
                </a:cubicBezTo>
                <a:cubicBezTo>
                  <a:pt x="50" y="2"/>
                  <a:pt x="50" y="2"/>
                  <a:pt x="50" y="2"/>
                </a:cubicBezTo>
                <a:cubicBezTo>
                  <a:pt x="56" y="0"/>
                  <a:pt x="62" y="3"/>
                  <a:pt x="64" y="8"/>
                </a:cubicBezTo>
                <a:cubicBezTo>
                  <a:pt x="67" y="14"/>
                  <a:pt x="64" y="20"/>
                  <a:pt x="58" y="22"/>
                </a:cubicBezTo>
                <a:lnTo>
                  <a:pt x="16" y="39"/>
                </a:lnTo>
                <a:close/>
              </a:path>
            </a:pathLst>
          </a:cu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sz="2805">
              <a:solidFill>
                <a:schemeClr val="lt1"/>
              </a:solidFill>
            </a:endParaRPr>
          </a:p>
        </p:txBody>
      </p:sp>
      <p:sp>
        <p:nvSpPr>
          <p:cNvPr id="88" name="Freeform 85"/>
          <p:cNvSpPr>
            <a:spLocks noEditPoints="1"/>
          </p:cNvSpPr>
          <p:nvPr/>
        </p:nvSpPr>
        <p:spPr bwMode="auto">
          <a:xfrm>
            <a:off x="7269020" y="3272787"/>
            <a:ext cx="445972" cy="158751"/>
          </a:xfrm>
          <a:custGeom>
            <a:avLst/>
            <a:gdLst>
              <a:gd name="T0" fmla="*/ 142 w 205"/>
              <a:gd name="T1" fmla="*/ 5 h 73"/>
              <a:gd name="T2" fmla="*/ 157 w 205"/>
              <a:gd name="T3" fmla="*/ 2 h 73"/>
              <a:gd name="T4" fmla="*/ 164 w 205"/>
              <a:gd name="T5" fmla="*/ 5 h 73"/>
              <a:gd name="T6" fmla="*/ 179 w 205"/>
              <a:gd name="T7" fmla="*/ 2 h 73"/>
              <a:gd name="T8" fmla="*/ 202 w 205"/>
              <a:gd name="T9" fmla="*/ 18 h 73"/>
              <a:gd name="T10" fmla="*/ 187 w 205"/>
              <a:gd name="T11" fmla="*/ 42 h 73"/>
              <a:gd name="T12" fmla="*/ 177 w 205"/>
              <a:gd name="T13" fmla="*/ 43 h 73"/>
              <a:gd name="T14" fmla="*/ 166 w 205"/>
              <a:gd name="T15" fmla="*/ 18 h 73"/>
              <a:gd name="T16" fmla="*/ 172 w 205"/>
              <a:gd name="T17" fmla="*/ 45 h 73"/>
              <a:gd name="T18" fmla="*/ 167 w 205"/>
              <a:gd name="T19" fmla="*/ 50 h 73"/>
              <a:gd name="T20" fmla="*/ 142 w 205"/>
              <a:gd name="T21" fmla="*/ 55 h 73"/>
              <a:gd name="T22" fmla="*/ 142 w 205"/>
              <a:gd name="T23" fmla="*/ 20 h 73"/>
              <a:gd name="T24" fmla="*/ 158 w 205"/>
              <a:gd name="T25" fmla="*/ 17 h 73"/>
              <a:gd name="T26" fmla="*/ 163 w 205"/>
              <a:gd name="T27" fmla="*/ 19 h 73"/>
              <a:gd name="T28" fmla="*/ 161 w 205"/>
              <a:gd name="T29" fmla="*/ 9 h 73"/>
              <a:gd name="T30" fmla="*/ 155 w 205"/>
              <a:gd name="T31" fmla="*/ 5 h 73"/>
              <a:gd name="T32" fmla="*/ 142 w 205"/>
              <a:gd name="T33" fmla="*/ 8 h 73"/>
              <a:gd name="T34" fmla="*/ 142 w 205"/>
              <a:gd name="T35" fmla="*/ 5 h 73"/>
              <a:gd name="T36" fmla="*/ 28 w 205"/>
              <a:gd name="T37" fmla="*/ 30 h 73"/>
              <a:gd name="T38" fmla="*/ 116 w 205"/>
              <a:gd name="T39" fmla="*/ 13 h 73"/>
              <a:gd name="T40" fmla="*/ 121 w 205"/>
              <a:gd name="T41" fmla="*/ 9 h 73"/>
              <a:gd name="T42" fmla="*/ 142 w 205"/>
              <a:gd name="T43" fmla="*/ 5 h 73"/>
              <a:gd name="T44" fmla="*/ 142 w 205"/>
              <a:gd name="T45" fmla="*/ 8 h 73"/>
              <a:gd name="T46" fmla="*/ 124 w 205"/>
              <a:gd name="T47" fmla="*/ 11 h 73"/>
              <a:gd name="T48" fmla="*/ 120 w 205"/>
              <a:gd name="T49" fmla="*/ 17 h 73"/>
              <a:gd name="T50" fmla="*/ 122 w 205"/>
              <a:gd name="T51" fmla="*/ 28 h 73"/>
              <a:gd name="T52" fmla="*/ 122 w 205"/>
              <a:gd name="T53" fmla="*/ 28 h 73"/>
              <a:gd name="T54" fmla="*/ 126 w 205"/>
              <a:gd name="T55" fmla="*/ 24 h 73"/>
              <a:gd name="T56" fmla="*/ 142 w 205"/>
              <a:gd name="T57" fmla="*/ 20 h 73"/>
              <a:gd name="T58" fmla="*/ 142 w 205"/>
              <a:gd name="T59" fmla="*/ 55 h 73"/>
              <a:gd name="T60" fmla="*/ 130 w 205"/>
              <a:gd name="T61" fmla="*/ 57 h 73"/>
              <a:gd name="T62" fmla="*/ 125 w 205"/>
              <a:gd name="T63" fmla="*/ 56 h 73"/>
              <a:gd name="T64" fmla="*/ 35 w 205"/>
              <a:gd name="T65" fmla="*/ 73 h 73"/>
              <a:gd name="T66" fmla="*/ 28 w 205"/>
              <a:gd name="T67" fmla="*/ 70 h 73"/>
              <a:gd name="T68" fmla="*/ 28 w 205"/>
              <a:gd name="T69" fmla="*/ 67 h 73"/>
              <a:gd name="T70" fmla="*/ 35 w 205"/>
              <a:gd name="T71" fmla="*/ 70 h 73"/>
              <a:gd name="T72" fmla="*/ 35 w 205"/>
              <a:gd name="T73" fmla="*/ 70 h 73"/>
              <a:gd name="T74" fmla="*/ 37 w 205"/>
              <a:gd name="T75" fmla="*/ 70 h 73"/>
              <a:gd name="T76" fmla="*/ 42 w 205"/>
              <a:gd name="T77" fmla="*/ 62 h 73"/>
              <a:gd name="T78" fmla="*/ 36 w 205"/>
              <a:gd name="T79" fmla="*/ 57 h 73"/>
              <a:gd name="T80" fmla="*/ 40 w 205"/>
              <a:gd name="T81" fmla="*/ 50 h 73"/>
              <a:gd name="T82" fmla="*/ 34 w 205"/>
              <a:gd name="T83" fmla="*/ 45 h 73"/>
              <a:gd name="T84" fmla="*/ 37 w 205"/>
              <a:gd name="T85" fmla="*/ 38 h 73"/>
              <a:gd name="T86" fmla="*/ 30 w 205"/>
              <a:gd name="T87" fmla="*/ 33 h 73"/>
              <a:gd name="T88" fmla="*/ 28 w 205"/>
              <a:gd name="T89" fmla="*/ 33 h 73"/>
              <a:gd name="T90" fmla="*/ 28 w 205"/>
              <a:gd name="T91" fmla="*/ 34 h 73"/>
              <a:gd name="T92" fmla="*/ 28 w 205"/>
              <a:gd name="T93" fmla="*/ 30 h 73"/>
              <a:gd name="T94" fmla="*/ 26 w 205"/>
              <a:gd name="T95" fmla="*/ 31 h 73"/>
              <a:gd name="T96" fmla="*/ 28 w 205"/>
              <a:gd name="T97" fmla="*/ 30 h 73"/>
              <a:gd name="T98" fmla="*/ 28 w 205"/>
              <a:gd name="T99" fmla="*/ 34 h 73"/>
              <a:gd name="T100" fmla="*/ 13 w 205"/>
              <a:gd name="T101" fmla="*/ 49 h 73"/>
              <a:gd name="T102" fmla="*/ 15 w 205"/>
              <a:gd name="T103" fmla="*/ 62 h 73"/>
              <a:gd name="T104" fmla="*/ 28 w 205"/>
              <a:gd name="T105" fmla="*/ 67 h 73"/>
              <a:gd name="T106" fmla="*/ 28 w 205"/>
              <a:gd name="T107" fmla="*/ 70 h 73"/>
              <a:gd name="T108" fmla="*/ 0 w 205"/>
              <a:gd name="T109" fmla="*/ 58 h 73"/>
              <a:gd name="T110" fmla="*/ 26 w 205"/>
              <a:gd name="T111" fmla="*/ 31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05" h="73">
                <a:moveTo>
                  <a:pt x="142" y="5"/>
                </a:moveTo>
                <a:cubicBezTo>
                  <a:pt x="157" y="2"/>
                  <a:pt x="157" y="2"/>
                  <a:pt x="157" y="2"/>
                </a:cubicBezTo>
                <a:cubicBezTo>
                  <a:pt x="160" y="1"/>
                  <a:pt x="163" y="3"/>
                  <a:pt x="164" y="5"/>
                </a:cubicBezTo>
                <a:cubicBezTo>
                  <a:pt x="179" y="2"/>
                  <a:pt x="179" y="2"/>
                  <a:pt x="179" y="2"/>
                </a:cubicBezTo>
                <a:cubicBezTo>
                  <a:pt x="190" y="0"/>
                  <a:pt x="200" y="7"/>
                  <a:pt x="202" y="18"/>
                </a:cubicBezTo>
                <a:cubicBezTo>
                  <a:pt x="205" y="29"/>
                  <a:pt x="197" y="39"/>
                  <a:pt x="187" y="42"/>
                </a:cubicBezTo>
                <a:cubicBezTo>
                  <a:pt x="177" y="43"/>
                  <a:pt x="177" y="43"/>
                  <a:pt x="177" y="43"/>
                </a:cubicBezTo>
                <a:cubicBezTo>
                  <a:pt x="166" y="18"/>
                  <a:pt x="166" y="18"/>
                  <a:pt x="166" y="18"/>
                </a:cubicBezTo>
                <a:cubicBezTo>
                  <a:pt x="172" y="45"/>
                  <a:pt x="172" y="45"/>
                  <a:pt x="172" y="45"/>
                </a:cubicBezTo>
                <a:cubicBezTo>
                  <a:pt x="172" y="47"/>
                  <a:pt x="170" y="50"/>
                  <a:pt x="167" y="50"/>
                </a:cubicBezTo>
                <a:cubicBezTo>
                  <a:pt x="142" y="55"/>
                  <a:pt x="142" y="55"/>
                  <a:pt x="142" y="55"/>
                </a:cubicBezTo>
                <a:cubicBezTo>
                  <a:pt x="142" y="20"/>
                  <a:pt x="142" y="20"/>
                  <a:pt x="142" y="20"/>
                </a:cubicBezTo>
                <a:cubicBezTo>
                  <a:pt x="158" y="17"/>
                  <a:pt x="158" y="17"/>
                  <a:pt x="158" y="17"/>
                </a:cubicBezTo>
                <a:cubicBezTo>
                  <a:pt x="160" y="17"/>
                  <a:pt x="162" y="18"/>
                  <a:pt x="163" y="19"/>
                </a:cubicBezTo>
                <a:cubicBezTo>
                  <a:pt x="161" y="9"/>
                  <a:pt x="161" y="9"/>
                  <a:pt x="161" y="9"/>
                </a:cubicBezTo>
                <a:cubicBezTo>
                  <a:pt x="161" y="6"/>
                  <a:pt x="158" y="5"/>
                  <a:pt x="155" y="5"/>
                </a:cubicBezTo>
                <a:cubicBezTo>
                  <a:pt x="142" y="8"/>
                  <a:pt x="142" y="8"/>
                  <a:pt x="142" y="8"/>
                </a:cubicBezTo>
                <a:lnTo>
                  <a:pt x="142" y="5"/>
                </a:lnTo>
                <a:close/>
                <a:moveTo>
                  <a:pt x="28" y="30"/>
                </a:moveTo>
                <a:cubicBezTo>
                  <a:pt x="116" y="13"/>
                  <a:pt x="116" y="13"/>
                  <a:pt x="116" y="13"/>
                </a:cubicBezTo>
                <a:cubicBezTo>
                  <a:pt x="117" y="11"/>
                  <a:pt x="119" y="9"/>
                  <a:pt x="121" y="9"/>
                </a:cubicBezTo>
                <a:cubicBezTo>
                  <a:pt x="142" y="5"/>
                  <a:pt x="142" y="5"/>
                  <a:pt x="142" y="5"/>
                </a:cubicBezTo>
                <a:cubicBezTo>
                  <a:pt x="142" y="8"/>
                  <a:pt x="142" y="8"/>
                  <a:pt x="142" y="8"/>
                </a:cubicBezTo>
                <a:cubicBezTo>
                  <a:pt x="124" y="11"/>
                  <a:pt x="124" y="11"/>
                  <a:pt x="124" y="11"/>
                </a:cubicBezTo>
                <a:cubicBezTo>
                  <a:pt x="121" y="12"/>
                  <a:pt x="119" y="15"/>
                  <a:pt x="120" y="17"/>
                </a:cubicBezTo>
                <a:cubicBezTo>
                  <a:pt x="122" y="28"/>
                  <a:pt x="122" y="28"/>
                  <a:pt x="122" y="28"/>
                </a:cubicBezTo>
                <a:cubicBezTo>
                  <a:pt x="122" y="28"/>
                  <a:pt x="122" y="28"/>
                  <a:pt x="122" y="28"/>
                </a:cubicBezTo>
                <a:cubicBezTo>
                  <a:pt x="122" y="26"/>
                  <a:pt x="124" y="24"/>
                  <a:pt x="126" y="24"/>
                </a:cubicBezTo>
                <a:cubicBezTo>
                  <a:pt x="142" y="20"/>
                  <a:pt x="142" y="20"/>
                  <a:pt x="142" y="20"/>
                </a:cubicBezTo>
                <a:cubicBezTo>
                  <a:pt x="142" y="55"/>
                  <a:pt x="142" y="55"/>
                  <a:pt x="142" y="55"/>
                </a:cubicBezTo>
                <a:cubicBezTo>
                  <a:pt x="130" y="57"/>
                  <a:pt x="130" y="57"/>
                  <a:pt x="130" y="57"/>
                </a:cubicBezTo>
                <a:cubicBezTo>
                  <a:pt x="128" y="58"/>
                  <a:pt x="126" y="57"/>
                  <a:pt x="125" y="56"/>
                </a:cubicBezTo>
                <a:cubicBezTo>
                  <a:pt x="35" y="73"/>
                  <a:pt x="35" y="73"/>
                  <a:pt x="35" y="73"/>
                </a:cubicBezTo>
                <a:cubicBezTo>
                  <a:pt x="28" y="70"/>
                  <a:pt x="28" y="70"/>
                  <a:pt x="28" y="70"/>
                </a:cubicBezTo>
                <a:cubicBezTo>
                  <a:pt x="28" y="67"/>
                  <a:pt x="28" y="67"/>
                  <a:pt x="28" y="67"/>
                </a:cubicBezTo>
                <a:cubicBezTo>
                  <a:pt x="35" y="70"/>
                  <a:pt x="35" y="70"/>
                  <a:pt x="35" y="70"/>
                </a:cubicBezTo>
                <a:cubicBezTo>
                  <a:pt x="35" y="70"/>
                  <a:pt x="35" y="70"/>
                  <a:pt x="35" y="70"/>
                </a:cubicBezTo>
                <a:cubicBezTo>
                  <a:pt x="37" y="70"/>
                  <a:pt x="37" y="70"/>
                  <a:pt x="37" y="70"/>
                </a:cubicBezTo>
                <a:cubicBezTo>
                  <a:pt x="41" y="69"/>
                  <a:pt x="43" y="66"/>
                  <a:pt x="42" y="62"/>
                </a:cubicBezTo>
                <a:cubicBezTo>
                  <a:pt x="42" y="59"/>
                  <a:pt x="39" y="57"/>
                  <a:pt x="36" y="57"/>
                </a:cubicBezTo>
                <a:cubicBezTo>
                  <a:pt x="39" y="56"/>
                  <a:pt x="40" y="53"/>
                  <a:pt x="40" y="50"/>
                </a:cubicBezTo>
                <a:cubicBezTo>
                  <a:pt x="39" y="47"/>
                  <a:pt x="37" y="45"/>
                  <a:pt x="34" y="45"/>
                </a:cubicBezTo>
                <a:cubicBezTo>
                  <a:pt x="36" y="44"/>
                  <a:pt x="38" y="41"/>
                  <a:pt x="37" y="38"/>
                </a:cubicBezTo>
                <a:cubicBezTo>
                  <a:pt x="37" y="34"/>
                  <a:pt x="33" y="32"/>
                  <a:pt x="30" y="33"/>
                </a:cubicBezTo>
                <a:cubicBezTo>
                  <a:pt x="28" y="33"/>
                  <a:pt x="28" y="33"/>
                  <a:pt x="28" y="33"/>
                </a:cubicBezTo>
                <a:cubicBezTo>
                  <a:pt x="28" y="34"/>
                  <a:pt x="28" y="34"/>
                  <a:pt x="28" y="34"/>
                </a:cubicBezTo>
                <a:lnTo>
                  <a:pt x="28" y="30"/>
                </a:lnTo>
                <a:close/>
                <a:moveTo>
                  <a:pt x="26" y="31"/>
                </a:moveTo>
                <a:cubicBezTo>
                  <a:pt x="28" y="30"/>
                  <a:pt x="28" y="30"/>
                  <a:pt x="28" y="30"/>
                </a:cubicBezTo>
                <a:cubicBezTo>
                  <a:pt x="28" y="34"/>
                  <a:pt x="28" y="34"/>
                  <a:pt x="28" y="34"/>
                </a:cubicBezTo>
                <a:cubicBezTo>
                  <a:pt x="13" y="49"/>
                  <a:pt x="13" y="49"/>
                  <a:pt x="13" y="49"/>
                </a:cubicBezTo>
                <a:cubicBezTo>
                  <a:pt x="15" y="62"/>
                  <a:pt x="15" y="62"/>
                  <a:pt x="15" y="62"/>
                </a:cubicBezTo>
                <a:cubicBezTo>
                  <a:pt x="28" y="67"/>
                  <a:pt x="28" y="67"/>
                  <a:pt x="28" y="67"/>
                </a:cubicBezTo>
                <a:cubicBezTo>
                  <a:pt x="28" y="70"/>
                  <a:pt x="28" y="70"/>
                  <a:pt x="28" y="70"/>
                </a:cubicBezTo>
                <a:cubicBezTo>
                  <a:pt x="0" y="58"/>
                  <a:pt x="0" y="58"/>
                  <a:pt x="0" y="58"/>
                </a:cubicBezTo>
                <a:lnTo>
                  <a:pt x="26" y="31"/>
                </a:lnTo>
                <a:close/>
              </a:path>
            </a:pathLst>
          </a:cu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sz="2805">
              <a:solidFill>
                <a:schemeClr val="lt1"/>
              </a:solidFill>
            </a:endParaRPr>
          </a:p>
        </p:txBody>
      </p:sp>
      <p:sp>
        <p:nvSpPr>
          <p:cNvPr id="89" name="Freeform 86"/>
          <p:cNvSpPr/>
          <p:nvPr/>
        </p:nvSpPr>
        <p:spPr bwMode="auto">
          <a:xfrm>
            <a:off x="9116391" y="3682364"/>
            <a:ext cx="245999" cy="315913"/>
          </a:xfrm>
          <a:custGeom>
            <a:avLst/>
            <a:gdLst>
              <a:gd name="T0" fmla="*/ 113 w 113"/>
              <a:gd name="T1" fmla="*/ 25 h 145"/>
              <a:gd name="T2" fmla="*/ 108 w 113"/>
              <a:gd name="T3" fmla="*/ 22 h 145"/>
              <a:gd name="T4" fmla="*/ 42 w 113"/>
              <a:gd name="T5" fmla="*/ 128 h 145"/>
              <a:gd name="T6" fmla="*/ 19 w 113"/>
              <a:gd name="T7" fmla="*/ 132 h 145"/>
              <a:gd name="T8" fmla="*/ 12 w 113"/>
              <a:gd name="T9" fmla="*/ 109 h 145"/>
              <a:gd name="T10" fmla="*/ 78 w 113"/>
              <a:gd name="T11" fmla="*/ 3 h 145"/>
              <a:gd name="T12" fmla="*/ 73 w 113"/>
              <a:gd name="T13" fmla="*/ 0 h 145"/>
              <a:gd name="T14" fmla="*/ 6 w 113"/>
              <a:gd name="T15" fmla="*/ 107 h 145"/>
              <a:gd name="T16" fmla="*/ 15 w 113"/>
              <a:gd name="T17" fmla="*/ 138 h 145"/>
              <a:gd name="T18" fmla="*/ 47 w 113"/>
              <a:gd name="T19" fmla="*/ 132 h 145"/>
              <a:gd name="T20" fmla="*/ 113 w 113"/>
              <a:gd name="T21" fmla="*/ 25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3" h="145">
                <a:moveTo>
                  <a:pt x="113" y="25"/>
                </a:moveTo>
                <a:cubicBezTo>
                  <a:pt x="108" y="22"/>
                  <a:pt x="108" y="22"/>
                  <a:pt x="108" y="22"/>
                </a:cubicBezTo>
                <a:cubicBezTo>
                  <a:pt x="42" y="128"/>
                  <a:pt x="42" y="128"/>
                  <a:pt x="42" y="128"/>
                </a:cubicBezTo>
                <a:cubicBezTo>
                  <a:pt x="38" y="135"/>
                  <a:pt x="27" y="137"/>
                  <a:pt x="19" y="132"/>
                </a:cubicBezTo>
                <a:cubicBezTo>
                  <a:pt x="11" y="127"/>
                  <a:pt x="8" y="117"/>
                  <a:pt x="12" y="109"/>
                </a:cubicBezTo>
                <a:cubicBezTo>
                  <a:pt x="78" y="3"/>
                  <a:pt x="78" y="3"/>
                  <a:pt x="78" y="3"/>
                </a:cubicBezTo>
                <a:cubicBezTo>
                  <a:pt x="73" y="0"/>
                  <a:pt x="73" y="0"/>
                  <a:pt x="73" y="0"/>
                </a:cubicBezTo>
                <a:cubicBezTo>
                  <a:pt x="6" y="107"/>
                  <a:pt x="6" y="107"/>
                  <a:pt x="6" y="107"/>
                </a:cubicBezTo>
                <a:cubicBezTo>
                  <a:pt x="0" y="117"/>
                  <a:pt x="4" y="131"/>
                  <a:pt x="15" y="138"/>
                </a:cubicBezTo>
                <a:cubicBezTo>
                  <a:pt x="26" y="145"/>
                  <a:pt x="40" y="142"/>
                  <a:pt x="47" y="132"/>
                </a:cubicBezTo>
                <a:lnTo>
                  <a:pt x="113" y="25"/>
                </a:lnTo>
                <a:close/>
              </a:path>
            </a:pathLst>
          </a:cu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sz="2805">
              <a:solidFill>
                <a:schemeClr val="lt1"/>
              </a:solidFill>
            </a:endParaRPr>
          </a:p>
        </p:txBody>
      </p:sp>
      <p:sp>
        <p:nvSpPr>
          <p:cNvPr id="90" name="Freeform 87"/>
          <p:cNvSpPr/>
          <p:nvPr/>
        </p:nvSpPr>
        <p:spPr bwMode="auto">
          <a:xfrm>
            <a:off x="9256053" y="3671250"/>
            <a:ext cx="119032" cy="82551"/>
          </a:xfrm>
          <a:custGeom>
            <a:avLst/>
            <a:gdLst>
              <a:gd name="T0" fmla="*/ 54 w 55"/>
              <a:gd name="T1" fmla="*/ 35 h 38"/>
              <a:gd name="T2" fmla="*/ 48 w 55"/>
              <a:gd name="T3" fmla="*/ 37 h 38"/>
              <a:gd name="T4" fmla="*/ 3 w 55"/>
              <a:gd name="T5" fmla="*/ 9 h 38"/>
              <a:gd name="T6" fmla="*/ 2 w 55"/>
              <a:gd name="T7" fmla="*/ 3 h 38"/>
              <a:gd name="T8" fmla="*/ 8 w 55"/>
              <a:gd name="T9" fmla="*/ 1 h 38"/>
              <a:gd name="T10" fmla="*/ 53 w 55"/>
              <a:gd name="T11" fmla="*/ 29 h 38"/>
              <a:gd name="T12" fmla="*/ 54 w 55"/>
              <a:gd name="T13" fmla="*/ 35 h 38"/>
            </a:gdLst>
            <a:ahLst/>
            <a:cxnLst>
              <a:cxn ang="0">
                <a:pos x="T0" y="T1"/>
              </a:cxn>
              <a:cxn ang="0">
                <a:pos x="T2" y="T3"/>
              </a:cxn>
              <a:cxn ang="0">
                <a:pos x="T4" y="T5"/>
              </a:cxn>
              <a:cxn ang="0">
                <a:pos x="T6" y="T7"/>
              </a:cxn>
              <a:cxn ang="0">
                <a:pos x="T8" y="T9"/>
              </a:cxn>
              <a:cxn ang="0">
                <a:pos x="T10" y="T11"/>
              </a:cxn>
              <a:cxn ang="0">
                <a:pos x="T12" y="T13"/>
              </a:cxn>
            </a:cxnLst>
            <a:rect l="0" t="0" r="r" b="b"/>
            <a:pathLst>
              <a:path w="55" h="38">
                <a:moveTo>
                  <a:pt x="54" y="35"/>
                </a:moveTo>
                <a:cubicBezTo>
                  <a:pt x="53" y="37"/>
                  <a:pt x="50" y="38"/>
                  <a:pt x="48" y="37"/>
                </a:cubicBezTo>
                <a:cubicBezTo>
                  <a:pt x="3" y="9"/>
                  <a:pt x="3" y="9"/>
                  <a:pt x="3" y="9"/>
                </a:cubicBezTo>
                <a:cubicBezTo>
                  <a:pt x="1" y="7"/>
                  <a:pt x="0" y="5"/>
                  <a:pt x="2" y="3"/>
                </a:cubicBezTo>
                <a:cubicBezTo>
                  <a:pt x="3" y="1"/>
                  <a:pt x="6" y="0"/>
                  <a:pt x="8" y="1"/>
                </a:cubicBezTo>
                <a:cubicBezTo>
                  <a:pt x="53" y="29"/>
                  <a:pt x="53" y="29"/>
                  <a:pt x="53" y="29"/>
                </a:cubicBezTo>
                <a:cubicBezTo>
                  <a:pt x="55" y="31"/>
                  <a:pt x="55" y="33"/>
                  <a:pt x="54" y="35"/>
                </a:cubicBezTo>
                <a:close/>
              </a:path>
            </a:pathLst>
          </a:cu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sz="2805">
              <a:solidFill>
                <a:schemeClr val="lt1"/>
              </a:solidFill>
            </a:endParaRPr>
          </a:p>
        </p:txBody>
      </p:sp>
      <p:sp>
        <p:nvSpPr>
          <p:cNvPr id="91" name="Freeform 88"/>
          <p:cNvSpPr/>
          <p:nvPr/>
        </p:nvSpPr>
        <p:spPr bwMode="auto">
          <a:xfrm>
            <a:off x="9164003" y="3736338"/>
            <a:ext cx="163471" cy="227013"/>
          </a:xfrm>
          <a:custGeom>
            <a:avLst/>
            <a:gdLst>
              <a:gd name="T0" fmla="*/ 75 w 75"/>
              <a:gd name="T1" fmla="*/ 4 h 104"/>
              <a:gd name="T2" fmla="*/ 69 w 75"/>
              <a:gd name="T3" fmla="*/ 0 h 104"/>
              <a:gd name="T4" fmla="*/ 10 w 75"/>
              <a:gd name="T5" fmla="*/ 95 h 104"/>
              <a:gd name="T6" fmla="*/ 0 w 75"/>
              <a:gd name="T7" fmla="*/ 100 h 104"/>
              <a:gd name="T8" fmla="*/ 1 w 75"/>
              <a:gd name="T9" fmla="*/ 101 h 104"/>
              <a:gd name="T10" fmla="*/ 17 w 75"/>
              <a:gd name="T11" fmla="*/ 98 h 104"/>
              <a:gd name="T12" fmla="*/ 75 w 75"/>
              <a:gd name="T13" fmla="*/ 4 h 104"/>
            </a:gdLst>
            <a:ahLst/>
            <a:cxnLst>
              <a:cxn ang="0">
                <a:pos x="T0" y="T1"/>
              </a:cxn>
              <a:cxn ang="0">
                <a:pos x="T2" y="T3"/>
              </a:cxn>
              <a:cxn ang="0">
                <a:pos x="T4" y="T5"/>
              </a:cxn>
              <a:cxn ang="0">
                <a:pos x="T6" y="T7"/>
              </a:cxn>
              <a:cxn ang="0">
                <a:pos x="T8" y="T9"/>
              </a:cxn>
              <a:cxn ang="0">
                <a:pos x="T10" y="T11"/>
              </a:cxn>
              <a:cxn ang="0">
                <a:pos x="T12" y="T13"/>
              </a:cxn>
            </a:cxnLst>
            <a:rect l="0" t="0" r="r" b="b"/>
            <a:pathLst>
              <a:path w="75" h="104">
                <a:moveTo>
                  <a:pt x="75" y="4"/>
                </a:moveTo>
                <a:cubicBezTo>
                  <a:pt x="69" y="0"/>
                  <a:pt x="69" y="0"/>
                  <a:pt x="69" y="0"/>
                </a:cubicBezTo>
                <a:cubicBezTo>
                  <a:pt x="10" y="95"/>
                  <a:pt x="10" y="95"/>
                  <a:pt x="10" y="95"/>
                </a:cubicBezTo>
                <a:cubicBezTo>
                  <a:pt x="8" y="98"/>
                  <a:pt x="4" y="100"/>
                  <a:pt x="0" y="100"/>
                </a:cubicBezTo>
                <a:cubicBezTo>
                  <a:pt x="0" y="100"/>
                  <a:pt x="1" y="100"/>
                  <a:pt x="1" y="101"/>
                </a:cubicBezTo>
                <a:cubicBezTo>
                  <a:pt x="7" y="104"/>
                  <a:pt x="14" y="103"/>
                  <a:pt x="17" y="98"/>
                </a:cubicBezTo>
                <a:lnTo>
                  <a:pt x="75" y="4"/>
                </a:lnTo>
                <a:close/>
              </a:path>
            </a:pathLst>
          </a:cu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sz="2805">
              <a:solidFill>
                <a:schemeClr val="lt1"/>
              </a:solidFill>
            </a:endParaRPr>
          </a:p>
        </p:txBody>
      </p:sp>
      <p:sp>
        <p:nvSpPr>
          <p:cNvPr id="92" name="Freeform 89"/>
          <p:cNvSpPr>
            <a:spLocks noEditPoints="1"/>
          </p:cNvSpPr>
          <p:nvPr/>
        </p:nvSpPr>
        <p:spPr bwMode="auto">
          <a:xfrm>
            <a:off x="8783101" y="2444112"/>
            <a:ext cx="222192" cy="161925"/>
          </a:xfrm>
          <a:custGeom>
            <a:avLst/>
            <a:gdLst>
              <a:gd name="T0" fmla="*/ 84 w 102"/>
              <a:gd name="T1" fmla="*/ 71 h 74"/>
              <a:gd name="T2" fmla="*/ 79 w 102"/>
              <a:gd name="T3" fmla="*/ 69 h 74"/>
              <a:gd name="T4" fmla="*/ 79 w 102"/>
              <a:gd name="T5" fmla="*/ 69 h 74"/>
              <a:gd name="T6" fmla="*/ 79 w 102"/>
              <a:gd name="T7" fmla="*/ 52 h 74"/>
              <a:gd name="T8" fmla="*/ 86 w 102"/>
              <a:gd name="T9" fmla="*/ 49 h 74"/>
              <a:gd name="T10" fmla="*/ 90 w 102"/>
              <a:gd name="T11" fmla="*/ 38 h 74"/>
              <a:gd name="T12" fmla="*/ 79 w 102"/>
              <a:gd name="T13" fmla="*/ 31 h 74"/>
              <a:gd name="T14" fmla="*/ 85 w 102"/>
              <a:gd name="T15" fmla="*/ 20 h 74"/>
              <a:gd name="T16" fmla="*/ 79 w 102"/>
              <a:gd name="T17" fmla="*/ 16 h 74"/>
              <a:gd name="T18" fmla="*/ 72 w 102"/>
              <a:gd name="T19" fmla="*/ 3 h 74"/>
              <a:gd name="T20" fmla="*/ 79 w 102"/>
              <a:gd name="T21" fmla="*/ 16 h 74"/>
              <a:gd name="T22" fmla="*/ 72 w 102"/>
              <a:gd name="T23" fmla="*/ 21 h 74"/>
              <a:gd name="T24" fmla="*/ 72 w 102"/>
              <a:gd name="T25" fmla="*/ 9 h 74"/>
              <a:gd name="T26" fmla="*/ 79 w 102"/>
              <a:gd name="T27" fmla="*/ 73 h 74"/>
              <a:gd name="T28" fmla="*/ 72 w 102"/>
              <a:gd name="T29" fmla="*/ 69 h 74"/>
              <a:gd name="T30" fmla="*/ 79 w 102"/>
              <a:gd name="T31" fmla="*/ 73 h 74"/>
              <a:gd name="T32" fmla="*/ 79 w 102"/>
              <a:gd name="T33" fmla="*/ 34 h 74"/>
              <a:gd name="T34" fmla="*/ 75 w 102"/>
              <a:gd name="T35" fmla="*/ 45 h 74"/>
              <a:gd name="T36" fmla="*/ 79 w 102"/>
              <a:gd name="T37" fmla="*/ 52 h 74"/>
              <a:gd name="T38" fmla="*/ 72 w 102"/>
              <a:gd name="T39" fmla="*/ 25 h 74"/>
              <a:gd name="T40" fmla="*/ 79 w 102"/>
              <a:gd name="T41" fmla="*/ 31 h 74"/>
              <a:gd name="T42" fmla="*/ 72 w 102"/>
              <a:gd name="T43" fmla="*/ 3 h 74"/>
              <a:gd name="T44" fmla="*/ 71 w 102"/>
              <a:gd name="T45" fmla="*/ 8 h 74"/>
              <a:gd name="T46" fmla="*/ 66 w 102"/>
              <a:gd name="T47" fmla="*/ 2 h 74"/>
              <a:gd name="T48" fmla="*/ 66 w 102"/>
              <a:gd name="T49" fmla="*/ 73 h 74"/>
              <a:gd name="T50" fmla="*/ 67 w 102"/>
              <a:gd name="T51" fmla="*/ 65 h 74"/>
              <a:gd name="T52" fmla="*/ 72 w 102"/>
              <a:gd name="T53" fmla="*/ 74 h 74"/>
              <a:gd name="T54" fmla="*/ 72 w 102"/>
              <a:gd name="T55" fmla="*/ 21 h 74"/>
              <a:gd name="T56" fmla="*/ 72 w 102"/>
              <a:gd name="T57" fmla="*/ 52 h 74"/>
              <a:gd name="T58" fmla="*/ 66 w 102"/>
              <a:gd name="T59" fmla="*/ 57 h 74"/>
              <a:gd name="T60" fmla="*/ 69 w 102"/>
              <a:gd name="T61" fmla="*/ 16 h 74"/>
              <a:gd name="T62" fmla="*/ 22 w 102"/>
              <a:gd name="T63" fmla="*/ 10 h 74"/>
              <a:gd name="T64" fmla="*/ 66 w 102"/>
              <a:gd name="T65" fmla="*/ 5 h 74"/>
              <a:gd name="T66" fmla="*/ 64 w 102"/>
              <a:gd name="T67" fmla="*/ 6 h 74"/>
              <a:gd name="T68" fmla="*/ 66 w 102"/>
              <a:gd name="T69" fmla="*/ 16 h 74"/>
              <a:gd name="T70" fmla="*/ 66 w 102"/>
              <a:gd name="T71" fmla="*/ 64 h 74"/>
              <a:gd name="T72" fmla="*/ 37 w 102"/>
              <a:gd name="T73" fmla="*/ 57 h 74"/>
              <a:gd name="T74" fmla="*/ 22 w 102"/>
              <a:gd name="T75" fmla="*/ 49 h 74"/>
              <a:gd name="T76" fmla="*/ 27 w 102"/>
              <a:gd name="T77" fmla="*/ 48 h 74"/>
              <a:gd name="T78" fmla="*/ 22 w 102"/>
              <a:gd name="T79" fmla="*/ 27 h 74"/>
              <a:gd name="T80" fmla="*/ 2 w 102"/>
              <a:gd name="T81" fmla="*/ 41 h 74"/>
              <a:gd name="T82" fmla="*/ 22 w 102"/>
              <a:gd name="T83" fmla="*/ 10 h 74"/>
              <a:gd name="T84" fmla="*/ 17 w 102"/>
              <a:gd name="T85" fmla="*/ 28 h 74"/>
              <a:gd name="T86" fmla="*/ 22 w 102"/>
              <a:gd name="T87" fmla="*/ 49 h 74"/>
              <a:gd name="T88" fmla="*/ 2 w 102"/>
              <a:gd name="T89" fmla="*/ 4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2" h="74">
                <a:moveTo>
                  <a:pt x="79" y="7"/>
                </a:moveTo>
                <a:cubicBezTo>
                  <a:pt x="102" y="22"/>
                  <a:pt x="98" y="62"/>
                  <a:pt x="84" y="71"/>
                </a:cubicBezTo>
                <a:cubicBezTo>
                  <a:pt x="82" y="72"/>
                  <a:pt x="80" y="73"/>
                  <a:pt x="79" y="73"/>
                </a:cubicBezTo>
                <a:cubicBezTo>
                  <a:pt x="79" y="69"/>
                  <a:pt x="79" y="69"/>
                  <a:pt x="79" y="69"/>
                </a:cubicBezTo>
                <a:cubicBezTo>
                  <a:pt x="79" y="69"/>
                  <a:pt x="79" y="69"/>
                  <a:pt x="79" y="69"/>
                </a:cubicBezTo>
                <a:cubicBezTo>
                  <a:pt x="79" y="69"/>
                  <a:pt x="79" y="69"/>
                  <a:pt x="79" y="69"/>
                </a:cubicBezTo>
                <a:cubicBezTo>
                  <a:pt x="83" y="67"/>
                  <a:pt x="85" y="61"/>
                  <a:pt x="83" y="57"/>
                </a:cubicBezTo>
                <a:cubicBezTo>
                  <a:pt x="82" y="55"/>
                  <a:pt x="80" y="53"/>
                  <a:pt x="79" y="52"/>
                </a:cubicBezTo>
                <a:cubicBezTo>
                  <a:pt x="79" y="49"/>
                  <a:pt x="79" y="49"/>
                  <a:pt x="79" y="49"/>
                </a:cubicBezTo>
                <a:cubicBezTo>
                  <a:pt x="81" y="50"/>
                  <a:pt x="84" y="50"/>
                  <a:pt x="86" y="49"/>
                </a:cubicBezTo>
                <a:cubicBezTo>
                  <a:pt x="86" y="49"/>
                  <a:pt x="86" y="49"/>
                  <a:pt x="86" y="49"/>
                </a:cubicBezTo>
                <a:cubicBezTo>
                  <a:pt x="90" y="47"/>
                  <a:pt x="92" y="42"/>
                  <a:pt x="90" y="38"/>
                </a:cubicBezTo>
                <a:cubicBezTo>
                  <a:pt x="88" y="34"/>
                  <a:pt x="83" y="32"/>
                  <a:pt x="79" y="34"/>
                </a:cubicBezTo>
                <a:cubicBezTo>
                  <a:pt x="79" y="31"/>
                  <a:pt x="79" y="31"/>
                  <a:pt x="79" y="31"/>
                </a:cubicBezTo>
                <a:cubicBezTo>
                  <a:pt x="80" y="31"/>
                  <a:pt x="81" y="30"/>
                  <a:pt x="82" y="30"/>
                </a:cubicBezTo>
                <a:cubicBezTo>
                  <a:pt x="86" y="28"/>
                  <a:pt x="87" y="24"/>
                  <a:pt x="85" y="20"/>
                </a:cubicBezTo>
                <a:cubicBezTo>
                  <a:pt x="85" y="20"/>
                  <a:pt x="85" y="20"/>
                  <a:pt x="85" y="20"/>
                </a:cubicBezTo>
                <a:cubicBezTo>
                  <a:pt x="84" y="17"/>
                  <a:pt x="81" y="16"/>
                  <a:pt x="79" y="16"/>
                </a:cubicBezTo>
                <a:lnTo>
                  <a:pt x="79" y="7"/>
                </a:lnTo>
                <a:close/>
                <a:moveTo>
                  <a:pt x="72" y="3"/>
                </a:moveTo>
                <a:cubicBezTo>
                  <a:pt x="74" y="4"/>
                  <a:pt x="76" y="5"/>
                  <a:pt x="79" y="7"/>
                </a:cubicBezTo>
                <a:cubicBezTo>
                  <a:pt x="79" y="16"/>
                  <a:pt x="79" y="16"/>
                  <a:pt x="79" y="16"/>
                </a:cubicBezTo>
                <a:cubicBezTo>
                  <a:pt x="77" y="16"/>
                  <a:pt x="76" y="16"/>
                  <a:pt x="75" y="17"/>
                </a:cubicBezTo>
                <a:cubicBezTo>
                  <a:pt x="73" y="17"/>
                  <a:pt x="72" y="19"/>
                  <a:pt x="72" y="21"/>
                </a:cubicBezTo>
                <a:cubicBezTo>
                  <a:pt x="72" y="13"/>
                  <a:pt x="72" y="13"/>
                  <a:pt x="72" y="13"/>
                </a:cubicBezTo>
                <a:cubicBezTo>
                  <a:pt x="72" y="12"/>
                  <a:pt x="72" y="10"/>
                  <a:pt x="72" y="9"/>
                </a:cubicBezTo>
                <a:cubicBezTo>
                  <a:pt x="72" y="3"/>
                  <a:pt x="72" y="3"/>
                  <a:pt x="72" y="3"/>
                </a:cubicBezTo>
                <a:close/>
                <a:moveTo>
                  <a:pt x="79" y="73"/>
                </a:moveTo>
                <a:cubicBezTo>
                  <a:pt x="76" y="74"/>
                  <a:pt x="74" y="74"/>
                  <a:pt x="72" y="74"/>
                </a:cubicBezTo>
                <a:cubicBezTo>
                  <a:pt x="72" y="69"/>
                  <a:pt x="72" y="69"/>
                  <a:pt x="72" y="69"/>
                </a:cubicBezTo>
                <a:cubicBezTo>
                  <a:pt x="74" y="70"/>
                  <a:pt x="76" y="70"/>
                  <a:pt x="79" y="69"/>
                </a:cubicBezTo>
                <a:cubicBezTo>
                  <a:pt x="79" y="73"/>
                  <a:pt x="79" y="73"/>
                  <a:pt x="79" y="73"/>
                </a:cubicBezTo>
                <a:close/>
                <a:moveTo>
                  <a:pt x="79" y="31"/>
                </a:moveTo>
                <a:cubicBezTo>
                  <a:pt x="79" y="34"/>
                  <a:pt x="79" y="34"/>
                  <a:pt x="79" y="34"/>
                </a:cubicBezTo>
                <a:cubicBezTo>
                  <a:pt x="78" y="34"/>
                  <a:pt x="78" y="34"/>
                  <a:pt x="78" y="34"/>
                </a:cubicBezTo>
                <a:cubicBezTo>
                  <a:pt x="74" y="36"/>
                  <a:pt x="73" y="41"/>
                  <a:pt x="75" y="45"/>
                </a:cubicBezTo>
                <a:cubicBezTo>
                  <a:pt x="76" y="47"/>
                  <a:pt x="77" y="48"/>
                  <a:pt x="79" y="49"/>
                </a:cubicBezTo>
                <a:cubicBezTo>
                  <a:pt x="79" y="52"/>
                  <a:pt x="79" y="52"/>
                  <a:pt x="79" y="52"/>
                </a:cubicBezTo>
                <a:cubicBezTo>
                  <a:pt x="76" y="51"/>
                  <a:pt x="74" y="51"/>
                  <a:pt x="72" y="52"/>
                </a:cubicBezTo>
                <a:cubicBezTo>
                  <a:pt x="72" y="25"/>
                  <a:pt x="72" y="25"/>
                  <a:pt x="72" y="25"/>
                </a:cubicBezTo>
                <a:cubicBezTo>
                  <a:pt x="72" y="26"/>
                  <a:pt x="72" y="26"/>
                  <a:pt x="72" y="26"/>
                </a:cubicBezTo>
                <a:cubicBezTo>
                  <a:pt x="73" y="29"/>
                  <a:pt x="76" y="31"/>
                  <a:pt x="79" y="31"/>
                </a:cubicBezTo>
                <a:close/>
                <a:moveTo>
                  <a:pt x="66" y="2"/>
                </a:moveTo>
                <a:cubicBezTo>
                  <a:pt x="68" y="2"/>
                  <a:pt x="70" y="3"/>
                  <a:pt x="72" y="3"/>
                </a:cubicBezTo>
                <a:cubicBezTo>
                  <a:pt x="72" y="9"/>
                  <a:pt x="72" y="9"/>
                  <a:pt x="72" y="9"/>
                </a:cubicBezTo>
                <a:cubicBezTo>
                  <a:pt x="71" y="9"/>
                  <a:pt x="71" y="9"/>
                  <a:pt x="71" y="8"/>
                </a:cubicBezTo>
                <a:cubicBezTo>
                  <a:pt x="70" y="7"/>
                  <a:pt x="68" y="5"/>
                  <a:pt x="66" y="5"/>
                </a:cubicBezTo>
                <a:cubicBezTo>
                  <a:pt x="66" y="2"/>
                  <a:pt x="66" y="2"/>
                  <a:pt x="66" y="2"/>
                </a:cubicBezTo>
                <a:close/>
                <a:moveTo>
                  <a:pt x="72" y="74"/>
                </a:moveTo>
                <a:cubicBezTo>
                  <a:pt x="70" y="74"/>
                  <a:pt x="68" y="73"/>
                  <a:pt x="66" y="73"/>
                </a:cubicBezTo>
                <a:cubicBezTo>
                  <a:pt x="66" y="64"/>
                  <a:pt x="66" y="64"/>
                  <a:pt x="66" y="64"/>
                </a:cubicBezTo>
                <a:cubicBezTo>
                  <a:pt x="66" y="64"/>
                  <a:pt x="67" y="64"/>
                  <a:pt x="67" y="65"/>
                </a:cubicBezTo>
                <a:cubicBezTo>
                  <a:pt x="68" y="67"/>
                  <a:pt x="70" y="68"/>
                  <a:pt x="72" y="69"/>
                </a:cubicBezTo>
                <a:cubicBezTo>
                  <a:pt x="72" y="74"/>
                  <a:pt x="72" y="74"/>
                  <a:pt x="72" y="74"/>
                </a:cubicBezTo>
                <a:close/>
                <a:moveTo>
                  <a:pt x="72" y="13"/>
                </a:moveTo>
                <a:cubicBezTo>
                  <a:pt x="72" y="21"/>
                  <a:pt x="72" y="21"/>
                  <a:pt x="72" y="21"/>
                </a:cubicBezTo>
                <a:cubicBezTo>
                  <a:pt x="71" y="22"/>
                  <a:pt x="71" y="24"/>
                  <a:pt x="72" y="25"/>
                </a:cubicBezTo>
                <a:cubicBezTo>
                  <a:pt x="72" y="52"/>
                  <a:pt x="72" y="52"/>
                  <a:pt x="72" y="52"/>
                </a:cubicBezTo>
                <a:cubicBezTo>
                  <a:pt x="71" y="52"/>
                  <a:pt x="71" y="52"/>
                  <a:pt x="71" y="52"/>
                </a:cubicBezTo>
                <a:cubicBezTo>
                  <a:pt x="69" y="54"/>
                  <a:pt x="67" y="55"/>
                  <a:pt x="66" y="57"/>
                </a:cubicBezTo>
                <a:cubicBezTo>
                  <a:pt x="66" y="16"/>
                  <a:pt x="66" y="16"/>
                  <a:pt x="66" y="16"/>
                </a:cubicBezTo>
                <a:cubicBezTo>
                  <a:pt x="67" y="16"/>
                  <a:pt x="68" y="16"/>
                  <a:pt x="69" y="16"/>
                </a:cubicBezTo>
                <a:cubicBezTo>
                  <a:pt x="70" y="15"/>
                  <a:pt x="71" y="14"/>
                  <a:pt x="72" y="13"/>
                </a:cubicBezTo>
                <a:close/>
                <a:moveTo>
                  <a:pt x="22" y="10"/>
                </a:moveTo>
                <a:cubicBezTo>
                  <a:pt x="41" y="2"/>
                  <a:pt x="55" y="0"/>
                  <a:pt x="66" y="2"/>
                </a:cubicBezTo>
                <a:cubicBezTo>
                  <a:pt x="66" y="5"/>
                  <a:pt x="66" y="5"/>
                  <a:pt x="66" y="5"/>
                </a:cubicBezTo>
                <a:cubicBezTo>
                  <a:pt x="65" y="5"/>
                  <a:pt x="65" y="6"/>
                  <a:pt x="64" y="6"/>
                </a:cubicBezTo>
                <a:cubicBezTo>
                  <a:pt x="64" y="6"/>
                  <a:pt x="64" y="6"/>
                  <a:pt x="64" y="6"/>
                </a:cubicBezTo>
                <a:cubicBezTo>
                  <a:pt x="61" y="7"/>
                  <a:pt x="60" y="11"/>
                  <a:pt x="61" y="13"/>
                </a:cubicBezTo>
                <a:cubicBezTo>
                  <a:pt x="62" y="15"/>
                  <a:pt x="64" y="16"/>
                  <a:pt x="66" y="16"/>
                </a:cubicBezTo>
                <a:cubicBezTo>
                  <a:pt x="66" y="57"/>
                  <a:pt x="66" y="57"/>
                  <a:pt x="66" y="57"/>
                </a:cubicBezTo>
                <a:cubicBezTo>
                  <a:pt x="66" y="59"/>
                  <a:pt x="66" y="62"/>
                  <a:pt x="66" y="64"/>
                </a:cubicBezTo>
                <a:cubicBezTo>
                  <a:pt x="66" y="73"/>
                  <a:pt x="66" y="73"/>
                  <a:pt x="66" y="73"/>
                </a:cubicBezTo>
                <a:cubicBezTo>
                  <a:pt x="56" y="68"/>
                  <a:pt x="48" y="56"/>
                  <a:pt x="37" y="57"/>
                </a:cubicBezTo>
                <a:cubicBezTo>
                  <a:pt x="32" y="57"/>
                  <a:pt x="27" y="58"/>
                  <a:pt x="22" y="57"/>
                </a:cubicBezTo>
                <a:cubicBezTo>
                  <a:pt x="22" y="49"/>
                  <a:pt x="22" y="49"/>
                  <a:pt x="22" y="49"/>
                </a:cubicBezTo>
                <a:cubicBezTo>
                  <a:pt x="24" y="49"/>
                  <a:pt x="25" y="48"/>
                  <a:pt x="27" y="48"/>
                </a:cubicBezTo>
                <a:cubicBezTo>
                  <a:pt x="27" y="48"/>
                  <a:pt x="27" y="48"/>
                  <a:pt x="27" y="48"/>
                </a:cubicBezTo>
                <a:cubicBezTo>
                  <a:pt x="32" y="45"/>
                  <a:pt x="34" y="38"/>
                  <a:pt x="32" y="33"/>
                </a:cubicBezTo>
                <a:cubicBezTo>
                  <a:pt x="30" y="29"/>
                  <a:pt x="26" y="27"/>
                  <a:pt x="22" y="27"/>
                </a:cubicBezTo>
                <a:lnTo>
                  <a:pt x="22" y="10"/>
                </a:lnTo>
                <a:close/>
                <a:moveTo>
                  <a:pt x="2" y="41"/>
                </a:moveTo>
                <a:cubicBezTo>
                  <a:pt x="0" y="23"/>
                  <a:pt x="18" y="12"/>
                  <a:pt x="18" y="12"/>
                </a:cubicBezTo>
                <a:cubicBezTo>
                  <a:pt x="20" y="12"/>
                  <a:pt x="21" y="11"/>
                  <a:pt x="22" y="10"/>
                </a:cubicBezTo>
                <a:cubicBezTo>
                  <a:pt x="22" y="27"/>
                  <a:pt x="22" y="27"/>
                  <a:pt x="22" y="27"/>
                </a:cubicBezTo>
                <a:cubicBezTo>
                  <a:pt x="20" y="27"/>
                  <a:pt x="19" y="27"/>
                  <a:pt x="17" y="28"/>
                </a:cubicBezTo>
                <a:cubicBezTo>
                  <a:pt x="12" y="31"/>
                  <a:pt x="9" y="37"/>
                  <a:pt x="12" y="43"/>
                </a:cubicBezTo>
                <a:cubicBezTo>
                  <a:pt x="14" y="47"/>
                  <a:pt x="18" y="49"/>
                  <a:pt x="22" y="49"/>
                </a:cubicBezTo>
                <a:cubicBezTo>
                  <a:pt x="22" y="57"/>
                  <a:pt x="22" y="57"/>
                  <a:pt x="22" y="57"/>
                </a:cubicBezTo>
                <a:cubicBezTo>
                  <a:pt x="12" y="57"/>
                  <a:pt x="4" y="53"/>
                  <a:pt x="2" y="41"/>
                </a:cubicBezTo>
                <a:close/>
              </a:path>
            </a:pathLst>
          </a:cu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sz="2805">
              <a:solidFill>
                <a:schemeClr val="lt1"/>
              </a:solidFill>
            </a:endParaRPr>
          </a:p>
        </p:txBody>
      </p:sp>
      <p:sp>
        <p:nvSpPr>
          <p:cNvPr id="93" name="Freeform 90"/>
          <p:cNvSpPr/>
          <p:nvPr/>
        </p:nvSpPr>
        <p:spPr bwMode="auto">
          <a:xfrm>
            <a:off x="6930973" y="3504563"/>
            <a:ext cx="206321" cy="266700"/>
          </a:xfrm>
          <a:custGeom>
            <a:avLst/>
            <a:gdLst>
              <a:gd name="T0" fmla="*/ 0 w 95"/>
              <a:gd name="T1" fmla="*/ 21 h 123"/>
              <a:gd name="T2" fmla="*/ 4 w 95"/>
              <a:gd name="T3" fmla="*/ 19 h 123"/>
              <a:gd name="T4" fmla="*/ 59 w 95"/>
              <a:gd name="T5" fmla="*/ 109 h 123"/>
              <a:gd name="T6" fmla="*/ 79 w 95"/>
              <a:gd name="T7" fmla="*/ 112 h 123"/>
              <a:gd name="T8" fmla="*/ 85 w 95"/>
              <a:gd name="T9" fmla="*/ 93 h 123"/>
              <a:gd name="T10" fmla="*/ 29 w 95"/>
              <a:gd name="T11" fmla="*/ 3 h 123"/>
              <a:gd name="T12" fmla="*/ 34 w 95"/>
              <a:gd name="T13" fmla="*/ 0 h 123"/>
              <a:gd name="T14" fmla="*/ 90 w 95"/>
              <a:gd name="T15" fmla="*/ 91 h 123"/>
              <a:gd name="T16" fmla="*/ 82 w 95"/>
              <a:gd name="T17" fmla="*/ 117 h 123"/>
              <a:gd name="T18" fmla="*/ 56 w 95"/>
              <a:gd name="T19" fmla="*/ 112 h 123"/>
              <a:gd name="T20" fmla="*/ 0 w 95"/>
              <a:gd name="T21" fmla="*/ 21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 h="123">
                <a:moveTo>
                  <a:pt x="0" y="21"/>
                </a:moveTo>
                <a:cubicBezTo>
                  <a:pt x="4" y="19"/>
                  <a:pt x="4" y="19"/>
                  <a:pt x="4" y="19"/>
                </a:cubicBezTo>
                <a:cubicBezTo>
                  <a:pt x="59" y="109"/>
                  <a:pt x="59" y="109"/>
                  <a:pt x="59" y="109"/>
                </a:cubicBezTo>
                <a:cubicBezTo>
                  <a:pt x="63" y="115"/>
                  <a:pt x="72" y="117"/>
                  <a:pt x="79" y="112"/>
                </a:cubicBezTo>
                <a:cubicBezTo>
                  <a:pt x="87" y="108"/>
                  <a:pt x="89" y="99"/>
                  <a:pt x="85" y="93"/>
                </a:cubicBezTo>
                <a:cubicBezTo>
                  <a:pt x="29" y="3"/>
                  <a:pt x="29" y="3"/>
                  <a:pt x="29" y="3"/>
                </a:cubicBezTo>
                <a:cubicBezTo>
                  <a:pt x="34" y="0"/>
                  <a:pt x="34" y="0"/>
                  <a:pt x="34" y="0"/>
                </a:cubicBezTo>
                <a:cubicBezTo>
                  <a:pt x="90" y="91"/>
                  <a:pt x="90" y="91"/>
                  <a:pt x="90" y="91"/>
                </a:cubicBezTo>
                <a:cubicBezTo>
                  <a:pt x="95" y="100"/>
                  <a:pt x="92" y="111"/>
                  <a:pt x="82" y="117"/>
                </a:cubicBezTo>
                <a:cubicBezTo>
                  <a:pt x="73" y="123"/>
                  <a:pt x="61" y="121"/>
                  <a:pt x="56" y="112"/>
                </a:cubicBezTo>
                <a:lnTo>
                  <a:pt x="0" y="21"/>
                </a:lnTo>
                <a:close/>
              </a:path>
            </a:pathLst>
          </a:cu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sz="2805">
              <a:solidFill>
                <a:schemeClr val="lt1"/>
              </a:solidFill>
            </a:endParaRPr>
          </a:p>
        </p:txBody>
      </p:sp>
      <p:sp>
        <p:nvSpPr>
          <p:cNvPr id="94" name="Freeform 91"/>
          <p:cNvSpPr/>
          <p:nvPr/>
        </p:nvSpPr>
        <p:spPr bwMode="auto">
          <a:xfrm>
            <a:off x="6918275" y="3495037"/>
            <a:ext cx="101573" cy="69851"/>
          </a:xfrm>
          <a:custGeom>
            <a:avLst/>
            <a:gdLst>
              <a:gd name="T0" fmla="*/ 1 w 47"/>
              <a:gd name="T1" fmla="*/ 30 h 32"/>
              <a:gd name="T2" fmla="*/ 6 w 47"/>
              <a:gd name="T3" fmla="*/ 31 h 32"/>
              <a:gd name="T4" fmla="*/ 44 w 47"/>
              <a:gd name="T5" fmla="*/ 7 h 32"/>
              <a:gd name="T6" fmla="*/ 46 w 47"/>
              <a:gd name="T7" fmla="*/ 2 h 32"/>
              <a:gd name="T8" fmla="*/ 41 w 47"/>
              <a:gd name="T9" fmla="*/ 1 h 32"/>
              <a:gd name="T10" fmla="*/ 2 w 47"/>
              <a:gd name="T11" fmla="*/ 25 h 32"/>
              <a:gd name="T12" fmla="*/ 1 w 47"/>
              <a:gd name="T13" fmla="*/ 30 h 32"/>
            </a:gdLst>
            <a:ahLst/>
            <a:cxnLst>
              <a:cxn ang="0">
                <a:pos x="T0" y="T1"/>
              </a:cxn>
              <a:cxn ang="0">
                <a:pos x="T2" y="T3"/>
              </a:cxn>
              <a:cxn ang="0">
                <a:pos x="T4" y="T5"/>
              </a:cxn>
              <a:cxn ang="0">
                <a:pos x="T6" y="T7"/>
              </a:cxn>
              <a:cxn ang="0">
                <a:pos x="T8" y="T9"/>
              </a:cxn>
              <a:cxn ang="0">
                <a:pos x="T10" y="T11"/>
              </a:cxn>
              <a:cxn ang="0">
                <a:pos x="T12" y="T13"/>
              </a:cxn>
            </a:cxnLst>
            <a:rect l="0" t="0" r="r" b="b"/>
            <a:pathLst>
              <a:path w="47" h="32">
                <a:moveTo>
                  <a:pt x="1" y="30"/>
                </a:moveTo>
                <a:cubicBezTo>
                  <a:pt x="2" y="32"/>
                  <a:pt x="4" y="32"/>
                  <a:pt x="6" y="31"/>
                </a:cubicBezTo>
                <a:cubicBezTo>
                  <a:pt x="44" y="7"/>
                  <a:pt x="44" y="7"/>
                  <a:pt x="44" y="7"/>
                </a:cubicBezTo>
                <a:cubicBezTo>
                  <a:pt x="46" y="6"/>
                  <a:pt x="47" y="4"/>
                  <a:pt x="46" y="2"/>
                </a:cubicBezTo>
                <a:cubicBezTo>
                  <a:pt x="45" y="1"/>
                  <a:pt x="42" y="0"/>
                  <a:pt x="41" y="1"/>
                </a:cubicBezTo>
                <a:cubicBezTo>
                  <a:pt x="2" y="25"/>
                  <a:pt x="2" y="25"/>
                  <a:pt x="2" y="25"/>
                </a:cubicBezTo>
                <a:cubicBezTo>
                  <a:pt x="1" y="26"/>
                  <a:pt x="0" y="28"/>
                  <a:pt x="1" y="30"/>
                </a:cubicBezTo>
                <a:close/>
              </a:path>
            </a:pathLst>
          </a:cu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sz="2805">
              <a:solidFill>
                <a:schemeClr val="lt1"/>
              </a:solidFill>
            </a:endParaRPr>
          </a:p>
        </p:txBody>
      </p:sp>
      <p:sp>
        <p:nvSpPr>
          <p:cNvPr id="95" name="Freeform 92"/>
          <p:cNvSpPr/>
          <p:nvPr/>
        </p:nvSpPr>
        <p:spPr bwMode="auto">
          <a:xfrm>
            <a:off x="6959538" y="3552187"/>
            <a:ext cx="139664" cy="192088"/>
          </a:xfrm>
          <a:custGeom>
            <a:avLst/>
            <a:gdLst>
              <a:gd name="T0" fmla="*/ 0 w 64"/>
              <a:gd name="T1" fmla="*/ 3 h 88"/>
              <a:gd name="T2" fmla="*/ 5 w 64"/>
              <a:gd name="T3" fmla="*/ 0 h 88"/>
              <a:gd name="T4" fmla="*/ 55 w 64"/>
              <a:gd name="T5" fmla="*/ 80 h 88"/>
              <a:gd name="T6" fmla="*/ 64 w 64"/>
              <a:gd name="T7" fmla="*/ 85 h 88"/>
              <a:gd name="T8" fmla="*/ 63 w 64"/>
              <a:gd name="T9" fmla="*/ 85 h 88"/>
              <a:gd name="T10" fmla="*/ 49 w 64"/>
              <a:gd name="T11" fmla="*/ 82 h 88"/>
              <a:gd name="T12" fmla="*/ 0 w 64"/>
              <a:gd name="T13" fmla="*/ 3 h 88"/>
            </a:gdLst>
            <a:ahLst/>
            <a:cxnLst>
              <a:cxn ang="0">
                <a:pos x="T0" y="T1"/>
              </a:cxn>
              <a:cxn ang="0">
                <a:pos x="T2" y="T3"/>
              </a:cxn>
              <a:cxn ang="0">
                <a:pos x="T4" y="T5"/>
              </a:cxn>
              <a:cxn ang="0">
                <a:pos x="T6" y="T7"/>
              </a:cxn>
              <a:cxn ang="0">
                <a:pos x="T8" y="T9"/>
              </a:cxn>
              <a:cxn ang="0">
                <a:pos x="T10" y="T11"/>
              </a:cxn>
              <a:cxn ang="0">
                <a:pos x="T12" y="T13"/>
              </a:cxn>
            </a:cxnLst>
            <a:rect l="0" t="0" r="r" b="b"/>
            <a:pathLst>
              <a:path w="64" h="88">
                <a:moveTo>
                  <a:pt x="0" y="3"/>
                </a:moveTo>
                <a:cubicBezTo>
                  <a:pt x="5" y="0"/>
                  <a:pt x="5" y="0"/>
                  <a:pt x="5" y="0"/>
                </a:cubicBezTo>
                <a:cubicBezTo>
                  <a:pt x="55" y="80"/>
                  <a:pt x="55" y="80"/>
                  <a:pt x="55" y="80"/>
                </a:cubicBezTo>
                <a:cubicBezTo>
                  <a:pt x="57" y="83"/>
                  <a:pt x="60" y="85"/>
                  <a:pt x="64" y="85"/>
                </a:cubicBezTo>
                <a:cubicBezTo>
                  <a:pt x="63" y="85"/>
                  <a:pt x="63" y="85"/>
                  <a:pt x="63" y="85"/>
                </a:cubicBezTo>
                <a:cubicBezTo>
                  <a:pt x="58" y="88"/>
                  <a:pt x="52" y="87"/>
                  <a:pt x="49" y="82"/>
                </a:cubicBezTo>
                <a:lnTo>
                  <a:pt x="0" y="3"/>
                </a:lnTo>
                <a:close/>
              </a:path>
            </a:pathLst>
          </a:cu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sz="2805">
              <a:solidFill>
                <a:schemeClr val="lt1"/>
              </a:solidFill>
            </a:endParaRPr>
          </a:p>
        </p:txBody>
      </p:sp>
      <p:sp>
        <p:nvSpPr>
          <p:cNvPr id="96" name="Freeform 93"/>
          <p:cNvSpPr>
            <a:spLocks noEditPoints="1"/>
          </p:cNvSpPr>
          <p:nvPr/>
        </p:nvSpPr>
        <p:spPr bwMode="auto">
          <a:xfrm>
            <a:off x="8291106" y="5155564"/>
            <a:ext cx="219017" cy="239713"/>
          </a:xfrm>
          <a:custGeom>
            <a:avLst/>
            <a:gdLst>
              <a:gd name="T0" fmla="*/ 78 w 101"/>
              <a:gd name="T1" fmla="*/ 51 h 110"/>
              <a:gd name="T2" fmla="*/ 75 w 101"/>
              <a:gd name="T3" fmla="*/ 63 h 110"/>
              <a:gd name="T4" fmla="*/ 75 w 101"/>
              <a:gd name="T5" fmla="*/ 73 h 110"/>
              <a:gd name="T6" fmla="*/ 77 w 101"/>
              <a:gd name="T7" fmla="*/ 74 h 110"/>
              <a:gd name="T8" fmla="*/ 86 w 101"/>
              <a:gd name="T9" fmla="*/ 86 h 110"/>
              <a:gd name="T10" fmla="*/ 75 w 101"/>
              <a:gd name="T11" fmla="*/ 80 h 110"/>
              <a:gd name="T12" fmla="*/ 75 w 101"/>
              <a:gd name="T13" fmla="*/ 22 h 110"/>
              <a:gd name="T14" fmla="*/ 86 w 101"/>
              <a:gd name="T15" fmla="*/ 15 h 110"/>
              <a:gd name="T16" fmla="*/ 77 w 101"/>
              <a:gd name="T17" fmla="*/ 28 h 110"/>
              <a:gd name="T18" fmla="*/ 75 w 101"/>
              <a:gd name="T19" fmla="*/ 28 h 110"/>
              <a:gd name="T20" fmla="*/ 98 w 101"/>
              <a:gd name="T21" fmla="*/ 48 h 110"/>
              <a:gd name="T22" fmla="*/ 83 w 101"/>
              <a:gd name="T23" fmla="*/ 51 h 110"/>
              <a:gd name="T24" fmla="*/ 98 w 101"/>
              <a:gd name="T25" fmla="*/ 53 h 110"/>
              <a:gd name="T26" fmla="*/ 98 w 101"/>
              <a:gd name="T27" fmla="*/ 48 h 110"/>
              <a:gd name="T28" fmla="*/ 52 w 101"/>
              <a:gd name="T29" fmla="*/ 110 h 110"/>
              <a:gd name="T30" fmla="*/ 66 w 101"/>
              <a:gd name="T31" fmla="*/ 74 h 110"/>
              <a:gd name="T32" fmla="*/ 75 w 101"/>
              <a:gd name="T33" fmla="*/ 39 h 110"/>
              <a:gd name="T34" fmla="*/ 50 w 101"/>
              <a:gd name="T35" fmla="*/ 29 h 110"/>
              <a:gd name="T36" fmla="*/ 72 w 101"/>
              <a:gd name="T37" fmla="*/ 51 h 110"/>
              <a:gd name="T38" fmla="*/ 62 w 101"/>
              <a:gd name="T39" fmla="*/ 70 h 110"/>
              <a:gd name="T40" fmla="*/ 60 w 101"/>
              <a:gd name="T41" fmla="*/ 85 h 110"/>
              <a:gd name="T42" fmla="*/ 50 w 101"/>
              <a:gd name="T43" fmla="*/ 110 h 110"/>
              <a:gd name="T44" fmla="*/ 75 w 101"/>
              <a:gd name="T45" fmla="*/ 28 h 110"/>
              <a:gd name="T46" fmla="*/ 74 w 101"/>
              <a:gd name="T47" fmla="*/ 24 h 110"/>
              <a:gd name="T48" fmla="*/ 75 w 101"/>
              <a:gd name="T49" fmla="*/ 73 h 110"/>
              <a:gd name="T50" fmla="*/ 74 w 101"/>
              <a:gd name="T51" fmla="*/ 78 h 110"/>
              <a:gd name="T52" fmla="*/ 75 w 101"/>
              <a:gd name="T53" fmla="*/ 73 h 110"/>
              <a:gd name="T54" fmla="*/ 50 w 101"/>
              <a:gd name="T55" fmla="*/ 0 h 110"/>
              <a:gd name="T56" fmla="*/ 53 w 101"/>
              <a:gd name="T57" fmla="*/ 3 h 110"/>
              <a:gd name="T58" fmla="*/ 50 w 101"/>
              <a:gd name="T59" fmla="*/ 18 h 110"/>
              <a:gd name="T60" fmla="*/ 50 w 101"/>
              <a:gd name="T61" fmla="*/ 23 h 110"/>
              <a:gd name="T62" fmla="*/ 25 w 101"/>
              <a:gd name="T63" fmla="*/ 63 h 110"/>
              <a:gd name="T64" fmla="*/ 35 w 101"/>
              <a:gd name="T65" fmla="*/ 96 h 110"/>
              <a:gd name="T66" fmla="*/ 50 w 101"/>
              <a:gd name="T67" fmla="*/ 110 h 110"/>
              <a:gd name="T68" fmla="*/ 41 w 101"/>
              <a:gd name="T69" fmla="*/ 85 h 110"/>
              <a:gd name="T70" fmla="*/ 39 w 101"/>
              <a:gd name="T71" fmla="*/ 70 h 110"/>
              <a:gd name="T72" fmla="*/ 34 w 101"/>
              <a:gd name="T73" fmla="*/ 35 h 110"/>
              <a:gd name="T74" fmla="*/ 50 w 101"/>
              <a:gd name="T75" fmla="*/ 23 h 110"/>
              <a:gd name="T76" fmla="*/ 50 w 101"/>
              <a:gd name="T77" fmla="*/ 18 h 110"/>
              <a:gd name="T78" fmla="*/ 48 w 101"/>
              <a:gd name="T79" fmla="*/ 3 h 110"/>
              <a:gd name="T80" fmla="*/ 25 w 101"/>
              <a:gd name="T81" fmla="*/ 80 h 110"/>
              <a:gd name="T82" fmla="*/ 27 w 101"/>
              <a:gd name="T83" fmla="*/ 74 h 110"/>
              <a:gd name="T84" fmla="*/ 25 w 101"/>
              <a:gd name="T85" fmla="*/ 80 h 110"/>
              <a:gd name="T86" fmla="*/ 25 w 101"/>
              <a:gd name="T87" fmla="*/ 22 h 110"/>
              <a:gd name="T88" fmla="*/ 27 w 101"/>
              <a:gd name="T89" fmla="*/ 28 h 110"/>
              <a:gd name="T90" fmla="*/ 25 w 101"/>
              <a:gd name="T91" fmla="*/ 39 h 110"/>
              <a:gd name="T92" fmla="*/ 25 w 101"/>
              <a:gd name="T93" fmla="*/ 63 h 110"/>
              <a:gd name="T94" fmla="*/ 25 w 101"/>
              <a:gd name="T95" fmla="*/ 22 h 110"/>
              <a:gd name="T96" fmla="*/ 23 w 101"/>
              <a:gd name="T97" fmla="*/ 28 h 110"/>
              <a:gd name="T98" fmla="*/ 15 w 101"/>
              <a:gd name="T99" fmla="*/ 19 h 110"/>
              <a:gd name="T100" fmla="*/ 18 w 101"/>
              <a:gd name="T101" fmla="*/ 15 h 110"/>
              <a:gd name="T102" fmla="*/ 25 w 101"/>
              <a:gd name="T103" fmla="*/ 73 h 110"/>
              <a:gd name="T104" fmla="*/ 18 w 101"/>
              <a:gd name="T105" fmla="*/ 86 h 110"/>
              <a:gd name="T106" fmla="*/ 15 w 101"/>
              <a:gd name="T107" fmla="*/ 83 h 110"/>
              <a:gd name="T108" fmla="*/ 23 w 101"/>
              <a:gd name="T109" fmla="*/ 74 h 110"/>
              <a:gd name="T110" fmla="*/ 18 w 101"/>
              <a:gd name="T111" fmla="*/ 51 h 110"/>
              <a:gd name="T112" fmla="*/ 15 w 101"/>
              <a:gd name="T113" fmla="*/ 48 h 110"/>
              <a:gd name="T114" fmla="*/ 0 w 101"/>
              <a:gd name="T115" fmla="*/ 51 h 110"/>
              <a:gd name="T116" fmla="*/ 15 w 101"/>
              <a:gd name="T117" fmla="*/ 53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10">
                <a:moveTo>
                  <a:pt x="75" y="63"/>
                </a:moveTo>
                <a:cubicBezTo>
                  <a:pt x="77" y="59"/>
                  <a:pt x="78" y="55"/>
                  <a:pt x="78" y="51"/>
                </a:cubicBezTo>
                <a:cubicBezTo>
                  <a:pt x="78" y="47"/>
                  <a:pt x="77" y="43"/>
                  <a:pt x="75" y="39"/>
                </a:cubicBezTo>
                <a:cubicBezTo>
                  <a:pt x="75" y="63"/>
                  <a:pt x="75" y="63"/>
                  <a:pt x="75" y="63"/>
                </a:cubicBezTo>
                <a:close/>
                <a:moveTo>
                  <a:pt x="75" y="80"/>
                </a:moveTo>
                <a:cubicBezTo>
                  <a:pt x="75" y="73"/>
                  <a:pt x="75" y="73"/>
                  <a:pt x="75" y="73"/>
                </a:cubicBezTo>
                <a:cubicBezTo>
                  <a:pt x="76" y="73"/>
                  <a:pt x="77" y="73"/>
                  <a:pt x="77" y="74"/>
                </a:cubicBezTo>
                <a:cubicBezTo>
                  <a:pt x="77" y="74"/>
                  <a:pt x="77" y="74"/>
                  <a:pt x="77" y="74"/>
                </a:cubicBezTo>
                <a:cubicBezTo>
                  <a:pt x="86" y="83"/>
                  <a:pt x="86" y="83"/>
                  <a:pt x="86" y="83"/>
                </a:cubicBezTo>
                <a:cubicBezTo>
                  <a:pt x="87" y="84"/>
                  <a:pt x="87" y="85"/>
                  <a:pt x="86" y="86"/>
                </a:cubicBezTo>
                <a:cubicBezTo>
                  <a:pt x="85" y="87"/>
                  <a:pt x="83" y="87"/>
                  <a:pt x="82" y="86"/>
                </a:cubicBezTo>
                <a:cubicBezTo>
                  <a:pt x="75" y="80"/>
                  <a:pt x="75" y="80"/>
                  <a:pt x="75" y="80"/>
                </a:cubicBezTo>
                <a:close/>
                <a:moveTo>
                  <a:pt x="75" y="28"/>
                </a:moveTo>
                <a:cubicBezTo>
                  <a:pt x="75" y="22"/>
                  <a:pt x="75" y="22"/>
                  <a:pt x="75" y="22"/>
                </a:cubicBezTo>
                <a:cubicBezTo>
                  <a:pt x="82" y="15"/>
                  <a:pt x="82" y="15"/>
                  <a:pt x="82" y="15"/>
                </a:cubicBezTo>
                <a:cubicBezTo>
                  <a:pt x="83" y="14"/>
                  <a:pt x="85" y="14"/>
                  <a:pt x="86" y="15"/>
                </a:cubicBezTo>
                <a:cubicBezTo>
                  <a:pt x="87" y="16"/>
                  <a:pt x="87" y="18"/>
                  <a:pt x="86" y="19"/>
                </a:cubicBezTo>
                <a:cubicBezTo>
                  <a:pt x="77" y="28"/>
                  <a:pt x="77" y="28"/>
                  <a:pt x="77" y="28"/>
                </a:cubicBezTo>
                <a:cubicBezTo>
                  <a:pt x="77" y="28"/>
                  <a:pt x="77" y="28"/>
                  <a:pt x="77" y="28"/>
                </a:cubicBezTo>
                <a:cubicBezTo>
                  <a:pt x="77" y="28"/>
                  <a:pt x="76" y="28"/>
                  <a:pt x="75" y="28"/>
                </a:cubicBezTo>
                <a:close/>
                <a:moveTo>
                  <a:pt x="98" y="48"/>
                </a:moveTo>
                <a:cubicBezTo>
                  <a:pt x="98" y="48"/>
                  <a:pt x="98" y="48"/>
                  <a:pt x="98" y="48"/>
                </a:cubicBezTo>
                <a:cubicBezTo>
                  <a:pt x="86" y="48"/>
                  <a:pt x="86" y="48"/>
                  <a:pt x="86" y="48"/>
                </a:cubicBezTo>
                <a:cubicBezTo>
                  <a:pt x="84" y="48"/>
                  <a:pt x="83" y="49"/>
                  <a:pt x="83" y="51"/>
                </a:cubicBezTo>
                <a:cubicBezTo>
                  <a:pt x="83" y="52"/>
                  <a:pt x="84" y="53"/>
                  <a:pt x="86" y="53"/>
                </a:cubicBezTo>
                <a:cubicBezTo>
                  <a:pt x="98" y="53"/>
                  <a:pt x="98" y="53"/>
                  <a:pt x="98" y="53"/>
                </a:cubicBezTo>
                <a:cubicBezTo>
                  <a:pt x="100" y="53"/>
                  <a:pt x="101" y="52"/>
                  <a:pt x="101" y="51"/>
                </a:cubicBezTo>
                <a:cubicBezTo>
                  <a:pt x="101" y="49"/>
                  <a:pt x="100" y="48"/>
                  <a:pt x="98" y="48"/>
                </a:cubicBezTo>
                <a:close/>
                <a:moveTo>
                  <a:pt x="50" y="110"/>
                </a:moveTo>
                <a:cubicBezTo>
                  <a:pt x="52" y="110"/>
                  <a:pt x="52" y="110"/>
                  <a:pt x="52" y="110"/>
                </a:cubicBezTo>
                <a:cubicBezTo>
                  <a:pt x="60" y="110"/>
                  <a:pt x="66" y="104"/>
                  <a:pt x="66" y="96"/>
                </a:cubicBezTo>
                <a:cubicBezTo>
                  <a:pt x="66" y="74"/>
                  <a:pt x="66" y="74"/>
                  <a:pt x="66" y="74"/>
                </a:cubicBezTo>
                <a:cubicBezTo>
                  <a:pt x="70" y="71"/>
                  <a:pt x="73" y="67"/>
                  <a:pt x="75" y="63"/>
                </a:cubicBezTo>
                <a:cubicBezTo>
                  <a:pt x="75" y="39"/>
                  <a:pt x="75" y="39"/>
                  <a:pt x="75" y="39"/>
                </a:cubicBezTo>
                <a:cubicBezTo>
                  <a:pt x="71" y="29"/>
                  <a:pt x="61" y="23"/>
                  <a:pt x="50" y="23"/>
                </a:cubicBezTo>
                <a:cubicBezTo>
                  <a:pt x="50" y="29"/>
                  <a:pt x="50" y="29"/>
                  <a:pt x="50" y="29"/>
                </a:cubicBezTo>
                <a:cubicBezTo>
                  <a:pt x="56" y="29"/>
                  <a:pt x="62" y="31"/>
                  <a:pt x="66" y="35"/>
                </a:cubicBezTo>
                <a:cubicBezTo>
                  <a:pt x="70" y="39"/>
                  <a:pt x="72" y="45"/>
                  <a:pt x="72" y="51"/>
                </a:cubicBezTo>
                <a:cubicBezTo>
                  <a:pt x="72" y="59"/>
                  <a:pt x="68" y="66"/>
                  <a:pt x="62" y="70"/>
                </a:cubicBezTo>
                <a:cubicBezTo>
                  <a:pt x="62" y="70"/>
                  <a:pt x="62" y="70"/>
                  <a:pt x="62" y="70"/>
                </a:cubicBezTo>
                <a:cubicBezTo>
                  <a:pt x="61" y="70"/>
                  <a:pt x="60" y="71"/>
                  <a:pt x="60" y="72"/>
                </a:cubicBezTo>
                <a:cubicBezTo>
                  <a:pt x="60" y="85"/>
                  <a:pt x="60" y="85"/>
                  <a:pt x="60" y="85"/>
                </a:cubicBezTo>
                <a:cubicBezTo>
                  <a:pt x="50" y="85"/>
                  <a:pt x="50" y="85"/>
                  <a:pt x="50" y="85"/>
                </a:cubicBezTo>
                <a:cubicBezTo>
                  <a:pt x="50" y="110"/>
                  <a:pt x="50" y="110"/>
                  <a:pt x="50" y="110"/>
                </a:cubicBezTo>
                <a:close/>
                <a:moveTo>
                  <a:pt x="75" y="22"/>
                </a:moveTo>
                <a:cubicBezTo>
                  <a:pt x="75" y="28"/>
                  <a:pt x="75" y="28"/>
                  <a:pt x="75" y="28"/>
                </a:cubicBezTo>
                <a:cubicBezTo>
                  <a:pt x="75" y="28"/>
                  <a:pt x="74" y="28"/>
                  <a:pt x="74" y="28"/>
                </a:cubicBezTo>
                <a:cubicBezTo>
                  <a:pt x="72" y="27"/>
                  <a:pt x="72" y="25"/>
                  <a:pt x="74" y="24"/>
                </a:cubicBezTo>
                <a:cubicBezTo>
                  <a:pt x="75" y="22"/>
                  <a:pt x="75" y="22"/>
                  <a:pt x="75" y="22"/>
                </a:cubicBezTo>
                <a:close/>
                <a:moveTo>
                  <a:pt x="75" y="73"/>
                </a:moveTo>
                <a:cubicBezTo>
                  <a:pt x="75" y="80"/>
                  <a:pt x="75" y="80"/>
                  <a:pt x="75" y="80"/>
                </a:cubicBezTo>
                <a:cubicBezTo>
                  <a:pt x="74" y="78"/>
                  <a:pt x="74" y="78"/>
                  <a:pt x="74" y="78"/>
                </a:cubicBezTo>
                <a:cubicBezTo>
                  <a:pt x="72" y="77"/>
                  <a:pt x="72" y="75"/>
                  <a:pt x="74" y="74"/>
                </a:cubicBezTo>
                <a:cubicBezTo>
                  <a:pt x="74" y="73"/>
                  <a:pt x="75" y="73"/>
                  <a:pt x="75" y="73"/>
                </a:cubicBezTo>
                <a:close/>
                <a:moveTo>
                  <a:pt x="50" y="18"/>
                </a:moveTo>
                <a:cubicBezTo>
                  <a:pt x="50" y="0"/>
                  <a:pt x="50" y="0"/>
                  <a:pt x="50" y="0"/>
                </a:cubicBezTo>
                <a:cubicBezTo>
                  <a:pt x="50" y="0"/>
                  <a:pt x="50" y="0"/>
                  <a:pt x="50" y="0"/>
                </a:cubicBezTo>
                <a:cubicBezTo>
                  <a:pt x="52" y="0"/>
                  <a:pt x="53" y="2"/>
                  <a:pt x="53" y="3"/>
                </a:cubicBezTo>
                <a:cubicBezTo>
                  <a:pt x="53" y="15"/>
                  <a:pt x="53" y="15"/>
                  <a:pt x="53" y="15"/>
                </a:cubicBezTo>
                <a:cubicBezTo>
                  <a:pt x="53" y="17"/>
                  <a:pt x="52" y="18"/>
                  <a:pt x="50" y="18"/>
                </a:cubicBezTo>
                <a:cubicBezTo>
                  <a:pt x="50" y="18"/>
                  <a:pt x="50" y="18"/>
                  <a:pt x="50" y="18"/>
                </a:cubicBezTo>
                <a:close/>
                <a:moveTo>
                  <a:pt x="50" y="23"/>
                </a:moveTo>
                <a:cubicBezTo>
                  <a:pt x="39" y="23"/>
                  <a:pt x="30" y="29"/>
                  <a:pt x="25" y="39"/>
                </a:cubicBezTo>
                <a:cubicBezTo>
                  <a:pt x="25" y="63"/>
                  <a:pt x="25" y="63"/>
                  <a:pt x="25" y="63"/>
                </a:cubicBezTo>
                <a:cubicBezTo>
                  <a:pt x="27" y="68"/>
                  <a:pt x="31" y="71"/>
                  <a:pt x="35" y="74"/>
                </a:cubicBezTo>
                <a:cubicBezTo>
                  <a:pt x="35" y="96"/>
                  <a:pt x="35" y="96"/>
                  <a:pt x="35" y="96"/>
                </a:cubicBezTo>
                <a:cubicBezTo>
                  <a:pt x="35" y="104"/>
                  <a:pt x="41" y="110"/>
                  <a:pt x="49" y="110"/>
                </a:cubicBezTo>
                <a:cubicBezTo>
                  <a:pt x="50" y="110"/>
                  <a:pt x="50" y="110"/>
                  <a:pt x="50" y="110"/>
                </a:cubicBezTo>
                <a:cubicBezTo>
                  <a:pt x="50" y="85"/>
                  <a:pt x="50" y="85"/>
                  <a:pt x="50" y="85"/>
                </a:cubicBezTo>
                <a:cubicBezTo>
                  <a:pt x="41" y="85"/>
                  <a:pt x="41" y="85"/>
                  <a:pt x="41" y="85"/>
                </a:cubicBezTo>
                <a:cubicBezTo>
                  <a:pt x="41" y="72"/>
                  <a:pt x="41" y="72"/>
                  <a:pt x="41" y="72"/>
                </a:cubicBezTo>
                <a:cubicBezTo>
                  <a:pt x="41" y="71"/>
                  <a:pt x="40" y="71"/>
                  <a:pt x="39" y="70"/>
                </a:cubicBezTo>
                <a:cubicBezTo>
                  <a:pt x="33" y="66"/>
                  <a:pt x="28" y="59"/>
                  <a:pt x="28" y="51"/>
                </a:cubicBezTo>
                <a:cubicBezTo>
                  <a:pt x="28" y="45"/>
                  <a:pt x="30" y="39"/>
                  <a:pt x="34" y="35"/>
                </a:cubicBezTo>
                <a:cubicBezTo>
                  <a:pt x="39" y="31"/>
                  <a:pt x="44" y="29"/>
                  <a:pt x="50" y="29"/>
                </a:cubicBezTo>
                <a:cubicBezTo>
                  <a:pt x="50" y="23"/>
                  <a:pt x="50" y="23"/>
                  <a:pt x="50" y="23"/>
                </a:cubicBezTo>
                <a:close/>
                <a:moveTo>
                  <a:pt x="50" y="0"/>
                </a:moveTo>
                <a:cubicBezTo>
                  <a:pt x="50" y="18"/>
                  <a:pt x="50" y="18"/>
                  <a:pt x="50" y="18"/>
                </a:cubicBezTo>
                <a:cubicBezTo>
                  <a:pt x="49" y="18"/>
                  <a:pt x="48" y="17"/>
                  <a:pt x="48" y="15"/>
                </a:cubicBezTo>
                <a:cubicBezTo>
                  <a:pt x="48" y="3"/>
                  <a:pt x="48" y="3"/>
                  <a:pt x="48" y="3"/>
                </a:cubicBezTo>
                <a:cubicBezTo>
                  <a:pt x="48" y="2"/>
                  <a:pt x="49" y="1"/>
                  <a:pt x="50" y="0"/>
                </a:cubicBezTo>
                <a:close/>
                <a:moveTo>
                  <a:pt x="25" y="80"/>
                </a:moveTo>
                <a:cubicBezTo>
                  <a:pt x="25" y="73"/>
                  <a:pt x="25" y="73"/>
                  <a:pt x="25" y="73"/>
                </a:cubicBezTo>
                <a:cubicBezTo>
                  <a:pt x="26" y="73"/>
                  <a:pt x="27" y="73"/>
                  <a:pt x="27" y="74"/>
                </a:cubicBezTo>
                <a:cubicBezTo>
                  <a:pt x="28" y="75"/>
                  <a:pt x="28" y="77"/>
                  <a:pt x="27" y="78"/>
                </a:cubicBezTo>
                <a:cubicBezTo>
                  <a:pt x="25" y="80"/>
                  <a:pt x="25" y="80"/>
                  <a:pt x="25" y="80"/>
                </a:cubicBezTo>
                <a:close/>
                <a:moveTo>
                  <a:pt x="25" y="28"/>
                </a:moveTo>
                <a:cubicBezTo>
                  <a:pt x="25" y="22"/>
                  <a:pt x="25" y="22"/>
                  <a:pt x="25" y="22"/>
                </a:cubicBezTo>
                <a:cubicBezTo>
                  <a:pt x="27" y="24"/>
                  <a:pt x="27" y="24"/>
                  <a:pt x="27" y="24"/>
                </a:cubicBezTo>
                <a:cubicBezTo>
                  <a:pt x="28" y="25"/>
                  <a:pt x="28" y="27"/>
                  <a:pt x="27" y="28"/>
                </a:cubicBezTo>
                <a:cubicBezTo>
                  <a:pt x="27" y="28"/>
                  <a:pt x="26" y="28"/>
                  <a:pt x="25" y="28"/>
                </a:cubicBezTo>
                <a:close/>
                <a:moveTo>
                  <a:pt x="25" y="39"/>
                </a:moveTo>
                <a:cubicBezTo>
                  <a:pt x="23" y="42"/>
                  <a:pt x="22" y="46"/>
                  <a:pt x="22" y="51"/>
                </a:cubicBezTo>
                <a:cubicBezTo>
                  <a:pt x="22" y="55"/>
                  <a:pt x="23" y="59"/>
                  <a:pt x="25" y="63"/>
                </a:cubicBezTo>
                <a:cubicBezTo>
                  <a:pt x="25" y="39"/>
                  <a:pt x="25" y="39"/>
                  <a:pt x="25" y="39"/>
                </a:cubicBezTo>
                <a:close/>
                <a:moveTo>
                  <a:pt x="25" y="22"/>
                </a:moveTo>
                <a:cubicBezTo>
                  <a:pt x="25" y="28"/>
                  <a:pt x="25" y="28"/>
                  <a:pt x="25" y="28"/>
                </a:cubicBezTo>
                <a:cubicBezTo>
                  <a:pt x="25" y="28"/>
                  <a:pt x="24" y="28"/>
                  <a:pt x="23" y="28"/>
                </a:cubicBezTo>
                <a:cubicBezTo>
                  <a:pt x="23" y="28"/>
                  <a:pt x="23" y="28"/>
                  <a:pt x="23" y="28"/>
                </a:cubicBezTo>
                <a:cubicBezTo>
                  <a:pt x="15" y="19"/>
                  <a:pt x="15" y="19"/>
                  <a:pt x="15" y="19"/>
                </a:cubicBezTo>
                <a:cubicBezTo>
                  <a:pt x="14" y="18"/>
                  <a:pt x="14" y="16"/>
                  <a:pt x="15" y="15"/>
                </a:cubicBezTo>
                <a:cubicBezTo>
                  <a:pt x="16" y="14"/>
                  <a:pt x="17" y="14"/>
                  <a:pt x="18" y="15"/>
                </a:cubicBezTo>
                <a:cubicBezTo>
                  <a:pt x="25" y="22"/>
                  <a:pt x="25" y="22"/>
                  <a:pt x="25" y="22"/>
                </a:cubicBezTo>
                <a:close/>
                <a:moveTo>
                  <a:pt x="25" y="73"/>
                </a:moveTo>
                <a:cubicBezTo>
                  <a:pt x="25" y="80"/>
                  <a:pt x="25" y="80"/>
                  <a:pt x="25" y="80"/>
                </a:cubicBezTo>
                <a:cubicBezTo>
                  <a:pt x="18" y="86"/>
                  <a:pt x="18" y="86"/>
                  <a:pt x="18" y="86"/>
                </a:cubicBezTo>
                <a:cubicBezTo>
                  <a:pt x="17" y="87"/>
                  <a:pt x="16" y="87"/>
                  <a:pt x="15" y="86"/>
                </a:cubicBezTo>
                <a:cubicBezTo>
                  <a:pt x="14" y="85"/>
                  <a:pt x="14" y="84"/>
                  <a:pt x="15" y="83"/>
                </a:cubicBezTo>
                <a:cubicBezTo>
                  <a:pt x="23" y="74"/>
                  <a:pt x="23" y="74"/>
                  <a:pt x="23" y="74"/>
                </a:cubicBezTo>
                <a:cubicBezTo>
                  <a:pt x="23" y="74"/>
                  <a:pt x="23" y="74"/>
                  <a:pt x="23" y="74"/>
                </a:cubicBezTo>
                <a:cubicBezTo>
                  <a:pt x="24" y="74"/>
                  <a:pt x="25" y="73"/>
                  <a:pt x="25" y="73"/>
                </a:cubicBezTo>
                <a:close/>
                <a:moveTo>
                  <a:pt x="18" y="51"/>
                </a:moveTo>
                <a:cubicBezTo>
                  <a:pt x="18" y="51"/>
                  <a:pt x="18" y="51"/>
                  <a:pt x="18" y="51"/>
                </a:cubicBezTo>
                <a:cubicBezTo>
                  <a:pt x="18" y="49"/>
                  <a:pt x="16" y="48"/>
                  <a:pt x="15" y="48"/>
                </a:cubicBezTo>
                <a:cubicBezTo>
                  <a:pt x="3" y="48"/>
                  <a:pt x="3" y="48"/>
                  <a:pt x="3" y="48"/>
                </a:cubicBezTo>
                <a:cubicBezTo>
                  <a:pt x="1" y="48"/>
                  <a:pt x="0" y="49"/>
                  <a:pt x="0" y="51"/>
                </a:cubicBezTo>
                <a:cubicBezTo>
                  <a:pt x="0" y="52"/>
                  <a:pt x="1" y="53"/>
                  <a:pt x="3" y="53"/>
                </a:cubicBezTo>
                <a:cubicBezTo>
                  <a:pt x="15" y="53"/>
                  <a:pt x="15" y="53"/>
                  <a:pt x="15" y="53"/>
                </a:cubicBezTo>
                <a:cubicBezTo>
                  <a:pt x="16" y="53"/>
                  <a:pt x="18" y="52"/>
                  <a:pt x="18" y="51"/>
                </a:cubicBezTo>
                <a:close/>
              </a:path>
            </a:pathLst>
          </a:cu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sz="2805">
              <a:solidFill>
                <a:schemeClr val="lt1"/>
              </a:solidFill>
            </a:endParaRPr>
          </a:p>
        </p:txBody>
      </p:sp>
      <p:sp>
        <p:nvSpPr>
          <p:cNvPr id="97" name="Freeform 94"/>
          <p:cNvSpPr/>
          <p:nvPr/>
        </p:nvSpPr>
        <p:spPr bwMode="auto">
          <a:xfrm>
            <a:off x="8026062" y="3576000"/>
            <a:ext cx="63484" cy="60325"/>
          </a:xfrm>
          <a:custGeom>
            <a:avLst/>
            <a:gdLst>
              <a:gd name="T0" fmla="*/ 28 w 29"/>
              <a:gd name="T1" fmla="*/ 16 h 28"/>
              <a:gd name="T2" fmla="*/ 12 w 29"/>
              <a:gd name="T3" fmla="*/ 27 h 28"/>
              <a:gd name="T4" fmla="*/ 1 w 29"/>
              <a:gd name="T5" fmla="*/ 12 h 28"/>
              <a:gd name="T6" fmla="*/ 17 w 29"/>
              <a:gd name="T7" fmla="*/ 1 h 28"/>
              <a:gd name="T8" fmla="*/ 28 w 29"/>
              <a:gd name="T9" fmla="*/ 16 h 28"/>
            </a:gdLst>
            <a:ahLst/>
            <a:cxnLst>
              <a:cxn ang="0">
                <a:pos x="T0" y="T1"/>
              </a:cxn>
              <a:cxn ang="0">
                <a:pos x="T2" y="T3"/>
              </a:cxn>
              <a:cxn ang="0">
                <a:pos x="T4" y="T5"/>
              </a:cxn>
              <a:cxn ang="0">
                <a:pos x="T6" y="T7"/>
              </a:cxn>
              <a:cxn ang="0">
                <a:pos x="T8" y="T9"/>
              </a:cxn>
            </a:cxnLst>
            <a:rect l="0" t="0" r="r" b="b"/>
            <a:pathLst>
              <a:path w="29" h="28">
                <a:moveTo>
                  <a:pt x="28" y="16"/>
                </a:moveTo>
                <a:cubicBezTo>
                  <a:pt x="26" y="23"/>
                  <a:pt x="19" y="28"/>
                  <a:pt x="12" y="27"/>
                </a:cubicBezTo>
                <a:cubicBezTo>
                  <a:pt x="5" y="26"/>
                  <a:pt x="0" y="19"/>
                  <a:pt x="1" y="12"/>
                </a:cubicBezTo>
                <a:cubicBezTo>
                  <a:pt x="3" y="4"/>
                  <a:pt x="10" y="0"/>
                  <a:pt x="17" y="1"/>
                </a:cubicBezTo>
                <a:cubicBezTo>
                  <a:pt x="24" y="2"/>
                  <a:pt x="29" y="9"/>
                  <a:pt x="28" y="16"/>
                </a:cubicBezTo>
                <a:close/>
              </a:path>
            </a:pathLst>
          </a:cu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sz="2805">
              <a:solidFill>
                <a:schemeClr val="lt1"/>
              </a:solidFill>
            </a:endParaRPr>
          </a:p>
        </p:txBody>
      </p:sp>
      <p:sp>
        <p:nvSpPr>
          <p:cNvPr id="98" name="Freeform 95"/>
          <p:cNvSpPr/>
          <p:nvPr/>
        </p:nvSpPr>
        <p:spPr bwMode="auto">
          <a:xfrm>
            <a:off x="8011777" y="3393437"/>
            <a:ext cx="58723" cy="196851"/>
          </a:xfrm>
          <a:custGeom>
            <a:avLst/>
            <a:gdLst>
              <a:gd name="T0" fmla="*/ 27 w 27"/>
              <a:gd name="T1" fmla="*/ 90 h 91"/>
              <a:gd name="T2" fmla="*/ 12 w 27"/>
              <a:gd name="T3" fmla="*/ 14 h 91"/>
              <a:gd name="T4" fmla="*/ 1 w 27"/>
              <a:gd name="T5" fmla="*/ 0 h 91"/>
              <a:gd name="T6" fmla="*/ 17 w 27"/>
              <a:gd name="T7" fmla="*/ 91 h 91"/>
              <a:gd name="T8" fmla="*/ 27 w 27"/>
              <a:gd name="T9" fmla="*/ 90 h 91"/>
            </a:gdLst>
            <a:ahLst/>
            <a:cxnLst>
              <a:cxn ang="0">
                <a:pos x="T0" y="T1"/>
              </a:cxn>
              <a:cxn ang="0">
                <a:pos x="T2" y="T3"/>
              </a:cxn>
              <a:cxn ang="0">
                <a:pos x="T4" y="T5"/>
              </a:cxn>
              <a:cxn ang="0">
                <a:pos x="T6" y="T7"/>
              </a:cxn>
              <a:cxn ang="0">
                <a:pos x="T8" y="T9"/>
              </a:cxn>
            </a:cxnLst>
            <a:rect l="0" t="0" r="r" b="b"/>
            <a:pathLst>
              <a:path w="27" h="91">
                <a:moveTo>
                  <a:pt x="27" y="90"/>
                </a:moveTo>
                <a:cubicBezTo>
                  <a:pt x="27" y="90"/>
                  <a:pt x="12" y="14"/>
                  <a:pt x="12" y="14"/>
                </a:cubicBezTo>
                <a:cubicBezTo>
                  <a:pt x="12" y="14"/>
                  <a:pt x="3" y="0"/>
                  <a:pt x="1" y="0"/>
                </a:cubicBezTo>
                <a:cubicBezTo>
                  <a:pt x="0" y="0"/>
                  <a:pt x="17" y="91"/>
                  <a:pt x="17" y="91"/>
                </a:cubicBezTo>
                <a:lnTo>
                  <a:pt x="27" y="90"/>
                </a:lnTo>
                <a:close/>
              </a:path>
            </a:pathLst>
          </a:cu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sz="2805">
              <a:solidFill>
                <a:schemeClr val="lt1"/>
              </a:solidFill>
            </a:endParaRPr>
          </a:p>
        </p:txBody>
      </p:sp>
      <p:sp>
        <p:nvSpPr>
          <p:cNvPr id="99" name="Freeform 96"/>
          <p:cNvSpPr/>
          <p:nvPr/>
        </p:nvSpPr>
        <p:spPr bwMode="auto">
          <a:xfrm>
            <a:off x="8053042" y="3425189"/>
            <a:ext cx="126967" cy="169863"/>
          </a:xfrm>
          <a:custGeom>
            <a:avLst/>
            <a:gdLst>
              <a:gd name="T0" fmla="*/ 1 w 80"/>
              <a:gd name="T1" fmla="*/ 99 h 107"/>
              <a:gd name="T2" fmla="*/ 60 w 80"/>
              <a:gd name="T3" fmla="*/ 13 h 107"/>
              <a:gd name="T4" fmla="*/ 80 w 80"/>
              <a:gd name="T5" fmla="*/ 0 h 107"/>
              <a:gd name="T6" fmla="*/ 71 w 80"/>
              <a:gd name="T7" fmla="*/ 21 h 107"/>
              <a:gd name="T8" fmla="*/ 12 w 80"/>
              <a:gd name="T9" fmla="*/ 107 h 107"/>
              <a:gd name="T10" fmla="*/ 0 w 80"/>
              <a:gd name="T11" fmla="*/ 100 h 107"/>
              <a:gd name="T12" fmla="*/ 1 w 80"/>
              <a:gd name="T13" fmla="*/ 99 h 107"/>
            </a:gdLst>
            <a:ahLst/>
            <a:cxnLst>
              <a:cxn ang="0">
                <a:pos x="T0" y="T1"/>
              </a:cxn>
              <a:cxn ang="0">
                <a:pos x="T2" y="T3"/>
              </a:cxn>
              <a:cxn ang="0">
                <a:pos x="T4" y="T5"/>
              </a:cxn>
              <a:cxn ang="0">
                <a:pos x="T6" y="T7"/>
              </a:cxn>
              <a:cxn ang="0">
                <a:pos x="T8" y="T9"/>
              </a:cxn>
              <a:cxn ang="0">
                <a:pos x="T10" y="T11"/>
              </a:cxn>
              <a:cxn ang="0">
                <a:pos x="T12" y="T13"/>
              </a:cxn>
            </a:cxnLst>
            <a:rect l="0" t="0" r="r" b="b"/>
            <a:pathLst>
              <a:path w="80" h="107">
                <a:moveTo>
                  <a:pt x="1" y="99"/>
                </a:moveTo>
                <a:lnTo>
                  <a:pt x="60" y="13"/>
                </a:lnTo>
                <a:lnTo>
                  <a:pt x="80" y="0"/>
                </a:lnTo>
                <a:lnTo>
                  <a:pt x="71" y="21"/>
                </a:lnTo>
                <a:lnTo>
                  <a:pt x="12" y="107"/>
                </a:lnTo>
                <a:lnTo>
                  <a:pt x="0" y="100"/>
                </a:lnTo>
                <a:lnTo>
                  <a:pt x="1" y="99"/>
                </a:lnTo>
                <a:close/>
              </a:path>
            </a:pathLst>
          </a:cu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sz="2805">
              <a:solidFill>
                <a:schemeClr val="lt1"/>
              </a:solidFill>
            </a:endParaRPr>
          </a:p>
        </p:txBody>
      </p:sp>
      <p:sp>
        <p:nvSpPr>
          <p:cNvPr id="100" name="Freeform 97"/>
          <p:cNvSpPr/>
          <p:nvPr/>
        </p:nvSpPr>
        <p:spPr bwMode="auto">
          <a:xfrm>
            <a:off x="8041934" y="3622038"/>
            <a:ext cx="15871" cy="31751"/>
          </a:xfrm>
          <a:custGeom>
            <a:avLst/>
            <a:gdLst>
              <a:gd name="T0" fmla="*/ 2 w 7"/>
              <a:gd name="T1" fmla="*/ 3 h 15"/>
              <a:gd name="T2" fmla="*/ 5 w 7"/>
              <a:gd name="T3" fmla="*/ 1 h 15"/>
              <a:gd name="T4" fmla="*/ 7 w 7"/>
              <a:gd name="T5" fmla="*/ 3 h 15"/>
              <a:gd name="T6" fmla="*/ 5 w 7"/>
              <a:gd name="T7" fmla="*/ 13 h 15"/>
              <a:gd name="T8" fmla="*/ 3 w 7"/>
              <a:gd name="T9" fmla="*/ 15 h 15"/>
              <a:gd name="T10" fmla="*/ 1 w 7"/>
              <a:gd name="T11" fmla="*/ 12 h 15"/>
              <a:gd name="T12" fmla="*/ 2 w 7"/>
              <a:gd name="T13" fmla="*/ 3 h 15"/>
            </a:gdLst>
            <a:ahLst/>
            <a:cxnLst>
              <a:cxn ang="0">
                <a:pos x="T0" y="T1"/>
              </a:cxn>
              <a:cxn ang="0">
                <a:pos x="T2" y="T3"/>
              </a:cxn>
              <a:cxn ang="0">
                <a:pos x="T4" y="T5"/>
              </a:cxn>
              <a:cxn ang="0">
                <a:pos x="T6" y="T7"/>
              </a:cxn>
              <a:cxn ang="0">
                <a:pos x="T8" y="T9"/>
              </a:cxn>
              <a:cxn ang="0">
                <a:pos x="T10" y="T11"/>
              </a:cxn>
              <a:cxn ang="0">
                <a:pos x="T12" y="T13"/>
              </a:cxn>
            </a:cxnLst>
            <a:rect l="0" t="0" r="r" b="b"/>
            <a:pathLst>
              <a:path w="7" h="15">
                <a:moveTo>
                  <a:pt x="2" y="3"/>
                </a:moveTo>
                <a:cubicBezTo>
                  <a:pt x="3" y="1"/>
                  <a:pt x="4" y="0"/>
                  <a:pt x="5" y="1"/>
                </a:cubicBezTo>
                <a:cubicBezTo>
                  <a:pt x="6" y="1"/>
                  <a:pt x="7" y="2"/>
                  <a:pt x="7" y="3"/>
                </a:cubicBezTo>
                <a:cubicBezTo>
                  <a:pt x="5" y="13"/>
                  <a:pt x="5" y="13"/>
                  <a:pt x="5" y="13"/>
                </a:cubicBezTo>
                <a:cubicBezTo>
                  <a:pt x="5" y="14"/>
                  <a:pt x="4" y="15"/>
                  <a:pt x="3" y="15"/>
                </a:cubicBezTo>
                <a:cubicBezTo>
                  <a:pt x="1" y="15"/>
                  <a:pt x="0" y="13"/>
                  <a:pt x="1" y="12"/>
                </a:cubicBezTo>
                <a:lnTo>
                  <a:pt x="2" y="3"/>
                </a:lnTo>
                <a:close/>
              </a:path>
            </a:pathLst>
          </a:cu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sz="2805">
              <a:solidFill>
                <a:schemeClr val="lt1"/>
              </a:solidFill>
            </a:endParaRPr>
          </a:p>
        </p:txBody>
      </p:sp>
      <p:sp>
        <p:nvSpPr>
          <p:cNvPr id="101" name="Freeform 98"/>
          <p:cNvSpPr>
            <a:spLocks noEditPoints="1"/>
          </p:cNvSpPr>
          <p:nvPr/>
        </p:nvSpPr>
        <p:spPr bwMode="auto">
          <a:xfrm>
            <a:off x="7991147" y="2013899"/>
            <a:ext cx="220605" cy="236539"/>
          </a:xfrm>
          <a:custGeom>
            <a:avLst/>
            <a:gdLst>
              <a:gd name="T0" fmla="*/ 78 w 101"/>
              <a:gd name="T1" fmla="*/ 50 h 109"/>
              <a:gd name="T2" fmla="*/ 76 w 101"/>
              <a:gd name="T3" fmla="*/ 62 h 109"/>
              <a:gd name="T4" fmla="*/ 76 w 101"/>
              <a:gd name="T5" fmla="*/ 73 h 109"/>
              <a:gd name="T6" fmla="*/ 78 w 101"/>
              <a:gd name="T7" fmla="*/ 73 h 109"/>
              <a:gd name="T8" fmla="*/ 86 w 101"/>
              <a:gd name="T9" fmla="*/ 86 h 109"/>
              <a:gd name="T10" fmla="*/ 76 w 101"/>
              <a:gd name="T11" fmla="*/ 79 h 109"/>
              <a:gd name="T12" fmla="*/ 76 w 101"/>
              <a:gd name="T13" fmla="*/ 22 h 109"/>
              <a:gd name="T14" fmla="*/ 86 w 101"/>
              <a:gd name="T15" fmla="*/ 15 h 109"/>
              <a:gd name="T16" fmla="*/ 78 w 101"/>
              <a:gd name="T17" fmla="*/ 27 h 109"/>
              <a:gd name="T18" fmla="*/ 76 w 101"/>
              <a:gd name="T19" fmla="*/ 28 h 109"/>
              <a:gd name="T20" fmla="*/ 99 w 101"/>
              <a:gd name="T21" fmla="*/ 48 h 109"/>
              <a:gd name="T22" fmla="*/ 84 w 101"/>
              <a:gd name="T23" fmla="*/ 50 h 109"/>
              <a:gd name="T24" fmla="*/ 99 w 101"/>
              <a:gd name="T25" fmla="*/ 53 h 109"/>
              <a:gd name="T26" fmla="*/ 99 w 101"/>
              <a:gd name="T27" fmla="*/ 48 h 109"/>
              <a:gd name="T28" fmla="*/ 53 w 101"/>
              <a:gd name="T29" fmla="*/ 109 h 109"/>
              <a:gd name="T30" fmla="*/ 66 w 101"/>
              <a:gd name="T31" fmla="*/ 73 h 109"/>
              <a:gd name="T32" fmla="*/ 76 w 101"/>
              <a:gd name="T33" fmla="*/ 38 h 109"/>
              <a:gd name="T34" fmla="*/ 51 w 101"/>
              <a:gd name="T35" fmla="*/ 28 h 109"/>
              <a:gd name="T36" fmla="*/ 73 w 101"/>
              <a:gd name="T37" fmla="*/ 50 h 109"/>
              <a:gd name="T38" fmla="*/ 62 w 101"/>
              <a:gd name="T39" fmla="*/ 69 h 109"/>
              <a:gd name="T40" fmla="*/ 61 w 101"/>
              <a:gd name="T41" fmla="*/ 84 h 109"/>
              <a:gd name="T42" fmla="*/ 51 w 101"/>
              <a:gd name="T43" fmla="*/ 109 h 109"/>
              <a:gd name="T44" fmla="*/ 76 w 101"/>
              <a:gd name="T45" fmla="*/ 28 h 109"/>
              <a:gd name="T46" fmla="*/ 74 w 101"/>
              <a:gd name="T47" fmla="*/ 23 h 109"/>
              <a:gd name="T48" fmla="*/ 76 w 101"/>
              <a:gd name="T49" fmla="*/ 73 h 109"/>
              <a:gd name="T50" fmla="*/ 74 w 101"/>
              <a:gd name="T51" fmla="*/ 77 h 109"/>
              <a:gd name="T52" fmla="*/ 76 w 101"/>
              <a:gd name="T53" fmla="*/ 73 h 109"/>
              <a:gd name="T54" fmla="*/ 51 w 101"/>
              <a:gd name="T55" fmla="*/ 0 h 109"/>
              <a:gd name="T56" fmla="*/ 53 w 101"/>
              <a:gd name="T57" fmla="*/ 2 h 109"/>
              <a:gd name="T58" fmla="*/ 51 w 101"/>
              <a:gd name="T59" fmla="*/ 17 h 109"/>
              <a:gd name="T60" fmla="*/ 51 w 101"/>
              <a:gd name="T61" fmla="*/ 22 h 109"/>
              <a:gd name="T62" fmla="*/ 26 w 101"/>
              <a:gd name="T63" fmla="*/ 62 h 109"/>
              <a:gd name="T64" fmla="*/ 35 w 101"/>
              <a:gd name="T65" fmla="*/ 95 h 109"/>
              <a:gd name="T66" fmla="*/ 51 w 101"/>
              <a:gd name="T67" fmla="*/ 109 h 109"/>
              <a:gd name="T68" fmla="*/ 41 w 101"/>
              <a:gd name="T69" fmla="*/ 84 h 109"/>
              <a:gd name="T70" fmla="*/ 40 w 101"/>
              <a:gd name="T71" fmla="*/ 69 h 109"/>
              <a:gd name="T72" fmla="*/ 35 w 101"/>
              <a:gd name="T73" fmla="*/ 35 h 109"/>
              <a:gd name="T74" fmla="*/ 51 w 101"/>
              <a:gd name="T75" fmla="*/ 22 h 109"/>
              <a:gd name="T76" fmla="*/ 51 w 101"/>
              <a:gd name="T77" fmla="*/ 17 h 109"/>
              <a:gd name="T78" fmla="*/ 48 w 101"/>
              <a:gd name="T79" fmla="*/ 2 h 109"/>
              <a:gd name="T80" fmla="*/ 26 w 101"/>
              <a:gd name="T81" fmla="*/ 79 h 109"/>
              <a:gd name="T82" fmla="*/ 28 w 101"/>
              <a:gd name="T83" fmla="*/ 73 h 109"/>
              <a:gd name="T84" fmla="*/ 26 w 101"/>
              <a:gd name="T85" fmla="*/ 79 h 109"/>
              <a:gd name="T86" fmla="*/ 26 w 101"/>
              <a:gd name="T87" fmla="*/ 21 h 109"/>
              <a:gd name="T88" fmla="*/ 28 w 101"/>
              <a:gd name="T89" fmla="*/ 27 h 109"/>
              <a:gd name="T90" fmla="*/ 26 w 101"/>
              <a:gd name="T91" fmla="*/ 38 h 109"/>
              <a:gd name="T92" fmla="*/ 26 w 101"/>
              <a:gd name="T93" fmla="*/ 62 h 109"/>
              <a:gd name="T94" fmla="*/ 26 w 101"/>
              <a:gd name="T95" fmla="*/ 21 h 109"/>
              <a:gd name="T96" fmla="*/ 24 w 101"/>
              <a:gd name="T97" fmla="*/ 27 h 109"/>
              <a:gd name="T98" fmla="*/ 15 w 101"/>
              <a:gd name="T99" fmla="*/ 18 h 109"/>
              <a:gd name="T100" fmla="*/ 19 w 101"/>
              <a:gd name="T101" fmla="*/ 15 h 109"/>
              <a:gd name="T102" fmla="*/ 26 w 101"/>
              <a:gd name="T103" fmla="*/ 73 h 109"/>
              <a:gd name="T104" fmla="*/ 19 w 101"/>
              <a:gd name="T105" fmla="*/ 86 h 109"/>
              <a:gd name="T106" fmla="*/ 15 w 101"/>
              <a:gd name="T107" fmla="*/ 82 h 109"/>
              <a:gd name="T108" fmla="*/ 24 w 101"/>
              <a:gd name="T109" fmla="*/ 73 h 109"/>
              <a:gd name="T110" fmla="*/ 18 w 101"/>
              <a:gd name="T111" fmla="*/ 50 h 109"/>
              <a:gd name="T112" fmla="*/ 15 w 101"/>
              <a:gd name="T113" fmla="*/ 48 h 109"/>
              <a:gd name="T114" fmla="*/ 0 w 101"/>
              <a:gd name="T115" fmla="*/ 50 h 109"/>
              <a:gd name="T116" fmla="*/ 15 w 101"/>
              <a:gd name="T117" fmla="*/ 5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09">
                <a:moveTo>
                  <a:pt x="76" y="62"/>
                </a:moveTo>
                <a:cubicBezTo>
                  <a:pt x="78" y="58"/>
                  <a:pt x="78" y="54"/>
                  <a:pt x="78" y="50"/>
                </a:cubicBezTo>
                <a:cubicBezTo>
                  <a:pt x="78" y="46"/>
                  <a:pt x="78" y="42"/>
                  <a:pt x="76" y="38"/>
                </a:cubicBezTo>
                <a:cubicBezTo>
                  <a:pt x="76" y="62"/>
                  <a:pt x="76" y="62"/>
                  <a:pt x="76" y="62"/>
                </a:cubicBezTo>
                <a:close/>
                <a:moveTo>
                  <a:pt x="76" y="79"/>
                </a:moveTo>
                <a:cubicBezTo>
                  <a:pt x="76" y="73"/>
                  <a:pt x="76" y="73"/>
                  <a:pt x="76" y="73"/>
                </a:cubicBezTo>
                <a:cubicBezTo>
                  <a:pt x="77" y="73"/>
                  <a:pt x="77" y="73"/>
                  <a:pt x="78" y="73"/>
                </a:cubicBezTo>
                <a:cubicBezTo>
                  <a:pt x="78" y="73"/>
                  <a:pt x="78" y="73"/>
                  <a:pt x="78" y="73"/>
                </a:cubicBezTo>
                <a:cubicBezTo>
                  <a:pt x="86" y="82"/>
                  <a:pt x="86" y="82"/>
                  <a:pt x="86" y="82"/>
                </a:cubicBezTo>
                <a:cubicBezTo>
                  <a:pt x="87" y="83"/>
                  <a:pt x="87" y="85"/>
                  <a:pt x="86" y="86"/>
                </a:cubicBezTo>
                <a:cubicBezTo>
                  <a:pt x="85" y="87"/>
                  <a:pt x="84" y="87"/>
                  <a:pt x="83" y="86"/>
                </a:cubicBezTo>
                <a:cubicBezTo>
                  <a:pt x="76" y="79"/>
                  <a:pt x="76" y="79"/>
                  <a:pt x="76" y="79"/>
                </a:cubicBezTo>
                <a:close/>
                <a:moveTo>
                  <a:pt x="76" y="28"/>
                </a:moveTo>
                <a:cubicBezTo>
                  <a:pt x="76" y="22"/>
                  <a:pt x="76" y="22"/>
                  <a:pt x="76" y="22"/>
                </a:cubicBezTo>
                <a:cubicBezTo>
                  <a:pt x="83" y="15"/>
                  <a:pt x="83" y="15"/>
                  <a:pt x="83" y="15"/>
                </a:cubicBezTo>
                <a:cubicBezTo>
                  <a:pt x="84" y="14"/>
                  <a:pt x="85" y="14"/>
                  <a:pt x="86" y="15"/>
                </a:cubicBezTo>
                <a:cubicBezTo>
                  <a:pt x="87" y="16"/>
                  <a:pt x="87" y="17"/>
                  <a:pt x="86" y="18"/>
                </a:cubicBezTo>
                <a:cubicBezTo>
                  <a:pt x="78" y="27"/>
                  <a:pt x="78" y="27"/>
                  <a:pt x="78" y="27"/>
                </a:cubicBezTo>
                <a:cubicBezTo>
                  <a:pt x="78" y="27"/>
                  <a:pt x="78" y="27"/>
                  <a:pt x="78" y="27"/>
                </a:cubicBezTo>
                <a:cubicBezTo>
                  <a:pt x="77" y="28"/>
                  <a:pt x="77" y="28"/>
                  <a:pt x="76" y="28"/>
                </a:cubicBezTo>
                <a:close/>
                <a:moveTo>
                  <a:pt x="99" y="48"/>
                </a:moveTo>
                <a:cubicBezTo>
                  <a:pt x="99" y="48"/>
                  <a:pt x="99" y="48"/>
                  <a:pt x="99" y="48"/>
                </a:cubicBezTo>
                <a:cubicBezTo>
                  <a:pt x="86" y="48"/>
                  <a:pt x="86" y="48"/>
                  <a:pt x="86" y="48"/>
                </a:cubicBezTo>
                <a:cubicBezTo>
                  <a:pt x="85" y="48"/>
                  <a:pt x="84" y="49"/>
                  <a:pt x="84" y="50"/>
                </a:cubicBezTo>
                <a:cubicBezTo>
                  <a:pt x="84" y="52"/>
                  <a:pt x="85" y="53"/>
                  <a:pt x="86" y="53"/>
                </a:cubicBezTo>
                <a:cubicBezTo>
                  <a:pt x="99" y="53"/>
                  <a:pt x="99" y="53"/>
                  <a:pt x="99" y="53"/>
                </a:cubicBezTo>
                <a:cubicBezTo>
                  <a:pt x="100" y="53"/>
                  <a:pt x="101" y="52"/>
                  <a:pt x="101" y="50"/>
                </a:cubicBezTo>
                <a:cubicBezTo>
                  <a:pt x="101" y="49"/>
                  <a:pt x="100" y="48"/>
                  <a:pt x="99" y="48"/>
                </a:cubicBezTo>
                <a:close/>
                <a:moveTo>
                  <a:pt x="51" y="109"/>
                </a:moveTo>
                <a:cubicBezTo>
                  <a:pt x="53" y="109"/>
                  <a:pt x="53" y="109"/>
                  <a:pt x="53" y="109"/>
                </a:cubicBezTo>
                <a:cubicBezTo>
                  <a:pt x="60" y="109"/>
                  <a:pt x="66" y="103"/>
                  <a:pt x="66" y="95"/>
                </a:cubicBezTo>
                <a:cubicBezTo>
                  <a:pt x="66" y="73"/>
                  <a:pt x="66" y="73"/>
                  <a:pt x="66" y="73"/>
                </a:cubicBezTo>
                <a:cubicBezTo>
                  <a:pt x="70" y="70"/>
                  <a:pt x="74" y="67"/>
                  <a:pt x="76" y="62"/>
                </a:cubicBezTo>
                <a:cubicBezTo>
                  <a:pt x="76" y="38"/>
                  <a:pt x="76" y="38"/>
                  <a:pt x="76" y="38"/>
                </a:cubicBezTo>
                <a:cubicBezTo>
                  <a:pt x="71" y="29"/>
                  <a:pt x="62" y="22"/>
                  <a:pt x="51" y="22"/>
                </a:cubicBezTo>
                <a:cubicBezTo>
                  <a:pt x="51" y="28"/>
                  <a:pt x="51" y="28"/>
                  <a:pt x="51" y="28"/>
                </a:cubicBezTo>
                <a:cubicBezTo>
                  <a:pt x="57" y="28"/>
                  <a:pt x="62" y="31"/>
                  <a:pt x="66" y="35"/>
                </a:cubicBezTo>
                <a:cubicBezTo>
                  <a:pt x="70" y="39"/>
                  <a:pt x="73" y="44"/>
                  <a:pt x="73" y="50"/>
                </a:cubicBezTo>
                <a:cubicBezTo>
                  <a:pt x="73" y="58"/>
                  <a:pt x="68" y="65"/>
                  <a:pt x="62" y="69"/>
                </a:cubicBezTo>
                <a:cubicBezTo>
                  <a:pt x="62" y="69"/>
                  <a:pt x="62" y="69"/>
                  <a:pt x="62" y="69"/>
                </a:cubicBezTo>
                <a:cubicBezTo>
                  <a:pt x="61" y="70"/>
                  <a:pt x="61" y="71"/>
                  <a:pt x="61" y="72"/>
                </a:cubicBezTo>
                <a:cubicBezTo>
                  <a:pt x="61" y="84"/>
                  <a:pt x="61" y="84"/>
                  <a:pt x="61" y="84"/>
                </a:cubicBezTo>
                <a:cubicBezTo>
                  <a:pt x="51" y="84"/>
                  <a:pt x="51" y="84"/>
                  <a:pt x="51" y="84"/>
                </a:cubicBezTo>
                <a:cubicBezTo>
                  <a:pt x="51" y="109"/>
                  <a:pt x="51" y="109"/>
                  <a:pt x="51" y="109"/>
                </a:cubicBezTo>
                <a:close/>
                <a:moveTo>
                  <a:pt x="76" y="22"/>
                </a:moveTo>
                <a:cubicBezTo>
                  <a:pt x="76" y="28"/>
                  <a:pt x="76" y="28"/>
                  <a:pt x="76" y="28"/>
                </a:cubicBezTo>
                <a:cubicBezTo>
                  <a:pt x="75" y="28"/>
                  <a:pt x="75" y="28"/>
                  <a:pt x="74" y="27"/>
                </a:cubicBezTo>
                <a:cubicBezTo>
                  <a:pt x="73" y="26"/>
                  <a:pt x="73" y="24"/>
                  <a:pt x="74" y="23"/>
                </a:cubicBezTo>
                <a:cubicBezTo>
                  <a:pt x="76" y="22"/>
                  <a:pt x="76" y="22"/>
                  <a:pt x="76" y="22"/>
                </a:cubicBezTo>
                <a:close/>
                <a:moveTo>
                  <a:pt x="76" y="73"/>
                </a:moveTo>
                <a:cubicBezTo>
                  <a:pt x="76" y="79"/>
                  <a:pt x="76" y="79"/>
                  <a:pt x="76" y="79"/>
                </a:cubicBezTo>
                <a:cubicBezTo>
                  <a:pt x="74" y="77"/>
                  <a:pt x="74" y="77"/>
                  <a:pt x="74" y="77"/>
                </a:cubicBezTo>
                <a:cubicBezTo>
                  <a:pt x="73" y="76"/>
                  <a:pt x="73" y="74"/>
                  <a:pt x="74" y="73"/>
                </a:cubicBezTo>
                <a:cubicBezTo>
                  <a:pt x="75" y="73"/>
                  <a:pt x="75" y="73"/>
                  <a:pt x="76" y="73"/>
                </a:cubicBezTo>
                <a:close/>
                <a:moveTo>
                  <a:pt x="51" y="17"/>
                </a:moveTo>
                <a:cubicBezTo>
                  <a:pt x="51" y="0"/>
                  <a:pt x="51" y="0"/>
                  <a:pt x="51" y="0"/>
                </a:cubicBezTo>
                <a:cubicBezTo>
                  <a:pt x="51" y="0"/>
                  <a:pt x="51" y="0"/>
                  <a:pt x="51" y="0"/>
                </a:cubicBezTo>
                <a:cubicBezTo>
                  <a:pt x="52" y="0"/>
                  <a:pt x="53" y="1"/>
                  <a:pt x="53" y="2"/>
                </a:cubicBezTo>
                <a:cubicBezTo>
                  <a:pt x="53" y="15"/>
                  <a:pt x="53" y="15"/>
                  <a:pt x="53" y="15"/>
                </a:cubicBezTo>
                <a:cubicBezTo>
                  <a:pt x="53" y="16"/>
                  <a:pt x="52" y="17"/>
                  <a:pt x="51" y="17"/>
                </a:cubicBezTo>
                <a:cubicBezTo>
                  <a:pt x="51" y="17"/>
                  <a:pt x="51" y="17"/>
                  <a:pt x="51" y="17"/>
                </a:cubicBezTo>
                <a:close/>
                <a:moveTo>
                  <a:pt x="51" y="22"/>
                </a:moveTo>
                <a:cubicBezTo>
                  <a:pt x="40" y="22"/>
                  <a:pt x="30" y="29"/>
                  <a:pt x="26" y="38"/>
                </a:cubicBezTo>
                <a:cubicBezTo>
                  <a:pt x="26" y="62"/>
                  <a:pt x="26" y="62"/>
                  <a:pt x="26" y="62"/>
                </a:cubicBezTo>
                <a:cubicBezTo>
                  <a:pt x="28" y="67"/>
                  <a:pt x="31" y="71"/>
                  <a:pt x="35" y="74"/>
                </a:cubicBezTo>
                <a:cubicBezTo>
                  <a:pt x="35" y="95"/>
                  <a:pt x="35" y="95"/>
                  <a:pt x="35" y="95"/>
                </a:cubicBezTo>
                <a:cubicBezTo>
                  <a:pt x="35" y="103"/>
                  <a:pt x="42" y="109"/>
                  <a:pt x="49" y="109"/>
                </a:cubicBezTo>
                <a:cubicBezTo>
                  <a:pt x="51" y="109"/>
                  <a:pt x="51" y="109"/>
                  <a:pt x="51" y="109"/>
                </a:cubicBezTo>
                <a:cubicBezTo>
                  <a:pt x="51" y="84"/>
                  <a:pt x="51" y="84"/>
                  <a:pt x="51" y="84"/>
                </a:cubicBezTo>
                <a:cubicBezTo>
                  <a:pt x="41" y="84"/>
                  <a:pt x="41" y="84"/>
                  <a:pt x="41" y="84"/>
                </a:cubicBezTo>
                <a:cubicBezTo>
                  <a:pt x="41" y="72"/>
                  <a:pt x="41" y="72"/>
                  <a:pt x="41" y="72"/>
                </a:cubicBezTo>
                <a:cubicBezTo>
                  <a:pt x="41" y="71"/>
                  <a:pt x="41" y="70"/>
                  <a:pt x="40" y="69"/>
                </a:cubicBezTo>
                <a:cubicBezTo>
                  <a:pt x="33" y="66"/>
                  <a:pt x="28" y="58"/>
                  <a:pt x="28" y="50"/>
                </a:cubicBezTo>
                <a:cubicBezTo>
                  <a:pt x="28" y="44"/>
                  <a:pt x="31" y="39"/>
                  <a:pt x="35" y="35"/>
                </a:cubicBezTo>
                <a:cubicBezTo>
                  <a:pt x="39" y="31"/>
                  <a:pt x="44" y="28"/>
                  <a:pt x="51" y="28"/>
                </a:cubicBezTo>
                <a:cubicBezTo>
                  <a:pt x="51" y="22"/>
                  <a:pt x="51" y="22"/>
                  <a:pt x="51" y="22"/>
                </a:cubicBezTo>
                <a:close/>
                <a:moveTo>
                  <a:pt x="51" y="0"/>
                </a:moveTo>
                <a:cubicBezTo>
                  <a:pt x="51" y="17"/>
                  <a:pt x="51" y="17"/>
                  <a:pt x="51" y="17"/>
                </a:cubicBezTo>
                <a:cubicBezTo>
                  <a:pt x="49" y="17"/>
                  <a:pt x="48" y="16"/>
                  <a:pt x="48" y="15"/>
                </a:cubicBezTo>
                <a:cubicBezTo>
                  <a:pt x="48" y="2"/>
                  <a:pt x="48" y="2"/>
                  <a:pt x="48" y="2"/>
                </a:cubicBezTo>
                <a:cubicBezTo>
                  <a:pt x="48" y="1"/>
                  <a:pt x="49" y="0"/>
                  <a:pt x="51" y="0"/>
                </a:cubicBezTo>
                <a:close/>
                <a:moveTo>
                  <a:pt x="26" y="79"/>
                </a:moveTo>
                <a:cubicBezTo>
                  <a:pt x="26" y="73"/>
                  <a:pt x="26" y="73"/>
                  <a:pt x="26" y="73"/>
                </a:cubicBezTo>
                <a:cubicBezTo>
                  <a:pt x="26" y="73"/>
                  <a:pt x="27" y="73"/>
                  <a:pt x="28" y="73"/>
                </a:cubicBezTo>
                <a:cubicBezTo>
                  <a:pt x="29" y="74"/>
                  <a:pt x="29" y="76"/>
                  <a:pt x="28" y="77"/>
                </a:cubicBezTo>
                <a:cubicBezTo>
                  <a:pt x="26" y="79"/>
                  <a:pt x="26" y="79"/>
                  <a:pt x="26" y="79"/>
                </a:cubicBezTo>
                <a:close/>
                <a:moveTo>
                  <a:pt x="26" y="28"/>
                </a:moveTo>
                <a:cubicBezTo>
                  <a:pt x="26" y="21"/>
                  <a:pt x="26" y="21"/>
                  <a:pt x="26" y="21"/>
                </a:cubicBezTo>
                <a:cubicBezTo>
                  <a:pt x="28" y="23"/>
                  <a:pt x="28" y="23"/>
                  <a:pt x="28" y="23"/>
                </a:cubicBezTo>
                <a:cubicBezTo>
                  <a:pt x="29" y="24"/>
                  <a:pt x="29" y="26"/>
                  <a:pt x="28" y="27"/>
                </a:cubicBezTo>
                <a:cubicBezTo>
                  <a:pt x="27" y="28"/>
                  <a:pt x="26" y="28"/>
                  <a:pt x="26" y="28"/>
                </a:cubicBezTo>
                <a:close/>
                <a:moveTo>
                  <a:pt x="26" y="38"/>
                </a:moveTo>
                <a:cubicBezTo>
                  <a:pt x="24" y="42"/>
                  <a:pt x="23" y="46"/>
                  <a:pt x="23" y="50"/>
                </a:cubicBezTo>
                <a:cubicBezTo>
                  <a:pt x="23" y="55"/>
                  <a:pt x="24" y="59"/>
                  <a:pt x="26" y="62"/>
                </a:cubicBezTo>
                <a:cubicBezTo>
                  <a:pt x="26" y="38"/>
                  <a:pt x="26" y="38"/>
                  <a:pt x="26" y="38"/>
                </a:cubicBezTo>
                <a:close/>
                <a:moveTo>
                  <a:pt x="26" y="21"/>
                </a:moveTo>
                <a:cubicBezTo>
                  <a:pt x="26" y="28"/>
                  <a:pt x="26" y="28"/>
                  <a:pt x="26" y="28"/>
                </a:cubicBezTo>
                <a:cubicBezTo>
                  <a:pt x="25" y="28"/>
                  <a:pt x="24" y="27"/>
                  <a:pt x="24" y="27"/>
                </a:cubicBezTo>
                <a:cubicBezTo>
                  <a:pt x="24" y="27"/>
                  <a:pt x="24" y="27"/>
                  <a:pt x="24" y="27"/>
                </a:cubicBezTo>
                <a:cubicBezTo>
                  <a:pt x="15" y="18"/>
                  <a:pt x="15" y="18"/>
                  <a:pt x="15" y="18"/>
                </a:cubicBezTo>
                <a:cubicBezTo>
                  <a:pt x="14" y="17"/>
                  <a:pt x="14" y="16"/>
                  <a:pt x="15" y="15"/>
                </a:cubicBezTo>
                <a:cubicBezTo>
                  <a:pt x="16" y="14"/>
                  <a:pt x="18" y="14"/>
                  <a:pt x="19" y="15"/>
                </a:cubicBezTo>
                <a:cubicBezTo>
                  <a:pt x="26" y="21"/>
                  <a:pt x="26" y="21"/>
                  <a:pt x="26" y="21"/>
                </a:cubicBezTo>
                <a:close/>
                <a:moveTo>
                  <a:pt x="26" y="73"/>
                </a:moveTo>
                <a:cubicBezTo>
                  <a:pt x="26" y="79"/>
                  <a:pt x="26" y="79"/>
                  <a:pt x="26" y="79"/>
                </a:cubicBezTo>
                <a:cubicBezTo>
                  <a:pt x="19" y="86"/>
                  <a:pt x="19" y="86"/>
                  <a:pt x="19" y="86"/>
                </a:cubicBezTo>
                <a:cubicBezTo>
                  <a:pt x="18" y="87"/>
                  <a:pt x="16" y="87"/>
                  <a:pt x="15" y="86"/>
                </a:cubicBezTo>
                <a:cubicBezTo>
                  <a:pt x="14" y="85"/>
                  <a:pt x="14" y="83"/>
                  <a:pt x="15" y="82"/>
                </a:cubicBezTo>
                <a:cubicBezTo>
                  <a:pt x="24" y="73"/>
                  <a:pt x="24" y="73"/>
                  <a:pt x="24" y="73"/>
                </a:cubicBezTo>
                <a:cubicBezTo>
                  <a:pt x="24" y="73"/>
                  <a:pt x="24" y="73"/>
                  <a:pt x="24" y="73"/>
                </a:cubicBezTo>
                <a:cubicBezTo>
                  <a:pt x="24" y="73"/>
                  <a:pt x="25" y="73"/>
                  <a:pt x="26" y="73"/>
                </a:cubicBezTo>
                <a:close/>
                <a:moveTo>
                  <a:pt x="18" y="50"/>
                </a:moveTo>
                <a:cubicBezTo>
                  <a:pt x="18" y="50"/>
                  <a:pt x="18" y="50"/>
                  <a:pt x="18" y="50"/>
                </a:cubicBezTo>
                <a:cubicBezTo>
                  <a:pt x="18" y="49"/>
                  <a:pt x="17" y="48"/>
                  <a:pt x="15" y="48"/>
                </a:cubicBezTo>
                <a:cubicBezTo>
                  <a:pt x="3" y="48"/>
                  <a:pt x="3" y="48"/>
                  <a:pt x="3" y="48"/>
                </a:cubicBezTo>
                <a:cubicBezTo>
                  <a:pt x="2" y="48"/>
                  <a:pt x="0" y="49"/>
                  <a:pt x="0" y="50"/>
                </a:cubicBezTo>
                <a:cubicBezTo>
                  <a:pt x="0" y="52"/>
                  <a:pt x="2" y="53"/>
                  <a:pt x="3" y="53"/>
                </a:cubicBezTo>
                <a:cubicBezTo>
                  <a:pt x="15" y="53"/>
                  <a:pt x="15" y="53"/>
                  <a:pt x="15" y="53"/>
                </a:cubicBezTo>
                <a:cubicBezTo>
                  <a:pt x="17" y="53"/>
                  <a:pt x="18" y="52"/>
                  <a:pt x="18" y="50"/>
                </a:cubicBezTo>
                <a:close/>
              </a:path>
            </a:pathLst>
          </a:cu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sz="2805">
              <a:solidFill>
                <a:schemeClr val="lt1"/>
              </a:solidFill>
            </a:endParaRPr>
          </a:p>
        </p:txBody>
      </p:sp>
      <p:sp>
        <p:nvSpPr>
          <p:cNvPr id="102" name="燕尾形 109"/>
          <p:cNvSpPr/>
          <p:nvPr/>
        </p:nvSpPr>
        <p:spPr>
          <a:xfrm rot="5400000">
            <a:off x="1922885" y="2504560"/>
            <a:ext cx="360040" cy="575915"/>
          </a:xfrm>
          <a:prstGeom prst="chevron">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805">
              <a:solidFill>
                <a:schemeClr val="tx1">
                  <a:lumMod val="75000"/>
                  <a:lumOff val="25000"/>
                </a:schemeClr>
              </a:solidFill>
              <a:latin typeface="+mn-ea"/>
            </a:endParaRPr>
          </a:p>
        </p:txBody>
      </p:sp>
      <p:cxnSp>
        <p:nvCxnSpPr>
          <p:cNvPr id="103" name="直接连接符 102"/>
          <p:cNvCxnSpPr/>
          <p:nvPr/>
        </p:nvCxnSpPr>
        <p:spPr>
          <a:xfrm>
            <a:off x="2102906" y="3080551"/>
            <a:ext cx="3635457" cy="0"/>
          </a:xfrm>
          <a:prstGeom prst="line">
            <a:avLst/>
          </a:prstGeom>
          <a:ln>
            <a:solidFill>
              <a:schemeClr val="bg1">
                <a:lumMod val="50000"/>
              </a:schemeClr>
            </a:solidFill>
            <a:prstDash val="dash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04" name="矩形 103"/>
          <p:cNvSpPr/>
          <p:nvPr/>
        </p:nvSpPr>
        <p:spPr>
          <a:xfrm>
            <a:off x="2439817" y="1984415"/>
            <a:ext cx="1281053" cy="420532"/>
          </a:xfrm>
          <a:prstGeom prst="rect">
            <a:avLst/>
          </a:prstGeom>
        </p:spPr>
        <p:txBody>
          <a:bodyPr wrap="none" lIns="91407" tIns="45704" rIns="91407" bIns="45704">
            <a:spAutoFit/>
          </a:bodyPr>
          <a:lstStyle/>
          <a:p>
            <a:r>
              <a:rPr lang="zh-CN" altLang="en-US" sz="2135" b="1" dirty="0">
                <a:solidFill>
                  <a:schemeClr val="accent1"/>
                </a:solidFill>
                <a:latin typeface="+mn-ea"/>
              </a:rPr>
              <a:t>添加标题</a:t>
            </a:r>
            <a:endParaRPr lang="en-US" altLang="zh-CN" sz="2135" b="1" dirty="0">
              <a:solidFill>
                <a:schemeClr val="accent1"/>
              </a:solidFill>
              <a:latin typeface="+mn-ea"/>
            </a:endParaRPr>
          </a:p>
        </p:txBody>
      </p:sp>
      <p:sp>
        <p:nvSpPr>
          <p:cNvPr id="105" name="矩形 47"/>
          <p:cNvSpPr>
            <a:spLocks noChangeArrowheads="1"/>
          </p:cNvSpPr>
          <p:nvPr/>
        </p:nvSpPr>
        <p:spPr bwMode="auto">
          <a:xfrm>
            <a:off x="2426858" y="2399153"/>
            <a:ext cx="3311505" cy="584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7" tIns="45704" rIns="91407" bIns="45704">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335" dirty="0">
                <a:solidFill>
                  <a:schemeClr val="tx1">
                    <a:lumMod val="75000"/>
                    <a:lumOff val="25000"/>
                  </a:schemeClr>
                </a:solidFill>
                <a:latin typeface="+mn-ea"/>
                <a:ea typeface="+mn-ea"/>
                <a:sym typeface="微软雅黑" panose="020B0503020204020204" pitchFamily="34" charset="-122"/>
              </a:rPr>
              <a:t>在此录入上述图表的综合描述说明，在此录入上述图表的综合描述说明。</a:t>
            </a:r>
            <a:endParaRPr lang="zh-CN" altLang="en-US" sz="1335" dirty="0">
              <a:solidFill>
                <a:schemeClr val="tx1">
                  <a:lumMod val="75000"/>
                  <a:lumOff val="25000"/>
                </a:schemeClr>
              </a:solidFill>
              <a:latin typeface="+mn-ea"/>
              <a:ea typeface="+mn-ea"/>
              <a:sym typeface="微软雅黑" panose="020B0503020204020204" pitchFamily="34" charset="-122"/>
            </a:endParaRPr>
          </a:p>
        </p:txBody>
      </p:sp>
      <p:sp>
        <p:nvSpPr>
          <p:cNvPr id="106" name="燕尾形 113"/>
          <p:cNvSpPr/>
          <p:nvPr/>
        </p:nvSpPr>
        <p:spPr>
          <a:xfrm rot="5400000">
            <a:off x="1922885" y="3872713"/>
            <a:ext cx="360040" cy="575915"/>
          </a:xfrm>
          <a:prstGeom prst="chevron">
            <a:avLst/>
          </a:prstGeom>
          <a:solidFill>
            <a:schemeClr val="accent2"/>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805">
              <a:solidFill>
                <a:schemeClr val="tx1">
                  <a:lumMod val="75000"/>
                  <a:lumOff val="25000"/>
                </a:schemeClr>
              </a:solidFill>
              <a:latin typeface="+mn-ea"/>
            </a:endParaRPr>
          </a:p>
        </p:txBody>
      </p:sp>
      <p:cxnSp>
        <p:nvCxnSpPr>
          <p:cNvPr id="107" name="直接连接符 106"/>
          <p:cNvCxnSpPr/>
          <p:nvPr/>
        </p:nvCxnSpPr>
        <p:spPr>
          <a:xfrm>
            <a:off x="2102906" y="4448703"/>
            <a:ext cx="3635457" cy="0"/>
          </a:xfrm>
          <a:prstGeom prst="line">
            <a:avLst/>
          </a:prstGeom>
          <a:ln>
            <a:solidFill>
              <a:schemeClr val="bg1">
                <a:lumMod val="50000"/>
              </a:schemeClr>
            </a:solidFill>
            <a:prstDash val="dash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08" name="矩形 107"/>
          <p:cNvSpPr/>
          <p:nvPr/>
        </p:nvSpPr>
        <p:spPr>
          <a:xfrm>
            <a:off x="2439817" y="3352567"/>
            <a:ext cx="1281053" cy="420532"/>
          </a:xfrm>
          <a:prstGeom prst="rect">
            <a:avLst/>
          </a:prstGeom>
        </p:spPr>
        <p:txBody>
          <a:bodyPr wrap="none" lIns="91407" tIns="45704" rIns="91407" bIns="45704">
            <a:spAutoFit/>
          </a:bodyPr>
          <a:lstStyle/>
          <a:p>
            <a:r>
              <a:rPr lang="zh-CN" altLang="en-US" sz="2135" b="1" dirty="0">
                <a:solidFill>
                  <a:schemeClr val="accent2"/>
                </a:solidFill>
                <a:latin typeface="+mn-ea"/>
              </a:rPr>
              <a:t>添加标题</a:t>
            </a:r>
            <a:endParaRPr lang="en-US" altLang="zh-CN" sz="2135" b="1" dirty="0">
              <a:solidFill>
                <a:schemeClr val="accent2"/>
              </a:solidFill>
              <a:latin typeface="+mn-ea"/>
            </a:endParaRPr>
          </a:p>
        </p:txBody>
      </p:sp>
      <p:sp>
        <p:nvSpPr>
          <p:cNvPr id="109" name="矩形 47"/>
          <p:cNvSpPr>
            <a:spLocks noChangeArrowheads="1"/>
          </p:cNvSpPr>
          <p:nvPr/>
        </p:nvSpPr>
        <p:spPr bwMode="auto">
          <a:xfrm>
            <a:off x="2426858" y="3767305"/>
            <a:ext cx="3311505" cy="584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7" tIns="45704" rIns="91407" bIns="45704">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335" dirty="0">
                <a:solidFill>
                  <a:schemeClr val="tx1">
                    <a:lumMod val="75000"/>
                    <a:lumOff val="25000"/>
                  </a:schemeClr>
                </a:solidFill>
                <a:latin typeface="+mn-ea"/>
                <a:ea typeface="+mn-ea"/>
                <a:sym typeface="微软雅黑" panose="020B0503020204020204" pitchFamily="34" charset="-122"/>
              </a:rPr>
              <a:t>在此录入上述图表的综合描述说明，在此录入上述图表的综合描述说明。</a:t>
            </a:r>
            <a:endParaRPr lang="zh-CN" altLang="en-US" sz="1335" dirty="0">
              <a:solidFill>
                <a:schemeClr val="tx1">
                  <a:lumMod val="75000"/>
                  <a:lumOff val="25000"/>
                </a:schemeClr>
              </a:solidFill>
              <a:latin typeface="+mn-ea"/>
              <a:ea typeface="+mn-ea"/>
              <a:sym typeface="微软雅黑" panose="020B0503020204020204" pitchFamily="34" charset="-122"/>
            </a:endParaRPr>
          </a:p>
        </p:txBody>
      </p:sp>
      <p:sp>
        <p:nvSpPr>
          <p:cNvPr id="110" name="燕尾形 117"/>
          <p:cNvSpPr/>
          <p:nvPr/>
        </p:nvSpPr>
        <p:spPr>
          <a:xfrm rot="5400000">
            <a:off x="1922885" y="5312873"/>
            <a:ext cx="360040" cy="575915"/>
          </a:xfrm>
          <a:prstGeom prst="chevron">
            <a:avLst/>
          </a:prstGeom>
          <a:solidFill>
            <a:schemeClr val="accent3"/>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805">
              <a:solidFill>
                <a:schemeClr val="tx1">
                  <a:lumMod val="75000"/>
                  <a:lumOff val="25000"/>
                </a:schemeClr>
              </a:solidFill>
              <a:latin typeface="+mn-ea"/>
            </a:endParaRPr>
          </a:p>
        </p:txBody>
      </p:sp>
      <p:cxnSp>
        <p:nvCxnSpPr>
          <p:cNvPr id="111" name="直接连接符 110"/>
          <p:cNvCxnSpPr/>
          <p:nvPr/>
        </p:nvCxnSpPr>
        <p:spPr>
          <a:xfrm>
            <a:off x="2102906" y="5888863"/>
            <a:ext cx="3635457" cy="0"/>
          </a:xfrm>
          <a:prstGeom prst="line">
            <a:avLst/>
          </a:prstGeom>
          <a:ln>
            <a:solidFill>
              <a:schemeClr val="bg1">
                <a:lumMod val="50000"/>
              </a:schemeClr>
            </a:solidFill>
            <a:prstDash val="dash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12" name="矩形 111"/>
          <p:cNvSpPr/>
          <p:nvPr/>
        </p:nvSpPr>
        <p:spPr>
          <a:xfrm>
            <a:off x="2439817" y="4792727"/>
            <a:ext cx="1281053" cy="420532"/>
          </a:xfrm>
          <a:prstGeom prst="rect">
            <a:avLst/>
          </a:prstGeom>
        </p:spPr>
        <p:txBody>
          <a:bodyPr wrap="none" lIns="91407" tIns="45704" rIns="91407" bIns="45704">
            <a:spAutoFit/>
          </a:bodyPr>
          <a:lstStyle/>
          <a:p>
            <a:r>
              <a:rPr lang="zh-CN" altLang="en-US" sz="2135" b="1" dirty="0">
                <a:solidFill>
                  <a:schemeClr val="accent3"/>
                </a:solidFill>
                <a:latin typeface="+mn-ea"/>
              </a:rPr>
              <a:t>添加标题</a:t>
            </a:r>
            <a:endParaRPr lang="en-US" altLang="zh-CN" sz="2135" b="1" dirty="0">
              <a:solidFill>
                <a:schemeClr val="accent3"/>
              </a:solidFill>
              <a:latin typeface="+mn-ea"/>
            </a:endParaRPr>
          </a:p>
        </p:txBody>
      </p:sp>
      <p:sp>
        <p:nvSpPr>
          <p:cNvPr id="113" name="矩形 47"/>
          <p:cNvSpPr>
            <a:spLocks noChangeArrowheads="1"/>
          </p:cNvSpPr>
          <p:nvPr/>
        </p:nvSpPr>
        <p:spPr bwMode="auto">
          <a:xfrm>
            <a:off x="2426858" y="5207465"/>
            <a:ext cx="3311505" cy="584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7" tIns="45704" rIns="91407" bIns="45704">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335" dirty="0">
                <a:solidFill>
                  <a:schemeClr val="tx1">
                    <a:lumMod val="75000"/>
                    <a:lumOff val="25000"/>
                  </a:schemeClr>
                </a:solidFill>
                <a:latin typeface="+mn-ea"/>
                <a:ea typeface="+mn-ea"/>
                <a:sym typeface="微软雅黑" panose="020B0503020204020204" pitchFamily="34" charset="-122"/>
              </a:rPr>
              <a:t>在此录入上述图表的综合描述说明，在此录入上述图表的综合描述说明。</a:t>
            </a:r>
            <a:endParaRPr lang="zh-CN" altLang="en-US" sz="1335" dirty="0">
              <a:solidFill>
                <a:schemeClr val="tx1">
                  <a:lumMod val="75000"/>
                  <a:lumOff val="25000"/>
                </a:schemeClr>
              </a:solidFill>
              <a:latin typeface="+mn-ea"/>
              <a:ea typeface="+mn-ea"/>
              <a:sym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ppt_x"/>
                                          </p:val>
                                        </p:tav>
                                        <p:tav tm="100000">
                                          <p:val>
                                            <p:strVal val="#ppt_x"/>
                                          </p:val>
                                        </p:tav>
                                      </p:tavLst>
                                    </p:anim>
                                    <p:anim calcmode="lin" valueType="num">
                                      <p:cBhvr additive="base">
                                        <p:cTn id="18" dur="500" fill="hold"/>
                                        <p:tgtEl>
                                          <p:spTgt spid="3"/>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2" fill="hold" grpId="0"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 fill="hold"/>
                                        <p:tgtEl>
                                          <p:spTgt spid="5"/>
                                        </p:tgtEl>
                                        <p:attrNameLst>
                                          <p:attrName>ppt_x</p:attrName>
                                        </p:attrNameLst>
                                      </p:cBhvr>
                                      <p:tavLst>
                                        <p:tav tm="0">
                                          <p:val>
                                            <p:strVal val="1+#ppt_w/2"/>
                                          </p:val>
                                        </p:tav>
                                        <p:tav tm="100000">
                                          <p:val>
                                            <p:strVal val="#ppt_x"/>
                                          </p:val>
                                        </p:tav>
                                      </p:tavLst>
                                    </p:anim>
                                    <p:anim calcmode="lin" valueType="num">
                                      <p:cBhvr additive="base">
                                        <p:cTn id="23" dur="500" fill="hold"/>
                                        <p:tgtEl>
                                          <p:spTgt spid="5"/>
                                        </p:tgtEl>
                                        <p:attrNameLst>
                                          <p:attrName>ppt_y</p:attrName>
                                        </p:attrNameLst>
                                      </p:cBhvr>
                                      <p:tavLst>
                                        <p:tav tm="0">
                                          <p:val>
                                            <p:strVal val="#ppt_y"/>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500" fill="hold"/>
                                        <p:tgtEl>
                                          <p:spTgt spid="6"/>
                                        </p:tgtEl>
                                        <p:attrNameLst>
                                          <p:attrName>ppt_x</p:attrName>
                                        </p:attrNameLst>
                                      </p:cBhvr>
                                      <p:tavLst>
                                        <p:tav tm="0">
                                          <p:val>
                                            <p:strVal val="#ppt_x"/>
                                          </p:val>
                                        </p:tav>
                                        <p:tav tm="100000">
                                          <p:val>
                                            <p:strVal val="#ppt_x"/>
                                          </p:val>
                                        </p:tav>
                                      </p:tavLst>
                                    </p:anim>
                                    <p:anim calcmode="lin" valueType="num">
                                      <p:cBhvr additive="base">
                                        <p:cTn id="27" dur="500" fill="hold"/>
                                        <p:tgtEl>
                                          <p:spTgt spid="6"/>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500" fill="hold"/>
                                        <p:tgtEl>
                                          <p:spTgt spid="7"/>
                                        </p:tgtEl>
                                        <p:attrNameLst>
                                          <p:attrName>ppt_x</p:attrName>
                                        </p:attrNameLst>
                                      </p:cBhvr>
                                      <p:tavLst>
                                        <p:tav tm="0">
                                          <p:val>
                                            <p:strVal val="#ppt_x"/>
                                          </p:val>
                                        </p:tav>
                                        <p:tav tm="100000">
                                          <p:val>
                                            <p:strVal val="#ppt_x"/>
                                          </p:val>
                                        </p:tav>
                                      </p:tavLst>
                                    </p:anim>
                                    <p:anim calcmode="lin" valueType="num">
                                      <p:cBhvr additive="base">
                                        <p:cTn id="31" dur="500" fill="hold"/>
                                        <p:tgtEl>
                                          <p:spTgt spid="7"/>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8"/>
                                        </p:tgtEl>
                                        <p:attrNameLst>
                                          <p:attrName>style.visibility</p:attrName>
                                        </p:attrNameLst>
                                      </p:cBhvr>
                                      <p:to>
                                        <p:strVal val="visible"/>
                                      </p:to>
                                    </p:set>
                                    <p:anim calcmode="lin" valueType="num">
                                      <p:cBhvr additive="base">
                                        <p:cTn id="34" dur="500" fill="hold"/>
                                        <p:tgtEl>
                                          <p:spTgt spid="8"/>
                                        </p:tgtEl>
                                        <p:attrNameLst>
                                          <p:attrName>ppt_x</p:attrName>
                                        </p:attrNameLst>
                                      </p:cBhvr>
                                      <p:tavLst>
                                        <p:tav tm="0">
                                          <p:val>
                                            <p:strVal val="#ppt_x"/>
                                          </p:val>
                                        </p:tav>
                                        <p:tav tm="100000">
                                          <p:val>
                                            <p:strVal val="#ppt_x"/>
                                          </p:val>
                                        </p:tav>
                                      </p:tavLst>
                                    </p:anim>
                                    <p:anim calcmode="lin" valueType="num">
                                      <p:cBhvr additive="base">
                                        <p:cTn id="35" dur="500" fill="hold"/>
                                        <p:tgtEl>
                                          <p:spTgt spid="8"/>
                                        </p:tgtEl>
                                        <p:attrNameLst>
                                          <p:attrName>ppt_y</p:attrName>
                                        </p:attrNameLst>
                                      </p:cBhvr>
                                      <p:tavLst>
                                        <p:tav tm="0">
                                          <p:val>
                                            <p:strVal val="1+#ppt_h/2"/>
                                          </p:val>
                                        </p:tav>
                                        <p:tav tm="100000">
                                          <p:val>
                                            <p:strVal val="#ppt_y"/>
                                          </p:val>
                                        </p:tav>
                                      </p:tavLst>
                                    </p:anim>
                                  </p:childTnLst>
                                </p:cTn>
                              </p:par>
                              <p:par>
                                <p:cTn id="36" presetID="2" presetClass="entr" presetSubtype="3" fill="hold" grpId="0" nodeType="withEffect">
                                  <p:stCondLst>
                                    <p:cond delay="0"/>
                                  </p:stCondLst>
                                  <p:childTnLst>
                                    <p:set>
                                      <p:cBhvr>
                                        <p:cTn id="37" dur="1" fill="hold">
                                          <p:stCondLst>
                                            <p:cond delay="0"/>
                                          </p:stCondLst>
                                        </p:cTn>
                                        <p:tgtEl>
                                          <p:spTgt spid="9"/>
                                        </p:tgtEl>
                                        <p:attrNameLst>
                                          <p:attrName>style.visibility</p:attrName>
                                        </p:attrNameLst>
                                      </p:cBhvr>
                                      <p:to>
                                        <p:strVal val="visible"/>
                                      </p:to>
                                    </p:set>
                                    <p:anim calcmode="lin" valueType="num">
                                      <p:cBhvr additive="base">
                                        <p:cTn id="38" dur="500" fill="hold"/>
                                        <p:tgtEl>
                                          <p:spTgt spid="9"/>
                                        </p:tgtEl>
                                        <p:attrNameLst>
                                          <p:attrName>ppt_x</p:attrName>
                                        </p:attrNameLst>
                                      </p:cBhvr>
                                      <p:tavLst>
                                        <p:tav tm="0">
                                          <p:val>
                                            <p:strVal val="1+#ppt_w/2"/>
                                          </p:val>
                                        </p:tav>
                                        <p:tav tm="100000">
                                          <p:val>
                                            <p:strVal val="#ppt_x"/>
                                          </p:val>
                                        </p:tav>
                                      </p:tavLst>
                                    </p:anim>
                                    <p:anim calcmode="lin" valueType="num">
                                      <p:cBhvr additive="base">
                                        <p:cTn id="39" dur="500" fill="hold"/>
                                        <p:tgtEl>
                                          <p:spTgt spid="9"/>
                                        </p:tgtEl>
                                        <p:attrNameLst>
                                          <p:attrName>ppt_y</p:attrName>
                                        </p:attrNameLst>
                                      </p:cBhvr>
                                      <p:tavLst>
                                        <p:tav tm="0">
                                          <p:val>
                                            <p:strVal val="0-#ppt_h/2"/>
                                          </p:val>
                                        </p:tav>
                                        <p:tav tm="100000">
                                          <p:val>
                                            <p:strVal val="#ppt_y"/>
                                          </p:val>
                                        </p:tav>
                                      </p:tavLst>
                                    </p:anim>
                                  </p:childTnLst>
                                </p:cTn>
                              </p:par>
                              <p:par>
                                <p:cTn id="40" presetID="2" presetClass="entr" presetSubtype="4" fill="hold" grpId="0" nodeType="withEffect">
                                  <p:stCondLst>
                                    <p:cond delay="0"/>
                                  </p:stCondLst>
                                  <p:childTnLst>
                                    <p:set>
                                      <p:cBhvr>
                                        <p:cTn id="41" dur="1" fill="hold">
                                          <p:stCondLst>
                                            <p:cond delay="0"/>
                                          </p:stCondLst>
                                        </p:cTn>
                                        <p:tgtEl>
                                          <p:spTgt spid="10"/>
                                        </p:tgtEl>
                                        <p:attrNameLst>
                                          <p:attrName>style.visibility</p:attrName>
                                        </p:attrNameLst>
                                      </p:cBhvr>
                                      <p:to>
                                        <p:strVal val="visible"/>
                                      </p:to>
                                    </p:set>
                                    <p:anim calcmode="lin" valueType="num">
                                      <p:cBhvr additive="base">
                                        <p:cTn id="42" dur="500" fill="hold"/>
                                        <p:tgtEl>
                                          <p:spTgt spid="10"/>
                                        </p:tgtEl>
                                        <p:attrNameLst>
                                          <p:attrName>ppt_x</p:attrName>
                                        </p:attrNameLst>
                                      </p:cBhvr>
                                      <p:tavLst>
                                        <p:tav tm="0">
                                          <p:val>
                                            <p:strVal val="#ppt_x"/>
                                          </p:val>
                                        </p:tav>
                                        <p:tav tm="100000">
                                          <p:val>
                                            <p:strVal val="#ppt_x"/>
                                          </p:val>
                                        </p:tav>
                                      </p:tavLst>
                                    </p:anim>
                                    <p:anim calcmode="lin" valueType="num">
                                      <p:cBhvr additive="base">
                                        <p:cTn id="43" dur="500" fill="hold"/>
                                        <p:tgtEl>
                                          <p:spTgt spid="10"/>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0"/>
                                  </p:stCondLst>
                                  <p:childTnLst>
                                    <p:set>
                                      <p:cBhvr>
                                        <p:cTn id="45" dur="1" fill="hold">
                                          <p:stCondLst>
                                            <p:cond delay="0"/>
                                          </p:stCondLst>
                                        </p:cTn>
                                        <p:tgtEl>
                                          <p:spTgt spid="11"/>
                                        </p:tgtEl>
                                        <p:attrNameLst>
                                          <p:attrName>style.visibility</p:attrName>
                                        </p:attrNameLst>
                                      </p:cBhvr>
                                      <p:to>
                                        <p:strVal val="visible"/>
                                      </p:to>
                                    </p:set>
                                    <p:anim calcmode="lin" valueType="num">
                                      <p:cBhvr additive="base">
                                        <p:cTn id="46" dur="500" fill="hold"/>
                                        <p:tgtEl>
                                          <p:spTgt spid="11"/>
                                        </p:tgtEl>
                                        <p:attrNameLst>
                                          <p:attrName>ppt_x</p:attrName>
                                        </p:attrNameLst>
                                      </p:cBhvr>
                                      <p:tavLst>
                                        <p:tav tm="0">
                                          <p:val>
                                            <p:strVal val="#ppt_x"/>
                                          </p:val>
                                        </p:tav>
                                        <p:tav tm="100000">
                                          <p:val>
                                            <p:strVal val="#ppt_x"/>
                                          </p:val>
                                        </p:tav>
                                      </p:tavLst>
                                    </p:anim>
                                    <p:anim calcmode="lin" valueType="num">
                                      <p:cBhvr additive="base">
                                        <p:cTn id="47" dur="500" fill="hold"/>
                                        <p:tgtEl>
                                          <p:spTgt spid="11"/>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0"/>
                                  </p:stCondLst>
                                  <p:childTnLst>
                                    <p:set>
                                      <p:cBhvr>
                                        <p:cTn id="49" dur="1" fill="hold">
                                          <p:stCondLst>
                                            <p:cond delay="0"/>
                                          </p:stCondLst>
                                        </p:cTn>
                                        <p:tgtEl>
                                          <p:spTgt spid="12"/>
                                        </p:tgtEl>
                                        <p:attrNameLst>
                                          <p:attrName>style.visibility</p:attrName>
                                        </p:attrNameLst>
                                      </p:cBhvr>
                                      <p:to>
                                        <p:strVal val="visible"/>
                                      </p:to>
                                    </p:set>
                                    <p:anim calcmode="lin" valueType="num">
                                      <p:cBhvr additive="base">
                                        <p:cTn id="50" dur="500" fill="hold"/>
                                        <p:tgtEl>
                                          <p:spTgt spid="12"/>
                                        </p:tgtEl>
                                        <p:attrNameLst>
                                          <p:attrName>ppt_x</p:attrName>
                                        </p:attrNameLst>
                                      </p:cBhvr>
                                      <p:tavLst>
                                        <p:tav tm="0">
                                          <p:val>
                                            <p:strVal val="#ppt_x"/>
                                          </p:val>
                                        </p:tav>
                                        <p:tav tm="100000">
                                          <p:val>
                                            <p:strVal val="#ppt_x"/>
                                          </p:val>
                                        </p:tav>
                                      </p:tavLst>
                                    </p:anim>
                                    <p:anim calcmode="lin" valueType="num">
                                      <p:cBhvr additive="base">
                                        <p:cTn id="51" dur="500" fill="hold"/>
                                        <p:tgtEl>
                                          <p:spTgt spid="12"/>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0"/>
                                  </p:stCondLst>
                                  <p:childTnLst>
                                    <p:set>
                                      <p:cBhvr>
                                        <p:cTn id="53" dur="1" fill="hold">
                                          <p:stCondLst>
                                            <p:cond delay="0"/>
                                          </p:stCondLst>
                                        </p:cTn>
                                        <p:tgtEl>
                                          <p:spTgt spid="13"/>
                                        </p:tgtEl>
                                        <p:attrNameLst>
                                          <p:attrName>style.visibility</p:attrName>
                                        </p:attrNameLst>
                                      </p:cBhvr>
                                      <p:to>
                                        <p:strVal val="visible"/>
                                      </p:to>
                                    </p:set>
                                    <p:anim calcmode="lin" valueType="num">
                                      <p:cBhvr additive="base">
                                        <p:cTn id="54" dur="500" fill="hold"/>
                                        <p:tgtEl>
                                          <p:spTgt spid="13"/>
                                        </p:tgtEl>
                                        <p:attrNameLst>
                                          <p:attrName>ppt_x</p:attrName>
                                        </p:attrNameLst>
                                      </p:cBhvr>
                                      <p:tavLst>
                                        <p:tav tm="0">
                                          <p:val>
                                            <p:strVal val="#ppt_x"/>
                                          </p:val>
                                        </p:tav>
                                        <p:tav tm="100000">
                                          <p:val>
                                            <p:strVal val="#ppt_x"/>
                                          </p:val>
                                        </p:tav>
                                      </p:tavLst>
                                    </p:anim>
                                    <p:anim calcmode="lin" valueType="num">
                                      <p:cBhvr additive="base">
                                        <p:cTn id="55" dur="500" fill="hold"/>
                                        <p:tgtEl>
                                          <p:spTgt spid="13"/>
                                        </p:tgtEl>
                                        <p:attrNameLst>
                                          <p:attrName>ppt_y</p:attrName>
                                        </p:attrNameLst>
                                      </p:cBhvr>
                                      <p:tavLst>
                                        <p:tav tm="0">
                                          <p:val>
                                            <p:strVal val="1+#ppt_h/2"/>
                                          </p:val>
                                        </p:tav>
                                        <p:tav tm="100000">
                                          <p:val>
                                            <p:strVal val="#ppt_y"/>
                                          </p:val>
                                        </p:tav>
                                      </p:tavLst>
                                    </p:anim>
                                  </p:childTnLst>
                                </p:cTn>
                              </p:par>
                              <p:par>
                                <p:cTn id="56" presetID="2" presetClass="entr" presetSubtype="6" fill="hold" nodeType="withEffect">
                                  <p:stCondLst>
                                    <p:cond delay="0"/>
                                  </p:stCondLst>
                                  <p:childTnLst>
                                    <p:set>
                                      <p:cBhvr>
                                        <p:cTn id="57" dur="1" fill="hold">
                                          <p:stCondLst>
                                            <p:cond delay="0"/>
                                          </p:stCondLst>
                                        </p:cTn>
                                        <p:tgtEl>
                                          <p:spTgt spid="14"/>
                                        </p:tgtEl>
                                        <p:attrNameLst>
                                          <p:attrName>style.visibility</p:attrName>
                                        </p:attrNameLst>
                                      </p:cBhvr>
                                      <p:to>
                                        <p:strVal val="visible"/>
                                      </p:to>
                                    </p:set>
                                    <p:anim calcmode="lin" valueType="num">
                                      <p:cBhvr additive="base">
                                        <p:cTn id="58" dur="500" fill="hold"/>
                                        <p:tgtEl>
                                          <p:spTgt spid="14"/>
                                        </p:tgtEl>
                                        <p:attrNameLst>
                                          <p:attrName>ppt_x</p:attrName>
                                        </p:attrNameLst>
                                      </p:cBhvr>
                                      <p:tavLst>
                                        <p:tav tm="0">
                                          <p:val>
                                            <p:strVal val="1+#ppt_w/2"/>
                                          </p:val>
                                        </p:tav>
                                        <p:tav tm="100000">
                                          <p:val>
                                            <p:strVal val="#ppt_x"/>
                                          </p:val>
                                        </p:tav>
                                      </p:tavLst>
                                    </p:anim>
                                    <p:anim calcmode="lin" valueType="num">
                                      <p:cBhvr additive="base">
                                        <p:cTn id="59" dur="500" fill="hold"/>
                                        <p:tgtEl>
                                          <p:spTgt spid="14"/>
                                        </p:tgtEl>
                                        <p:attrNameLst>
                                          <p:attrName>ppt_y</p:attrName>
                                        </p:attrNameLst>
                                      </p:cBhvr>
                                      <p:tavLst>
                                        <p:tav tm="0">
                                          <p:val>
                                            <p:strVal val="1+#ppt_h/2"/>
                                          </p:val>
                                        </p:tav>
                                        <p:tav tm="100000">
                                          <p:val>
                                            <p:strVal val="#ppt_y"/>
                                          </p:val>
                                        </p:tav>
                                      </p:tavLst>
                                    </p:anim>
                                  </p:childTnLst>
                                </p:cTn>
                              </p:par>
                              <p:par>
                                <p:cTn id="60" presetID="2" presetClass="entr" presetSubtype="6" fill="hold" grpId="0" nodeType="withEffect">
                                  <p:stCondLst>
                                    <p:cond delay="0"/>
                                  </p:stCondLst>
                                  <p:childTnLst>
                                    <p:set>
                                      <p:cBhvr>
                                        <p:cTn id="61" dur="1" fill="hold">
                                          <p:stCondLst>
                                            <p:cond delay="0"/>
                                          </p:stCondLst>
                                        </p:cTn>
                                        <p:tgtEl>
                                          <p:spTgt spid="21"/>
                                        </p:tgtEl>
                                        <p:attrNameLst>
                                          <p:attrName>style.visibility</p:attrName>
                                        </p:attrNameLst>
                                      </p:cBhvr>
                                      <p:to>
                                        <p:strVal val="visible"/>
                                      </p:to>
                                    </p:set>
                                    <p:anim calcmode="lin" valueType="num">
                                      <p:cBhvr additive="base">
                                        <p:cTn id="62" dur="500" fill="hold"/>
                                        <p:tgtEl>
                                          <p:spTgt spid="21"/>
                                        </p:tgtEl>
                                        <p:attrNameLst>
                                          <p:attrName>ppt_x</p:attrName>
                                        </p:attrNameLst>
                                      </p:cBhvr>
                                      <p:tavLst>
                                        <p:tav tm="0">
                                          <p:val>
                                            <p:strVal val="1+#ppt_w/2"/>
                                          </p:val>
                                        </p:tav>
                                        <p:tav tm="100000">
                                          <p:val>
                                            <p:strVal val="#ppt_x"/>
                                          </p:val>
                                        </p:tav>
                                      </p:tavLst>
                                    </p:anim>
                                    <p:anim calcmode="lin" valueType="num">
                                      <p:cBhvr additive="base">
                                        <p:cTn id="63" dur="500" fill="hold"/>
                                        <p:tgtEl>
                                          <p:spTgt spid="21"/>
                                        </p:tgtEl>
                                        <p:attrNameLst>
                                          <p:attrName>ppt_y</p:attrName>
                                        </p:attrNameLst>
                                      </p:cBhvr>
                                      <p:tavLst>
                                        <p:tav tm="0">
                                          <p:val>
                                            <p:strVal val="1+#ppt_h/2"/>
                                          </p:val>
                                        </p:tav>
                                        <p:tav tm="100000">
                                          <p:val>
                                            <p:strVal val="#ppt_y"/>
                                          </p:val>
                                        </p:tav>
                                      </p:tavLst>
                                    </p:anim>
                                  </p:childTnLst>
                                </p:cTn>
                              </p:par>
                              <p:par>
                                <p:cTn id="64" presetID="2" presetClass="entr" presetSubtype="4" fill="hold" grpId="0" nodeType="withEffect">
                                  <p:stCondLst>
                                    <p:cond delay="0"/>
                                  </p:stCondLst>
                                  <p:childTnLst>
                                    <p:set>
                                      <p:cBhvr>
                                        <p:cTn id="65" dur="1" fill="hold">
                                          <p:stCondLst>
                                            <p:cond delay="0"/>
                                          </p:stCondLst>
                                        </p:cTn>
                                        <p:tgtEl>
                                          <p:spTgt spid="22"/>
                                        </p:tgtEl>
                                        <p:attrNameLst>
                                          <p:attrName>style.visibility</p:attrName>
                                        </p:attrNameLst>
                                      </p:cBhvr>
                                      <p:to>
                                        <p:strVal val="visible"/>
                                      </p:to>
                                    </p:set>
                                    <p:anim calcmode="lin" valueType="num">
                                      <p:cBhvr additive="base">
                                        <p:cTn id="66" dur="500" fill="hold"/>
                                        <p:tgtEl>
                                          <p:spTgt spid="22"/>
                                        </p:tgtEl>
                                        <p:attrNameLst>
                                          <p:attrName>ppt_x</p:attrName>
                                        </p:attrNameLst>
                                      </p:cBhvr>
                                      <p:tavLst>
                                        <p:tav tm="0">
                                          <p:val>
                                            <p:strVal val="#ppt_x"/>
                                          </p:val>
                                        </p:tav>
                                        <p:tav tm="100000">
                                          <p:val>
                                            <p:strVal val="#ppt_x"/>
                                          </p:val>
                                        </p:tav>
                                      </p:tavLst>
                                    </p:anim>
                                    <p:anim calcmode="lin" valueType="num">
                                      <p:cBhvr additive="base">
                                        <p:cTn id="67" dur="500" fill="hold"/>
                                        <p:tgtEl>
                                          <p:spTgt spid="22"/>
                                        </p:tgtEl>
                                        <p:attrNameLst>
                                          <p:attrName>ppt_y</p:attrName>
                                        </p:attrNameLst>
                                      </p:cBhvr>
                                      <p:tavLst>
                                        <p:tav tm="0">
                                          <p:val>
                                            <p:strVal val="1+#ppt_h/2"/>
                                          </p:val>
                                        </p:tav>
                                        <p:tav tm="100000">
                                          <p:val>
                                            <p:strVal val="#ppt_y"/>
                                          </p:val>
                                        </p:tav>
                                      </p:tavLst>
                                    </p:anim>
                                  </p:childTnLst>
                                </p:cTn>
                              </p:par>
                              <p:par>
                                <p:cTn id="68" presetID="2" presetClass="entr" presetSubtype="4" fill="hold" grpId="0" nodeType="withEffect">
                                  <p:stCondLst>
                                    <p:cond delay="0"/>
                                  </p:stCondLst>
                                  <p:childTnLst>
                                    <p:set>
                                      <p:cBhvr>
                                        <p:cTn id="69" dur="1" fill="hold">
                                          <p:stCondLst>
                                            <p:cond delay="0"/>
                                          </p:stCondLst>
                                        </p:cTn>
                                        <p:tgtEl>
                                          <p:spTgt spid="23"/>
                                        </p:tgtEl>
                                        <p:attrNameLst>
                                          <p:attrName>style.visibility</p:attrName>
                                        </p:attrNameLst>
                                      </p:cBhvr>
                                      <p:to>
                                        <p:strVal val="visible"/>
                                      </p:to>
                                    </p:set>
                                    <p:anim calcmode="lin" valueType="num">
                                      <p:cBhvr additive="base">
                                        <p:cTn id="70" dur="500" fill="hold"/>
                                        <p:tgtEl>
                                          <p:spTgt spid="23"/>
                                        </p:tgtEl>
                                        <p:attrNameLst>
                                          <p:attrName>ppt_x</p:attrName>
                                        </p:attrNameLst>
                                      </p:cBhvr>
                                      <p:tavLst>
                                        <p:tav tm="0">
                                          <p:val>
                                            <p:strVal val="#ppt_x"/>
                                          </p:val>
                                        </p:tav>
                                        <p:tav tm="100000">
                                          <p:val>
                                            <p:strVal val="#ppt_x"/>
                                          </p:val>
                                        </p:tav>
                                      </p:tavLst>
                                    </p:anim>
                                    <p:anim calcmode="lin" valueType="num">
                                      <p:cBhvr additive="base">
                                        <p:cTn id="71" dur="500" fill="hold"/>
                                        <p:tgtEl>
                                          <p:spTgt spid="23"/>
                                        </p:tgtEl>
                                        <p:attrNameLst>
                                          <p:attrName>ppt_y</p:attrName>
                                        </p:attrNameLst>
                                      </p:cBhvr>
                                      <p:tavLst>
                                        <p:tav tm="0">
                                          <p:val>
                                            <p:strVal val="1+#ppt_h/2"/>
                                          </p:val>
                                        </p:tav>
                                        <p:tav tm="100000">
                                          <p:val>
                                            <p:strVal val="#ppt_y"/>
                                          </p:val>
                                        </p:tav>
                                      </p:tavLst>
                                    </p:anim>
                                  </p:childTnLst>
                                </p:cTn>
                              </p:par>
                              <p:par>
                                <p:cTn id="72" presetID="2" presetClass="entr" presetSubtype="4" fill="hold" grpId="0" nodeType="withEffect">
                                  <p:stCondLst>
                                    <p:cond delay="0"/>
                                  </p:stCondLst>
                                  <p:childTnLst>
                                    <p:set>
                                      <p:cBhvr>
                                        <p:cTn id="73" dur="1" fill="hold">
                                          <p:stCondLst>
                                            <p:cond delay="0"/>
                                          </p:stCondLst>
                                        </p:cTn>
                                        <p:tgtEl>
                                          <p:spTgt spid="24"/>
                                        </p:tgtEl>
                                        <p:attrNameLst>
                                          <p:attrName>style.visibility</p:attrName>
                                        </p:attrNameLst>
                                      </p:cBhvr>
                                      <p:to>
                                        <p:strVal val="visible"/>
                                      </p:to>
                                    </p:set>
                                    <p:anim calcmode="lin" valueType="num">
                                      <p:cBhvr additive="base">
                                        <p:cTn id="74" dur="500" fill="hold"/>
                                        <p:tgtEl>
                                          <p:spTgt spid="24"/>
                                        </p:tgtEl>
                                        <p:attrNameLst>
                                          <p:attrName>ppt_x</p:attrName>
                                        </p:attrNameLst>
                                      </p:cBhvr>
                                      <p:tavLst>
                                        <p:tav tm="0">
                                          <p:val>
                                            <p:strVal val="#ppt_x"/>
                                          </p:val>
                                        </p:tav>
                                        <p:tav tm="100000">
                                          <p:val>
                                            <p:strVal val="#ppt_x"/>
                                          </p:val>
                                        </p:tav>
                                      </p:tavLst>
                                    </p:anim>
                                    <p:anim calcmode="lin" valueType="num">
                                      <p:cBhvr additive="base">
                                        <p:cTn id="75" dur="500" fill="hold"/>
                                        <p:tgtEl>
                                          <p:spTgt spid="24"/>
                                        </p:tgtEl>
                                        <p:attrNameLst>
                                          <p:attrName>ppt_y</p:attrName>
                                        </p:attrNameLst>
                                      </p:cBhvr>
                                      <p:tavLst>
                                        <p:tav tm="0">
                                          <p:val>
                                            <p:strVal val="1+#ppt_h/2"/>
                                          </p:val>
                                        </p:tav>
                                        <p:tav tm="100000">
                                          <p:val>
                                            <p:strVal val="#ppt_y"/>
                                          </p:val>
                                        </p:tav>
                                      </p:tavLst>
                                    </p:anim>
                                  </p:childTnLst>
                                </p:cTn>
                              </p:par>
                              <p:par>
                                <p:cTn id="76" presetID="2" presetClass="entr" presetSubtype="4" fill="hold" grpId="0" nodeType="withEffect">
                                  <p:stCondLst>
                                    <p:cond delay="0"/>
                                  </p:stCondLst>
                                  <p:childTnLst>
                                    <p:set>
                                      <p:cBhvr>
                                        <p:cTn id="77" dur="1" fill="hold">
                                          <p:stCondLst>
                                            <p:cond delay="0"/>
                                          </p:stCondLst>
                                        </p:cTn>
                                        <p:tgtEl>
                                          <p:spTgt spid="25"/>
                                        </p:tgtEl>
                                        <p:attrNameLst>
                                          <p:attrName>style.visibility</p:attrName>
                                        </p:attrNameLst>
                                      </p:cBhvr>
                                      <p:to>
                                        <p:strVal val="visible"/>
                                      </p:to>
                                    </p:set>
                                    <p:anim calcmode="lin" valueType="num">
                                      <p:cBhvr additive="base">
                                        <p:cTn id="78" dur="500" fill="hold"/>
                                        <p:tgtEl>
                                          <p:spTgt spid="25"/>
                                        </p:tgtEl>
                                        <p:attrNameLst>
                                          <p:attrName>ppt_x</p:attrName>
                                        </p:attrNameLst>
                                      </p:cBhvr>
                                      <p:tavLst>
                                        <p:tav tm="0">
                                          <p:val>
                                            <p:strVal val="#ppt_x"/>
                                          </p:val>
                                        </p:tav>
                                        <p:tav tm="100000">
                                          <p:val>
                                            <p:strVal val="#ppt_x"/>
                                          </p:val>
                                        </p:tav>
                                      </p:tavLst>
                                    </p:anim>
                                    <p:anim calcmode="lin" valueType="num">
                                      <p:cBhvr additive="base">
                                        <p:cTn id="79" dur="500" fill="hold"/>
                                        <p:tgtEl>
                                          <p:spTgt spid="25"/>
                                        </p:tgtEl>
                                        <p:attrNameLst>
                                          <p:attrName>ppt_y</p:attrName>
                                        </p:attrNameLst>
                                      </p:cBhvr>
                                      <p:tavLst>
                                        <p:tav tm="0">
                                          <p:val>
                                            <p:strVal val="1+#ppt_h/2"/>
                                          </p:val>
                                        </p:tav>
                                        <p:tav tm="100000">
                                          <p:val>
                                            <p:strVal val="#ppt_y"/>
                                          </p:val>
                                        </p:tav>
                                      </p:tavLst>
                                    </p:anim>
                                  </p:childTnLst>
                                </p:cTn>
                              </p:par>
                              <p:par>
                                <p:cTn id="80" presetID="2" presetClass="entr" presetSubtype="4" fill="hold" grpId="0" nodeType="withEffect">
                                  <p:stCondLst>
                                    <p:cond delay="0"/>
                                  </p:stCondLst>
                                  <p:childTnLst>
                                    <p:set>
                                      <p:cBhvr>
                                        <p:cTn id="81" dur="1" fill="hold">
                                          <p:stCondLst>
                                            <p:cond delay="0"/>
                                          </p:stCondLst>
                                        </p:cTn>
                                        <p:tgtEl>
                                          <p:spTgt spid="26"/>
                                        </p:tgtEl>
                                        <p:attrNameLst>
                                          <p:attrName>style.visibility</p:attrName>
                                        </p:attrNameLst>
                                      </p:cBhvr>
                                      <p:to>
                                        <p:strVal val="visible"/>
                                      </p:to>
                                    </p:set>
                                    <p:anim calcmode="lin" valueType="num">
                                      <p:cBhvr additive="base">
                                        <p:cTn id="82" dur="500" fill="hold"/>
                                        <p:tgtEl>
                                          <p:spTgt spid="26"/>
                                        </p:tgtEl>
                                        <p:attrNameLst>
                                          <p:attrName>ppt_x</p:attrName>
                                        </p:attrNameLst>
                                      </p:cBhvr>
                                      <p:tavLst>
                                        <p:tav tm="0">
                                          <p:val>
                                            <p:strVal val="#ppt_x"/>
                                          </p:val>
                                        </p:tav>
                                        <p:tav tm="100000">
                                          <p:val>
                                            <p:strVal val="#ppt_x"/>
                                          </p:val>
                                        </p:tav>
                                      </p:tavLst>
                                    </p:anim>
                                    <p:anim calcmode="lin" valueType="num">
                                      <p:cBhvr additive="base">
                                        <p:cTn id="83" dur="500" fill="hold"/>
                                        <p:tgtEl>
                                          <p:spTgt spid="26"/>
                                        </p:tgtEl>
                                        <p:attrNameLst>
                                          <p:attrName>ppt_y</p:attrName>
                                        </p:attrNameLst>
                                      </p:cBhvr>
                                      <p:tavLst>
                                        <p:tav tm="0">
                                          <p:val>
                                            <p:strVal val="1+#ppt_h/2"/>
                                          </p:val>
                                        </p:tav>
                                        <p:tav tm="100000">
                                          <p:val>
                                            <p:strVal val="#ppt_y"/>
                                          </p:val>
                                        </p:tav>
                                      </p:tavLst>
                                    </p:anim>
                                  </p:childTnLst>
                                </p:cTn>
                              </p:par>
                              <p:par>
                                <p:cTn id="84" presetID="2" presetClass="entr" presetSubtype="4" fill="hold" grpId="0" nodeType="withEffect">
                                  <p:stCondLst>
                                    <p:cond delay="0"/>
                                  </p:stCondLst>
                                  <p:childTnLst>
                                    <p:set>
                                      <p:cBhvr>
                                        <p:cTn id="85" dur="1" fill="hold">
                                          <p:stCondLst>
                                            <p:cond delay="0"/>
                                          </p:stCondLst>
                                        </p:cTn>
                                        <p:tgtEl>
                                          <p:spTgt spid="27"/>
                                        </p:tgtEl>
                                        <p:attrNameLst>
                                          <p:attrName>style.visibility</p:attrName>
                                        </p:attrNameLst>
                                      </p:cBhvr>
                                      <p:to>
                                        <p:strVal val="visible"/>
                                      </p:to>
                                    </p:set>
                                    <p:anim calcmode="lin" valueType="num">
                                      <p:cBhvr additive="base">
                                        <p:cTn id="86" dur="500" fill="hold"/>
                                        <p:tgtEl>
                                          <p:spTgt spid="27"/>
                                        </p:tgtEl>
                                        <p:attrNameLst>
                                          <p:attrName>ppt_x</p:attrName>
                                        </p:attrNameLst>
                                      </p:cBhvr>
                                      <p:tavLst>
                                        <p:tav tm="0">
                                          <p:val>
                                            <p:strVal val="#ppt_x"/>
                                          </p:val>
                                        </p:tav>
                                        <p:tav tm="100000">
                                          <p:val>
                                            <p:strVal val="#ppt_x"/>
                                          </p:val>
                                        </p:tav>
                                      </p:tavLst>
                                    </p:anim>
                                    <p:anim calcmode="lin" valueType="num">
                                      <p:cBhvr additive="base">
                                        <p:cTn id="87" dur="500" fill="hold"/>
                                        <p:tgtEl>
                                          <p:spTgt spid="27"/>
                                        </p:tgtEl>
                                        <p:attrNameLst>
                                          <p:attrName>ppt_y</p:attrName>
                                        </p:attrNameLst>
                                      </p:cBhvr>
                                      <p:tavLst>
                                        <p:tav tm="0">
                                          <p:val>
                                            <p:strVal val="1+#ppt_h/2"/>
                                          </p:val>
                                        </p:tav>
                                        <p:tav tm="100000">
                                          <p:val>
                                            <p:strVal val="#ppt_y"/>
                                          </p:val>
                                        </p:tav>
                                      </p:tavLst>
                                    </p:anim>
                                  </p:childTnLst>
                                </p:cTn>
                              </p:par>
                              <p:par>
                                <p:cTn id="88" presetID="2" presetClass="entr" presetSubtype="4" fill="hold" grpId="0" nodeType="withEffect">
                                  <p:stCondLst>
                                    <p:cond delay="0"/>
                                  </p:stCondLst>
                                  <p:childTnLst>
                                    <p:set>
                                      <p:cBhvr>
                                        <p:cTn id="89" dur="1" fill="hold">
                                          <p:stCondLst>
                                            <p:cond delay="0"/>
                                          </p:stCondLst>
                                        </p:cTn>
                                        <p:tgtEl>
                                          <p:spTgt spid="28"/>
                                        </p:tgtEl>
                                        <p:attrNameLst>
                                          <p:attrName>style.visibility</p:attrName>
                                        </p:attrNameLst>
                                      </p:cBhvr>
                                      <p:to>
                                        <p:strVal val="visible"/>
                                      </p:to>
                                    </p:set>
                                    <p:anim calcmode="lin" valueType="num">
                                      <p:cBhvr additive="base">
                                        <p:cTn id="90" dur="500" fill="hold"/>
                                        <p:tgtEl>
                                          <p:spTgt spid="28"/>
                                        </p:tgtEl>
                                        <p:attrNameLst>
                                          <p:attrName>ppt_x</p:attrName>
                                        </p:attrNameLst>
                                      </p:cBhvr>
                                      <p:tavLst>
                                        <p:tav tm="0">
                                          <p:val>
                                            <p:strVal val="#ppt_x"/>
                                          </p:val>
                                        </p:tav>
                                        <p:tav tm="100000">
                                          <p:val>
                                            <p:strVal val="#ppt_x"/>
                                          </p:val>
                                        </p:tav>
                                      </p:tavLst>
                                    </p:anim>
                                    <p:anim calcmode="lin" valueType="num">
                                      <p:cBhvr additive="base">
                                        <p:cTn id="91" dur="500" fill="hold"/>
                                        <p:tgtEl>
                                          <p:spTgt spid="28"/>
                                        </p:tgtEl>
                                        <p:attrNameLst>
                                          <p:attrName>ppt_y</p:attrName>
                                        </p:attrNameLst>
                                      </p:cBhvr>
                                      <p:tavLst>
                                        <p:tav tm="0">
                                          <p:val>
                                            <p:strVal val="1+#ppt_h/2"/>
                                          </p:val>
                                        </p:tav>
                                        <p:tav tm="100000">
                                          <p:val>
                                            <p:strVal val="#ppt_y"/>
                                          </p:val>
                                        </p:tav>
                                      </p:tavLst>
                                    </p:anim>
                                  </p:childTnLst>
                                </p:cTn>
                              </p:par>
                              <p:par>
                                <p:cTn id="92" presetID="2" presetClass="entr" presetSubtype="1" fill="hold" grpId="0" nodeType="withEffect">
                                  <p:stCondLst>
                                    <p:cond delay="0"/>
                                  </p:stCondLst>
                                  <p:childTnLst>
                                    <p:set>
                                      <p:cBhvr>
                                        <p:cTn id="93" dur="1" fill="hold">
                                          <p:stCondLst>
                                            <p:cond delay="0"/>
                                          </p:stCondLst>
                                        </p:cTn>
                                        <p:tgtEl>
                                          <p:spTgt spid="29"/>
                                        </p:tgtEl>
                                        <p:attrNameLst>
                                          <p:attrName>style.visibility</p:attrName>
                                        </p:attrNameLst>
                                      </p:cBhvr>
                                      <p:to>
                                        <p:strVal val="visible"/>
                                      </p:to>
                                    </p:set>
                                    <p:anim calcmode="lin" valueType="num">
                                      <p:cBhvr additive="base">
                                        <p:cTn id="94" dur="500" fill="hold"/>
                                        <p:tgtEl>
                                          <p:spTgt spid="29"/>
                                        </p:tgtEl>
                                        <p:attrNameLst>
                                          <p:attrName>ppt_x</p:attrName>
                                        </p:attrNameLst>
                                      </p:cBhvr>
                                      <p:tavLst>
                                        <p:tav tm="0">
                                          <p:val>
                                            <p:strVal val="#ppt_x"/>
                                          </p:val>
                                        </p:tav>
                                        <p:tav tm="100000">
                                          <p:val>
                                            <p:strVal val="#ppt_x"/>
                                          </p:val>
                                        </p:tav>
                                      </p:tavLst>
                                    </p:anim>
                                    <p:anim calcmode="lin" valueType="num">
                                      <p:cBhvr additive="base">
                                        <p:cTn id="95" dur="500" fill="hold"/>
                                        <p:tgtEl>
                                          <p:spTgt spid="29"/>
                                        </p:tgtEl>
                                        <p:attrNameLst>
                                          <p:attrName>ppt_y</p:attrName>
                                        </p:attrNameLst>
                                      </p:cBhvr>
                                      <p:tavLst>
                                        <p:tav tm="0">
                                          <p:val>
                                            <p:strVal val="0-#ppt_h/2"/>
                                          </p:val>
                                        </p:tav>
                                        <p:tav tm="100000">
                                          <p:val>
                                            <p:strVal val="#ppt_y"/>
                                          </p:val>
                                        </p:tav>
                                      </p:tavLst>
                                    </p:anim>
                                  </p:childTnLst>
                                </p:cTn>
                              </p:par>
                              <p:par>
                                <p:cTn id="96" presetID="2" presetClass="entr" presetSubtype="4" fill="hold" grpId="0" nodeType="withEffect">
                                  <p:stCondLst>
                                    <p:cond delay="0"/>
                                  </p:stCondLst>
                                  <p:childTnLst>
                                    <p:set>
                                      <p:cBhvr>
                                        <p:cTn id="97" dur="1" fill="hold">
                                          <p:stCondLst>
                                            <p:cond delay="0"/>
                                          </p:stCondLst>
                                        </p:cTn>
                                        <p:tgtEl>
                                          <p:spTgt spid="30"/>
                                        </p:tgtEl>
                                        <p:attrNameLst>
                                          <p:attrName>style.visibility</p:attrName>
                                        </p:attrNameLst>
                                      </p:cBhvr>
                                      <p:to>
                                        <p:strVal val="visible"/>
                                      </p:to>
                                    </p:set>
                                    <p:anim calcmode="lin" valueType="num">
                                      <p:cBhvr additive="base">
                                        <p:cTn id="98" dur="500" fill="hold"/>
                                        <p:tgtEl>
                                          <p:spTgt spid="30"/>
                                        </p:tgtEl>
                                        <p:attrNameLst>
                                          <p:attrName>ppt_x</p:attrName>
                                        </p:attrNameLst>
                                      </p:cBhvr>
                                      <p:tavLst>
                                        <p:tav tm="0">
                                          <p:val>
                                            <p:strVal val="#ppt_x"/>
                                          </p:val>
                                        </p:tav>
                                        <p:tav tm="100000">
                                          <p:val>
                                            <p:strVal val="#ppt_x"/>
                                          </p:val>
                                        </p:tav>
                                      </p:tavLst>
                                    </p:anim>
                                    <p:anim calcmode="lin" valueType="num">
                                      <p:cBhvr additive="base">
                                        <p:cTn id="99" dur="500" fill="hold"/>
                                        <p:tgtEl>
                                          <p:spTgt spid="30"/>
                                        </p:tgtEl>
                                        <p:attrNameLst>
                                          <p:attrName>ppt_y</p:attrName>
                                        </p:attrNameLst>
                                      </p:cBhvr>
                                      <p:tavLst>
                                        <p:tav tm="0">
                                          <p:val>
                                            <p:strVal val="1+#ppt_h/2"/>
                                          </p:val>
                                        </p:tav>
                                        <p:tav tm="100000">
                                          <p:val>
                                            <p:strVal val="#ppt_y"/>
                                          </p:val>
                                        </p:tav>
                                      </p:tavLst>
                                    </p:anim>
                                  </p:childTnLst>
                                </p:cTn>
                              </p:par>
                              <p:par>
                                <p:cTn id="100" presetID="2" presetClass="entr" presetSubtype="9" fill="hold" grpId="0" nodeType="withEffect">
                                  <p:stCondLst>
                                    <p:cond delay="0"/>
                                  </p:stCondLst>
                                  <p:childTnLst>
                                    <p:set>
                                      <p:cBhvr>
                                        <p:cTn id="101" dur="1" fill="hold">
                                          <p:stCondLst>
                                            <p:cond delay="0"/>
                                          </p:stCondLst>
                                        </p:cTn>
                                        <p:tgtEl>
                                          <p:spTgt spid="31"/>
                                        </p:tgtEl>
                                        <p:attrNameLst>
                                          <p:attrName>style.visibility</p:attrName>
                                        </p:attrNameLst>
                                      </p:cBhvr>
                                      <p:to>
                                        <p:strVal val="visible"/>
                                      </p:to>
                                    </p:set>
                                    <p:anim calcmode="lin" valueType="num">
                                      <p:cBhvr additive="base">
                                        <p:cTn id="102" dur="500" fill="hold"/>
                                        <p:tgtEl>
                                          <p:spTgt spid="31"/>
                                        </p:tgtEl>
                                        <p:attrNameLst>
                                          <p:attrName>ppt_x</p:attrName>
                                        </p:attrNameLst>
                                      </p:cBhvr>
                                      <p:tavLst>
                                        <p:tav tm="0">
                                          <p:val>
                                            <p:strVal val="0-#ppt_w/2"/>
                                          </p:val>
                                        </p:tav>
                                        <p:tav tm="100000">
                                          <p:val>
                                            <p:strVal val="#ppt_x"/>
                                          </p:val>
                                        </p:tav>
                                      </p:tavLst>
                                    </p:anim>
                                    <p:anim calcmode="lin" valueType="num">
                                      <p:cBhvr additive="base">
                                        <p:cTn id="103" dur="500" fill="hold"/>
                                        <p:tgtEl>
                                          <p:spTgt spid="31"/>
                                        </p:tgtEl>
                                        <p:attrNameLst>
                                          <p:attrName>ppt_y</p:attrName>
                                        </p:attrNameLst>
                                      </p:cBhvr>
                                      <p:tavLst>
                                        <p:tav tm="0">
                                          <p:val>
                                            <p:strVal val="0-#ppt_h/2"/>
                                          </p:val>
                                        </p:tav>
                                        <p:tav tm="100000">
                                          <p:val>
                                            <p:strVal val="#ppt_y"/>
                                          </p:val>
                                        </p:tav>
                                      </p:tavLst>
                                    </p:anim>
                                  </p:childTnLst>
                                </p:cTn>
                              </p:par>
                              <p:par>
                                <p:cTn id="104" presetID="2" presetClass="entr" presetSubtype="4" fill="hold" grpId="0" nodeType="withEffect">
                                  <p:stCondLst>
                                    <p:cond delay="0"/>
                                  </p:stCondLst>
                                  <p:childTnLst>
                                    <p:set>
                                      <p:cBhvr>
                                        <p:cTn id="105" dur="1" fill="hold">
                                          <p:stCondLst>
                                            <p:cond delay="0"/>
                                          </p:stCondLst>
                                        </p:cTn>
                                        <p:tgtEl>
                                          <p:spTgt spid="32"/>
                                        </p:tgtEl>
                                        <p:attrNameLst>
                                          <p:attrName>style.visibility</p:attrName>
                                        </p:attrNameLst>
                                      </p:cBhvr>
                                      <p:to>
                                        <p:strVal val="visible"/>
                                      </p:to>
                                    </p:set>
                                    <p:anim calcmode="lin" valueType="num">
                                      <p:cBhvr additive="base">
                                        <p:cTn id="106" dur="500" fill="hold"/>
                                        <p:tgtEl>
                                          <p:spTgt spid="32"/>
                                        </p:tgtEl>
                                        <p:attrNameLst>
                                          <p:attrName>ppt_x</p:attrName>
                                        </p:attrNameLst>
                                      </p:cBhvr>
                                      <p:tavLst>
                                        <p:tav tm="0">
                                          <p:val>
                                            <p:strVal val="#ppt_x"/>
                                          </p:val>
                                        </p:tav>
                                        <p:tav tm="100000">
                                          <p:val>
                                            <p:strVal val="#ppt_x"/>
                                          </p:val>
                                        </p:tav>
                                      </p:tavLst>
                                    </p:anim>
                                    <p:anim calcmode="lin" valueType="num">
                                      <p:cBhvr additive="base">
                                        <p:cTn id="107" dur="500" fill="hold"/>
                                        <p:tgtEl>
                                          <p:spTgt spid="32"/>
                                        </p:tgtEl>
                                        <p:attrNameLst>
                                          <p:attrName>ppt_y</p:attrName>
                                        </p:attrNameLst>
                                      </p:cBhvr>
                                      <p:tavLst>
                                        <p:tav tm="0">
                                          <p:val>
                                            <p:strVal val="1+#ppt_h/2"/>
                                          </p:val>
                                        </p:tav>
                                        <p:tav tm="100000">
                                          <p:val>
                                            <p:strVal val="#ppt_y"/>
                                          </p:val>
                                        </p:tav>
                                      </p:tavLst>
                                    </p:anim>
                                  </p:childTnLst>
                                </p:cTn>
                              </p:par>
                              <p:par>
                                <p:cTn id="108" presetID="2" presetClass="entr" presetSubtype="9" fill="hold" grpId="0" nodeType="withEffect">
                                  <p:stCondLst>
                                    <p:cond delay="0"/>
                                  </p:stCondLst>
                                  <p:childTnLst>
                                    <p:set>
                                      <p:cBhvr>
                                        <p:cTn id="109" dur="1" fill="hold">
                                          <p:stCondLst>
                                            <p:cond delay="0"/>
                                          </p:stCondLst>
                                        </p:cTn>
                                        <p:tgtEl>
                                          <p:spTgt spid="33"/>
                                        </p:tgtEl>
                                        <p:attrNameLst>
                                          <p:attrName>style.visibility</p:attrName>
                                        </p:attrNameLst>
                                      </p:cBhvr>
                                      <p:to>
                                        <p:strVal val="visible"/>
                                      </p:to>
                                    </p:set>
                                    <p:anim calcmode="lin" valueType="num">
                                      <p:cBhvr additive="base">
                                        <p:cTn id="110" dur="500" fill="hold"/>
                                        <p:tgtEl>
                                          <p:spTgt spid="33"/>
                                        </p:tgtEl>
                                        <p:attrNameLst>
                                          <p:attrName>ppt_x</p:attrName>
                                        </p:attrNameLst>
                                      </p:cBhvr>
                                      <p:tavLst>
                                        <p:tav tm="0">
                                          <p:val>
                                            <p:strVal val="0-#ppt_w/2"/>
                                          </p:val>
                                        </p:tav>
                                        <p:tav tm="100000">
                                          <p:val>
                                            <p:strVal val="#ppt_x"/>
                                          </p:val>
                                        </p:tav>
                                      </p:tavLst>
                                    </p:anim>
                                    <p:anim calcmode="lin" valueType="num">
                                      <p:cBhvr additive="base">
                                        <p:cTn id="111" dur="500" fill="hold"/>
                                        <p:tgtEl>
                                          <p:spTgt spid="33"/>
                                        </p:tgtEl>
                                        <p:attrNameLst>
                                          <p:attrName>ppt_y</p:attrName>
                                        </p:attrNameLst>
                                      </p:cBhvr>
                                      <p:tavLst>
                                        <p:tav tm="0">
                                          <p:val>
                                            <p:strVal val="0-#ppt_h/2"/>
                                          </p:val>
                                        </p:tav>
                                        <p:tav tm="100000">
                                          <p:val>
                                            <p:strVal val="#ppt_y"/>
                                          </p:val>
                                        </p:tav>
                                      </p:tavLst>
                                    </p:anim>
                                  </p:childTnLst>
                                </p:cTn>
                              </p:par>
                              <p:par>
                                <p:cTn id="112" presetID="2" presetClass="entr" presetSubtype="12" fill="hold" nodeType="withEffect">
                                  <p:stCondLst>
                                    <p:cond delay="0"/>
                                  </p:stCondLst>
                                  <p:childTnLst>
                                    <p:set>
                                      <p:cBhvr>
                                        <p:cTn id="113" dur="1" fill="hold">
                                          <p:stCondLst>
                                            <p:cond delay="0"/>
                                          </p:stCondLst>
                                        </p:cTn>
                                        <p:tgtEl>
                                          <p:spTgt spid="34"/>
                                        </p:tgtEl>
                                        <p:attrNameLst>
                                          <p:attrName>style.visibility</p:attrName>
                                        </p:attrNameLst>
                                      </p:cBhvr>
                                      <p:to>
                                        <p:strVal val="visible"/>
                                      </p:to>
                                    </p:set>
                                    <p:anim calcmode="lin" valueType="num">
                                      <p:cBhvr additive="base">
                                        <p:cTn id="114" dur="500" fill="hold"/>
                                        <p:tgtEl>
                                          <p:spTgt spid="34"/>
                                        </p:tgtEl>
                                        <p:attrNameLst>
                                          <p:attrName>ppt_x</p:attrName>
                                        </p:attrNameLst>
                                      </p:cBhvr>
                                      <p:tavLst>
                                        <p:tav tm="0">
                                          <p:val>
                                            <p:strVal val="0-#ppt_w/2"/>
                                          </p:val>
                                        </p:tav>
                                        <p:tav tm="100000">
                                          <p:val>
                                            <p:strVal val="#ppt_x"/>
                                          </p:val>
                                        </p:tav>
                                      </p:tavLst>
                                    </p:anim>
                                    <p:anim calcmode="lin" valueType="num">
                                      <p:cBhvr additive="base">
                                        <p:cTn id="115" dur="500" fill="hold"/>
                                        <p:tgtEl>
                                          <p:spTgt spid="34"/>
                                        </p:tgtEl>
                                        <p:attrNameLst>
                                          <p:attrName>ppt_y</p:attrName>
                                        </p:attrNameLst>
                                      </p:cBhvr>
                                      <p:tavLst>
                                        <p:tav tm="0">
                                          <p:val>
                                            <p:strVal val="1+#ppt_h/2"/>
                                          </p:val>
                                        </p:tav>
                                        <p:tav tm="100000">
                                          <p:val>
                                            <p:strVal val="#ppt_y"/>
                                          </p:val>
                                        </p:tav>
                                      </p:tavLst>
                                    </p:anim>
                                  </p:childTnLst>
                                </p:cTn>
                              </p:par>
                              <p:par>
                                <p:cTn id="116" presetID="2" presetClass="entr" presetSubtype="4" fill="hold" grpId="0" nodeType="withEffect">
                                  <p:stCondLst>
                                    <p:cond delay="0"/>
                                  </p:stCondLst>
                                  <p:childTnLst>
                                    <p:set>
                                      <p:cBhvr>
                                        <p:cTn id="117" dur="1" fill="hold">
                                          <p:stCondLst>
                                            <p:cond delay="0"/>
                                          </p:stCondLst>
                                        </p:cTn>
                                        <p:tgtEl>
                                          <p:spTgt spid="43"/>
                                        </p:tgtEl>
                                        <p:attrNameLst>
                                          <p:attrName>style.visibility</p:attrName>
                                        </p:attrNameLst>
                                      </p:cBhvr>
                                      <p:to>
                                        <p:strVal val="visible"/>
                                      </p:to>
                                    </p:set>
                                    <p:anim calcmode="lin" valueType="num">
                                      <p:cBhvr additive="base">
                                        <p:cTn id="118" dur="500" fill="hold"/>
                                        <p:tgtEl>
                                          <p:spTgt spid="43"/>
                                        </p:tgtEl>
                                        <p:attrNameLst>
                                          <p:attrName>ppt_x</p:attrName>
                                        </p:attrNameLst>
                                      </p:cBhvr>
                                      <p:tavLst>
                                        <p:tav tm="0">
                                          <p:val>
                                            <p:strVal val="#ppt_x"/>
                                          </p:val>
                                        </p:tav>
                                        <p:tav tm="100000">
                                          <p:val>
                                            <p:strVal val="#ppt_x"/>
                                          </p:val>
                                        </p:tav>
                                      </p:tavLst>
                                    </p:anim>
                                    <p:anim calcmode="lin" valueType="num">
                                      <p:cBhvr additive="base">
                                        <p:cTn id="119" dur="500" fill="hold"/>
                                        <p:tgtEl>
                                          <p:spTgt spid="43"/>
                                        </p:tgtEl>
                                        <p:attrNameLst>
                                          <p:attrName>ppt_y</p:attrName>
                                        </p:attrNameLst>
                                      </p:cBhvr>
                                      <p:tavLst>
                                        <p:tav tm="0">
                                          <p:val>
                                            <p:strVal val="1+#ppt_h/2"/>
                                          </p:val>
                                        </p:tav>
                                        <p:tav tm="100000">
                                          <p:val>
                                            <p:strVal val="#ppt_y"/>
                                          </p:val>
                                        </p:tav>
                                      </p:tavLst>
                                    </p:anim>
                                  </p:childTnLst>
                                </p:cTn>
                              </p:par>
                              <p:par>
                                <p:cTn id="120" presetID="2" presetClass="entr" presetSubtype="4" fill="hold" grpId="0" nodeType="withEffect">
                                  <p:stCondLst>
                                    <p:cond delay="0"/>
                                  </p:stCondLst>
                                  <p:childTnLst>
                                    <p:set>
                                      <p:cBhvr>
                                        <p:cTn id="121" dur="1" fill="hold">
                                          <p:stCondLst>
                                            <p:cond delay="0"/>
                                          </p:stCondLst>
                                        </p:cTn>
                                        <p:tgtEl>
                                          <p:spTgt spid="44"/>
                                        </p:tgtEl>
                                        <p:attrNameLst>
                                          <p:attrName>style.visibility</p:attrName>
                                        </p:attrNameLst>
                                      </p:cBhvr>
                                      <p:to>
                                        <p:strVal val="visible"/>
                                      </p:to>
                                    </p:set>
                                    <p:anim calcmode="lin" valueType="num">
                                      <p:cBhvr additive="base">
                                        <p:cTn id="122" dur="500" fill="hold"/>
                                        <p:tgtEl>
                                          <p:spTgt spid="44"/>
                                        </p:tgtEl>
                                        <p:attrNameLst>
                                          <p:attrName>ppt_x</p:attrName>
                                        </p:attrNameLst>
                                      </p:cBhvr>
                                      <p:tavLst>
                                        <p:tav tm="0">
                                          <p:val>
                                            <p:strVal val="#ppt_x"/>
                                          </p:val>
                                        </p:tav>
                                        <p:tav tm="100000">
                                          <p:val>
                                            <p:strVal val="#ppt_x"/>
                                          </p:val>
                                        </p:tav>
                                      </p:tavLst>
                                    </p:anim>
                                    <p:anim calcmode="lin" valueType="num">
                                      <p:cBhvr additive="base">
                                        <p:cTn id="123" dur="500" fill="hold"/>
                                        <p:tgtEl>
                                          <p:spTgt spid="44"/>
                                        </p:tgtEl>
                                        <p:attrNameLst>
                                          <p:attrName>ppt_y</p:attrName>
                                        </p:attrNameLst>
                                      </p:cBhvr>
                                      <p:tavLst>
                                        <p:tav tm="0">
                                          <p:val>
                                            <p:strVal val="1+#ppt_h/2"/>
                                          </p:val>
                                        </p:tav>
                                        <p:tav tm="100000">
                                          <p:val>
                                            <p:strVal val="#ppt_y"/>
                                          </p:val>
                                        </p:tav>
                                      </p:tavLst>
                                    </p:anim>
                                  </p:childTnLst>
                                </p:cTn>
                              </p:par>
                              <p:par>
                                <p:cTn id="124" presetID="2" presetClass="entr" presetSubtype="4" fill="hold" grpId="0" nodeType="withEffect">
                                  <p:stCondLst>
                                    <p:cond delay="0"/>
                                  </p:stCondLst>
                                  <p:childTnLst>
                                    <p:set>
                                      <p:cBhvr>
                                        <p:cTn id="125" dur="1" fill="hold">
                                          <p:stCondLst>
                                            <p:cond delay="0"/>
                                          </p:stCondLst>
                                        </p:cTn>
                                        <p:tgtEl>
                                          <p:spTgt spid="45"/>
                                        </p:tgtEl>
                                        <p:attrNameLst>
                                          <p:attrName>style.visibility</p:attrName>
                                        </p:attrNameLst>
                                      </p:cBhvr>
                                      <p:to>
                                        <p:strVal val="visible"/>
                                      </p:to>
                                    </p:set>
                                    <p:anim calcmode="lin" valueType="num">
                                      <p:cBhvr additive="base">
                                        <p:cTn id="126" dur="500" fill="hold"/>
                                        <p:tgtEl>
                                          <p:spTgt spid="45"/>
                                        </p:tgtEl>
                                        <p:attrNameLst>
                                          <p:attrName>ppt_x</p:attrName>
                                        </p:attrNameLst>
                                      </p:cBhvr>
                                      <p:tavLst>
                                        <p:tav tm="0">
                                          <p:val>
                                            <p:strVal val="#ppt_x"/>
                                          </p:val>
                                        </p:tav>
                                        <p:tav tm="100000">
                                          <p:val>
                                            <p:strVal val="#ppt_x"/>
                                          </p:val>
                                        </p:tav>
                                      </p:tavLst>
                                    </p:anim>
                                    <p:anim calcmode="lin" valueType="num">
                                      <p:cBhvr additive="base">
                                        <p:cTn id="127" dur="500" fill="hold"/>
                                        <p:tgtEl>
                                          <p:spTgt spid="45"/>
                                        </p:tgtEl>
                                        <p:attrNameLst>
                                          <p:attrName>ppt_y</p:attrName>
                                        </p:attrNameLst>
                                      </p:cBhvr>
                                      <p:tavLst>
                                        <p:tav tm="0">
                                          <p:val>
                                            <p:strVal val="1+#ppt_h/2"/>
                                          </p:val>
                                        </p:tav>
                                        <p:tav tm="100000">
                                          <p:val>
                                            <p:strVal val="#ppt_y"/>
                                          </p:val>
                                        </p:tav>
                                      </p:tavLst>
                                    </p:anim>
                                  </p:childTnLst>
                                </p:cTn>
                              </p:par>
                              <p:par>
                                <p:cTn id="128" presetID="2" presetClass="entr" presetSubtype="12" fill="hold" grpId="0" nodeType="withEffect">
                                  <p:stCondLst>
                                    <p:cond delay="0"/>
                                  </p:stCondLst>
                                  <p:childTnLst>
                                    <p:set>
                                      <p:cBhvr>
                                        <p:cTn id="129" dur="1" fill="hold">
                                          <p:stCondLst>
                                            <p:cond delay="0"/>
                                          </p:stCondLst>
                                        </p:cTn>
                                        <p:tgtEl>
                                          <p:spTgt spid="46"/>
                                        </p:tgtEl>
                                        <p:attrNameLst>
                                          <p:attrName>style.visibility</p:attrName>
                                        </p:attrNameLst>
                                      </p:cBhvr>
                                      <p:to>
                                        <p:strVal val="visible"/>
                                      </p:to>
                                    </p:set>
                                    <p:anim calcmode="lin" valueType="num">
                                      <p:cBhvr additive="base">
                                        <p:cTn id="130" dur="500" fill="hold"/>
                                        <p:tgtEl>
                                          <p:spTgt spid="46"/>
                                        </p:tgtEl>
                                        <p:attrNameLst>
                                          <p:attrName>ppt_x</p:attrName>
                                        </p:attrNameLst>
                                      </p:cBhvr>
                                      <p:tavLst>
                                        <p:tav tm="0">
                                          <p:val>
                                            <p:strVal val="0-#ppt_w/2"/>
                                          </p:val>
                                        </p:tav>
                                        <p:tav tm="100000">
                                          <p:val>
                                            <p:strVal val="#ppt_x"/>
                                          </p:val>
                                        </p:tav>
                                      </p:tavLst>
                                    </p:anim>
                                    <p:anim calcmode="lin" valueType="num">
                                      <p:cBhvr additive="base">
                                        <p:cTn id="131" dur="500" fill="hold"/>
                                        <p:tgtEl>
                                          <p:spTgt spid="46"/>
                                        </p:tgtEl>
                                        <p:attrNameLst>
                                          <p:attrName>ppt_y</p:attrName>
                                        </p:attrNameLst>
                                      </p:cBhvr>
                                      <p:tavLst>
                                        <p:tav tm="0">
                                          <p:val>
                                            <p:strVal val="1+#ppt_h/2"/>
                                          </p:val>
                                        </p:tav>
                                        <p:tav tm="100000">
                                          <p:val>
                                            <p:strVal val="#ppt_y"/>
                                          </p:val>
                                        </p:tav>
                                      </p:tavLst>
                                    </p:anim>
                                  </p:childTnLst>
                                </p:cTn>
                              </p:par>
                              <p:par>
                                <p:cTn id="132" presetID="2" presetClass="entr" presetSubtype="4" fill="hold" grpId="0" nodeType="withEffect">
                                  <p:stCondLst>
                                    <p:cond delay="0"/>
                                  </p:stCondLst>
                                  <p:childTnLst>
                                    <p:set>
                                      <p:cBhvr>
                                        <p:cTn id="133" dur="1" fill="hold">
                                          <p:stCondLst>
                                            <p:cond delay="0"/>
                                          </p:stCondLst>
                                        </p:cTn>
                                        <p:tgtEl>
                                          <p:spTgt spid="47"/>
                                        </p:tgtEl>
                                        <p:attrNameLst>
                                          <p:attrName>style.visibility</p:attrName>
                                        </p:attrNameLst>
                                      </p:cBhvr>
                                      <p:to>
                                        <p:strVal val="visible"/>
                                      </p:to>
                                    </p:set>
                                    <p:anim calcmode="lin" valueType="num">
                                      <p:cBhvr additive="base">
                                        <p:cTn id="134" dur="500" fill="hold"/>
                                        <p:tgtEl>
                                          <p:spTgt spid="47"/>
                                        </p:tgtEl>
                                        <p:attrNameLst>
                                          <p:attrName>ppt_x</p:attrName>
                                        </p:attrNameLst>
                                      </p:cBhvr>
                                      <p:tavLst>
                                        <p:tav tm="0">
                                          <p:val>
                                            <p:strVal val="#ppt_x"/>
                                          </p:val>
                                        </p:tav>
                                        <p:tav tm="100000">
                                          <p:val>
                                            <p:strVal val="#ppt_x"/>
                                          </p:val>
                                        </p:tav>
                                      </p:tavLst>
                                    </p:anim>
                                    <p:anim calcmode="lin" valueType="num">
                                      <p:cBhvr additive="base">
                                        <p:cTn id="135" dur="500" fill="hold"/>
                                        <p:tgtEl>
                                          <p:spTgt spid="47"/>
                                        </p:tgtEl>
                                        <p:attrNameLst>
                                          <p:attrName>ppt_y</p:attrName>
                                        </p:attrNameLst>
                                      </p:cBhvr>
                                      <p:tavLst>
                                        <p:tav tm="0">
                                          <p:val>
                                            <p:strVal val="1+#ppt_h/2"/>
                                          </p:val>
                                        </p:tav>
                                        <p:tav tm="100000">
                                          <p:val>
                                            <p:strVal val="#ppt_y"/>
                                          </p:val>
                                        </p:tav>
                                      </p:tavLst>
                                    </p:anim>
                                  </p:childTnLst>
                                </p:cTn>
                              </p:par>
                              <p:par>
                                <p:cTn id="136" presetID="2" presetClass="entr" presetSubtype="12" fill="hold" grpId="0" nodeType="withEffect">
                                  <p:stCondLst>
                                    <p:cond delay="0"/>
                                  </p:stCondLst>
                                  <p:childTnLst>
                                    <p:set>
                                      <p:cBhvr>
                                        <p:cTn id="137" dur="1" fill="hold">
                                          <p:stCondLst>
                                            <p:cond delay="0"/>
                                          </p:stCondLst>
                                        </p:cTn>
                                        <p:tgtEl>
                                          <p:spTgt spid="48"/>
                                        </p:tgtEl>
                                        <p:attrNameLst>
                                          <p:attrName>style.visibility</p:attrName>
                                        </p:attrNameLst>
                                      </p:cBhvr>
                                      <p:to>
                                        <p:strVal val="visible"/>
                                      </p:to>
                                    </p:set>
                                    <p:anim calcmode="lin" valueType="num">
                                      <p:cBhvr additive="base">
                                        <p:cTn id="138" dur="500" fill="hold"/>
                                        <p:tgtEl>
                                          <p:spTgt spid="48"/>
                                        </p:tgtEl>
                                        <p:attrNameLst>
                                          <p:attrName>ppt_x</p:attrName>
                                        </p:attrNameLst>
                                      </p:cBhvr>
                                      <p:tavLst>
                                        <p:tav tm="0">
                                          <p:val>
                                            <p:strVal val="0-#ppt_w/2"/>
                                          </p:val>
                                        </p:tav>
                                        <p:tav tm="100000">
                                          <p:val>
                                            <p:strVal val="#ppt_x"/>
                                          </p:val>
                                        </p:tav>
                                      </p:tavLst>
                                    </p:anim>
                                    <p:anim calcmode="lin" valueType="num">
                                      <p:cBhvr additive="base">
                                        <p:cTn id="139" dur="500" fill="hold"/>
                                        <p:tgtEl>
                                          <p:spTgt spid="48"/>
                                        </p:tgtEl>
                                        <p:attrNameLst>
                                          <p:attrName>ppt_y</p:attrName>
                                        </p:attrNameLst>
                                      </p:cBhvr>
                                      <p:tavLst>
                                        <p:tav tm="0">
                                          <p:val>
                                            <p:strVal val="1+#ppt_h/2"/>
                                          </p:val>
                                        </p:tav>
                                        <p:tav tm="100000">
                                          <p:val>
                                            <p:strVal val="#ppt_y"/>
                                          </p:val>
                                        </p:tav>
                                      </p:tavLst>
                                    </p:anim>
                                  </p:childTnLst>
                                </p:cTn>
                              </p:par>
                              <p:par>
                                <p:cTn id="140" presetID="2" presetClass="entr" presetSubtype="4" fill="hold" grpId="0" nodeType="withEffect">
                                  <p:stCondLst>
                                    <p:cond delay="0"/>
                                  </p:stCondLst>
                                  <p:childTnLst>
                                    <p:set>
                                      <p:cBhvr>
                                        <p:cTn id="141" dur="1" fill="hold">
                                          <p:stCondLst>
                                            <p:cond delay="0"/>
                                          </p:stCondLst>
                                        </p:cTn>
                                        <p:tgtEl>
                                          <p:spTgt spid="49"/>
                                        </p:tgtEl>
                                        <p:attrNameLst>
                                          <p:attrName>style.visibility</p:attrName>
                                        </p:attrNameLst>
                                      </p:cBhvr>
                                      <p:to>
                                        <p:strVal val="visible"/>
                                      </p:to>
                                    </p:set>
                                    <p:anim calcmode="lin" valueType="num">
                                      <p:cBhvr additive="base">
                                        <p:cTn id="142" dur="500" fill="hold"/>
                                        <p:tgtEl>
                                          <p:spTgt spid="49"/>
                                        </p:tgtEl>
                                        <p:attrNameLst>
                                          <p:attrName>ppt_x</p:attrName>
                                        </p:attrNameLst>
                                      </p:cBhvr>
                                      <p:tavLst>
                                        <p:tav tm="0">
                                          <p:val>
                                            <p:strVal val="#ppt_x"/>
                                          </p:val>
                                        </p:tav>
                                        <p:tav tm="100000">
                                          <p:val>
                                            <p:strVal val="#ppt_x"/>
                                          </p:val>
                                        </p:tav>
                                      </p:tavLst>
                                    </p:anim>
                                    <p:anim calcmode="lin" valueType="num">
                                      <p:cBhvr additive="base">
                                        <p:cTn id="143" dur="500" fill="hold"/>
                                        <p:tgtEl>
                                          <p:spTgt spid="49"/>
                                        </p:tgtEl>
                                        <p:attrNameLst>
                                          <p:attrName>ppt_y</p:attrName>
                                        </p:attrNameLst>
                                      </p:cBhvr>
                                      <p:tavLst>
                                        <p:tav tm="0">
                                          <p:val>
                                            <p:strVal val="1+#ppt_h/2"/>
                                          </p:val>
                                        </p:tav>
                                        <p:tav tm="100000">
                                          <p:val>
                                            <p:strVal val="#ppt_y"/>
                                          </p:val>
                                        </p:tav>
                                      </p:tavLst>
                                    </p:anim>
                                  </p:childTnLst>
                                </p:cTn>
                              </p:par>
                              <p:par>
                                <p:cTn id="144" presetID="2" presetClass="entr" presetSubtype="4" fill="hold" grpId="0" nodeType="withEffect">
                                  <p:stCondLst>
                                    <p:cond delay="0"/>
                                  </p:stCondLst>
                                  <p:childTnLst>
                                    <p:set>
                                      <p:cBhvr>
                                        <p:cTn id="145" dur="1" fill="hold">
                                          <p:stCondLst>
                                            <p:cond delay="0"/>
                                          </p:stCondLst>
                                        </p:cTn>
                                        <p:tgtEl>
                                          <p:spTgt spid="50"/>
                                        </p:tgtEl>
                                        <p:attrNameLst>
                                          <p:attrName>style.visibility</p:attrName>
                                        </p:attrNameLst>
                                      </p:cBhvr>
                                      <p:to>
                                        <p:strVal val="visible"/>
                                      </p:to>
                                    </p:set>
                                    <p:anim calcmode="lin" valueType="num">
                                      <p:cBhvr additive="base">
                                        <p:cTn id="146" dur="500" fill="hold"/>
                                        <p:tgtEl>
                                          <p:spTgt spid="50"/>
                                        </p:tgtEl>
                                        <p:attrNameLst>
                                          <p:attrName>ppt_x</p:attrName>
                                        </p:attrNameLst>
                                      </p:cBhvr>
                                      <p:tavLst>
                                        <p:tav tm="0">
                                          <p:val>
                                            <p:strVal val="#ppt_x"/>
                                          </p:val>
                                        </p:tav>
                                        <p:tav tm="100000">
                                          <p:val>
                                            <p:strVal val="#ppt_x"/>
                                          </p:val>
                                        </p:tav>
                                      </p:tavLst>
                                    </p:anim>
                                    <p:anim calcmode="lin" valueType="num">
                                      <p:cBhvr additive="base">
                                        <p:cTn id="147" dur="500" fill="hold"/>
                                        <p:tgtEl>
                                          <p:spTgt spid="50"/>
                                        </p:tgtEl>
                                        <p:attrNameLst>
                                          <p:attrName>ppt_y</p:attrName>
                                        </p:attrNameLst>
                                      </p:cBhvr>
                                      <p:tavLst>
                                        <p:tav tm="0">
                                          <p:val>
                                            <p:strVal val="1+#ppt_h/2"/>
                                          </p:val>
                                        </p:tav>
                                        <p:tav tm="100000">
                                          <p:val>
                                            <p:strVal val="#ppt_y"/>
                                          </p:val>
                                        </p:tav>
                                      </p:tavLst>
                                    </p:anim>
                                  </p:childTnLst>
                                </p:cTn>
                              </p:par>
                              <p:par>
                                <p:cTn id="148" presetID="2" presetClass="entr" presetSubtype="4" fill="hold" grpId="0" nodeType="withEffect">
                                  <p:stCondLst>
                                    <p:cond delay="0"/>
                                  </p:stCondLst>
                                  <p:childTnLst>
                                    <p:set>
                                      <p:cBhvr>
                                        <p:cTn id="149" dur="1" fill="hold">
                                          <p:stCondLst>
                                            <p:cond delay="0"/>
                                          </p:stCondLst>
                                        </p:cTn>
                                        <p:tgtEl>
                                          <p:spTgt spid="51"/>
                                        </p:tgtEl>
                                        <p:attrNameLst>
                                          <p:attrName>style.visibility</p:attrName>
                                        </p:attrNameLst>
                                      </p:cBhvr>
                                      <p:to>
                                        <p:strVal val="visible"/>
                                      </p:to>
                                    </p:set>
                                    <p:anim calcmode="lin" valueType="num">
                                      <p:cBhvr additive="base">
                                        <p:cTn id="150" dur="500" fill="hold"/>
                                        <p:tgtEl>
                                          <p:spTgt spid="51"/>
                                        </p:tgtEl>
                                        <p:attrNameLst>
                                          <p:attrName>ppt_x</p:attrName>
                                        </p:attrNameLst>
                                      </p:cBhvr>
                                      <p:tavLst>
                                        <p:tav tm="0">
                                          <p:val>
                                            <p:strVal val="#ppt_x"/>
                                          </p:val>
                                        </p:tav>
                                        <p:tav tm="100000">
                                          <p:val>
                                            <p:strVal val="#ppt_x"/>
                                          </p:val>
                                        </p:tav>
                                      </p:tavLst>
                                    </p:anim>
                                    <p:anim calcmode="lin" valueType="num">
                                      <p:cBhvr additive="base">
                                        <p:cTn id="151" dur="500" fill="hold"/>
                                        <p:tgtEl>
                                          <p:spTgt spid="51"/>
                                        </p:tgtEl>
                                        <p:attrNameLst>
                                          <p:attrName>ppt_y</p:attrName>
                                        </p:attrNameLst>
                                      </p:cBhvr>
                                      <p:tavLst>
                                        <p:tav tm="0">
                                          <p:val>
                                            <p:strVal val="1+#ppt_h/2"/>
                                          </p:val>
                                        </p:tav>
                                        <p:tav tm="100000">
                                          <p:val>
                                            <p:strVal val="#ppt_y"/>
                                          </p:val>
                                        </p:tav>
                                      </p:tavLst>
                                    </p:anim>
                                  </p:childTnLst>
                                </p:cTn>
                              </p:par>
                              <p:par>
                                <p:cTn id="152" presetID="2" presetClass="entr" presetSubtype="8" fill="hold" nodeType="withEffect">
                                  <p:stCondLst>
                                    <p:cond delay="0"/>
                                  </p:stCondLst>
                                  <p:childTnLst>
                                    <p:set>
                                      <p:cBhvr>
                                        <p:cTn id="153" dur="1" fill="hold">
                                          <p:stCondLst>
                                            <p:cond delay="0"/>
                                          </p:stCondLst>
                                        </p:cTn>
                                        <p:tgtEl>
                                          <p:spTgt spid="52"/>
                                        </p:tgtEl>
                                        <p:attrNameLst>
                                          <p:attrName>style.visibility</p:attrName>
                                        </p:attrNameLst>
                                      </p:cBhvr>
                                      <p:to>
                                        <p:strVal val="visible"/>
                                      </p:to>
                                    </p:set>
                                    <p:anim calcmode="lin" valueType="num">
                                      <p:cBhvr additive="base">
                                        <p:cTn id="154" dur="500" fill="hold"/>
                                        <p:tgtEl>
                                          <p:spTgt spid="52"/>
                                        </p:tgtEl>
                                        <p:attrNameLst>
                                          <p:attrName>ppt_x</p:attrName>
                                        </p:attrNameLst>
                                      </p:cBhvr>
                                      <p:tavLst>
                                        <p:tav tm="0">
                                          <p:val>
                                            <p:strVal val="0-#ppt_w/2"/>
                                          </p:val>
                                        </p:tav>
                                        <p:tav tm="100000">
                                          <p:val>
                                            <p:strVal val="#ppt_x"/>
                                          </p:val>
                                        </p:tav>
                                      </p:tavLst>
                                    </p:anim>
                                    <p:anim calcmode="lin" valueType="num">
                                      <p:cBhvr additive="base">
                                        <p:cTn id="155" dur="500" fill="hold"/>
                                        <p:tgtEl>
                                          <p:spTgt spid="52"/>
                                        </p:tgtEl>
                                        <p:attrNameLst>
                                          <p:attrName>ppt_y</p:attrName>
                                        </p:attrNameLst>
                                      </p:cBhvr>
                                      <p:tavLst>
                                        <p:tav tm="0">
                                          <p:val>
                                            <p:strVal val="#ppt_y"/>
                                          </p:val>
                                        </p:tav>
                                        <p:tav tm="100000">
                                          <p:val>
                                            <p:strVal val="#ppt_y"/>
                                          </p:val>
                                        </p:tav>
                                      </p:tavLst>
                                    </p:anim>
                                  </p:childTnLst>
                                </p:cTn>
                              </p:par>
                              <p:par>
                                <p:cTn id="156" presetID="2" presetClass="entr" presetSubtype="4" fill="hold" grpId="0" nodeType="withEffect">
                                  <p:stCondLst>
                                    <p:cond delay="0"/>
                                  </p:stCondLst>
                                  <p:childTnLst>
                                    <p:set>
                                      <p:cBhvr>
                                        <p:cTn id="157" dur="1" fill="hold">
                                          <p:stCondLst>
                                            <p:cond delay="0"/>
                                          </p:stCondLst>
                                        </p:cTn>
                                        <p:tgtEl>
                                          <p:spTgt spid="55"/>
                                        </p:tgtEl>
                                        <p:attrNameLst>
                                          <p:attrName>style.visibility</p:attrName>
                                        </p:attrNameLst>
                                      </p:cBhvr>
                                      <p:to>
                                        <p:strVal val="visible"/>
                                      </p:to>
                                    </p:set>
                                    <p:anim calcmode="lin" valueType="num">
                                      <p:cBhvr additive="base">
                                        <p:cTn id="158" dur="500" fill="hold"/>
                                        <p:tgtEl>
                                          <p:spTgt spid="55"/>
                                        </p:tgtEl>
                                        <p:attrNameLst>
                                          <p:attrName>ppt_x</p:attrName>
                                        </p:attrNameLst>
                                      </p:cBhvr>
                                      <p:tavLst>
                                        <p:tav tm="0">
                                          <p:val>
                                            <p:strVal val="#ppt_x"/>
                                          </p:val>
                                        </p:tav>
                                        <p:tav tm="100000">
                                          <p:val>
                                            <p:strVal val="#ppt_x"/>
                                          </p:val>
                                        </p:tav>
                                      </p:tavLst>
                                    </p:anim>
                                    <p:anim calcmode="lin" valueType="num">
                                      <p:cBhvr additive="base">
                                        <p:cTn id="159" dur="500" fill="hold"/>
                                        <p:tgtEl>
                                          <p:spTgt spid="55"/>
                                        </p:tgtEl>
                                        <p:attrNameLst>
                                          <p:attrName>ppt_y</p:attrName>
                                        </p:attrNameLst>
                                      </p:cBhvr>
                                      <p:tavLst>
                                        <p:tav tm="0">
                                          <p:val>
                                            <p:strVal val="1+#ppt_h/2"/>
                                          </p:val>
                                        </p:tav>
                                        <p:tav tm="100000">
                                          <p:val>
                                            <p:strVal val="#ppt_y"/>
                                          </p:val>
                                        </p:tav>
                                      </p:tavLst>
                                    </p:anim>
                                  </p:childTnLst>
                                </p:cTn>
                              </p:par>
                              <p:par>
                                <p:cTn id="160" presetID="2" presetClass="entr" presetSubtype="4" fill="hold" grpId="0" nodeType="withEffect">
                                  <p:stCondLst>
                                    <p:cond delay="0"/>
                                  </p:stCondLst>
                                  <p:childTnLst>
                                    <p:set>
                                      <p:cBhvr>
                                        <p:cTn id="161" dur="1" fill="hold">
                                          <p:stCondLst>
                                            <p:cond delay="0"/>
                                          </p:stCondLst>
                                        </p:cTn>
                                        <p:tgtEl>
                                          <p:spTgt spid="56"/>
                                        </p:tgtEl>
                                        <p:attrNameLst>
                                          <p:attrName>style.visibility</p:attrName>
                                        </p:attrNameLst>
                                      </p:cBhvr>
                                      <p:to>
                                        <p:strVal val="visible"/>
                                      </p:to>
                                    </p:set>
                                    <p:anim calcmode="lin" valueType="num">
                                      <p:cBhvr additive="base">
                                        <p:cTn id="162" dur="500" fill="hold"/>
                                        <p:tgtEl>
                                          <p:spTgt spid="56"/>
                                        </p:tgtEl>
                                        <p:attrNameLst>
                                          <p:attrName>ppt_x</p:attrName>
                                        </p:attrNameLst>
                                      </p:cBhvr>
                                      <p:tavLst>
                                        <p:tav tm="0">
                                          <p:val>
                                            <p:strVal val="#ppt_x"/>
                                          </p:val>
                                        </p:tav>
                                        <p:tav tm="100000">
                                          <p:val>
                                            <p:strVal val="#ppt_x"/>
                                          </p:val>
                                        </p:tav>
                                      </p:tavLst>
                                    </p:anim>
                                    <p:anim calcmode="lin" valueType="num">
                                      <p:cBhvr additive="base">
                                        <p:cTn id="163" dur="500" fill="hold"/>
                                        <p:tgtEl>
                                          <p:spTgt spid="56"/>
                                        </p:tgtEl>
                                        <p:attrNameLst>
                                          <p:attrName>ppt_y</p:attrName>
                                        </p:attrNameLst>
                                      </p:cBhvr>
                                      <p:tavLst>
                                        <p:tav tm="0">
                                          <p:val>
                                            <p:strVal val="1+#ppt_h/2"/>
                                          </p:val>
                                        </p:tav>
                                        <p:tav tm="100000">
                                          <p:val>
                                            <p:strVal val="#ppt_y"/>
                                          </p:val>
                                        </p:tav>
                                      </p:tavLst>
                                    </p:anim>
                                  </p:childTnLst>
                                </p:cTn>
                              </p:par>
                              <p:par>
                                <p:cTn id="164" presetID="2" presetClass="entr" presetSubtype="4" fill="hold" grpId="0" nodeType="withEffect">
                                  <p:stCondLst>
                                    <p:cond delay="0"/>
                                  </p:stCondLst>
                                  <p:childTnLst>
                                    <p:set>
                                      <p:cBhvr>
                                        <p:cTn id="165" dur="1" fill="hold">
                                          <p:stCondLst>
                                            <p:cond delay="0"/>
                                          </p:stCondLst>
                                        </p:cTn>
                                        <p:tgtEl>
                                          <p:spTgt spid="57"/>
                                        </p:tgtEl>
                                        <p:attrNameLst>
                                          <p:attrName>style.visibility</p:attrName>
                                        </p:attrNameLst>
                                      </p:cBhvr>
                                      <p:to>
                                        <p:strVal val="visible"/>
                                      </p:to>
                                    </p:set>
                                    <p:anim calcmode="lin" valueType="num">
                                      <p:cBhvr additive="base">
                                        <p:cTn id="166" dur="500" fill="hold"/>
                                        <p:tgtEl>
                                          <p:spTgt spid="57"/>
                                        </p:tgtEl>
                                        <p:attrNameLst>
                                          <p:attrName>ppt_x</p:attrName>
                                        </p:attrNameLst>
                                      </p:cBhvr>
                                      <p:tavLst>
                                        <p:tav tm="0">
                                          <p:val>
                                            <p:strVal val="#ppt_x"/>
                                          </p:val>
                                        </p:tav>
                                        <p:tav tm="100000">
                                          <p:val>
                                            <p:strVal val="#ppt_x"/>
                                          </p:val>
                                        </p:tav>
                                      </p:tavLst>
                                    </p:anim>
                                    <p:anim calcmode="lin" valueType="num">
                                      <p:cBhvr additive="base">
                                        <p:cTn id="167" dur="500" fill="hold"/>
                                        <p:tgtEl>
                                          <p:spTgt spid="57"/>
                                        </p:tgtEl>
                                        <p:attrNameLst>
                                          <p:attrName>ppt_y</p:attrName>
                                        </p:attrNameLst>
                                      </p:cBhvr>
                                      <p:tavLst>
                                        <p:tav tm="0">
                                          <p:val>
                                            <p:strVal val="1+#ppt_h/2"/>
                                          </p:val>
                                        </p:tav>
                                        <p:tav tm="100000">
                                          <p:val>
                                            <p:strVal val="#ppt_y"/>
                                          </p:val>
                                        </p:tav>
                                      </p:tavLst>
                                    </p:anim>
                                  </p:childTnLst>
                                </p:cTn>
                              </p:par>
                              <p:par>
                                <p:cTn id="168" presetID="2" presetClass="entr" presetSubtype="4" fill="hold" grpId="0" nodeType="withEffect">
                                  <p:stCondLst>
                                    <p:cond delay="0"/>
                                  </p:stCondLst>
                                  <p:childTnLst>
                                    <p:set>
                                      <p:cBhvr>
                                        <p:cTn id="169" dur="1" fill="hold">
                                          <p:stCondLst>
                                            <p:cond delay="0"/>
                                          </p:stCondLst>
                                        </p:cTn>
                                        <p:tgtEl>
                                          <p:spTgt spid="58"/>
                                        </p:tgtEl>
                                        <p:attrNameLst>
                                          <p:attrName>style.visibility</p:attrName>
                                        </p:attrNameLst>
                                      </p:cBhvr>
                                      <p:to>
                                        <p:strVal val="visible"/>
                                      </p:to>
                                    </p:set>
                                    <p:anim calcmode="lin" valueType="num">
                                      <p:cBhvr additive="base">
                                        <p:cTn id="170" dur="500" fill="hold"/>
                                        <p:tgtEl>
                                          <p:spTgt spid="58"/>
                                        </p:tgtEl>
                                        <p:attrNameLst>
                                          <p:attrName>ppt_x</p:attrName>
                                        </p:attrNameLst>
                                      </p:cBhvr>
                                      <p:tavLst>
                                        <p:tav tm="0">
                                          <p:val>
                                            <p:strVal val="#ppt_x"/>
                                          </p:val>
                                        </p:tav>
                                        <p:tav tm="100000">
                                          <p:val>
                                            <p:strVal val="#ppt_x"/>
                                          </p:val>
                                        </p:tav>
                                      </p:tavLst>
                                    </p:anim>
                                    <p:anim calcmode="lin" valueType="num">
                                      <p:cBhvr additive="base">
                                        <p:cTn id="171" dur="500" fill="hold"/>
                                        <p:tgtEl>
                                          <p:spTgt spid="58"/>
                                        </p:tgtEl>
                                        <p:attrNameLst>
                                          <p:attrName>ppt_y</p:attrName>
                                        </p:attrNameLst>
                                      </p:cBhvr>
                                      <p:tavLst>
                                        <p:tav tm="0">
                                          <p:val>
                                            <p:strVal val="1+#ppt_h/2"/>
                                          </p:val>
                                        </p:tav>
                                        <p:tav tm="100000">
                                          <p:val>
                                            <p:strVal val="#ppt_y"/>
                                          </p:val>
                                        </p:tav>
                                      </p:tavLst>
                                    </p:anim>
                                  </p:childTnLst>
                                </p:cTn>
                              </p:par>
                              <p:par>
                                <p:cTn id="172" presetID="2" presetClass="entr" presetSubtype="4" fill="hold" grpId="0" nodeType="withEffect">
                                  <p:stCondLst>
                                    <p:cond delay="0"/>
                                  </p:stCondLst>
                                  <p:childTnLst>
                                    <p:set>
                                      <p:cBhvr>
                                        <p:cTn id="173" dur="1" fill="hold">
                                          <p:stCondLst>
                                            <p:cond delay="0"/>
                                          </p:stCondLst>
                                        </p:cTn>
                                        <p:tgtEl>
                                          <p:spTgt spid="59"/>
                                        </p:tgtEl>
                                        <p:attrNameLst>
                                          <p:attrName>style.visibility</p:attrName>
                                        </p:attrNameLst>
                                      </p:cBhvr>
                                      <p:to>
                                        <p:strVal val="visible"/>
                                      </p:to>
                                    </p:set>
                                    <p:anim calcmode="lin" valueType="num">
                                      <p:cBhvr additive="base">
                                        <p:cTn id="174" dur="500" fill="hold"/>
                                        <p:tgtEl>
                                          <p:spTgt spid="59"/>
                                        </p:tgtEl>
                                        <p:attrNameLst>
                                          <p:attrName>ppt_x</p:attrName>
                                        </p:attrNameLst>
                                      </p:cBhvr>
                                      <p:tavLst>
                                        <p:tav tm="0">
                                          <p:val>
                                            <p:strVal val="#ppt_x"/>
                                          </p:val>
                                        </p:tav>
                                        <p:tav tm="100000">
                                          <p:val>
                                            <p:strVal val="#ppt_x"/>
                                          </p:val>
                                        </p:tav>
                                      </p:tavLst>
                                    </p:anim>
                                    <p:anim calcmode="lin" valueType="num">
                                      <p:cBhvr additive="base">
                                        <p:cTn id="175" dur="500" fill="hold"/>
                                        <p:tgtEl>
                                          <p:spTgt spid="59"/>
                                        </p:tgtEl>
                                        <p:attrNameLst>
                                          <p:attrName>ppt_y</p:attrName>
                                        </p:attrNameLst>
                                      </p:cBhvr>
                                      <p:tavLst>
                                        <p:tav tm="0">
                                          <p:val>
                                            <p:strVal val="1+#ppt_h/2"/>
                                          </p:val>
                                        </p:tav>
                                        <p:tav tm="100000">
                                          <p:val>
                                            <p:strVal val="#ppt_y"/>
                                          </p:val>
                                        </p:tav>
                                      </p:tavLst>
                                    </p:anim>
                                  </p:childTnLst>
                                </p:cTn>
                              </p:par>
                              <p:par>
                                <p:cTn id="176" presetID="2" presetClass="entr" presetSubtype="8" fill="hold" grpId="0" nodeType="withEffect">
                                  <p:stCondLst>
                                    <p:cond delay="0"/>
                                  </p:stCondLst>
                                  <p:childTnLst>
                                    <p:set>
                                      <p:cBhvr>
                                        <p:cTn id="177" dur="1" fill="hold">
                                          <p:stCondLst>
                                            <p:cond delay="0"/>
                                          </p:stCondLst>
                                        </p:cTn>
                                        <p:tgtEl>
                                          <p:spTgt spid="60"/>
                                        </p:tgtEl>
                                        <p:attrNameLst>
                                          <p:attrName>style.visibility</p:attrName>
                                        </p:attrNameLst>
                                      </p:cBhvr>
                                      <p:to>
                                        <p:strVal val="visible"/>
                                      </p:to>
                                    </p:set>
                                    <p:anim calcmode="lin" valueType="num">
                                      <p:cBhvr additive="base">
                                        <p:cTn id="178" dur="500" fill="hold"/>
                                        <p:tgtEl>
                                          <p:spTgt spid="60"/>
                                        </p:tgtEl>
                                        <p:attrNameLst>
                                          <p:attrName>ppt_x</p:attrName>
                                        </p:attrNameLst>
                                      </p:cBhvr>
                                      <p:tavLst>
                                        <p:tav tm="0">
                                          <p:val>
                                            <p:strVal val="0-#ppt_w/2"/>
                                          </p:val>
                                        </p:tav>
                                        <p:tav tm="100000">
                                          <p:val>
                                            <p:strVal val="#ppt_x"/>
                                          </p:val>
                                        </p:tav>
                                      </p:tavLst>
                                    </p:anim>
                                    <p:anim calcmode="lin" valueType="num">
                                      <p:cBhvr additive="base">
                                        <p:cTn id="179" dur="500" fill="hold"/>
                                        <p:tgtEl>
                                          <p:spTgt spid="60"/>
                                        </p:tgtEl>
                                        <p:attrNameLst>
                                          <p:attrName>ppt_y</p:attrName>
                                        </p:attrNameLst>
                                      </p:cBhvr>
                                      <p:tavLst>
                                        <p:tav tm="0">
                                          <p:val>
                                            <p:strVal val="#ppt_y"/>
                                          </p:val>
                                        </p:tav>
                                        <p:tav tm="100000">
                                          <p:val>
                                            <p:strVal val="#ppt_y"/>
                                          </p:val>
                                        </p:tav>
                                      </p:tavLst>
                                    </p:anim>
                                  </p:childTnLst>
                                </p:cTn>
                              </p:par>
                              <p:par>
                                <p:cTn id="180" presetID="2" presetClass="entr" presetSubtype="4" fill="hold" grpId="0" nodeType="withEffect">
                                  <p:stCondLst>
                                    <p:cond delay="0"/>
                                  </p:stCondLst>
                                  <p:childTnLst>
                                    <p:set>
                                      <p:cBhvr>
                                        <p:cTn id="181" dur="1" fill="hold">
                                          <p:stCondLst>
                                            <p:cond delay="0"/>
                                          </p:stCondLst>
                                        </p:cTn>
                                        <p:tgtEl>
                                          <p:spTgt spid="61"/>
                                        </p:tgtEl>
                                        <p:attrNameLst>
                                          <p:attrName>style.visibility</p:attrName>
                                        </p:attrNameLst>
                                      </p:cBhvr>
                                      <p:to>
                                        <p:strVal val="visible"/>
                                      </p:to>
                                    </p:set>
                                    <p:anim calcmode="lin" valueType="num">
                                      <p:cBhvr additive="base">
                                        <p:cTn id="182" dur="500" fill="hold"/>
                                        <p:tgtEl>
                                          <p:spTgt spid="61"/>
                                        </p:tgtEl>
                                        <p:attrNameLst>
                                          <p:attrName>ppt_x</p:attrName>
                                        </p:attrNameLst>
                                      </p:cBhvr>
                                      <p:tavLst>
                                        <p:tav tm="0">
                                          <p:val>
                                            <p:strVal val="#ppt_x"/>
                                          </p:val>
                                        </p:tav>
                                        <p:tav tm="100000">
                                          <p:val>
                                            <p:strVal val="#ppt_x"/>
                                          </p:val>
                                        </p:tav>
                                      </p:tavLst>
                                    </p:anim>
                                    <p:anim calcmode="lin" valueType="num">
                                      <p:cBhvr additive="base">
                                        <p:cTn id="183" dur="500" fill="hold"/>
                                        <p:tgtEl>
                                          <p:spTgt spid="61"/>
                                        </p:tgtEl>
                                        <p:attrNameLst>
                                          <p:attrName>ppt_y</p:attrName>
                                        </p:attrNameLst>
                                      </p:cBhvr>
                                      <p:tavLst>
                                        <p:tav tm="0">
                                          <p:val>
                                            <p:strVal val="1+#ppt_h/2"/>
                                          </p:val>
                                        </p:tav>
                                        <p:tav tm="100000">
                                          <p:val>
                                            <p:strVal val="#ppt_y"/>
                                          </p:val>
                                        </p:tav>
                                      </p:tavLst>
                                    </p:anim>
                                  </p:childTnLst>
                                </p:cTn>
                              </p:par>
                              <p:par>
                                <p:cTn id="184" presetID="2" presetClass="entr" presetSubtype="4" fill="hold" grpId="0" nodeType="withEffect">
                                  <p:stCondLst>
                                    <p:cond delay="0"/>
                                  </p:stCondLst>
                                  <p:childTnLst>
                                    <p:set>
                                      <p:cBhvr>
                                        <p:cTn id="185" dur="1" fill="hold">
                                          <p:stCondLst>
                                            <p:cond delay="0"/>
                                          </p:stCondLst>
                                        </p:cTn>
                                        <p:tgtEl>
                                          <p:spTgt spid="62"/>
                                        </p:tgtEl>
                                        <p:attrNameLst>
                                          <p:attrName>style.visibility</p:attrName>
                                        </p:attrNameLst>
                                      </p:cBhvr>
                                      <p:to>
                                        <p:strVal val="visible"/>
                                      </p:to>
                                    </p:set>
                                    <p:anim calcmode="lin" valueType="num">
                                      <p:cBhvr additive="base">
                                        <p:cTn id="186" dur="500" fill="hold"/>
                                        <p:tgtEl>
                                          <p:spTgt spid="62"/>
                                        </p:tgtEl>
                                        <p:attrNameLst>
                                          <p:attrName>ppt_x</p:attrName>
                                        </p:attrNameLst>
                                      </p:cBhvr>
                                      <p:tavLst>
                                        <p:tav tm="0">
                                          <p:val>
                                            <p:strVal val="#ppt_x"/>
                                          </p:val>
                                        </p:tav>
                                        <p:tav tm="100000">
                                          <p:val>
                                            <p:strVal val="#ppt_x"/>
                                          </p:val>
                                        </p:tav>
                                      </p:tavLst>
                                    </p:anim>
                                    <p:anim calcmode="lin" valueType="num">
                                      <p:cBhvr additive="base">
                                        <p:cTn id="187" dur="500" fill="hold"/>
                                        <p:tgtEl>
                                          <p:spTgt spid="62"/>
                                        </p:tgtEl>
                                        <p:attrNameLst>
                                          <p:attrName>ppt_y</p:attrName>
                                        </p:attrNameLst>
                                      </p:cBhvr>
                                      <p:tavLst>
                                        <p:tav tm="0">
                                          <p:val>
                                            <p:strVal val="1+#ppt_h/2"/>
                                          </p:val>
                                        </p:tav>
                                        <p:tav tm="100000">
                                          <p:val>
                                            <p:strVal val="#ppt_y"/>
                                          </p:val>
                                        </p:tav>
                                      </p:tavLst>
                                    </p:anim>
                                  </p:childTnLst>
                                </p:cTn>
                              </p:par>
                              <p:par>
                                <p:cTn id="188" presetID="2" presetClass="entr" presetSubtype="4" fill="hold" grpId="0" nodeType="withEffect">
                                  <p:stCondLst>
                                    <p:cond delay="0"/>
                                  </p:stCondLst>
                                  <p:childTnLst>
                                    <p:set>
                                      <p:cBhvr>
                                        <p:cTn id="189" dur="1" fill="hold">
                                          <p:stCondLst>
                                            <p:cond delay="0"/>
                                          </p:stCondLst>
                                        </p:cTn>
                                        <p:tgtEl>
                                          <p:spTgt spid="63"/>
                                        </p:tgtEl>
                                        <p:attrNameLst>
                                          <p:attrName>style.visibility</p:attrName>
                                        </p:attrNameLst>
                                      </p:cBhvr>
                                      <p:to>
                                        <p:strVal val="visible"/>
                                      </p:to>
                                    </p:set>
                                    <p:anim calcmode="lin" valueType="num">
                                      <p:cBhvr additive="base">
                                        <p:cTn id="190" dur="500" fill="hold"/>
                                        <p:tgtEl>
                                          <p:spTgt spid="63"/>
                                        </p:tgtEl>
                                        <p:attrNameLst>
                                          <p:attrName>ppt_x</p:attrName>
                                        </p:attrNameLst>
                                      </p:cBhvr>
                                      <p:tavLst>
                                        <p:tav tm="0">
                                          <p:val>
                                            <p:strVal val="#ppt_x"/>
                                          </p:val>
                                        </p:tav>
                                        <p:tav tm="100000">
                                          <p:val>
                                            <p:strVal val="#ppt_x"/>
                                          </p:val>
                                        </p:tav>
                                      </p:tavLst>
                                    </p:anim>
                                    <p:anim calcmode="lin" valueType="num">
                                      <p:cBhvr additive="base">
                                        <p:cTn id="191" dur="500" fill="hold"/>
                                        <p:tgtEl>
                                          <p:spTgt spid="63"/>
                                        </p:tgtEl>
                                        <p:attrNameLst>
                                          <p:attrName>ppt_y</p:attrName>
                                        </p:attrNameLst>
                                      </p:cBhvr>
                                      <p:tavLst>
                                        <p:tav tm="0">
                                          <p:val>
                                            <p:strVal val="1+#ppt_h/2"/>
                                          </p:val>
                                        </p:tav>
                                        <p:tav tm="100000">
                                          <p:val>
                                            <p:strVal val="#ppt_y"/>
                                          </p:val>
                                        </p:tav>
                                      </p:tavLst>
                                    </p:anim>
                                  </p:childTnLst>
                                </p:cTn>
                              </p:par>
                              <p:par>
                                <p:cTn id="192" presetID="2" presetClass="entr" presetSubtype="4" fill="hold" grpId="0" nodeType="withEffect">
                                  <p:stCondLst>
                                    <p:cond delay="0"/>
                                  </p:stCondLst>
                                  <p:childTnLst>
                                    <p:set>
                                      <p:cBhvr>
                                        <p:cTn id="193" dur="1" fill="hold">
                                          <p:stCondLst>
                                            <p:cond delay="0"/>
                                          </p:stCondLst>
                                        </p:cTn>
                                        <p:tgtEl>
                                          <p:spTgt spid="64"/>
                                        </p:tgtEl>
                                        <p:attrNameLst>
                                          <p:attrName>style.visibility</p:attrName>
                                        </p:attrNameLst>
                                      </p:cBhvr>
                                      <p:to>
                                        <p:strVal val="visible"/>
                                      </p:to>
                                    </p:set>
                                    <p:anim calcmode="lin" valueType="num">
                                      <p:cBhvr additive="base">
                                        <p:cTn id="194" dur="500" fill="hold"/>
                                        <p:tgtEl>
                                          <p:spTgt spid="64"/>
                                        </p:tgtEl>
                                        <p:attrNameLst>
                                          <p:attrName>ppt_x</p:attrName>
                                        </p:attrNameLst>
                                      </p:cBhvr>
                                      <p:tavLst>
                                        <p:tav tm="0">
                                          <p:val>
                                            <p:strVal val="#ppt_x"/>
                                          </p:val>
                                        </p:tav>
                                        <p:tav tm="100000">
                                          <p:val>
                                            <p:strVal val="#ppt_x"/>
                                          </p:val>
                                        </p:tav>
                                      </p:tavLst>
                                    </p:anim>
                                    <p:anim calcmode="lin" valueType="num">
                                      <p:cBhvr additive="base">
                                        <p:cTn id="195" dur="500" fill="hold"/>
                                        <p:tgtEl>
                                          <p:spTgt spid="64"/>
                                        </p:tgtEl>
                                        <p:attrNameLst>
                                          <p:attrName>ppt_y</p:attrName>
                                        </p:attrNameLst>
                                      </p:cBhvr>
                                      <p:tavLst>
                                        <p:tav tm="0">
                                          <p:val>
                                            <p:strVal val="1+#ppt_h/2"/>
                                          </p:val>
                                        </p:tav>
                                        <p:tav tm="100000">
                                          <p:val>
                                            <p:strVal val="#ppt_y"/>
                                          </p:val>
                                        </p:tav>
                                      </p:tavLst>
                                    </p:anim>
                                  </p:childTnLst>
                                </p:cTn>
                              </p:par>
                              <p:par>
                                <p:cTn id="196" presetID="2" presetClass="entr" presetSubtype="4" fill="hold" grpId="0" nodeType="withEffect">
                                  <p:stCondLst>
                                    <p:cond delay="0"/>
                                  </p:stCondLst>
                                  <p:childTnLst>
                                    <p:set>
                                      <p:cBhvr>
                                        <p:cTn id="197" dur="1" fill="hold">
                                          <p:stCondLst>
                                            <p:cond delay="0"/>
                                          </p:stCondLst>
                                        </p:cTn>
                                        <p:tgtEl>
                                          <p:spTgt spid="65"/>
                                        </p:tgtEl>
                                        <p:attrNameLst>
                                          <p:attrName>style.visibility</p:attrName>
                                        </p:attrNameLst>
                                      </p:cBhvr>
                                      <p:to>
                                        <p:strVal val="visible"/>
                                      </p:to>
                                    </p:set>
                                    <p:anim calcmode="lin" valueType="num">
                                      <p:cBhvr additive="base">
                                        <p:cTn id="198" dur="500" fill="hold"/>
                                        <p:tgtEl>
                                          <p:spTgt spid="65"/>
                                        </p:tgtEl>
                                        <p:attrNameLst>
                                          <p:attrName>ppt_x</p:attrName>
                                        </p:attrNameLst>
                                      </p:cBhvr>
                                      <p:tavLst>
                                        <p:tav tm="0">
                                          <p:val>
                                            <p:strVal val="#ppt_x"/>
                                          </p:val>
                                        </p:tav>
                                        <p:tav tm="100000">
                                          <p:val>
                                            <p:strVal val="#ppt_x"/>
                                          </p:val>
                                        </p:tav>
                                      </p:tavLst>
                                    </p:anim>
                                    <p:anim calcmode="lin" valueType="num">
                                      <p:cBhvr additive="base">
                                        <p:cTn id="199" dur="500" fill="hold"/>
                                        <p:tgtEl>
                                          <p:spTgt spid="65"/>
                                        </p:tgtEl>
                                        <p:attrNameLst>
                                          <p:attrName>ppt_y</p:attrName>
                                        </p:attrNameLst>
                                      </p:cBhvr>
                                      <p:tavLst>
                                        <p:tav tm="0">
                                          <p:val>
                                            <p:strVal val="1+#ppt_h/2"/>
                                          </p:val>
                                        </p:tav>
                                        <p:tav tm="100000">
                                          <p:val>
                                            <p:strVal val="#ppt_y"/>
                                          </p:val>
                                        </p:tav>
                                      </p:tavLst>
                                    </p:anim>
                                  </p:childTnLst>
                                </p:cTn>
                              </p:par>
                              <p:par>
                                <p:cTn id="200" presetID="2" presetClass="entr" presetSubtype="4" fill="hold" grpId="0" nodeType="withEffect">
                                  <p:stCondLst>
                                    <p:cond delay="0"/>
                                  </p:stCondLst>
                                  <p:childTnLst>
                                    <p:set>
                                      <p:cBhvr>
                                        <p:cTn id="201" dur="1" fill="hold">
                                          <p:stCondLst>
                                            <p:cond delay="0"/>
                                          </p:stCondLst>
                                        </p:cTn>
                                        <p:tgtEl>
                                          <p:spTgt spid="66"/>
                                        </p:tgtEl>
                                        <p:attrNameLst>
                                          <p:attrName>style.visibility</p:attrName>
                                        </p:attrNameLst>
                                      </p:cBhvr>
                                      <p:to>
                                        <p:strVal val="visible"/>
                                      </p:to>
                                    </p:set>
                                    <p:anim calcmode="lin" valueType="num">
                                      <p:cBhvr additive="base">
                                        <p:cTn id="202" dur="500" fill="hold"/>
                                        <p:tgtEl>
                                          <p:spTgt spid="66"/>
                                        </p:tgtEl>
                                        <p:attrNameLst>
                                          <p:attrName>ppt_x</p:attrName>
                                        </p:attrNameLst>
                                      </p:cBhvr>
                                      <p:tavLst>
                                        <p:tav tm="0">
                                          <p:val>
                                            <p:strVal val="#ppt_x"/>
                                          </p:val>
                                        </p:tav>
                                        <p:tav tm="100000">
                                          <p:val>
                                            <p:strVal val="#ppt_x"/>
                                          </p:val>
                                        </p:tav>
                                      </p:tavLst>
                                    </p:anim>
                                    <p:anim calcmode="lin" valueType="num">
                                      <p:cBhvr additive="base">
                                        <p:cTn id="203" dur="500" fill="hold"/>
                                        <p:tgtEl>
                                          <p:spTgt spid="66"/>
                                        </p:tgtEl>
                                        <p:attrNameLst>
                                          <p:attrName>ppt_y</p:attrName>
                                        </p:attrNameLst>
                                      </p:cBhvr>
                                      <p:tavLst>
                                        <p:tav tm="0">
                                          <p:val>
                                            <p:strVal val="1+#ppt_h/2"/>
                                          </p:val>
                                        </p:tav>
                                        <p:tav tm="100000">
                                          <p:val>
                                            <p:strVal val="#ppt_y"/>
                                          </p:val>
                                        </p:tav>
                                      </p:tavLst>
                                    </p:anim>
                                  </p:childTnLst>
                                </p:cTn>
                              </p:par>
                              <p:par>
                                <p:cTn id="204" presetID="2" presetClass="entr" presetSubtype="4" fill="hold" grpId="0" nodeType="withEffect">
                                  <p:stCondLst>
                                    <p:cond delay="0"/>
                                  </p:stCondLst>
                                  <p:childTnLst>
                                    <p:set>
                                      <p:cBhvr>
                                        <p:cTn id="205" dur="1" fill="hold">
                                          <p:stCondLst>
                                            <p:cond delay="0"/>
                                          </p:stCondLst>
                                        </p:cTn>
                                        <p:tgtEl>
                                          <p:spTgt spid="67"/>
                                        </p:tgtEl>
                                        <p:attrNameLst>
                                          <p:attrName>style.visibility</p:attrName>
                                        </p:attrNameLst>
                                      </p:cBhvr>
                                      <p:to>
                                        <p:strVal val="visible"/>
                                      </p:to>
                                    </p:set>
                                    <p:anim calcmode="lin" valueType="num">
                                      <p:cBhvr additive="base">
                                        <p:cTn id="206" dur="500" fill="hold"/>
                                        <p:tgtEl>
                                          <p:spTgt spid="67"/>
                                        </p:tgtEl>
                                        <p:attrNameLst>
                                          <p:attrName>ppt_x</p:attrName>
                                        </p:attrNameLst>
                                      </p:cBhvr>
                                      <p:tavLst>
                                        <p:tav tm="0">
                                          <p:val>
                                            <p:strVal val="#ppt_x"/>
                                          </p:val>
                                        </p:tav>
                                        <p:tav tm="100000">
                                          <p:val>
                                            <p:strVal val="#ppt_x"/>
                                          </p:val>
                                        </p:tav>
                                      </p:tavLst>
                                    </p:anim>
                                    <p:anim calcmode="lin" valueType="num">
                                      <p:cBhvr additive="base">
                                        <p:cTn id="207" dur="500" fill="hold"/>
                                        <p:tgtEl>
                                          <p:spTgt spid="67"/>
                                        </p:tgtEl>
                                        <p:attrNameLst>
                                          <p:attrName>ppt_y</p:attrName>
                                        </p:attrNameLst>
                                      </p:cBhvr>
                                      <p:tavLst>
                                        <p:tav tm="0">
                                          <p:val>
                                            <p:strVal val="1+#ppt_h/2"/>
                                          </p:val>
                                        </p:tav>
                                        <p:tav tm="100000">
                                          <p:val>
                                            <p:strVal val="#ppt_y"/>
                                          </p:val>
                                        </p:tav>
                                      </p:tavLst>
                                    </p:anim>
                                  </p:childTnLst>
                                </p:cTn>
                              </p:par>
                              <p:par>
                                <p:cTn id="208" presetID="2" presetClass="entr" presetSubtype="4" fill="hold" grpId="0" nodeType="withEffect">
                                  <p:stCondLst>
                                    <p:cond delay="0"/>
                                  </p:stCondLst>
                                  <p:childTnLst>
                                    <p:set>
                                      <p:cBhvr>
                                        <p:cTn id="209" dur="1" fill="hold">
                                          <p:stCondLst>
                                            <p:cond delay="0"/>
                                          </p:stCondLst>
                                        </p:cTn>
                                        <p:tgtEl>
                                          <p:spTgt spid="68"/>
                                        </p:tgtEl>
                                        <p:attrNameLst>
                                          <p:attrName>style.visibility</p:attrName>
                                        </p:attrNameLst>
                                      </p:cBhvr>
                                      <p:to>
                                        <p:strVal val="visible"/>
                                      </p:to>
                                    </p:set>
                                    <p:anim calcmode="lin" valueType="num">
                                      <p:cBhvr additive="base">
                                        <p:cTn id="210" dur="500" fill="hold"/>
                                        <p:tgtEl>
                                          <p:spTgt spid="68"/>
                                        </p:tgtEl>
                                        <p:attrNameLst>
                                          <p:attrName>ppt_x</p:attrName>
                                        </p:attrNameLst>
                                      </p:cBhvr>
                                      <p:tavLst>
                                        <p:tav tm="0">
                                          <p:val>
                                            <p:strVal val="#ppt_x"/>
                                          </p:val>
                                        </p:tav>
                                        <p:tav tm="100000">
                                          <p:val>
                                            <p:strVal val="#ppt_x"/>
                                          </p:val>
                                        </p:tav>
                                      </p:tavLst>
                                    </p:anim>
                                    <p:anim calcmode="lin" valueType="num">
                                      <p:cBhvr additive="base">
                                        <p:cTn id="211" dur="500" fill="hold"/>
                                        <p:tgtEl>
                                          <p:spTgt spid="68"/>
                                        </p:tgtEl>
                                        <p:attrNameLst>
                                          <p:attrName>ppt_y</p:attrName>
                                        </p:attrNameLst>
                                      </p:cBhvr>
                                      <p:tavLst>
                                        <p:tav tm="0">
                                          <p:val>
                                            <p:strVal val="1+#ppt_h/2"/>
                                          </p:val>
                                        </p:tav>
                                        <p:tav tm="100000">
                                          <p:val>
                                            <p:strVal val="#ppt_y"/>
                                          </p:val>
                                        </p:tav>
                                      </p:tavLst>
                                    </p:anim>
                                  </p:childTnLst>
                                </p:cTn>
                              </p:par>
                              <p:par>
                                <p:cTn id="212" presetID="2" presetClass="entr" presetSubtype="4" fill="hold" grpId="0" nodeType="withEffect">
                                  <p:stCondLst>
                                    <p:cond delay="0"/>
                                  </p:stCondLst>
                                  <p:childTnLst>
                                    <p:set>
                                      <p:cBhvr>
                                        <p:cTn id="213" dur="1" fill="hold">
                                          <p:stCondLst>
                                            <p:cond delay="0"/>
                                          </p:stCondLst>
                                        </p:cTn>
                                        <p:tgtEl>
                                          <p:spTgt spid="69"/>
                                        </p:tgtEl>
                                        <p:attrNameLst>
                                          <p:attrName>style.visibility</p:attrName>
                                        </p:attrNameLst>
                                      </p:cBhvr>
                                      <p:to>
                                        <p:strVal val="visible"/>
                                      </p:to>
                                    </p:set>
                                    <p:anim calcmode="lin" valueType="num">
                                      <p:cBhvr additive="base">
                                        <p:cTn id="214" dur="500" fill="hold"/>
                                        <p:tgtEl>
                                          <p:spTgt spid="69"/>
                                        </p:tgtEl>
                                        <p:attrNameLst>
                                          <p:attrName>ppt_x</p:attrName>
                                        </p:attrNameLst>
                                      </p:cBhvr>
                                      <p:tavLst>
                                        <p:tav tm="0">
                                          <p:val>
                                            <p:strVal val="#ppt_x"/>
                                          </p:val>
                                        </p:tav>
                                        <p:tav tm="100000">
                                          <p:val>
                                            <p:strVal val="#ppt_x"/>
                                          </p:val>
                                        </p:tav>
                                      </p:tavLst>
                                    </p:anim>
                                    <p:anim calcmode="lin" valueType="num">
                                      <p:cBhvr additive="base">
                                        <p:cTn id="215" dur="500" fill="hold"/>
                                        <p:tgtEl>
                                          <p:spTgt spid="69"/>
                                        </p:tgtEl>
                                        <p:attrNameLst>
                                          <p:attrName>ppt_y</p:attrName>
                                        </p:attrNameLst>
                                      </p:cBhvr>
                                      <p:tavLst>
                                        <p:tav tm="0">
                                          <p:val>
                                            <p:strVal val="1+#ppt_h/2"/>
                                          </p:val>
                                        </p:tav>
                                        <p:tav tm="100000">
                                          <p:val>
                                            <p:strVal val="#ppt_y"/>
                                          </p:val>
                                        </p:tav>
                                      </p:tavLst>
                                    </p:anim>
                                  </p:childTnLst>
                                </p:cTn>
                              </p:par>
                              <p:par>
                                <p:cTn id="216" presetID="2" presetClass="entr" presetSubtype="4" fill="hold" grpId="0" nodeType="withEffect">
                                  <p:stCondLst>
                                    <p:cond delay="0"/>
                                  </p:stCondLst>
                                  <p:childTnLst>
                                    <p:set>
                                      <p:cBhvr>
                                        <p:cTn id="217" dur="1" fill="hold">
                                          <p:stCondLst>
                                            <p:cond delay="0"/>
                                          </p:stCondLst>
                                        </p:cTn>
                                        <p:tgtEl>
                                          <p:spTgt spid="70"/>
                                        </p:tgtEl>
                                        <p:attrNameLst>
                                          <p:attrName>style.visibility</p:attrName>
                                        </p:attrNameLst>
                                      </p:cBhvr>
                                      <p:to>
                                        <p:strVal val="visible"/>
                                      </p:to>
                                    </p:set>
                                    <p:anim calcmode="lin" valueType="num">
                                      <p:cBhvr additive="base">
                                        <p:cTn id="218" dur="500" fill="hold"/>
                                        <p:tgtEl>
                                          <p:spTgt spid="70"/>
                                        </p:tgtEl>
                                        <p:attrNameLst>
                                          <p:attrName>ppt_x</p:attrName>
                                        </p:attrNameLst>
                                      </p:cBhvr>
                                      <p:tavLst>
                                        <p:tav tm="0">
                                          <p:val>
                                            <p:strVal val="#ppt_x"/>
                                          </p:val>
                                        </p:tav>
                                        <p:tav tm="100000">
                                          <p:val>
                                            <p:strVal val="#ppt_x"/>
                                          </p:val>
                                        </p:tav>
                                      </p:tavLst>
                                    </p:anim>
                                    <p:anim calcmode="lin" valueType="num">
                                      <p:cBhvr additive="base">
                                        <p:cTn id="219" dur="500" fill="hold"/>
                                        <p:tgtEl>
                                          <p:spTgt spid="70"/>
                                        </p:tgtEl>
                                        <p:attrNameLst>
                                          <p:attrName>ppt_y</p:attrName>
                                        </p:attrNameLst>
                                      </p:cBhvr>
                                      <p:tavLst>
                                        <p:tav tm="0">
                                          <p:val>
                                            <p:strVal val="1+#ppt_h/2"/>
                                          </p:val>
                                        </p:tav>
                                        <p:tav tm="100000">
                                          <p:val>
                                            <p:strVal val="#ppt_y"/>
                                          </p:val>
                                        </p:tav>
                                      </p:tavLst>
                                    </p:anim>
                                  </p:childTnLst>
                                </p:cTn>
                              </p:par>
                              <p:par>
                                <p:cTn id="220" presetID="2" presetClass="entr" presetSubtype="4" fill="hold" grpId="0" nodeType="withEffect">
                                  <p:stCondLst>
                                    <p:cond delay="0"/>
                                  </p:stCondLst>
                                  <p:childTnLst>
                                    <p:set>
                                      <p:cBhvr>
                                        <p:cTn id="221" dur="1" fill="hold">
                                          <p:stCondLst>
                                            <p:cond delay="0"/>
                                          </p:stCondLst>
                                        </p:cTn>
                                        <p:tgtEl>
                                          <p:spTgt spid="71"/>
                                        </p:tgtEl>
                                        <p:attrNameLst>
                                          <p:attrName>style.visibility</p:attrName>
                                        </p:attrNameLst>
                                      </p:cBhvr>
                                      <p:to>
                                        <p:strVal val="visible"/>
                                      </p:to>
                                    </p:set>
                                    <p:anim calcmode="lin" valueType="num">
                                      <p:cBhvr additive="base">
                                        <p:cTn id="222" dur="500" fill="hold"/>
                                        <p:tgtEl>
                                          <p:spTgt spid="71"/>
                                        </p:tgtEl>
                                        <p:attrNameLst>
                                          <p:attrName>ppt_x</p:attrName>
                                        </p:attrNameLst>
                                      </p:cBhvr>
                                      <p:tavLst>
                                        <p:tav tm="0">
                                          <p:val>
                                            <p:strVal val="#ppt_x"/>
                                          </p:val>
                                        </p:tav>
                                        <p:tav tm="100000">
                                          <p:val>
                                            <p:strVal val="#ppt_x"/>
                                          </p:val>
                                        </p:tav>
                                      </p:tavLst>
                                    </p:anim>
                                    <p:anim calcmode="lin" valueType="num">
                                      <p:cBhvr additive="base">
                                        <p:cTn id="223" dur="500" fill="hold"/>
                                        <p:tgtEl>
                                          <p:spTgt spid="71"/>
                                        </p:tgtEl>
                                        <p:attrNameLst>
                                          <p:attrName>ppt_y</p:attrName>
                                        </p:attrNameLst>
                                      </p:cBhvr>
                                      <p:tavLst>
                                        <p:tav tm="0">
                                          <p:val>
                                            <p:strVal val="1+#ppt_h/2"/>
                                          </p:val>
                                        </p:tav>
                                        <p:tav tm="100000">
                                          <p:val>
                                            <p:strVal val="#ppt_y"/>
                                          </p:val>
                                        </p:tav>
                                      </p:tavLst>
                                    </p:anim>
                                  </p:childTnLst>
                                </p:cTn>
                              </p:par>
                              <p:par>
                                <p:cTn id="224" presetID="2" presetClass="entr" presetSubtype="4" fill="hold" grpId="0" nodeType="withEffect">
                                  <p:stCondLst>
                                    <p:cond delay="0"/>
                                  </p:stCondLst>
                                  <p:childTnLst>
                                    <p:set>
                                      <p:cBhvr>
                                        <p:cTn id="225" dur="1" fill="hold">
                                          <p:stCondLst>
                                            <p:cond delay="0"/>
                                          </p:stCondLst>
                                        </p:cTn>
                                        <p:tgtEl>
                                          <p:spTgt spid="72"/>
                                        </p:tgtEl>
                                        <p:attrNameLst>
                                          <p:attrName>style.visibility</p:attrName>
                                        </p:attrNameLst>
                                      </p:cBhvr>
                                      <p:to>
                                        <p:strVal val="visible"/>
                                      </p:to>
                                    </p:set>
                                    <p:anim calcmode="lin" valueType="num">
                                      <p:cBhvr additive="base">
                                        <p:cTn id="226" dur="500" fill="hold"/>
                                        <p:tgtEl>
                                          <p:spTgt spid="72"/>
                                        </p:tgtEl>
                                        <p:attrNameLst>
                                          <p:attrName>ppt_x</p:attrName>
                                        </p:attrNameLst>
                                      </p:cBhvr>
                                      <p:tavLst>
                                        <p:tav tm="0">
                                          <p:val>
                                            <p:strVal val="#ppt_x"/>
                                          </p:val>
                                        </p:tav>
                                        <p:tav tm="100000">
                                          <p:val>
                                            <p:strVal val="#ppt_x"/>
                                          </p:val>
                                        </p:tav>
                                      </p:tavLst>
                                    </p:anim>
                                    <p:anim calcmode="lin" valueType="num">
                                      <p:cBhvr additive="base">
                                        <p:cTn id="227" dur="500" fill="hold"/>
                                        <p:tgtEl>
                                          <p:spTgt spid="72"/>
                                        </p:tgtEl>
                                        <p:attrNameLst>
                                          <p:attrName>ppt_y</p:attrName>
                                        </p:attrNameLst>
                                      </p:cBhvr>
                                      <p:tavLst>
                                        <p:tav tm="0">
                                          <p:val>
                                            <p:strVal val="1+#ppt_h/2"/>
                                          </p:val>
                                        </p:tav>
                                        <p:tav tm="100000">
                                          <p:val>
                                            <p:strVal val="#ppt_y"/>
                                          </p:val>
                                        </p:tav>
                                      </p:tavLst>
                                    </p:anim>
                                  </p:childTnLst>
                                </p:cTn>
                              </p:par>
                              <p:par>
                                <p:cTn id="228" presetID="2" presetClass="entr" presetSubtype="4" fill="hold" grpId="0" nodeType="withEffect">
                                  <p:stCondLst>
                                    <p:cond delay="0"/>
                                  </p:stCondLst>
                                  <p:childTnLst>
                                    <p:set>
                                      <p:cBhvr>
                                        <p:cTn id="229" dur="1" fill="hold">
                                          <p:stCondLst>
                                            <p:cond delay="0"/>
                                          </p:stCondLst>
                                        </p:cTn>
                                        <p:tgtEl>
                                          <p:spTgt spid="73"/>
                                        </p:tgtEl>
                                        <p:attrNameLst>
                                          <p:attrName>style.visibility</p:attrName>
                                        </p:attrNameLst>
                                      </p:cBhvr>
                                      <p:to>
                                        <p:strVal val="visible"/>
                                      </p:to>
                                    </p:set>
                                    <p:anim calcmode="lin" valueType="num">
                                      <p:cBhvr additive="base">
                                        <p:cTn id="230" dur="500" fill="hold"/>
                                        <p:tgtEl>
                                          <p:spTgt spid="73"/>
                                        </p:tgtEl>
                                        <p:attrNameLst>
                                          <p:attrName>ppt_x</p:attrName>
                                        </p:attrNameLst>
                                      </p:cBhvr>
                                      <p:tavLst>
                                        <p:tav tm="0">
                                          <p:val>
                                            <p:strVal val="#ppt_x"/>
                                          </p:val>
                                        </p:tav>
                                        <p:tav tm="100000">
                                          <p:val>
                                            <p:strVal val="#ppt_x"/>
                                          </p:val>
                                        </p:tav>
                                      </p:tavLst>
                                    </p:anim>
                                    <p:anim calcmode="lin" valueType="num">
                                      <p:cBhvr additive="base">
                                        <p:cTn id="231" dur="500" fill="hold"/>
                                        <p:tgtEl>
                                          <p:spTgt spid="73"/>
                                        </p:tgtEl>
                                        <p:attrNameLst>
                                          <p:attrName>ppt_y</p:attrName>
                                        </p:attrNameLst>
                                      </p:cBhvr>
                                      <p:tavLst>
                                        <p:tav tm="0">
                                          <p:val>
                                            <p:strVal val="1+#ppt_h/2"/>
                                          </p:val>
                                        </p:tav>
                                        <p:tav tm="100000">
                                          <p:val>
                                            <p:strVal val="#ppt_y"/>
                                          </p:val>
                                        </p:tav>
                                      </p:tavLst>
                                    </p:anim>
                                  </p:childTnLst>
                                </p:cTn>
                              </p:par>
                              <p:par>
                                <p:cTn id="232" presetID="2" presetClass="entr" presetSubtype="4" fill="hold" grpId="0" nodeType="withEffect">
                                  <p:stCondLst>
                                    <p:cond delay="0"/>
                                  </p:stCondLst>
                                  <p:childTnLst>
                                    <p:set>
                                      <p:cBhvr>
                                        <p:cTn id="233" dur="1" fill="hold">
                                          <p:stCondLst>
                                            <p:cond delay="0"/>
                                          </p:stCondLst>
                                        </p:cTn>
                                        <p:tgtEl>
                                          <p:spTgt spid="74"/>
                                        </p:tgtEl>
                                        <p:attrNameLst>
                                          <p:attrName>style.visibility</p:attrName>
                                        </p:attrNameLst>
                                      </p:cBhvr>
                                      <p:to>
                                        <p:strVal val="visible"/>
                                      </p:to>
                                    </p:set>
                                    <p:anim calcmode="lin" valueType="num">
                                      <p:cBhvr additive="base">
                                        <p:cTn id="234" dur="500" fill="hold"/>
                                        <p:tgtEl>
                                          <p:spTgt spid="74"/>
                                        </p:tgtEl>
                                        <p:attrNameLst>
                                          <p:attrName>ppt_x</p:attrName>
                                        </p:attrNameLst>
                                      </p:cBhvr>
                                      <p:tavLst>
                                        <p:tav tm="0">
                                          <p:val>
                                            <p:strVal val="#ppt_x"/>
                                          </p:val>
                                        </p:tav>
                                        <p:tav tm="100000">
                                          <p:val>
                                            <p:strVal val="#ppt_x"/>
                                          </p:val>
                                        </p:tav>
                                      </p:tavLst>
                                    </p:anim>
                                    <p:anim calcmode="lin" valueType="num">
                                      <p:cBhvr additive="base">
                                        <p:cTn id="235" dur="500" fill="hold"/>
                                        <p:tgtEl>
                                          <p:spTgt spid="74"/>
                                        </p:tgtEl>
                                        <p:attrNameLst>
                                          <p:attrName>ppt_y</p:attrName>
                                        </p:attrNameLst>
                                      </p:cBhvr>
                                      <p:tavLst>
                                        <p:tav tm="0">
                                          <p:val>
                                            <p:strVal val="1+#ppt_h/2"/>
                                          </p:val>
                                        </p:tav>
                                        <p:tav tm="100000">
                                          <p:val>
                                            <p:strVal val="#ppt_y"/>
                                          </p:val>
                                        </p:tav>
                                      </p:tavLst>
                                    </p:anim>
                                  </p:childTnLst>
                                </p:cTn>
                              </p:par>
                              <p:par>
                                <p:cTn id="236" presetID="2" presetClass="entr" presetSubtype="1" fill="hold" grpId="0" nodeType="withEffect">
                                  <p:stCondLst>
                                    <p:cond delay="0"/>
                                  </p:stCondLst>
                                  <p:childTnLst>
                                    <p:set>
                                      <p:cBhvr>
                                        <p:cTn id="237" dur="1" fill="hold">
                                          <p:stCondLst>
                                            <p:cond delay="0"/>
                                          </p:stCondLst>
                                        </p:cTn>
                                        <p:tgtEl>
                                          <p:spTgt spid="75"/>
                                        </p:tgtEl>
                                        <p:attrNameLst>
                                          <p:attrName>style.visibility</p:attrName>
                                        </p:attrNameLst>
                                      </p:cBhvr>
                                      <p:to>
                                        <p:strVal val="visible"/>
                                      </p:to>
                                    </p:set>
                                    <p:anim calcmode="lin" valueType="num">
                                      <p:cBhvr additive="base">
                                        <p:cTn id="238" dur="500" fill="hold"/>
                                        <p:tgtEl>
                                          <p:spTgt spid="75"/>
                                        </p:tgtEl>
                                        <p:attrNameLst>
                                          <p:attrName>ppt_x</p:attrName>
                                        </p:attrNameLst>
                                      </p:cBhvr>
                                      <p:tavLst>
                                        <p:tav tm="0">
                                          <p:val>
                                            <p:strVal val="#ppt_x"/>
                                          </p:val>
                                        </p:tav>
                                        <p:tav tm="100000">
                                          <p:val>
                                            <p:strVal val="#ppt_x"/>
                                          </p:val>
                                        </p:tav>
                                      </p:tavLst>
                                    </p:anim>
                                    <p:anim calcmode="lin" valueType="num">
                                      <p:cBhvr additive="base">
                                        <p:cTn id="239" dur="500" fill="hold"/>
                                        <p:tgtEl>
                                          <p:spTgt spid="75"/>
                                        </p:tgtEl>
                                        <p:attrNameLst>
                                          <p:attrName>ppt_y</p:attrName>
                                        </p:attrNameLst>
                                      </p:cBhvr>
                                      <p:tavLst>
                                        <p:tav tm="0">
                                          <p:val>
                                            <p:strVal val="0-#ppt_h/2"/>
                                          </p:val>
                                        </p:tav>
                                        <p:tav tm="100000">
                                          <p:val>
                                            <p:strVal val="#ppt_y"/>
                                          </p:val>
                                        </p:tav>
                                      </p:tavLst>
                                    </p:anim>
                                  </p:childTnLst>
                                </p:cTn>
                              </p:par>
                              <p:par>
                                <p:cTn id="240" presetID="2" presetClass="entr" presetSubtype="4" fill="hold" grpId="0" nodeType="withEffect">
                                  <p:stCondLst>
                                    <p:cond delay="0"/>
                                  </p:stCondLst>
                                  <p:childTnLst>
                                    <p:set>
                                      <p:cBhvr>
                                        <p:cTn id="241" dur="1" fill="hold">
                                          <p:stCondLst>
                                            <p:cond delay="0"/>
                                          </p:stCondLst>
                                        </p:cTn>
                                        <p:tgtEl>
                                          <p:spTgt spid="76"/>
                                        </p:tgtEl>
                                        <p:attrNameLst>
                                          <p:attrName>style.visibility</p:attrName>
                                        </p:attrNameLst>
                                      </p:cBhvr>
                                      <p:to>
                                        <p:strVal val="visible"/>
                                      </p:to>
                                    </p:set>
                                    <p:anim calcmode="lin" valueType="num">
                                      <p:cBhvr additive="base">
                                        <p:cTn id="242" dur="500" fill="hold"/>
                                        <p:tgtEl>
                                          <p:spTgt spid="76"/>
                                        </p:tgtEl>
                                        <p:attrNameLst>
                                          <p:attrName>ppt_x</p:attrName>
                                        </p:attrNameLst>
                                      </p:cBhvr>
                                      <p:tavLst>
                                        <p:tav tm="0">
                                          <p:val>
                                            <p:strVal val="#ppt_x"/>
                                          </p:val>
                                        </p:tav>
                                        <p:tav tm="100000">
                                          <p:val>
                                            <p:strVal val="#ppt_x"/>
                                          </p:val>
                                        </p:tav>
                                      </p:tavLst>
                                    </p:anim>
                                    <p:anim calcmode="lin" valueType="num">
                                      <p:cBhvr additive="base">
                                        <p:cTn id="243" dur="500" fill="hold"/>
                                        <p:tgtEl>
                                          <p:spTgt spid="76"/>
                                        </p:tgtEl>
                                        <p:attrNameLst>
                                          <p:attrName>ppt_y</p:attrName>
                                        </p:attrNameLst>
                                      </p:cBhvr>
                                      <p:tavLst>
                                        <p:tav tm="0">
                                          <p:val>
                                            <p:strVal val="1+#ppt_h/2"/>
                                          </p:val>
                                        </p:tav>
                                        <p:tav tm="100000">
                                          <p:val>
                                            <p:strVal val="#ppt_y"/>
                                          </p:val>
                                        </p:tav>
                                      </p:tavLst>
                                    </p:anim>
                                  </p:childTnLst>
                                </p:cTn>
                              </p:par>
                              <p:par>
                                <p:cTn id="244" presetID="2" presetClass="entr" presetSubtype="4" fill="hold" grpId="0" nodeType="withEffect">
                                  <p:stCondLst>
                                    <p:cond delay="0"/>
                                  </p:stCondLst>
                                  <p:childTnLst>
                                    <p:set>
                                      <p:cBhvr>
                                        <p:cTn id="245" dur="1" fill="hold">
                                          <p:stCondLst>
                                            <p:cond delay="0"/>
                                          </p:stCondLst>
                                        </p:cTn>
                                        <p:tgtEl>
                                          <p:spTgt spid="77"/>
                                        </p:tgtEl>
                                        <p:attrNameLst>
                                          <p:attrName>style.visibility</p:attrName>
                                        </p:attrNameLst>
                                      </p:cBhvr>
                                      <p:to>
                                        <p:strVal val="visible"/>
                                      </p:to>
                                    </p:set>
                                    <p:anim calcmode="lin" valueType="num">
                                      <p:cBhvr additive="base">
                                        <p:cTn id="246" dur="500" fill="hold"/>
                                        <p:tgtEl>
                                          <p:spTgt spid="77"/>
                                        </p:tgtEl>
                                        <p:attrNameLst>
                                          <p:attrName>ppt_x</p:attrName>
                                        </p:attrNameLst>
                                      </p:cBhvr>
                                      <p:tavLst>
                                        <p:tav tm="0">
                                          <p:val>
                                            <p:strVal val="#ppt_x"/>
                                          </p:val>
                                        </p:tav>
                                        <p:tav tm="100000">
                                          <p:val>
                                            <p:strVal val="#ppt_x"/>
                                          </p:val>
                                        </p:tav>
                                      </p:tavLst>
                                    </p:anim>
                                    <p:anim calcmode="lin" valueType="num">
                                      <p:cBhvr additive="base">
                                        <p:cTn id="247" dur="500" fill="hold"/>
                                        <p:tgtEl>
                                          <p:spTgt spid="77"/>
                                        </p:tgtEl>
                                        <p:attrNameLst>
                                          <p:attrName>ppt_y</p:attrName>
                                        </p:attrNameLst>
                                      </p:cBhvr>
                                      <p:tavLst>
                                        <p:tav tm="0">
                                          <p:val>
                                            <p:strVal val="1+#ppt_h/2"/>
                                          </p:val>
                                        </p:tav>
                                        <p:tav tm="100000">
                                          <p:val>
                                            <p:strVal val="#ppt_y"/>
                                          </p:val>
                                        </p:tav>
                                      </p:tavLst>
                                    </p:anim>
                                  </p:childTnLst>
                                </p:cTn>
                              </p:par>
                              <p:par>
                                <p:cTn id="248" presetID="2" presetClass="entr" presetSubtype="3" fill="hold" grpId="0" nodeType="withEffect">
                                  <p:stCondLst>
                                    <p:cond delay="0"/>
                                  </p:stCondLst>
                                  <p:childTnLst>
                                    <p:set>
                                      <p:cBhvr>
                                        <p:cTn id="249" dur="1" fill="hold">
                                          <p:stCondLst>
                                            <p:cond delay="0"/>
                                          </p:stCondLst>
                                        </p:cTn>
                                        <p:tgtEl>
                                          <p:spTgt spid="78"/>
                                        </p:tgtEl>
                                        <p:attrNameLst>
                                          <p:attrName>style.visibility</p:attrName>
                                        </p:attrNameLst>
                                      </p:cBhvr>
                                      <p:to>
                                        <p:strVal val="visible"/>
                                      </p:to>
                                    </p:set>
                                    <p:anim calcmode="lin" valueType="num">
                                      <p:cBhvr additive="base">
                                        <p:cTn id="250" dur="500" fill="hold"/>
                                        <p:tgtEl>
                                          <p:spTgt spid="78"/>
                                        </p:tgtEl>
                                        <p:attrNameLst>
                                          <p:attrName>ppt_x</p:attrName>
                                        </p:attrNameLst>
                                      </p:cBhvr>
                                      <p:tavLst>
                                        <p:tav tm="0">
                                          <p:val>
                                            <p:strVal val="1+#ppt_w/2"/>
                                          </p:val>
                                        </p:tav>
                                        <p:tav tm="100000">
                                          <p:val>
                                            <p:strVal val="#ppt_x"/>
                                          </p:val>
                                        </p:tav>
                                      </p:tavLst>
                                    </p:anim>
                                    <p:anim calcmode="lin" valueType="num">
                                      <p:cBhvr additive="base">
                                        <p:cTn id="251" dur="500" fill="hold"/>
                                        <p:tgtEl>
                                          <p:spTgt spid="78"/>
                                        </p:tgtEl>
                                        <p:attrNameLst>
                                          <p:attrName>ppt_y</p:attrName>
                                        </p:attrNameLst>
                                      </p:cBhvr>
                                      <p:tavLst>
                                        <p:tav tm="0">
                                          <p:val>
                                            <p:strVal val="0-#ppt_h/2"/>
                                          </p:val>
                                        </p:tav>
                                        <p:tav tm="100000">
                                          <p:val>
                                            <p:strVal val="#ppt_y"/>
                                          </p:val>
                                        </p:tav>
                                      </p:tavLst>
                                    </p:anim>
                                  </p:childTnLst>
                                </p:cTn>
                              </p:par>
                              <p:par>
                                <p:cTn id="252" presetID="2" presetClass="entr" presetSubtype="2" fill="hold" grpId="0" nodeType="withEffect">
                                  <p:stCondLst>
                                    <p:cond delay="0"/>
                                  </p:stCondLst>
                                  <p:childTnLst>
                                    <p:set>
                                      <p:cBhvr>
                                        <p:cTn id="253" dur="1" fill="hold">
                                          <p:stCondLst>
                                            <p:cond delay="0"/>
                                          </p:stCondLst>
                                        </p:cTn>
                                        <p:tgtEl>
                                          <p:spTgt spid="79"/>
                                        </p:tgtEl>
                                        <p:attrNameLst>
                                          <p:attrName>style.visibility</p:attrName>
                                        </p:attrNameLst>
                                      </p:cBhvr>
                                      <p:to>
                                        <p:strVal val="visible"/>
                                      </p:to>
                                    </p:set>
                                    <p:anim calcmode="lin" valueType="num">
                                      <p:cBhvr additive="base">
                                        <p:cTn id="254" dur="500" fill="hold"/>
                                        <p:tgtEl>
                                          <p:spTgt spid="79"/>
                                        </p:tgtEl>
                                        <p:attrNameLst>
                                          <p:attrName>ppt_x</p:attrName>
                                        </p:attrNameLst>
                                      </p:cBhvr>
                                      <p:tavLst>
                                        <p:tav tm="0">
                                          <p:val>
                                            <p:strVal val="1+#ppt_w/2"/>
                                          </p:val>
                                        </p:tav>
                                        <p:tav tm="100000">
                                          <p:val>
                                            <p:strVal val="#ppt_x"/>
                                          </p:val>
                                        </p:tav>
                                      </p:tavLst>
                                    </p:anim>
                                    <p:anim calcmode="lin" valueType="num">
                                      <p:cBhvr additive="base">
                                        <p:cTn id="255" dur="500" fill="hold"/>
                                        <p:tgtEl>
                                          <p:spTgt spid="79"/>
                                        </p:tgtEl>
                                        <p:attrNameLst>
                                          <p:attrName>ppt_y</p:attrName>
                                        </p:attrNameLst>
                                      </p:cBhvr>
                                      <p:tavLst>
                                        <p:tav tm="0">
                                          <p:val>
                                            <p:strVal val="#ppt_y"/>
                                          </p:val>
                                        </p:tav>
                                        <p:tav tm="100000">
                                          <p:val>
                                            <p:strVal val="#ppt_y"/>
                                          </p:val>
                                        </p:tav>
                                      </p:tavLst>
                                    </p:anim>
                                  </p:childTnLst>
                                </p:cTn>
                              </p:par>
                              <p:par>
                                <p:cTn id="256" presetID="2" presetClass="entr" presetSubtype="12" fill="hold" grpId="0" nodeType="withEffect">
                                  <p:stCondLst>
                                    <p:cond delay="0"/>
                                  </p:stCondLst>
                                  <p:childTnLst>
                                    <p:set>
                                      <p:cBhvr>
                                        <p:cTn id="257" dur="1" fill="hold">
                                          <p:stCondLst>
                                            <p:cond delay="0"/>
                                          </p:stCondLst>
                                        </p:cTn>
                                        <p:tgtEl>
                                          <p:spTgt spid="80"/>
                                        </p:tgtEl>
                                        <p:attrNameLst>
                                          <p:attrName>style.visibility</p:attrName>
                                        </p:attrNameLst>
                                      </p:cBhvr>
                                      <p:to>
                                        <p:strVal val="visible"/>
                                      </p:to>
                                    </p:set>
                                    <p:anim calcmode="lin" valueType="num">
                                      <p:cBhvr additive="base">
                                        <p:cTn id="258" dur="500" fill="hold"/>
                                        <p:tgtEl>
                                          <p:spTgt spid="80"/>
                                        </p:tgtEl>
                                        <p:attrNameLst>
                                          <p:attrName>ppt_x</p:attrName>
                                        </p:attrNameLst>
                                      </p:cBhvr>
                                      <p:tavLst>
                                        <p:tav tm="0">
                                          <p:val>
                                            <p:strVal val="0-#ppt_w/2"/>
                                          </p:val>
                                        </p:tav>
                                        <p:tav tm="100000">
                                          <p:val>
                                            <p:strVal val="#ppt_x"/>
                                          </p:val>
                                        </p:tav>
                                      </p:tavLst>
                                    </p:anim>
                                    <p:anim calcmode="lin" valueType="num">
                                      <p:cBhvr additive="base">
                                        <p:cTn id="259" dur="500" fill="hold"/>
                                        <p:tgtEl>
                                          <p:spTgt spid="80"/>
                                        </p:tgtEl>
                                        <p:attrNameLst>
                                          <p:attrName>ppt_y</p:attrName>
                                        </p:attrNameLst>
                                      </p:cBhvr>
                                      <p:tavLst>
                                        <p:tav tm="0">
                                          <p:val>
                                            <p:strVal val="1+#ppt_h/2"/>
                                          </p:val>
                                        </p:tav>
                                        <p:tav tm="100000">
                                          <p:val>
                                            <p:strVal val="#ppt_y"/>
                                          </p:val>
                                        </p:tav>
                                      </p:tavLst>
                                    </p:anim>
                                  </p:childTnLst>
                                </p:cTn>
                              </p:par>
                              <p:par>
                                <p:cTn id="260" presetID="2" presetClass="entr" presetSubtype="4" fill="hold" grpId="0" nodeType="withEffect">
                                  <p:stCondLst>
                                    <p:cond delay="0"/>
                                  </p:stCondLst>
                                  <p:childTnLst>
                                    <p:set>
                                      <p:cBhvr>
                                        <p:cTn id="261" dur="1" fill="hold">
                                          <p:stCondLst>
                                            <p:cond delay="0"/>
                                          </p:stCondLst>
                                        </p:cTn>
                                        <p:tgtEl>
                                          <p:spTgt spid="81"/>
                                        </p:tgtEl>
                                        <p:attrNameLst>
                                          <p:attrName>style.visibility</p:attrName>
                                        </p:attrNameLst>
                                      </p:cBhvr>
                                      <p:to>
                                        <p:strVal val="visible"/>
                                      </p:to>
                                    </p:set>
                                    <p:anim calcmode="lin" valueType="num">
                                      <p:cBhvr additive="base">
                                        <p:cTn id="262" dur="500" fill="hold"/>
                                        <p:tgtEl>
                                          <p:spTgt spid="81"/>
                                        </p:tgtEl>
                                        <p:attrNameLst>
                                          <p:attrName>ppt_x</p:attrName>
                                        </p:attrNameLst>
                                      </p:cBhvr>
                                      <p:tavLst>
                                        <p:tav tm="0">
                                          <p:val>
                                            <p:strVal val="#ppt_x"/>
                                          </p:val>
                                        </p:tav>
                                        <p:tav tm="100000">
                                          <p:val>
                                            <p:strVal val="#ppt_x"/>
                                          </p:val>
                                        </p:tav>
                                      </p:tavLst>
                                    </p:anim>
                                    <p:anim calcmode="lin" valueType="num">
                                      <p:cBhvr additive="base">
                                        <p:cTn id="263" dur="500" fill="hold"/>
                                        <p:tgtEl>
                                          <p:spTgt spid="81"/>
                                        </p:tgtEl>
                                        <p:attrNameLst>
                                          <p:attrName>ppt_y</p:attrName>
                                        </p:attrNameLst>
                                      </p:cBhvr>
                                      <p:tavLst>
                                        <p:tav tm="0">
                                          <p:val>
                                            <p:strVal val="1+#ppt_h/2"/>
                                          </p:val>
                                        </p:tav>
                                        <p:tav tm="100000">
                                          <p:val>
                                            <p:strVal val="#ppt_y"/>
                                          </p:val>
                                        </p:tav>
                                      </p:tavLst>
                                    </p:anim>
                                  </p:childTnLst>
                                </p:cTn>
                              </p:par>
                              <p:par>
                                <p:cTn id="264" presetID="2" presetClass="entr" presetSubtype="4" fill="hold" grpId="0" nodeType="withEffect">
                                  <p:stCondLst>
                                    <p:cond delay="0"/>
                                  </p:stCondLst>
                                  <p:childTnLst>
                                    <p:set>
                                      <p:cBhvr>
                                        <p:cTn id="265" dur="1" fill="hold">
                                          <p:stCondLst>
                                            <p:cond delay="0"/>
                                          </p:stCondLst>
                                        </p:cTn>
                                        <p:tgtEl>
                                          <p:spTgt spid="82"/>
                                        </p:tgtEl>
                                        <p:attrNameLst>
                                          <p:attrName>style.visibility</p:attrName>
                                        </p:attrNameLst>
                                      </p:cBhvr>
                                      <p:to>
                                        <p:strVal val="visible"/>
                                      </p:to>
                                    </p:set>
                                    <p:anim calcmode="lin" valueType="num">
                                      <p:cBhvr additive="base">
                                        <p:cTn id="266" dur="500" fill="hold"/>
                                        <p:tgtEl>
                                          <p:spTgt spid="82"/>
                                        </p:tgtEl>
                                        <p:attrNameLst>
                                          <p:attrName>ppt_x</p:attrName>
                                        </p:attrNameLst>
                                      </p:cBhvr>
                                      <p:tavLst>
                                        <p:tav tm="0">
                                          <p:val>
                                            <p:strVal val="#ppt_x"/>
                                          </p:val>
                                        </p:tav>
                                        <p:tav tm="100000">
                                          <p:val>
                                            <p:strVal val="#ppt_x"/>
                                          </p:val>
                                        </p:tav>
                                      </p:tavLst>
                                    </p:anim>
                                    <p:anim calcmode="lin" valueType="num">
                                      <p:cBhvr additive="base">
                                        <p:cTn id="267" dur="500" fill="hold"/>
                                        <p:tgtEl>
                                          <p:spTgt spid="82"/>
                                        </p:tgtEl>
                                        <p:attrNameLst>
                                          <p:attrName>ppt_y</p:attrName>
                                        </p:attrNameLst>
                                      </p:cBhvr>
                                      <p:tavLst>
                                        <p:tav tm="0">
                                          <p:val>
                                            <p:strVal val="1+#ppt_h/2"/>
                                          </p:val>
                                        </p:tav>
                                        <p:tav tm="100000">
                                          <p:val>
                                            <p:strVal val="#ppt_y"/>
                                          </p:val>
                                        </p:tav>
                                      </p:tavLst>
                                    </p:anim>
                                  </p:childTnLst>
                                </p:cTn>
                              </p:par>
                              <p:par>
                                <p:cTn id="268" presetID="2" presetClass="entr" presetSubtype="4" fill="hold" grpId="0" nodeType="withEffect">
                                  <p:stCondLst>
                                    <p:cond delay="0"/>
                                  </p:stCondLst>
                                  <p:childTnLst>
                                    <p:set>
                                      <p:cBhvr>
                                        <p:cTn id="269" dur="1" fill="hold">
                                          <p:stCondLst>
                                            <p:cond delay="0"/>
                                          </p:stCondLst>
                                        </p:cTn>
                                        <p:tgtEl>
                                          <p:spTgt spid="83"/>
                                        </p:tgtEl>
                                        <p:attrNameLst>
                                          <p:attrName>style.visibility</p:attrName>
                                        </p:attrNameLst>
                                      </p:cBhvr>
                                      <p:to>
                                        <p:strVal val="visible"/>
                                      </p:to>
                                    </p:set>
                                    <p:anim calcmode="lin" valueType="num">
                                      <p:cBhvr additive="base">
                                        <p:cTn id="270" dur="500" fill="hold"/>
                                        <p:tgtEl>
                                          <p:spTgt spid="83"/>
                                        </p:tgtEl>
                                        <p:attrNameLst>
                                          <p:attrName>ppt_x</p:attrName>
                                        </p:attrNameLst>
                                      </p:cBhvr>
                                      <p:tavLst>
                                        <p:tav tm="0">
                                          <p:val>
                                            <p:strVal val="#ppt_x"/>
                                          </p:val>
                                        </p:tav>
                                        <p:tav tm="100000">
                                          <p:val>
                                            <p:strVal val="#ppt_x"/>
                                          </p:val>
                                        </p:tav>
                                      </p:tavLst>
                                    </p:anim>
                                    <p:anim calcmode="lin" valueType="num">
                                      <p:cBhvr additive="base">
                                        <p:cTn id="271" dur="500" fill="hold"/>
                                        <p:tgtEl>
                                          <p:spTgt spid="83"/>
                                        </p:tgtEl>
                                        <p:attrNameLst>
                                          <p:attrName>ppt_y</p:attrName>
                                        </p:attrNameLst>
                                      </p:cBhvr>
                                      <p:tavLst>
                                        <p:tav tm="0">
                                          <p:val>
                                            <p:strVal val="1+#ppt_h/2"/>
                                          </p:val>
                                        </p:tav>
                                        <p:tav tm="100000">
                                          <p:val>
                                            <p:strVal val="#ppt_y"/>
                                          </p:val>
                                        </p:tav>
                                      </p:tavLst>
                                    </p:anim>
                                  </p:childTnLst>
                                </p:cTn>
                              </p:par>
                              <p:par>
                                <p:cTn id="272" presetID="2" presetClass="entr" presetSubtype="8" fill="hold" grpId="0" nodeType="withEffect">
                                  <p:stCondLst>
                                    <p:cond delay="0"/>
                                  </p:stCondLst>
                                  <p:childTnLst>
                                    <p:set>
                                      <p:cBhvr>
                                        <p:cTn id="273" dur="1" fill="hold">
                                          <p:stCondLst>
                                            <p:cond delay="0"/>
                                          </p:stCondLst>
                                        </p:cTn>
                                        <p:tgtEl>
                                          <p:spTgt spid="84"/>
                                        </p:tgtEl>
                                        <p:attrNameLst>
                                          <p:attrName>style.visibility</p:attrName>
                                        </p:attrNameLst>
                                      </p:cBhvr>
                                      <p:to>
                                        <p:strVal val="visible"/>
                                      </p:to>
                                    </p:set>
                                    <p:anim calcmode="lin" valueType="num">
                                      <p:cBhvr additive="base">
                                        <p:cTn id="274" dur="500" fill="hold"/>
                                        <p:tgtEl>
                                          <p:spTgt spid="84"/>
                                        </p:tgtEl>
                                        <p:attrNameLst>
                                          <p:attrName>ppt_x</p:attrName>
                                        </p:attrNameLst>
                                      </p:cBhvr>
                                      <p:tavLst>
                                        <p:tav tm="0">
                                          <p:val>
                                            <p:strVal val="0-#ppt_w/2"/>
                                          </p:val>
                                        </p:tav>
                                        <p:tav tm="100000">
                                          <p:val>
                                            <p:strVal val="#ppt_x"/>
                                          </p:val>
                                        </p:tav>
                                      </p:tavLst>
                                    </p:anim>
                                    <p:anim calcmode="lin" valueType="num">
                                      <p:cBhvr additive="base">
                                        <p:cTn id="275" dur="500" fill="hold"/>
                                        <p:tgtEl>
                                          <p:spTgt spid="84"/>
                                        </p:tgtEl>
                                        <p:attrNameLst>
                                          <p:attrName>ppt_y</p:attrName>
                                        </p:attrNameLst>
                                      </p:cBhvr>
                                      <p:tavLst>
                                        <p:tav tm="0">
                                          <p:val>
                                            <p:strVal val="#ppt_y"/>
                                          </p:val>
                                        </p:tav>
                                        <p:tav tm="100000">
                                          <p:val>
                                            <p:strVal val="#ppt_y"/>
                                          </p:val>
                                        </p:tav>
                                      </p:tavLst>
                                    </p:anim>
                                  </p:childTnLst>
                                </p:cTn>
                              </p:par>
                              <p:par>
                                <p:cTn id="276" presetID="2" presetClass="entr" presetSubtype="4" fill="hold" grpId="0" nodeType="withEffect">
                                  <p:stCondLst>
                                    <p:cond delay="0"/>
                                  </p:stCondLst>
                                  <p:childTnLst>
                                    <p:set>
                                      <p:cBhvr>
                                        <p:cTn id="277" dur="1" fill="hold">
                                          <p:stCondLst>
                                            <p:cond delay="0"/>
                                          </p:stCondLst>
                                        </p:cTn>
                                        <p:tgtEl>
                                          <p:spTgt spid="85"/>
                                        </p:tgtEl>
                                        <p:attrNameLst>
                                          <p:attrName>style.visibility</p:attrName>
                                        </p:attrNameLst>
                                      </p:cBhvr>
                                      <p:to>
                                        <p:strVal val="visible"/>
                                      </p:to>
                                    </p:set>
                                    <p:anim calcmode="lin" valueType="num">
                                      <p:cBhvr additive="base">
                                        <p:cTn id="278" dur="500" fill="hold"/>
                                        <p:tgtEl>
                                          <p:spTgt spid="85"/>
                                        </p:tgtEl>
                                        <p:attrNameLst>
                                          <p:attrName>ppt_x</p:attrName>
                                        </p:attrNameLst>
                                      </p:cBhvr>
                                      <p:tavLst>
                                        <p:tav tm="0">
                                          <p:val>
                                            <p:strVal val="#ppt_x"/>
                                          </p:val>
                                        </p:tav>
                                        <p:tav tm="100000">
                                          <p:val>
                                            <p:strVal val="#ppt_x"/>
                                          </p:val>
                                        </p:tav>
                                      </p:tavLst>
                                    </p:anim>
                                    <p:anim calcmode="lin" valueType="num">
                                      <p:cBhvr additive="base">
                                        <p:cTn id="279" dur="500" fill="hold"/>
                                        <p:tgtEl>
                                          <p:spTgt spid="85"/>
                                        </p:tgtEl>
                                        <p:attrNameLst>
                                          <p:attrName>ppt_y</p:attrName>
                                        </p:attrNameLst>
                                      </p:cBhvr>
                                      <p:tavLst>
                                        <p:tav tm="0">
                                          <p:val>
                                            <p:strVal val="1+#ppt_h/2"/>
                                          </p:val>
                                        </p:tav>
                                        <p:tav tm="100000">
                                          <p:val>
                                            <p:strVal val="#ppt_y"/>
                                          </p:val>
                                        </p:tav>
                                      </p:tavLst>
                                    </p:anim>
                                  </p:childTnLst>
                                </p:cTn>
                              </p:par>
                              <p:par>
                                <p:cTn id="280" presetID="2" presetClass="entr" presetSubtype="4" fill="hold" grpId="0" nodeType="withEffect">
                                  <p:stCondLst>
                                    <p:cond delay="0"/>
                                  </p:stCondLst>
                                  <p:childTnLst>
                                    <p:set>
                                      <p:cBhvr>
                                        <p:cTn id="281" dur="1" fill="hold">
                                          <p:stCondLst>
                                            <p:cond delay="0"/>
                                          </p:stCondLst>
                                        </p:cTn>
                                        <p:tgtEl>
                                          <p:spTgt spid="86"/>
                                        </p:tgtEl>
                                        <p:attrNameLst>
                                          <p:attrName>style.visibility</p:attrName>
                                        </p:attrNameLst>
                                      </p:cBhvr>
                                      <p:to>
                                        <p:strVal val="visible"/>
                                      </p:to>
                                    </p:set>
                                    <p:anim calcmode="lin" valueType="num">
                                      <p:cBhvr additive="base">
                                        <p:cTn id="282" dur="500" fill="hold"/>
                                        <p:tgtEl>
                                          <p:spTgt spid="86"/>
                                        </p:tgtEl>
                                        <p:attrNameLst>
                                          <p:attrName>ppt_x</p:attrName>
                                        </p:attrNameLst>
                                      </p:cBhvr>
                                      <p:tavLst>
                                        <p:tav tm="0">
                                          <p:val>
                                            <p:strVal val="#ppt_x"/>
                                          </p:val>
                                        </p:tav>
                                        <p:tav tm="100000">
                                          <p:val>
                                            <p:strVal val="#ppt_x"/>
                                          </p:val>
                                        </p:tav>
                                      </p:tavLst>
                                    </p:anim>
                                    <p:anim calcmode="lin" valueType="num">
                                      <p:cBhvr additive="base">
                                        <p:cTn id="283" dur="500" fill="hold"/>
                                        <p:tgtEl>
                                          <p:spTgt spid="86"/>
                                        </p:tgtEl>
                                        <p:attrNameLst>
                                          <p:attrName>ppt_y</p:attrName>
                                        </p:attrNameLst>
                                      </p:cBhvr>
                                      <p:tavLst>
                                        <p:tav tm="0">
                                          <p:val>
                                            <p:strVal val="1+#ppt_h/2"/>
                                          </p:val>
                                        </p:tav>
                                        <p:tav tm="100000">
                                          <p:val>
                                            <p:strVal val="#ppt_y"/>
                                          </p:val>
                                        </p:tav>
                                      </p:tavLst>
                                    </p:anim>
                                  </p:childTnLst>
                                </p:cTn>
                              </p:par>
                              <p:par>
                                <p:cTn id="284" presetID="2" presetClass="entr" presetSubtype="4" fill="hold" grpId="0" nodeType="withEffect">
                                  <p:stCondLst>
                                    <p:cond delay="0"/>
                                  </p:stCondLst>
                                  <p:childTnLst>
                                    <p:set>
                                      <p:cBhvr>
                                        <p:cTn id="285" dur="1" fill="hold">
                                          <p:stCondLst>
                                            <p:cond delay="0"/>
                                          </p:stCondLst>
                                        </p:cTn>
                                        <p:tgtEl>
                                          <p:spTgt spid="87"/>
                                        </p:tgtEl>
                                        <p:attrNameLst>
                                          <p:attrName>style.visibility</p:attrName>
                                        </p:attrNameLst>
                                      </p:cBhvr>
                                      <p:to>
                                        <p:strVal val="visible"/>
                                      </p:to>
                                    </p:set>
                                    <p:anim calcmode="lin" valueType="num">
                                      <p:cBhvr additive="base">
                                        <p:cTn id="286" dur="500" fill="hold"/>
                                        <p:tgtEl>
                                          <p:spTgt spid="87"/>
                                        </p:tgtEl>
                                        <p:attrNameLst>
                                          <p:attrName>ppt_x</p:attrName>
                                        </p:attrNameLst>
                                      </p:cBhvr>
                                      <p:tavLst>
                                        <p:tav tm="0">
                                          <p:val>
                                            <p:strVal val="#ppt_x"/>
                                          </p:val>
                                        </p:tav>
                                        <p:tav tm="100000">
                                          <p:val>
                                            <p:strVal val="#ppt_x"/>
                                          </p:val>
                                        </p:tav>
                                      </p:tavLst>
                                    </p:anim>
                                    <p:anim calcmode="lin" valueType="num">
                                      <p:cBhvr additive="base">
                                        <p:cTn id="287" dur="500" fill="hold"/>
                                        <p:tgtEl>
                                          <p:spTgt spid="87"/>
                                        </p:tgtEl>
                                        <p:attrNameLst>
                                          <p:attrName>ppt_y</p:attrName>
                                        </p:attrNameLst>
                                      </p:cBhvr>
                                      <p:tavLst>
                                        <p:tav tm="0">
                                          <p:val>
                                            <p:strVal val="1+#ppt_h/2"/>
                                          </p:val>
                                        </p:tav>
                                        <p:tav tm="100000">
                                          <p:val>
                                            <p:strVal val="#ppt_y"/>
                                          </p:val>
                                        </p:tav>
                                      </p:tavLst>
                                    </p:anim>
                                  </p:childTnLst>
                                </p:cTn>
                              </p:par>
                              <p:par>
                                <p:cTn id="288" presetID="2" presetClass="entr" presetSubtype="4" fill="hold" grpId="0" nodeType="withEffect">
                                  <p:stCondLst>
                                    <p:cond delay="0"/>
                                  </p:stCondLst>
                                  <p:childTnLst>
                                    <p:set>
                                      <p:cBhvr>
                                        <p:cTn id="289" dur="1" fill="hold">
                                          <p:stCondLst>
                                            <p:cond delay="0"/>
                                          </p:stCondLst>
                                        </p:cTn>
                                        <p:tgtEl>
                                          <p:spTgt spid="88"/>
                                        </p:tgtEl>
                                        <p:attrNameLst>
                                          <p:attrName>style.visibility</p:attrName>
                                        </p:attrNameLst>
                                      </p:cBhvr>
                                      <p:to>
                                        <p:strVal val="visible"/>
                                      </p:to>
                                    </p:set>
                                    <p:anim calcmode="lin" valueType="num">
                                      <p:cBhvr additive="base">
                                        <p:cTn id="290" dur="500" fill="hold"/>
                                        <p:tgtEl>
                                          <p:spTgt spid="88"/>
                                        </p:tgtEl>
                                        <p:attrNameLst>
                                          <p:attrName>ppt_x</p:attrName>
                                        </p:attrNameLst>
                                      </p:cBhvr>
                                      <p:tavLst>
                                        <p:tav tm="0">
                                          <p:val>
                                            <p:strVal val="#ppt_x"/>
                                          </p:val>
                                        </p:tav>
                                        <p:tav tm="100000">
                                          <p:val>
                                            <p:strVal val="#ppt_x"/>
                                          </p:val>
                                        </p:tav>
                                      </p:tavLst>
                                    </p:anim>
                                    <p:anim calcmode="lin" valueType="num">
                                      <p:cBhvr additive="base">
                                        <p:cTn id="291" dur="500" fill="hold"/>
                                        <p:tgtEl>
                                          <p:spTgt spid="88"/>
                                        </p:tgtEl>
                                        <p:attrNameLst>
                                          <p:attrName>ppt_y</p:attrName>
                                        </p:attrNameLst>
                                      </p:cBhvr>
                                      <p:tavLst>
                                        <p:tav tm="0">
                                          <p:val>
                                            <p:strVal val="1+#ppt_h/2"/>
                                          </p:val>
                                        </p:tav>
                                        <p:tav tm="100000">
                                          <p:val>
                                            <p:strVal val="#ppt_y"/>
                                          </p:val>
                                        </p:tav>
                                      </p:tavLst>
                                    </p:anim>
                                  </p:childTnLst>
                                </p:cTn>
                              </p:par>
                              <p:par>
                                <p:cTn id="292" presetID="2" presetClass="entr" presetSubtype="4" fill="hold" grpId="0" nodeType="withEffect">
                                  <p:stCondLst>
                                    <p:cond delay="0"/>
                                  </p:stCondLst>
                                  <p:childTnLst>
                                    <p:set>
                                      <p:cBhvr>
                                        <p:cTn id="293" dur="1" fill="hold">
                                          <p:stCondLst>
                                            <p:cond delay="0"/>
                                          </p:stCondLst>
                                        </p:cTn>
                                        <p:tgtEl>
                                          <p:spTgt spid="89"/>
                                        </p:tgtEl>
                                        <p:attrNameLst>
                                          <p:attrName>style.visibility</p:attrName>
                                        </p:attrNameLst>
                                      </p:cBhvr>
                                      <p:to>
                                        <p:strVal val="visible"/>
                                      </p:to>
                                    </p:set>
                                    <p:anim calcmode="lin" valueType="num">
                                      <p:cBhvr additive="base">
                                        <p:cTn id="294" dur="500" fill="hold"/>
                                        <p:tgtEl>
                                          <p:spTgt spid="89"/>
                                        </p:tgtEl>
                                        <p:attrNameLst>
                                          <p:attrName>ppt_x</p:attrName>
                                        </p:attrNameLst>
                                      </p:cBhvr>
                                      <p:tavLst>
                                        <p:tav tm="0">
                                          <p:val>
                                            <p:strVal val="#ppt_x"/>
                                          </p:val>
                                        </p:tav>
                                        <p:tav tm="100000">
                                          <p:val>
                                            <p:strVal val="#ppt_x"/>
                                          </p:val>
                                        </p:tav>
                                      </p:tavLst>
                                    </p:anim>
                                    <p:anim calcmode="lin" valueType="num">
                                      <p:cBhvr additive="base">
                                        <p:cTn id="295" dur="500" fill="hold"/>
                                        <p:tgtEl>
                                          <p:spTgt spid="89"/>
                                        </p:tgtEl>
                                        <p:attrNameLst>
                                          <p:attrName>ppt_y</p:attrName>
                                        </p:attrNameLst>
                                      </p:cBhvr>
                                      <p:tavLst>
                                        <p:tav tm="0">
                                          <p:val>
                                            <p:strVal val="1+#ppt_h/2"/>
                                          </p:val>
                                        </p:tav>
                                        <p:tav tm="100000">
                                          <p:val>
                                            <p:strVal val="#ppt_y"/>
                                          </p:val>
                                        </p:tav>
                                      </p:tavLst>
                                    </p:anim>
                                  </p:childTnLst>
                                </p:cTn>
                              </p:par>
                              <p:par>
                                <p:cTn id="296" presetID="2" presetClass="entr" presetSubtype="4" fill="hold" grpId="0" nodeType="withEffect">
                                  <p:stCondLst>
                                    <p:cond delay="0"/>
                                  </p:stCondLst>
                                  <p:childTnLst>
                                    <p:set>
                                      <p:cBhvr>
                                        <p:cTn id="297" dur="1" fill="hold">
                                          <p:stCondLst>
                                            <p:cond delay="0"/>
                                          </p:stCondLst>
                                        </p:cTn>
                                        <p:tgtEl>
                                          <p:spTgt spid="90"/>
                                        </p:tgtEl>
                                        <p:attrNameLst>
                                          <p:attrName>style.visibility</p:attrName>
                                        </p:attrNameLst>
                                      </p:cBhvr>
                                      <p:to>
                                        <p:strVal val="visible"/>
                                      </p:to>
                                    </p:set>
                                    <p:anim calcmode="lin" valueType="num">
                                      <p:cBhvr additive="base">
                                        <p:cTn id="298" dur="500" fill="hold"/>
                                        <p:tgtEl>
                                          <p:spTgt spid="90"/>
                                        </p:tgtEl>
                                        <p:attrNameLst>
                                          <p:attrName>ppt_x</p:attrName>
                                        </p:attrNameLst>
                                      </p:cBhvr>
                                      <p:tavLst>
                                        <p:tav tm="0">
                                          <p:val>
                                            <p:strVal val="#ppt_x"/>
                                          </p:val>
                                        </p:tav>
                                        <p:tav tm="100000">
                                          <p:val>
                                            <p:strVal val="#ppt_x"/>
                                          </p:val>
                                        </p:tav>
                                      </p:tavLst>
                                    </p:anim>
                                    <p:anim calcmode="lin" valueType="num">
                                      <p:cBhvr additive="base">
                                        <p:cTn id="299" dur="500" fill="hold"/>
                                        <p:tgtEl>
                                          <p:spTgt spid="90"/>
                                        </p:tgtEl>
                                        <p:attrNameLst>
                                          <p:attrName>ppt_y</p:attrName>
                                        </p:attrNameLst>
                                      </p:cBhvr>
                                      <p:tavLst>
                                        <p:tav tm="0">
                                          <p:val>
                                            <p:strVal val="1+#ppt_h/2"/>
                                          </p:val>
                                        </p:tav>
                                        <p:tav tm="100000">
                                          <p:val>
                                            <p:strVal val="#ppt_y"/>
                                          </p:val>
                                        </p:tav>
                                      </p:tavLst>
                                    </p:anim>
                                  </p:childTnLst>
                                </p:cTn>
                              </p:par>
                              <p:par>
                                <p:cTn id="300" presetID="2" presetClass="entr" presetSubtype="4" fill="hold" grpId="0" nodeType="withEffect">
                                  <p:stCondLst>
                                    <p:cond delay="0"/>
                                  </p:stCondLst>
                                  <p:childTnLst>
                                    <p:set>
                                      <p:cBhvr>
                                        <p:cTn id="301" dur="1" fill="hold">
                                          <p:stCondLst>
                                            <p:cond delay="0"/>
                                          </p:stCondLst>
                                        </p:cTn>
                                        <p:tgtEl>
                                          <p:spTgt spid="91"/>
                                        </p:tgtEl>
                                        <p:attrNameLst>
                                          <p:attrName>style.visibility</p:attrName>
                                        </p:attrNameLst>
                                      </p:cBhvr>
                                      <p:to>
                                        <p:strVal val="visible"/>
                                      </p:to>
                                    </p:set>
                                    <p:anim calcmode="lin" valueType="num">
                                      <p:cBhvr additive="base">
                                        <p:cTn id="302" dur="500" fill="hold"/>
                                        <p:tgtEl>
                                          <p:spTgt spid="91"/>
                                        </p:tgtEl>
                                        <p:attrNameLst>
                                          <p:attrName>ppt_x</p:attrName>
                                        </p:attrNameLst>
                                      </p:cBhvr>
                                      <p:tavLst>
                                        <p:tav tm="0">
                                          <p:val>
                                            <p:strVal val="#ppt_x"/>
                                          </p:val>
                                        </p:tav>
                                        <p:tav tm="100000">
                                          <p:val>
                                            <p:strVal val="#ppt_x"/>
                                          </p:val>
                                        </p:tav>
                                      </p:tavLst>
                                    </p:anim>
                                    <p:anim calcmode="lin" valueType="num">
                                      <p:cBhvr additive="base">
                                        <p:cTn id="303" dur="500" fill="hold"/>
                                        <p:tgtEl>
                                          <p:spTgt spid="91"/>
                                        </p:tgtEl>
                                        <p:attrNameLst>
                                          <p:attrName>ppt_y</p:attrName>
                                        </p:attrNameLst>
                                      </p:cBhvr>
                                      <p:tavLst>
                                        <p:tav tm="0">
                                          <p:val>
                                            <p:strVal val="1+#ppt_h/2"/>
                                          </p:val>
                                        </p:tav>
                                        <p:tav tm="100000">
                                          <p:val>
                                            <p:strVal val="#ppt_y"/>
                                          </p:val>
                                        </p:tav>
                                      </p:tavLst>
                                    </p:anim>
                                  </p:childTnLst>
                                </p:cTn>
                              </p:par>
                              <p:par>
                                <p:cTn id="304" presetID="2" presetClass="entr" presetSubtype="4" fill="hold" grpId="0" nodeType="withEffect">
                                  <p:stCondLst>
                                    <p:cond delay="0"/>
                                  </p:stCondLst>
                                  <p:childTnLst>
                                    <p:set>
                                      <p:cBhvr>
                                        <p:cTn id="305" dur="1" fill="hold">
                                          <p:stCondLst>
                                            <p:cond delay="0"/>
                                          </p:stCondLst>
                                        </p:cTn>
                                        <p:tgtEl>
                                          <p:spTgt spid="92"/>
                                        </p:tgtEl>
                                        <p:attrNameLst>
                                          <p:attrName>style.visibility</p:attrName>
                                        </p:attrNameLst>
                                      </p:cBhvr>
                                      <p:to>
                                        <p:strVal val="visible"/>
                                      </p:to>
                                    </p:set>
                                    <p:anim calcmode="lin" valueType="num">
                                      <p:cBhvr additive="base">
                                        <p:cTn id="306" dur="500" fill="hold"/>
                                        <p:tgtEl>
                                          <p:spTgt spid="92"/>
                                        </p:tgtEl>
                                        <p:attrNameLst>
                                          <p:attrName>ppt_x</p:attrName>
                                        </p:attrNameLst>
                                      </p:cBhvr>
                                      <p:tavLst>
                                        <p:tav tm="0">
                                          <p:val>
                                            <p:strVal val="#ppt_x"/>
                                          </p:val>
                                        </p:tav>
                                        <p:tav tm="100000">
                                          <p:val>
                                            <p:strVal val="#ppt_x"/>
                                          </p:val>
                                        </p:tav>
                                      </p:tavLst>
                                    </p:anim>
                                    <p:anim calcmode="lin" valueType="num">
                                      <p:cBhvr additive="base">
                                        <p:cTn id="307" dur="500" fill="hold"/>
                                        <p:tgtEl>
                                          <p:spTgt spid="92"/>
                                        </p:tgtEl>
                                        <p:attrNameLst>
                                          <p:attrName>ppt_y</p:attrName>
                                        </p:attrNameLst>
                                      </p:cBhvr>
                                      <p:tavLst>
                                        <p:tav tm="0">
                                          <p:val>
                                            <p:strVal val="1+#ppt_h/2"/>
                                          </p:val>
                                        </p:tav>
                                        <p:tav tm="100000">
                                          <p:val>
                                            <p:strVal val="#ppt_y"/>
                                          </p:val>
                                        </p:tav>
                                      </p:tavLst>
                                    </p:anim>
                                  </p:childTnLst>
                                </p:cTn>
                              </p:par>
                              <p:par>
                                <p:cTn id="308" presetID="2" presetClass="entr" presetSubtype="4" fill="hold" grpId="0" nodeType="withEffect">
                                  <p:stCondLst>
                                    <p:cond delay="0"/>
                                  </p:stCondLst>
                                  <p:childTnLst>
                                    <p:set>
                                      <p:cBhvr>
                                        <p:cTn id="309" dur="1" fill="hold">
                                          <p:stCondLst>
                                            <p:cond delay="0"/>
                                          </p:stCondLst>
                                        </p:cTn>
                                        <p:tgtEl>
                                          <p:spTgt spid="93"/>
                                        </p:tgtEl>
                                        <p:attrNameLst>
                                          <p:attrName>style.visibility</p:attrName>
                                        </p:attrNameLst>
                                      </p:cBhvr>
                                      <p:to>
                                        <p:strVal val="visible"/>
                                      </p:to>
                                    </p:set>
                                    <p:anim calcmode="lin" valueType="num">
                                      <p:cBhvr additive="base">
                                        <p:cTn id="310" dur="500" fill="hold"/>
                                        <p:tgtEl>
                                          <p:spTgt spid="93"/>
                                        </p:tgtEl>
                                        <p:attrNameLst>
                                          <p:attrName>ppt_x</p:attrName>
                                        </p:attrNameLst>
                                      </p:cBhvr>
                                      <p:tavLst>
                                        <p:tav tm="0">
                                          <p:val>
                                            <p:strVal val="#ppt_x"/>
                                          </p:val>
                                        </p:tav>
                                        <p:tav tm="100000">
                                          <p:val>
                                            <p:strVal val="#ppt_x"/>
                                          </p:val>
                                        </p:tav>
                                      </p:tavLst>
                                    </p:anim>
                                    <p:anim calcmode="lin" valueType="num">
                                      <p:cBhvr additive="base">
                                        <p:cTn id="311" dur="500" fill="hold"/>
                                        <p:tgtEl>
                                          <p:spTgt spid="93"/>
                                        </p:tgtEl>
                                        <p:attrNameLst>
                                          <p:attrName>ppt_y</p:attrName>
                                        </p:attrNameLst>
                                      </p:cBhvr>
                                      <p:tavLst>
                                        <p:tav tm="0">
                                          <p:val>
                                            <p:strVal val="1+#ppt_h/2"/>
                                          </p:val>
                                        </p:tav>
                                        <p:tav tm="100000">
                                          <p:val>
                                            <p:strVal val="#ppt_y"/>
                                          </p:val>
                                        </p:tav>
                                      </p:tavLst>
                                    </p:anim>
                                  </p:childTnLst>
                                </p:cTn>
                              </p:par>
                              <p:par>
                                <p:cTn id="312" presetID="2" presetClass="entr" presetSubtype="4" fill="hold" grpId="0" nodeType="withEffect">
                                  <p:stCondLst>
                                    <p:cond delay="0"/>
                                  </p:stCondLst>
                                  <p:childTnLst>
                                    <p:set>
                                      <p:cBhvr>
                                        <p:cTn id="313" dur="1" fill="hold">
                                          <p:stCondLst>
                                            <p:cond delay="0"/>
                                          </p:stCondLst>
                                        </p:cTn>
                                        <p:tgtEl>
                                          <p:spTgt spid="94"/>
                                        </p:tgtEl>
                                        <p:attrNameLst>
                                          <p:attrName>style.visibility</p:attrName>
                                        </p:attrNameLst>
                                      </p:cBhvr>
                                      <p:to>
                                        <p:strVal val="visible"/>
                                      </p:to>
                                    </p:set>
                                    <p:anim calcmode="lin" valueType="num">
                                      <p:cBhvr additive="base">
                                        <p:cTn id="314" dur="500" fill="hold"/>
                                        <p:tgtEl>
                                          <p:spTgt spid="94"/>
                                        </p:tgtEl>
                                        <p:attrNameLst>
                                          <p:attrName>ppt_x</p:attrName>
                                        </p:attrNameLst>
                                      </p:cBhvr>
                                      <p:tavLst>
                                        <p:tav tm="0">
                                          <p:val>
                                            <p:strVal val="#ppt_x"/>
                                          </p:val>
                                        </p:tav>
                                        <p:tav tm="100000">
                                          <p:val>
                                            <p:strVal val="#ppt_x"/>
                                          </p:val>
                                        </p:tav>
                                      </p:tavLst>
                                    </p:anim>
                                    <p:anim calcmode="lin" valueType="num">
                                      <p:cBhvr additive="base">
                                        <p:cTn id="315" dur="500" fill="hold"/>
                                        <p:tgtEl>
                                          <p:spTgt spid="94"/>
                                        </p:tgtEl>
                                        <p:attrNameLst>
                                          <p:attrName>ppt_y</p:attrName>
                                        </p:attrNameLst>
                                      </p:cBhvr>
                                      <p:tavLst>
                                        <p:tav tm="0">
                                          <p:val>
                                            <p:strVal val="1+#ppt_h/2"/>
                                          </p:val>
                                        </p:tav>
                                        <p:tav tm="100000">
                                          <p:val>
                                            <p:strVal val="#ppt_y"/>
                                          </p:val>
                                        </p:tav>
                                      </p:tavLst>
                                    </p:anim>
                                  </p:childTnLst>
                                </p:cTn>
                              </p:par>
                              <p:par>
                                <p:cTn id="316" presetID="2" presetClass="entr" presetSubtype="4" fill="hold" grpId="0" nodeType="withEffect">
                                  <p:stCondLst>
                                    <p:cond delay="0"/>
                                  </p:stCondLst>
                                  <p:childTnLst>
                                    <p:set>
                                      <p:cBhvr>
                                        <p:cTn id="317" dur="1" fill="hold">
                                          <p:stCondLst>
                                            <p:cond delay="0"/>
                                          </p:stCondLst>
                                        </p:cTn>
                                        <p:tgtEl>
                                          <p:spTgt spid="95"/>
                                        </p:tgtEl>
                                        <p:attrNameLst>
                                          <p:attrName>style.visibility</p:attrName>
                                        </p:attrNameLst>
                                      </p:cBhvr>
                                      <p:to>
                                        <p:strVal val="visible"/>
                                      </p:to>
                                    </p:set>
                                    <p:anim calcmode="lin" valueType="num">
                                      <p:cBhvr additive="base">
                                        <p:cTn id="318" dur="500" fill="hold"/>
                                        <p:tgtEl>
                                          <p:spTgt spid="95"/>
                                        </p:tgtEl>
                                        <p:attrNameLst>
                                          <p:attrName>ppt_x</p:attrName>
                                        </p:attrNameLst>
                                      </p:cBhvr>
                                      <p:tavLst>
                                        <p:tav tm="0">
                                          <p:val>
                                            <p:strVal val="#ppt_x"/>
                                          </p:val>
                                        </p:tav>
                                        <p:tav tm="100000">
                                          <p:val>
                                            <p:strVal val="#ppt_x"/>
                                          </p:val>
                                        </p:tav>
                                      </p:tavLst>
                                    </p:anim>
                                    <p:anim calcmode="lin" valueType="num">
                                      <p:cBhvr additive="base">
                                        <p:cTn id="319" dur="500" fill="hold"/>
                                        <p:tgtEl>
                                          <p:spTgt spid="95"/>
                                        </p:tgtEl>
                                        <p:attrNameLst>
                                          <p:attrName>ppt_y</p:attrName>
                                        </p:attrNameLst>
                                      </p:cBhvr>
                                      <p:tavLst>
                                        <p:tav tm="0">
                                          <p:val>
                                            <p:strVal val="1+#ppt_h/2"/>
                                          </p:val>
                                        </p:tav>
                                        <p:tav tm="100000">
                                          <p:val>
                                            <p:strVal val="#ppt_y"/>
                                          </p:val>
                                        </p:tav>
                                      </p:tavLst>
                                    </p:anim>
                                  </p:childTnLst>
                                </p:cTn>
                              </p:par>
                              <p:par>
                                <p:cTn id="320" presetID="2" presetClass="entr" presetSubtype="4" fill="hold" grpId="0" nodeType="withEffect">
                                  <p:stCondLst>
                                    <p:cond delay="0"/>
                                  </p:stCondLst>
                                  <p:childTnLst>
                                    <p:set>
                                      <p:cBhvr>
                                        <p:cTn id="321" dur="1" fill="hold">
                                          <p:stCondLst>
                                            <p:cond delay="0"/>
                                          </p:stCondLst>
                                        </p:cTn>
                                        <p:tgtEl>
                                          <p:spTgt spid="96"/>
                                        </p:tgtEl>
                                        <p:attrNameLst>
                                          <p:attrName>style.visibility</p:attrName>
                                        </p:attrNameLst>
                                      </p:cBhvr>
                                      <p:to>
                                        <p:strVal val="visible"/>
                                      </p:to>
                                    </p:set>
                                    <p:anim calcmode="lin" valueType="num">
                                      <p:cBhvr additive="base">
                                        <p:cTn id="322" dur="500" fill="hold"/>
                                        <p:tgtEl>
                                          <p:spTgt spid="96"/>
                                        </p:tgtEl>
                                        <p:attrNameLst>
                                          <p:attrName>ppt_x</p:attrName>
                                        </p:attrNameLst>
                                      </p:cBhvr>
                                      <p:tavLst>
                                        <p:tav tm="0">
                                          <p:val>
                                            <p:strVal val="#ppt_x"/>
                                          </p:val>
                                        </p:tav>
                                        <p:tav tm="100000">
                                          <p:val>
                                            <p:strVal val="#ppt_x"/>
                                          </p:val>
                                        </p:tav>
                                      </p:tavLst>
                                    </p:anim>
                                    <p:anim calcmode="lin" valueType="num">
                                      <p:cBhvr additive="base">
                                        <p:cTn id="323" dur="500" fill="hold"/>
                                        <p:tgtEl>
                                          <p:spTgt spid="96"/>
                                        </p:tgtEl>
                                        <p:attrNameLst>
                                          <p:attrName>ppt_y</p:attrName>
                                        </p:attrNameLst>
                                      </p:cBhvr>
                                      <p:tavLst>
                                        <p:tav tm="0">
                                          <p:val>
                                            <p:strVal val="1+#ppt_h/2"/>
                                          </p:val>
                                        </p:tav>
                                        <p:tav tm="100000">
                                          <p:val>
                                            <p:strVal val="#ppt_y"/>
                                          </p:val>
                                        </p:tav>
                                      </p:tavLst>
                                    </p:anim>
                                  </p:childTnLst>
                                </p:cTn>
                              </p:par>
                              <p:par>
                                <p:cTn id="324" presetID="2" presetClass="entr" presetSubtype="4" fill="hold" grpId="0" nodeType="withEffect">
                                  <p:stCondLst>
                                    <p:cond delay="0"/>
                                  </p:stCondLst>
                                  <p:childTnLst>
                                    <p:set>
                                      <p:cBhvr>
                                        <p:cTn id="325" dur="1" fill="hold">
                                          <p:stCondLst>
                                            <p:cond delay="0"/>
                                          </p:stCondLst>
                                        </p:cTn>
                                        <p:tgtEl>
                                          <p:spTgt spid="97"/>
                                        </p:tgtEl>
                                        <p:attrNameLst>
                                          <p:attrName>style.visibility</p:attrName>
                                        </p:attrNameLst>
                                      </p:cBhvr>
                                      <p:to>
                                        <p:strVal val="visible"/>
                                      </p:to>
                                    </p:set>
                                    <p:anim calcmode="lin" valueType="num">
                                      <p:cBhvr additive="base">
                                        <p:cTn id="326" dur="500" fill="hold"/>
                                        <p:tgtEl>
                                          <p:spTgt spid="97"/>
                                        </p:tgtEl>
                                        <p:attrNameLst>
                                          <p:attrName>ppt_x</p:attrName>
                                        </p:attrNameLst>
                                      </p:cBhvr>
                                      <p:tavLst>
                                        <p:tav tm="0">
                                          <p:val>
                                            <p:strVal val="#ppt_x"/>
                                          </p:val>
                                        </p:tav>
                                        <p:tav tm="100000">
                                          <p:val>
                                            <p:strVal val="#ppt_x"/>
                                          </p:val>
                                        </p:tav>
                                      </p:tavLst>
                                    </p:anim>
                                    <p:anim calcmode="lin" valueType="num">
                                      <p:cBhvr additive="base">
                                        <p:cTn id="327" dur="500" fill="hold"/>
                                        <p:tgtEl>
                                          <p:spTgt spid="97"/>
                                        </p:tgtEl>
                                        <p:attrNameLst>
                                          <p:attrName>ppt_y</p:attrName>
                                        </p:attrNameLst>
                                      </p:cBhvr>
                                      <p:tavLst>
                                        <p:tav tm="0">
                                          <p:val>
                                            <p:strVal val="1+#ppt_h/2"/>
                                          </p:val>
                                        </p:tav>
                                        <p:tav tm="100000">
                                          <p:val>
                                            <p:strVal val="#ppt_y"/>
                                          </p:val>
                                        </p:tav>
                                      </p:tavLst>
                                    </p:anim>
                                  </p:childTnLst>
                                </p:cTn>
                              </p:par>
                              <p:par>
                                <p:cTn id="328" presetID="2" presetClass="entr" presetSubtype="4" fill="hold" grpId="0" nodeType="withEffect">
                                  <p:stCondLst>
                                    <p:cond delay="0"/>
                                  </p:stCondLst>
                                  <p:childTnLst>
                                    <p:set>
                                      <p:cBhvr>
                                        <p:cTn id="329" dur="1" fill="hold">
                                          <p:stCondLst>
                                            <p:cond delay="0"/>
                                          </p:stCondLst>
                                        </p:cTn>
                                        <p:tgtEl>
                                          <p:spTgt spid="98"/>
                                        </p:tgtEl>
                                        <p:attrNameLst>
                                          <p:attrName>style.visibility</p:attrName>
                                        </p:attrNameLst>
                                      </p:cBhvr>
                                      <p:to>
                                        <p:strVal val="visible"/>
                                      </p:to>
                                    </p:set>
                                    <p:anim calcmode="lin" valueType="num">
                                      <p:cBhvr additive="base">
                                        <p:cTn id="330" dur="500" fill="hold"/>
                                        <p:tgtEl>
                                          <p:spTgt spid="98"/>
                                        </p:tgtEl>
                                        <p:attrNameLst>
                                          <p:attrName>ppt_x</p:attrName>
                                        </p:attrNameLst>
                                      </p:cBhvr>
                                      <p:tavLst>
                                        <p:tav tm="0">
                                          <p:val>
                                            <p:strVal val="#ppt_x"/>
                                          </p:val>
                                        </p:tav>
                                        <p:tav tm="100000">
                                          <p:val>
                                            <p:strVal val="#ppt_x"/>
                                          </p:val>
                                        </p:tav>
                                      </p:tavLst>
                                    </p:anim>
                                    <p:anim calcmode="lin" valueType="num">
                                      <p:cBhvr additive="base">
                                        <p:cTn id="331" dur="500" fill="hold"/>
                                        <p:tgtEl>
                                          <p:spTgt spid="98"/>
                                        </p:tgtEl>
                                        <p:attrNameLst>
                                          <p:attrName>ppt_y</p:attrName>
                                        </p:attrNameLst>
                                      </p:cBhvr>
                                      <p:tavLst>
                                        <p:tav tm="0">
                                          <p:val>
                                            <p:strVal val="1+#ppt_h/2"/>
                                          </p:val>
                                        </p:tav>
                                        <p:tav tm="100000">
                                          <p:val>
                                            <p:strVal val="#ppt_y"/>
                                          </p:val>
                                        </p:tav>
                                      </p:tavLst>
                                    </p:anim>
                                  </p:childTnLst>
                                </p:cTn>
                              </p:par>
                              <p:par>
                                <p:cTn id="332" presetID="2" presetClass="entr" presetSubtype="4" fill="hold" grpId="0" nodeType="withEffect">
                                  <p:stCondLst>
                                    <p:cond delay="0"/>
                                  </p:stCondLst>
                                  <p:childTnLst>
                                    <p:set>
                                      <p:cBhvr>
                                        <p:cTn id="333" dur="1" fill="hold">
                                          <p:stCondLst>
                                            <p:cond delay="0"/>
                                          </p:stCondLst>
                                        </p:cTn>
                                        <p:tgtEl>
                                          <p:spTgt spid="99"/>
                                        </p:tgtEl>
                                        <p:attrNameLst>
                                          <p:attrName>style.visibility</p:attrName>
                                        </p:attrNameLst>
                                      </p:cBhvr>
                                      <p:to>
                                        <p:strVal val="visible"/>
                                      </p:to>
                                    </p:set>
                                    <p:anim calcmode="lin" valueType="num">
                                      <p:cBhvr additive="base">
                                        <p:cTn id="334" dur="500" fill="hold"/>
                                        <p:tgtEl>
                                          <p:spTgt spid="99"/>
                                        </p:tgtEl>
                                        <p:attrNameLst>
                                          <p:attrName>ppt_x</p:attrName>
                                        </p:attrNameLst>
                                      </p:cBhvr>
                                      <p:tavLst>
                                        <p:tav tm="0">
                                          <p:val>
                                            <p:strVal val="#ppt_x"/>
                                          </p:val>
                                        </p:tav>
                                        <p:tav tm="100000">
                                          <p:val>
                                            <p:strVal val="#ppt_x"/>
                                          </p:val>
                                        </p:tav>
                                      </p:tavLst>
                                    </p:anim>
                                    <p:anim calcmode="lin" valueType="num">
                                      <p:cBhvr additive="base">
                                        <p:cTn id="335" dur="500" fill="hold"/>
                                        <p:tgtEl>
                                          <p:spTgt spid="99"/>
                                        </p:tgtEl>
                                        <p:attrNameLst>
                                          <p:attrName>ppt_y</p:attrName>
                                        </p:attrNameLst>
                                      </p:cBhvr>
                                      <p:tavLst>
                                        <p:tav tm="0">
                                          <p:val>
                                            <p:strVal val="1+#ppt_h/2"/>
                                          </p:val>
                                        </p:tav>
                                        <p:tav tm="100000">
                                          <p:val>
                                            <p:strVal val="#ppt_y"/>
                                          </p:val>
                                        </p:tav>
                                      </p:tavLst>
                                    </p:anim>
                                  </p:childTnLst>
                                </p:cTn>
                              </p:par>
                              <p:par>
                                <p:cTn id="336" presetID="2" presetClass="entr" presetSubtype="4" fill="hold" grpId="0" nodeType="withEffect">
                                  <p:stCondLst>
                                    <p:cond delay="0"/>
                                  </p:stCondLst>
                                  <p:childTnLst>
                                    <p:set>
                                      <p:cBhvr>
                                        <p:cTn id="337" dur="1" fill="hold">
                                          <p:stCondLst>
                                            <p:cond delay="0"/>
                                          </p:stCondLst>
                                        </p:cTn>
                                        <p:tgtEl>
                                          <p:spTgt spid="100"/>
                                        </p:tgtEl>
                                        <p:attrNameLst>
                                          <p:attrName>style.visibility</p:attrName>
                                        </p:attrNameLst>
                                      </p:cBhvr>
                                      <p:to>
                                        <p:strVal val="visible"/>
                                      </p:to>
                                    </p:set>
                                    <p:anim calcmode="lin" valueType="num">
                                      <p:cBhvr additive="base">
                                        <p:cTn id="338" dur="500" fill="hold"/>
                                        <p:tgtEl>
                                          <p:spTgt spid="100"/>
                                        </p:tgtEl>
                                        <p:attrNameLst>
                                          <p:attrName>ppt_x</p:attrName>
                                        </p:attrNameLst>
                                      </p:cBhvr>
                                      <p:tavLst>
                                        <p:tav tm="0">
                                          <p:val>
                                            <p:strVal val="#ppt_x"/>
                                          </p:val>
                                        </p:tav>
                                        <p:tav tm="100000">
                                          <p:val>
                                            <p:strVal val="#ppt_x"/>
                                          </p:val>
                                        </p:tav>
                                      </p:tavLst>
                                    </p:anim>
                                    <p:anim calcmode="lin" valueType="num">
                                      <p:cBhvr additive="base">
                                        <p:cTn id="339" dur="500" fill="hold"/>
                                        <p:tgtEl>
                                          <p:spTgt spid="100"/>
                                        </p:tgtEl>
                                        <p:attrNameLst>
                                          <p:attrName>ppt_y</p:attrName>
                                        </p:attrNameLst>
                                      </p:cBhvr>
                                      <p:tavLst>
                                        <p:tav tm="0">
                                          <p:val>
                                            <p:strVal val="1+#ppt_h/2"/>
                                          </p:val>
                                        </p:tav>
                                        <p:tav tm="100000">
                                          <p:val>
                                            <p:strVal val="#ppt_y"/>
                                          </p:val>
                                        </p:tav>
                                      </p:tavLst>
                                    </p:anim>
                                  </p:childTnLst>
                                </p:cTn>
                              </p:par>
                              <p:par>
                                <p:cTn id="340" presetID="2" presetClass="entr" presetSubtype="4" fill="hold" grpId="0" nodeType="withEffect">
                                  <p:stCondLst>
                                    <p:cond delay="0"/>
                                  </p:stCondLst>
                                  <p:childTnLst>
                                    <p:set>
                                      <p:cBhvr>
                                        <p:cTn id="341" dur="1" fill="hold">
                                          <p:stCondLst>
                                            <p:cond delay="0"/>
                                          </p:stCondLst>
                                        </p:cTn>
                                        <p:tgtEl>
                                          <p:spTgt spid="101"/>
                                        </p:tgtEl>
                                        <p:attrNameLst>
                                          <p:attrName>style.visibility</p:attrName>
                                        </p:attrNameLst>
                                      </p:cBhvr>
                                      <p:to>
                                        <p:strVal val="visible"/>
                                      </p:to>
                                    </p:set>
                                    <p:anim calcmode="lin" valueType="num">
                                      <p:cBhvr additive="base">
                                        <p:cTn id="342" dur="500" fill="hold"/>
                                        <p:tgtEl>
                                          <p:spTgt spid="101"/>
                                        </p:tgtEl>
                                        <p:attrNameLst>
                                          <p:attrName>ppt_x</p:attrName>
                                        </p:attrNameLst>
                                      </p:cBhvr>
                                      <p:tavLst>
                                        <p:tav tm="0">
                                          <p:val>
                                            <p:strVal val="#ppt_x"/>
                                          </p:val>
                                        </p:tav>
                                        <p:tav tm="100000">
                                          <p:val>
                                            <p:strVal val="#ppt_x"/>
                                          </p:val>
                                        </p:tav>
                                      </p:tavLst>
                                    </p:anim>
                                    <p:anim calcmode="lin" valueType="num">
                                      <p:cBhvr additive="base">
                                        <p:cTn id="343" dur="500" fill="hold"/>
                                        <p:tgtEl>
                                          <p:spTgt spid="101"/>
                                        </p:tgtEl>
                                        <p:attrNameLst>
                                          <p:attrName>ppt_y</p:attrName>
                                        </p:attrNameLst>
                                      </p:cBhvr>
                                      <p:tavLst>
                                        <p:tav tm="0">
                                          <p:val>
                                            <p:strVal val="1+#ppt_h/2"/>
                                          </p:val>
                                        </p:tav>
                                        <p:tav tm="100000">
                                          <p:val>
                                            <p:strVal val="#ppt_y"/>
                                          </p:val>
                                        </p:tav>
                                      </p:tavLst>
                                    </p:anim>
                                  </p:childTnLst>
                                </p:cTn>
                              </p:par>
                            </p:childTnLst>
                          </p:cTn>
                        </p:par>
                        <p:par>
                          <p:cTn id="344" fill="hold">
                            <p:stCondLst>
                              <p:cond delay="2000"/>
                            </p:stCondLst>
                            <p:childTnLst>
                              <p:par>
                                <p:cTn id="345" presetID="47" presetClass="entr" presetSubtype="0" fill="hold" grpId="0" nodeType="afterEffect">
                                  <p:stCondLst>
                                    <p:cond delay="0"/>
                                  </p:stCondLst>
                                  <p:childTnLst>
                                    <p:set>
                                      <p:cBhvr>
                                        <p:cTn id="346" dur="1" fill="hold">
                                          <p:stCondLst>
                                            <p:cond delay="0"/>
                                          </p:stCondLst>
                                        </p:cTn>
                                        <p:tgtEl>
                                          <p:spTgt spid="102"/>
                                        </p:tgtEl>
                                        <p:attrNameLst>
                                          <p:attrName>style.visibility</p:attrName>
                                        </p:attrNameLst>
                                      </p:cBhvr>
                                      <p:to>
                                        <p:strVal val="visible"/>
                                      </p:to>
                                    </p:set>
                                    <p:animEffect transition="in" filter="fade">
                                      <p:cBhvr>
                                        <p:cTn id="347" dur="1000"/>
                                        <p:tgtEl>
                                          <p:spTgt spid="102"/>
                                        </p:tgtEl>
                                      </p:cBhvr>
                                    </p:animEffect>
                                    <p:anim calcmode="lin" valueType="num">
                                      <p:cBhvr>
                                        <p:cTn id="348" dur="1000" fill="hold"/>
                                        <p:tgtEl>
                                          <p:spTgt spid="102"/>
                                        </p:tgtEl>
                                        <p:attrNameLst>
                                          <p:attrName>ppt_x</p:attrName>
                                        </p:attrNameLst>
                                      </p:cBhvr>
                                      <p:tavLst>
                                        <p:tav tm="0">
                                          <p:val>
                                            <p:strVal val="#ppt_x"/>
                                          </p:val>
                                        </p:tav>
                                        <p:tav tm="100000">
                                          <p:val>
                                            <p:strVal val="#ppt_x"/>
                                          </p:val>
                                        </p:tav>
                                      </p:tavLst>
                                    </p:anim>
                                    <p:anim calcmode="lin" valueType="num">
                                      <p:cBhvr>
                                        <p:cTn id="349" dur="1000" fill="hold"/>
                                        <p:tgtEl>
                                          <p:spTgt spid="102"/>
                                        </p:tgtEl>
                                        <p:attrNameLst>
                                          <p:attrName>ppt_y</p:attrName>
                                        </p:attrNameLst>
                                      </p:cBhvr>
                                      <p:tavLst>
                                        <p:tav tm="0">
                                          <p:val>
                                            <p:strVal val="#ppt_y-.1"/>
                                          </p:val>
                                        </p:tav>
                                        <p:tav tm="100000">
                                          <p:val>
                                            <p:strVal val="#ppt_y"/>
                                          </p:val>
                                        </p:tav>
                                      </p:tavLst>
                                    </p:anim>
                                  </p:childTnLst>
                                </p:cTn>
                              </p:par>
                            </p:childTnLst>
                          </p:cTn>
                        </p:par>
                        <p:par>
                          <p:cTn id="350" fill="hold">
                            <p:stCondLst>
                              <p:cond delay="3000"/>
                            </p:stCondLst>
                            <p:childTnLst>
                              <p:par>
                                <p:cTn id="351" presetID="22" presetClass="entr" presetSubtype="8" fill="hold" nodeType="afterEffect">
                                  <p:stCondLst>
                                    <p:cond delay="0"/>
                                  </p:stCondLst>
                                  <p:childTnLst>
                                    <p:set>
                                      <p:cBhvr>
                                        <p:cTn id="352" dur="1" fill="hold">
                                          <p:stCondLst>
                                            <p:cond delay="0"/>
                                          </p:stCondLst>
                                        </p:cTn>
                                        <p:tgtEl>
                                          <p:spTgt spid="103"/>
                                        </p:tgtEl>
                                        <p:attrNameLst>
                                          <p:attrName>style.visibility</p:attrName>
                                        </p:attrNameLst>
                                      </p:cBhvr>
                                      <p:to>
                                        <p:strVal val="visible"/>
                                      </p:to>
                                    </p:set>
                                    <p:animEffect transition="in" filter="wipe(left)">
                                      <p:cBhvr>
                                        <p:cTn id="353" dur="500"/>
                                        <p:tgtEl>
                                          <p:spTgt spid="103"/>
                                        </p:tgtEl>
                                      </p:cBhvr>
                                    </p:animEffect>
                                  </p:childTnLst>
                                </p:cTn>
                              </p:par>
                            </p:childTnLst>
                          </p:cTn>
                        </p:par>
                        <p:par>
                          <p:cTn id="354" fill="hold">
                            <p:stCondLst>
                              <p:cond delay="3500"/>
                            </p:stCondLst>
                            <p:childTnLst>
                              <p:par>
                                <p:cTn id="355" presetID="22" presetClass="entr" presetSubtype="8" fill="hold" grpId="0" nodeType="afterEffect">
                                  <p:stCondLst>
                                    <p:cond delay="0"/>
                                  </p:stCondLst>
                                  <p:childTnLst>
                                    <p:set>
                                      <p:cBhvr>
                                        <p:cTn id="356" dur="1" fill="hold">
                                          <p:stCondLst>
                                            <p:cond delay="0"/>
                                          </p:stCondLst>
                                        </p:cTn>
                                        <p:tgtEl>
                                          <p:spTgt spid="104"/>
                                        </p:tgtEl>
                                        <p:attrNameLst>
                                          <p:attrName>style.visibility</p:attrName>
                                        </p:attrNameLst>
                                      </p:cBhvr>
                                      <p:to>
                                        <p:strVal val="visible"/>
                                      </p:to>
                                    </p:set>
                                    <p:animEffect transition="in" filter="wipe(left)">
                                      <p:cBhvr>
                                        <p:cTn id="357" dur="500"/>
                                        <p:tgtEl>
                                          <p:spTgt spid="104"/>
                                        </p:tgtEl>
                                      </p:cBhvr>
                                    </p:animEffect>
                                  </p:childTnLst>
                                </p:cTn>
                              </p:par>
                              <p:par>
                                <p:cTn id="358" presetID="22" presetClass="entr" presetSubtype="8" fill="hold" grpId="0" nodeType="withEffect">
                                  <p:stCondLst>
                                    <p:cond delay="0"/>
                                  </p:stCondLst>
                                  <p:childTnLst>
                                    <p:set>
                                      <p:cBhvr>
                                        <p:cTn id="359" dur="1" fill="hold">
                                          <p:stCondLst>
                                            <p:cond delay="0"/>
                                          </p:stCondLst>
                                        </p:cTn>
                                        <p:tgtEl>
                                          <p:spTgt spid="105"/>
                                        </p:tgtEl>
                                        <p:attrNameLst>
                                          <p:attrName>style.visibility</p:attrName>
                                        </p:attrNameLst>
                                      </p:cBhvr>
                                      <p:to>
                                        <p:strVal val="visible"/>
                                      </p:to>
                                    </p:set>
                                    <p:animEffect transition="in" filter="wipe(left)">
                                      <p:cBhvr>
                                        <p:cTn id="360" dur="500"/>
                                        <p:tgtEl>
                                          <p:spTgt spid="105"/>
                                        </p:tgtEl>
                                      </p:cBhvr>
                                    </p:animEffect>
                                  </p:childTnLst>
                                </p:cTn>
                              </p:par>
                            </p:childTnLst>
                          </p:cTn>
                        </p:par>
                        <p:par>
                          <p:cTn id="361" fill="hold">
                            <p:stCondLst>
                              <p:cond delay="4000"/>
                            </p:stCondLst>
                            <p:childTnLst>
                              <p:par>
                                <p:cTn id="362" presetID="47" presetClass="entr" presetSubtype="0" fill="hold" grpId="0" nodeType="afterEffect">
                                  <p:stCondLst>
                                    <p:cond delay="0"/>
                                  </p:stCondLst>
                                  <p:childTnLst>
                                    <p:set>
                                      <p:cBhvr>
                                        <p:cTn id="363" dur="1" fill="hold">
                                          <p:stCondLst>
                                            <p:cond delay="0"/>
                                          </p:stCondLst>
                                        </p:cTn>
                                        <p:tgtEl>
                                          <p:spTgt spid="106"/>
                                        </p:tgtEl>
                                        <p:attrNameLst>
                                          <p:attrName>style.visibility</p:attrName>
                                        </p:attrNameLst>
                                      </p:cBhvr>
                                      <p:to>
                                        <p:strVal val="visible"/>
                                      </p:to>
                                    </p:set>
                                    <p:animEffect transition="in" filter="fade">
                                      <p:cBhvr>
                                        <p:cTn id="364" dur="1000"/>
                                        <p:tgtEl>
                                          <p:spTgt spid="106"/>
                                        </p:tgtEl>
                                      </p:cBhvr>
                                    </p:animEffect>
                                    <p:anim calcmode="lin" valueType="num">
                                      <p:cBhvr>
                                        <p:cTn id="365" dur="1000" fill="hold"/>
                                        <p:tgtEl>
                                          <p:spTgt spid="106"/>
                                        </p:tgtEl>
                                        <p:attrNameLst>
                                          <p:attrName>ppt_x</p:attrName>
                                        </p:attrNameLst>
                                      </p:cBhvr>
                                      <p:tavLst>
                                        <p:tav tm="0">
                                          <p:val>
                                            <p:strVal val="#ppt_x"/>
                                          </p:val>
                                        </p:tav>
                                        <p:tav tm="100000">
                                          <p:val>
                                            <p:strVal val="#ppt_x"/>
                                          </p:val>
                                        </p:tav>
                                      </p:tavLst>
                                    </p:anim>
                                    <p:anim calcmode="lin" valueType="num">
                                      <p:cBhvr>
                                        <p:cTn id="366" dur="1000" fill="hold"/>
                                        <p:tgtEl>
                                          <p:spTgt spid="106"/>
                                        </p:tgtEl>
                                        <p:attrNameLst>
                                          <p:attrName>ppt_y</p:attrName>
                                        </p:attrNameLst>
                                      </p:cBhvr>
                                      <p:tavLst>
                                        <p:tav tm="0">
                                          <p:val>
                                            <p:strVal val="#ppt_y-.1"/>
                                          </p:val>
                                        </p:tav>
                                        <p:tav tm="100000">
                                          <p:val>
                                            <p:strVal val="#ppt_y"/>
                                          </p:val>
                                        </p:tav>
                                      </p:tavLst>
                                    </p:anim>
                                  </p:childTnLst>
                                </p:cTn>
                              </p:par>
                            </p:childTnLst>
                          </p:cTn>
                        </p:par>
                        <p:par>
                          <p:cTn id="367" fill="hold">
                            <p:stCondLst>
                              <p:cond delay="5000"/>
                            </p:stCondLst>
                            <p:childTnLst>
                              <p:par>
                                <p:cTn id="368" presetID="22" presetClass="entr" presetSubtype="8" fill="hold" nodeType="afterEffect">
                                  <p:stCondLst>
                                    <p:cond delay="0"/>
                                  </p:stCondLst>
                                  <p:childTnLst>
                                    <p:set>
                                      <p:cBhvr>
                                        <p:cTn id="369" dur="1" fill="hold">
                                          <p:stCondLst>
                                            <p:cond delay="0"/>
                                          </p:stCondLst>
                                        </p:cTn>
                                        <p:tgtEl>
                                          <p:spTgt spid="107"/>
                                        </p:tgtEl>
                                        <p:attrNameLst>
                                          <p:attrName>style.visibility</p:attrName>
                                        </p:attrNameLst>
                                      </p:cBhvr>
                                      <p:to>
                                        <p:strVal val="visible"/>
                                      </p:to>
                                    </p:set>
                                    <p:animEffect transition="in" filter="wipe(left)">
                                      <p:cBhvr>
                                        <p:cTn id="370" dur="500"/>
                                        <p:tgtEl>
                                          <p:spTgt spid="107"/>
                                        </p:tgtEl>
                                      </p:cBhvr>
                                    </p:animEffect>
                                  </p:childTnLst>
                                </p:cTn>
                              </p:par>
                            </p:childTnLst>
                          </p:cTn>
                        </p:par>
                        <p:par>
                          <p:cTn id="371" fill="hold">
                            <p:stCondLst>
                              <p:cond delay="5500"/>
                            </p:stCondLst>
                            <p:childTnLst>
                              <p:par>
                                <p:cTn id="372" presetID="22" presetClass="entr" presetSubtype="8" fill="hold" grpId="0" nodeType="afterEffect">
                                  <p:stCondLst>
                                    <p:cond delay="0"/>
                                  </p:stCondLst>
                                  <p:childTnLst>
                                    <p:set>
                                      <p:cBhvr>
                                        <p:cTn id="373" dur="1" fill="hold">
                                          <p:stCondLst>
                                            <p:cond delay="0"/>
                                          </p:stCondLst>
                                        </p:cTn>
                                        <p:tgtEl>
                                          <p:spTgt spid="108"/>
                                        </p:tgtEl>
                                        <p:attrNameLst>
                                          <p:attrName>style.visibility</p:attrName>
                                        </p:attrNameLst>
                                      </p:cBhvr>
                                      <p:to>
                                        <p:strVal val="visible"/>
                                      </p:to>
                                    </p:set>
                                    <p:animEffect transition="in" filter="wipe(left)">
                                      <p:cBhvr>
                                        <p:cTn id="374" dur="500"/>
                                        <p:tgtEl>
                                          <p:spTgt spid="108"/>
                                        </p:tgtEl>
                                      </p:cBhvr>
                                    </p:animEffect>
                                  </p:childTnLst>
                                </p:cTn>
                              </p:par>
                              <p:par>
                                <p:cTn id="375" presetID="22" presetClass="entr" presetSubtype="8" fill="hold" grpId="0" nodeType="withEffect">
                                  <p:stCondLst>
                                    <p:cond delay="0"/>
                                  </p:stCondLst>
                                  <p:childTnLst>
                                    <p:set>
                                      <p:cBhvr>
                                        <p:cTn id="376" dur="1" fill="hold">
                                          <p:stCondLst>
                                            <p:cond delay="0"/>
                                          </p:stCondLst>
                                        </p:cTn>
                                        <p:tgtEl>
                                          <p:spTgt spid="109"/>
                                        </p:tgtEl>
                                        <p:attrNameLst>
                                          <p:attrName>style.visibility</p:attrName>
                                        </p:attrNameLst>
                                      </p:cBhvr>
                                      <p:to>
                                        <p:strVal val="visible"/>
                                      </p:to>
                                    </p:set>
                                    <p:animEffect transition="in" filter="wipe(left)">
                                      <p:cBhvr>
                                        <p:cTn id="377" dur="500"/>
                                        <p:tgtEl>
                                          <p:spTgt spid="109"/>
                                        </p:tgtEl>
                                      </p:cBhvr>
                                    </p:animEffect>
                                  </p:childTnLst>
                                </p:cTn>
                              </p:par>
                            </p:childTnLst>
                          </p:cTn>
                        </p:par>
                        <p:par>
                          <p:cTn id="378" fill="hold">
                            <p:stCondLst>
                              <p:cond delay="6000"/>
                            </p:stCondLst>
                            <p:childTnLst>
                              <p:par>
                                <p:cTn id="379" presetID="47" presetClass="entr" presetSubtype="0" fill="hold" grpId="0" nodeType="afterEffect">
                                  <p:stCondLst>
                                    <p:cond delay="0"/>
                                  </p:stCondLst>
                                  <p:childTnLst>
                                    <p:set>
                                      <p:cBhvr>
                                        <p:cTn id="380" dur="1" fill="hold">
                                          <p:stCondLst>
                                            <p:cond delay="0"/>
                                          </p:stCondLst>
                                        </p:cTn>
                                        <p:tgtEl>
                                          <p:spTgt spid="110"/>
                                        </p:tgtEl>
                                        <p:attrNameLst>
                                          <p:attrName>style.visibility</p:attrName>
                                        </p:attrNameLst>
                                      </p:cBhvr>
                                      <p:to>
                                        <p:strVal val="visible"/>
                                      </p:to>
                                    </p:set>
                                    <p:animEffect transition="in" filter="fade">
                                      <p:cBhvr>
                                        <p:cTn id="381" dur="1000"/>
                                        <p:tgtEl>
                                          <p:spTgt spid="110"/>
                                        </p:tgtEl>
                                      </p:cBhvr>
                                    </p:animEffect>
                                    <p:anim calcmode="lin" valueType="num">
                                      <p:cBhvr>
                                        <p:cTn id="382" dur="1000" fill="hold"/>
                                        <p:tgtEl>
                                          <p:spTgt spid="110"/>
                                        </p:tgtEl>
                                        <p:attrNameLst>
                                          <p:attrName>ppt_x</p:attrName>
                                        </p:attrNameLst>
                                      </p:cBhvr>
                                      <p:tavLst>
                                        <p:tav tm="0">
                                          <p:val>
                                            <p:strVal val="#ppt_x"/>
                                          </p:val>
                                        </p:tav>
                                        <p:tav tm="100000">
                                          <p:val>
                                            <p:strVal val="#ppt_x"/>
                                          </p:val>
                                        </p:tav>
                                      </p:tavLst>
                                    </p:anim>
                                    <p:anim calcmode="lin" valueType="num">
                                      <p:cBhvr>
                                        <p:cTn id="383" dur="1000" fill="hold"/>
                                        <p:tgtEl>
                                          <p:spTgt spid="110"/>
                                        </p:tgtEl>
                                        <p:attrNameLst>
                                          <p:attrName>ppt_y</p:attrName>
                                        </p:attrNameLst>
                                      </p:cBhvr>
                                      <p:tavLst>
                                        <p:tav tm="0">
                                          <p:val>
                                            <p:strVal val="#ppt_y-.1"/>
                                          </p:val>
                                        </p:tav>
                                        <p:tav tm="100000">
                                          <p:val>
                                            <p:strVal val="#ppt_y"/>
                                          </p:val>
                                        </p:tav>
                                      </p:tavLst>
                                    </p:anim>
                                  </p:childTnLst>
                                </p:cTn>
                              </p:par>
                            </p:childTnLst>
                          </p:cTn>
                        </p:par>
                        <p:par>
                          <p:cTn id="384" fill="hold">
                            <p:stCondLst>
                              <p:cond delay="7000"/>
                            </p:stCondLst>
                            <p:childTnLst>
                              <p:par>
                                <p:cTn id="385" presetID="22" presetClass="entr" presetSubtype="8" fill="hold" nodeType="afterEffect">
                                  <p:stCondLst>
                                    <p:cond delay="0"/>
                                  </p:stCondLst>
                                  <p:childTnLst>
                                    <p:set>
                                      <p:cBhvr>
                                        <p:cTn id="386" dur="1" fill="hold">
                                          <p:stCondLst>
                                            <p:cond delay="0"/>
                                          </p:stCondLst>
                                        </p:cTn>
                                        <p:tgtEl>
                                          <p:spTgt spid="111"/>
                                        </p:tgtEl>
                                        <p:attrNameLst>
                                          <p:attrName>style.visibility</p:attrName>
                                        </p:attrNameLst>
                                      </p:cBhvr>
                                      <p:to>
                                        <p:strVal val="visible"/>
                                      </p:to>
                                    </p:set>
                                    <p:animEffect transition="in" filter="wipe(left)">
                                      <p:cBhvr>
                                        <p:cTn id="387" dur="500"/>
                                        <p:tgtEl>
                                          <p:spTgt spid="111"/>
                                        </p:tgtEl>
                                      </p:cBhvr>
                                    </p:animEffect>
                                  </p:childTnLst>
                                </p:cTn>
                              </p:par>
                            </p:childTnLst>
                          </p:cTn>
                        </p:par>
                        <p:par>
                          <p:cTn id="388" fill="hold">
                            <p:stCondLst>
                              <p:cond delay="7500"/>
                            </p:stCondLst>
                            <p:childTnLst>
                              <p:par>
                                <p:cTn id="389" presetID="22" presetClass="entr" presetSubtype="8" fill="hold" grpId="0" nodeType="afterEffect">
                                  <p:stCondLst>
                                    <p:cond delay="0"/>
                                  </p:stCondLst>
                                  <p:childTnLst>
                                    <p:set>
                                      <p:cBhvr>
                                        <p:cTn id="390" dur="1" fill="hold">
                                          <p:stCondLst>
                                            <p:cond delay="0"/>
                                          </p:stCondLst>
                                        </p:cTn>
                                        <p:tgtEl>
                                          <p:spTgt spid="112"/>
                                        </p:tgtEl>
                                        <p:attrNameLst>
                                          <p:attrName>style.visibility</p:attrName>
                                        </p:attrNameLst>
                                      </p:cBhvr>
                                      <p:to>
                                        <p:strVal val="visible"/>
                                      </p:to>
                                    </p:set>
                                    <p:animEffect transition="in" filter="wipe(left)">
                                      <p:cBhvr>
                                        <p:cTn id="391" dur="500"/>
                                        <p:tgtEl>
                                          <p:spTgt spid="112"/>
                                        </p:tgtEl>
                                      </p:cBhvr>
                                    </p:animEffect>
                                  </p:childTnLst>
                                </p:cTn>
                              </p:par>
                              <p:par>
                                <p:cTn id="392" presetID="22" presetClass="entr" presetSubtype="8" fill="hold" grpId="0" nodeType="withEffect">
                                  <p:stCondLst>
                                    <p:cond delay="0"/>
                                  </p:stCondLst>
                                  <p:childTnLst>
                                    <p:set>
                                      <p:cBhvr>
                                        <p:cTn id="393" dur="1" fill="hold">
                                          <p:stCondLst>
                                            <p:cond delay="0"/>
                                          </p:stCondLst>
                                        </p:cTn>
                                        <p:tgtEl>
                                          <p:spTgt spid="113"/>
                                        </p:tgtEl>
                                        <p:attrNameLst>
                                          <p:attrName>style.visibility</p:attrName>
                                        </p:attrNameLst>
                                      </p:cBhvr>
                                      <p:to>
                                        <p:strVal val="visible"/>
                                      </p:to>
                                    </p:set>
                                    <p:animEffect transition="in" filter="wipe(left)">
                                      <p:cBhvr>
                                        <p:cTn id="394" dur="500"/>
                                        <p:tgtEl>
                                          <p:spTgt spid="1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43" grpId="0" animBg="1"/>
      <p:bldP spid="44" grpId="0" animBg="1"/>
      <p:bldP spid="45" grpId="0" animBg="1"/>
      <p:bldP spid="46" grpId="0" animBg="1"/>
      <p:bldP spid="47" grpId="0" animBg="1"/>
      <p:bldP spid="48" grpId="0" animBg="1"/>
      <p:bldP spid="49" grpId="0" animBg="1"/>
      <p:bldP spid="50" grpId="0" animBg="1"/>
      <p:bldP spid="51" grpId="0" animBg="1"/>
      <p:bldP spid="55" grpId="0" animBg="1"/>
      <p:bldP spid="56" grpId="0" animBg="1"/>
      <p:bldP spid="57" grpId="0" animBg="1"/>
      <p:bldP spid="58" grpId="0" animBg="1"/>
      <p:bldP spid="59" grpId="0" animBg="1"/>
      <p:bldP spid="60" grpId="0" animBg="1"/>
      <p:bldP spid="61" grpId="0" animBg="1"/>
      <p:bldP spid="62" grpId="0" animBg="1"/>
      <p:bldP spid="63" grpId="0" animBg="1"/>
      <p:bldP spid="64" grpId="0" animBg="1"/>
      <p:bldP spid="65" grpId="0" animBg="1"/>
      <p:bldP spid="66" grpId="0" animBg="1"/>
      <p:bldP spid="67" grpId="0" animBg="1"/>
      <p:bldP spid="68" grpId="0" animBg="1"/>
      <p:bldP spid="69" grpId="0" animBg="1"/>
      <p:bldP spid="70" grpId="0" animBg="1"/>
      <p:bldP spid="71" grpId="0" animBg="1"/>
      <p:bldP spid="72" grpId="0" animBg="1"/>
      <p:bldP spid="73" grpId="0" animBg="1"/>
      <p:bldP spid="74" grpId="0" animBg="1"/>
      <p:bldP spid="75" grpId="0" animBg="1"/>
      <p:bldP spid="76" grpId="0" animBg="1"/>
      <p:bldP spid="77" grpId="0" animBg="1"/>
      <p:bldP spid="78"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2" grpId="0" animBg="1"/>
      <p:bldP spid="93" grpId="0" animBg="1"/>
      <p:bldP spid="94" grpId="0" animBg="1"/>
      <p:bldP spid="95" grpId="0" animBg="1"/>
      <p:bldP spid="96" grpId="0" animBg="1"/>
      <p:bldP spid="97" grpId="0" animBg="1"/>
      <p:bldP spid="98" grpId="0" animBg="1"/>
      <p:bldP spid="99" grpId="0" animBg="1"/>
      <p:bldP spid="100" grpId="0" animBg="1"/>
      <p:bldP spid="101" grpId="0" animBg="1"/>
      <p:bldP spid="102" grpId="0" animBg="1"/>
      <p:bldP spid="104" grpId="0"/>
      <p:bldP spid="105" grpId="0"/>
      <p:bldP spid="106" grpId="0" animBg="1"/>
      <p:bldP spid="108" grpId="0"/>
      <p:bldP spid="109" grpId="0"/>
      <p:bldP spid="110" grpId="0" animBg="1"/>
      <p:bldP spid="112" grpId="0"/>
      <p:bldP spid="11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片 18" descr="图片包含 户外, 就坐, 天空&#10;&#10;已生成高可信度的说明"/>
          <p:cNvPicPr>
            <a:picLocks noChangeAspect="1"/>
          </p:cNvPicPr>
          <p:nvPr/>
        </p:nvPicPr>
        <p:blipFill rotWithShape="1">
          <a:blip r:embed="rId1" cstate="screen"/>
          <a:srcRect/>
          <a:stretch>
            <a:fillRect/>
          </a:stretch>
        </p:blipFill>
        <p:spPr>
          <a:xfrm>
            <a:off x="0" y="0"/>
            <a:ext cx="12192000" cy="6858000"/>
          </a:xfrm>
          <a:prstGeom prst="rect">
            <a:avLst/>
          </a:prstGeom>
        </p:spPr>
      </p:pic>
      <p:sp>
        <p:nvSpPr>
          <p:cNvPr id="20" name="Text Placeholder 10"/>
          <p:cNvSpPr txBox="1"/>
          <p:nvPr/>
        </p:nvSpPr>
        <p:spPr>
          <a:xfrm>
            <a:off x="826660" y="4471303"/>
            <a:ext cx="2354746" cy="4715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defRPr/>
            </a:pPr>
            <a:r>
              <a:rPr lang="en-US" altLang="zh-CN" sz="2655" dirty="0">
                <a:solidFill>
                  <a:schemeClr val="accent1"/>
                </a:solidFill>
                <a:latin typeface="Agency FB" panose="020B0503020202020204" pitchFamily="34" charset="0"/>
              </a:rPr>
              <a:t>PART 01</a:t>
            </a:r>
            <a:endParaRPr lang="zh-CN" altLang="en-US" sz="2655" dirty="0">
              <a:solidFill>
                <a:schemeClr val="accent1"/>
              </a:solidFill>
              <a:latin typeface="Agency FB" panose="020B0503020202020204" pitchFamily="34" charset="0"/>
            </a:endParaRPr>
          </a:p>
        </p:txBody>
      </p:sp>
      <p:sp>
        <p:nvSpPr>
          <p:cNvPr id="21" name="Text Placeholder 11"/>
          <p:cNvSpPr txBox="1"/>
          <p:nvPr/>
        </p:nvSpPr>
        <p:spPr>
          <a:xfrm>
            <a:off x="826661" y="4958056"/>
            <a:ext cx="2354745" cy="31412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buNone/>
            </a:pPr>
            <a:r>
              <a:rPr lang="zh-CN" altLang="en-US" sz="1515" b="1" dirty="0">
                <a:solidFill>
                  <a:schemeClr val="accent1"/>
                </a:solidFill>
                <a:latin typeface="微软雅黑" panose="020B0503020204020204" pitchFamily="34" charset="-122"/>
                <a:ea typeface="微软雅黑" panose="020B0503020204020204" pitchFamily="34" charset="-122"/>
              </a:rPr>
              <a:t>销售目标完成情况</a:t>
            </a:r>
            <a:endParaRPr lang="en-US" altLang="zh-CN" sz="1515" b="1" dirty="0">
              <a:solidFill>
                <a:schemeClr val="accent1"/>
              </a:solidFill>
              <a:latin typeface="微软雅黑" panose="020B0503020204020204" pitchFamily="34" charset="-122"/>
              <a:ea typeface="微软雅黑" panose="020B0503020204020204" pitchFamily="34" charset="-122"/>
            </a:endParaRPr>
          </a:p>
        </p:txBody>
      </p:sp>
      <p:sp>
        <p:nvSpPr>
          <p:cNvPr id="22" name="Title 9"/>
          <p:cNvSpPr txBox="1"/>
          <p:nvPr/>
        </p:nvSpPr>
        <p:spPr>
          <a:xfrm>
            <a:off x="5322632" y="481645"/>
            <a:ext cx="1362691" cy="697366"/>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fontAlgn="auto">
              <a:spcAft>
                <a:spcPts val="0"/>
              </a:spcAft>
            </a:pPr>
            <a:r>
              <a:rPr lang="zh-CN" altLang="en-US" sz="4170" dirty="0">
                <a:solidFill>
                  <a:schemeClr val="accent1"/>
                </a:solidFill>
                <a:latin typeface="微软雅黑" panose="020B0503020204020204" pitchFamily="34" charset="-122"/>
                <a:ea typeface="微软雅黑" panose="020B0503020204020204" pitchFamily="34" charset="-122"/>
                <a:cs typeface="+mn-ea"/>
                <a:sym typeface="+mn-lt"/>
              </a:rPr>
              <a:t>目录</a:t>
            </a:r>
            <a:endParaRPr lang="en-AU" sz="4170" dirty="0">
              <a:solidFill>
                <a:schemeClr val="accent1"/>
              </a:solidFill>
              <a:latin typeface="微软雅黑" panose="020B0503020204020204" pitchFamily="34" charset="-122"/>
              <a:ea typeface="微软雅黑" panose="020B0503020204020204" pitchFamily="34" charset="-122"/>
              <a:cs typeface="+mn-ea"/>
              <a:sym typeface="+mn-lt"/>
            </a:endParaRPr>
          </a:p>
        </p:txBody>
      </p:sp>
      <p:sp>
        <p:nvSpPr>
          <p:cNvPr id="23" name="Subtitle 10"/>
          <p:cNvSpPr txBox="1"/>
          <p:nvPr/>
        </p:nvSpPr>
        <p:spPr>
          <a:xfrm>
            <a:off x="5335774" y="1054216"/>
            <a:ext cx="1336408" cy="37415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altLang="zh-CN" sz="2655" dirty="0">
                <a:solidFill>
                  <a:schemeClr val="accent1"/>
                </a:solidFill>
                <a:latin typeface="Agency FB" panose="020B0503020202020204" pitchFamily="34" charset="0"/>
                <a:ea typeface="微软雅黑" panose="020B0503020204020204" pitchFamily="34" charset="-122"/>
              </a:rPr>
              <a:t>CONTENTS</a:t>
            </a:r>
            <a:endParaRPr lang="en-US" altLang="zh-CN" sz="2655" dirty="0">
              <a:solidFill>
                <a:schemeClr val="accent1"/>
              </a:solidFill>
              <a:latin typeface="Agency FB" panose="020B0503020202020204" pitchFamily="34" charset="0"/>
              <a:ea typeface="微软雅黑" panose="020B0503020204020204" pitchFamily="34" charset="-122"/>
            </a:endParaRPr>
          </a:p>
        </p:txBody>
      </p:sp>
      <p:sp>
        <p:nvSpPr>
          <p:cNvPr id="24" name="Text Placeholder 10"/>
          <p:cNvSpPr txBox="1"/>
          <p:nvPr/>
        </p:nvSpPr>
        <p:spPr>
          <a:xfrm>
            <a:off x="3555307" y="4471303"/>
            <a:ext cx="2354746" cy="471516"/>
          </a:xfrm>
          <a:prstGeom prst="rect">
            <a:avLst/>
          </a:prstGeom>
        </p:spPr>
        <p:txBody>
          <a:bodyPr vert="horz" lIns="91423" tIns="45712" rIns="91423" bIns="45712" rtlCol="0">
            <a:no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bg1">
                    <a:lumMod val="50000"/>
                  </a:schemeClr>
                </a:solidFill>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defRPr/>
            </a:pPr>
            <a:r>
              <a:rPr lang="en-US" altLang="zh-CN" sz="2655" dirty="0">
                <a:solidFill>
                  <a:schemeClr val="accent1"/>
                </a:solidFill>
                <a:latin typeface="Agency FB" panose="020B0503020202020204" pitchFamily="34" charset="0"/>
              </a:rPr>
              <a:t>PART 02</a:t>
            </a:r>
            <a:endParaRPr lang="zh-CN" altLang="en-US" sz="2655" dirty="0">
              <a:solidFill>
                <a:schemeClr val="accent1"/>
              </a:solidFill>
              <a:latin typeface="Agency FB" panose="020B0503020202020204" pitchFamily="34" charset="0"/>
            </a:endParaRPr>
          </a:p>
        </p:txBody>
      </p:sp>
      <p:sp>
        <p:nvSpPr>
          <p:cNvPr id="25" name="Text Placeholder 11"/>
          <p:cNvSpPr txBox="1"/>
          <p:nvPr/>
        </p:nvSpPr>
        <p:spPr>
          <a:xfrm>
            <a:off x="3555306" y="4958056"/>
            <a:ext cx="2354745" cy="314121"/>
          </a:xfrm>
          <a:prstGeom prst="rect">
            <a:avLst/>
          </a:prstGeom>
        </p:spPr>
        <p:txBody>
          <a:bodyPr vert="horz" lIns="91423" tIns="45712" rIns="91423" bIns="45712" rtlCol="0">
            <a:normAutofit/>
          </a:bodyPr>
          <a:lstStyle>
            <a:lvl1pPr marL="0" indent="0" algn="l" defTabSz="914400" rtl="0" eaLnBrk="1" latinLnBrk="0" hangingPunct="1">
              <a:lnSpc>
                <a:spcPct val="90000"/>
              </a:lnSpc>
              <a:spcBef>
                <a:spcPts val="1000"/>
              </a:spcBef>
              <a:buFont typeface="Arial" panose="020B0604020202020204" pitchFamily="34" charset="0"/>
              <a:buNone/>
              <a:defRPr sz="1400" kern="1200">
                <a:solidFill>
                  <a:schemeClr val="bg1">
                    <a:lumMod val="50000"/>
                  </a:schemeClr>
                </a:solidFill>
                <a:latin typeface="Lato Light" panose="020F0302020204030203" pitchFamily="34"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515" b="1" dirty="0">
                <a:solidFill>
                  <a:schemeClr val="accent1"/>
                </a:solidFill>
                <a:latin typeface="微软雅黑" panose="020B0503020204020204" pitchFamily="34" charset="-122"/>
                <a:ea typeface="微软雅黑" panose="020B0503020204020204" pitchFamily="34" charset="-122"/>
              </a:rPr>
              <a:t>目前存在的问题</a:t>
            </a:r>
            <a:endParaRPr lang="en-US" altLang="zh-CN" sz="1515" b="1" dirty="0">
              <a:solidFill>
                <a:schemeClr val="accent1"/>
              </a:solidFill>
              <a:latin typeface="微软雅黑" panose="020B0503020204020204" pitchFamily="34" charset="-122"/>
              <a:ea typeface="微软雅黑" panose="020B0503020204020204" pitchFamily="34" charset="-122"/>
            </a:endParaRPr>
          </a:p>
        </p:txBody>
      </p:sp>
      <p:sp>
        <p:nvSpPr>
          <p:cNvPr id="26" name="Text Placeholder 10"/>
          <p:cNvSpPr txBox="1"/>
          <p:nvPr/>
        </p:nvSpPr>
        <p:spPr>
          <a:xfrm>
            <a:off x="6283952" y="4471303"/>
            <a:ext cx="2354746" cy="471516"/>
          </a:xfrm>
          <a:prstGeom prst="rect">
            <a:avLst/>
          </a:prstGeom>
        </p:spPr>
        <p:txBody>
          <a:bodyPr vert="horz" lIns="91423" tIns="45712" rIns="91423" bIns="45712" rtlCol="0">
            <a:no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bg1">
                    <a:lumMod val="50000"/>
                  </a:schemeClr>
                </a:solidFill>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defRPr/>
            </a:pPr>
            <a:r>
              <a:rPr lang="en-US" altLang="zh-CN" sz="2655" dirty="0">
                <a:solidFill>
                  <a:schemeClr val="accent1"/>
                </a:solidFill>
                <a:latin typeface="Agency FB" panose="020B0503020202020204" pitchFamily="34" charset="0"/>
              </a:rPr>
              <a:t>PART 03</a:t>
            </a:r>
            <a:endParaRPr lang="zh-CN" altLang="en-US" sz="2655" dirty="0">
              <a:solidFill>
                <a:schemeClr val="accent1"/>
              </a:solidFill>
              <a:latin typeface="Agency FB" panose="020B0503020202020204" pitchFamily="34" charset="0"/>
            </a:endParaRPr>
          </a:p>
        </p:txBody>
      </p:sp>
      <p:sp>
        <p:nvSpPr>
          <p:cNvPr id="27" name="Text Placeholder 11"/>
          <p:cNvSpPr txBox="1"/>
          <p:nvPr/>
        </p:nvSpPr>
        <p:spPr>
          <a:xfrm>
            <a:off x="6283951" y="4958056"/>
            <a:ext cx="2354745" cy="314121"/>
          </a:xfrm>
          <a:prstGeom prst="rect">
            <a:avLst/>
          </a:prstGeom>
        </p:spPr>
        <p:txBody>
          <a:bodyPr vert="horz" lIns="91423" tIns="45712" rIns="91423" bIns="45712" rtlCol="0">
            <a:noAutofit/>
          </a:bodyPr>
          <a:lstStyle>
            <a:lvl1pPr marL="0" indent="0" algn="l" defTabSz="914400" rtl="0" eaLnBrk="1" latinLnBrk="0" hangingPunct="1">
              <a:lnSpc>
                <a:spcPct val="90000"/>
              </a:lnSpc>
              <a:spcBef>
                <a:spcPts val="1000"/>
              </a:spcBef>
              <a:buFont typeface="Arial" panose="020B0604020202020204" pitchFamily="34" charset="0"/>
              <a:buNone/>
              <a:defRPr sz="1400" kern="1200">
                <a:solidFill>
                  <a:schemeClr val="bg1">
                    <a:lumMod val="50000"/>
                  </a:schemeClr>
                </a:solidFill>
                <a:latin typeface="Lato Light" panose="020F0302020204030203" pitchFamily="34"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515" b="1" dirty="0">
                <a:solidFill>
                  <a:schemeClr val="accent1"/>
                </a:solidFill>
                <a:latin typeface="微软雅黑" panose="020B0503020204020204" pitchFamily="34" charset="-122"/>
                <a:ea typeface="微软雅黑" panose="020B0503020204020204" pitchFamily="34" charset="-122"/>
              </a:rPr>
              <a:t>解决问题的措施</a:t>
            </a:r>
            <a:endParaRPr lang="en-US" altLang="zh-CN" sz="1515" b="1" dirty="0">
              <a:solidFill>
                <a:schemeClr val="accent1"/>
              </a:solidFill>
              <a:latin typeface="微软雅黑" panose="020B0503020204020204" pitchFamily="34" charset="-122"/>
              <a:ea typeface="微软雅黑" panose="020B0503020204020204" pitchFamily="34" charset="-122"/>
            </a:endParaRPr>
          </a:p>
        </p:txBody>
      </p:sp>
      <p:sp>
        <p:nvSpPr>
          <p:cNvPr id="28" name="Text Placeholder 10"/>
          <p:cNvSpPr txBox="1"/>
          <p:nvPr/>
        </p:nvSpPr>
        <p:spPr>
          <a:xfrm>
            <a:off x="9012597" y="4471303"/>
            <a:ext cx="2354746" cy="471516"/>
          </a:xfrm>
          <a:prstGeom prst="rect">
            <a:avLst/>
          </a:prstGeom>
        </p:spPr>
        <p:txBody>
          <a:bodyPr vert="horz" lIns="91423" tIns="45712" rIns="91423" bIns="45712" rtlCol="0">
            <a:no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bg1">
                    <a:lumMod val="50000"/>
                  </a:schemeClr>
                </a:solidFill>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defRPr/>
            </a:pPr>
            <a:r>
              <a:rPr lang="en-US" altLang="zh-CN" sz="2655" dirty="0">
                <a:solidFill>
                  <a:schemeClr val="accent1"/>
                </a:solidFill>
                <a:latin typeface="Agency FB" panose="020B0503020202020204" pitchFamily="34" charset="0"/>
              </a:rPr>
              <a:t>PART 04</a:t>
            </a:r>
            <a:endParaRPr lang="zh-CN" altLang="en-US" sz="2655" dirty="0">
              <a:solidFill>
                <a:schemeClr val="accent1"/>
              </a:solidFill>
              <a:latin typeface="Agency FB" panose="020B0503020202020204" pitchFamily="34" charset="0"/>
            </a:endParaRPr>
          </a:p>
        </p:txBody>
      </p:sp>
      <p:sp>
        <p:nvSpPr>
          <p:cNvPr id="29" name="Text Placeholder 11"/>
          <p:cNvSpPr txBox="1"/>
          <p:nvPr/>
        </p:nvSpPr>
        <p:spPr>
          <a:xfrm>
            <a:off x="9012597" y="4958056"/>
            <a:ext cx="2354745" cy="314121"/>
          </a:xfrm>
          <a:prstGeom prst="rect">
            <a:avLst/>
          </a:prstGeom>
        </p:spPr>
        <p:txBody>
          <a:bodyPr vert="horz" lIns="91423" tIns="45712" rIns="91423" bIns="45712" rtlCol="0">
            <a:normAutofit/>
          </a:bodyPr>
          <a:lstStyle>
            <a:lvl1pPr marL="0" indent="0" algn="l" defTabSz="914400" rtl="0" eaLnBrk="1" latinLnBrk="0" hangingPunct="1">
              <a:lnSpc>
                <a:spcPct val="90000"/>
              </a:lnSpc>
              <a:spcBef>
                <a:spcPts val="1000"/>
              </a:spcBef>
              <a:buFont typeface="Arial" panose="020B0604020202020204" pitchFamily="34" charset="0"/>
              <a:buNone/>
              <a:defRPr sz="1400" kern="1200">
                <a:solidFill>
                  <a:schemeClr val="bg1">
                    <a:lumMod val="50000"/>
                  </a:schemeClr>
                </a:solidFill>
                <a:latin typeface="Lato Light" panose="020F0302020204030203" pitchFamily="34"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515" b="1" dirty="0">
                <a:solidFill>
                  <a:schemeClr val="accent1"/>
                </a:solidFill>
                <a:latin typeface="微软雅黑" panose="020B0503020204020204" pitchFamily="34" charset="-122"/>
                <a:ea typeface="微软雅黑" panose="020B0503020204020204" pitchFamily="34" charset="-122"/>
              </a:rPr>
              <a:t>下月销售计划制定</a:t>
            </a:r>
            <a:endParaRPr lang="en-US" altLang="zh-CN" sz="1515" b="1" dirty="0">
              <a:solidFill>
                <a:schemeClr val="accent1"/>
              </a:solidFill>
              <a:latin typeface="微软雅黑" panose="020B0503020204020204" pitchFamily="34" charset="-122"/>
              <a:ea typeface="微软雅黑" panose="020B0503020204020204" pitchFamily="34" charset="-122"/>
            </a:endParaRPr>
          </a:p>
        </p:txBody>
      </p:sp>
      <p:sp>
        <p:nvSpPr>
          <p:cNvPr id="30" name="Oval 25"/>
          <p:cNvSpPr/>
          <p:nvPr/>
        </p:nvSpPr>
        <p:spPr>
          <a:xfrm>
            <a:off x="1228033" y="2640039"/>
            <a:ext cx="1551997" cy="155199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7200" dirty="0">
                <a:latin typeface="Agency FB" panose="020B0503020202020204" pitchFamily="34" charset="0"/>
                <a:cs typeface="Arial" panose="020B0604020202020204" pitchFamily="34" charset="0"/>
                <a:sym typeface="+mn-lt"/>
              </a:rPr>
              <a:t>01</a:t>
            </a:r>
            <a:endParaRPr lang="en-AU" sz="7200" dirty="0">
              <a:latin typeface="Agency FB" panose="020B0503020202020204" pitchFamily="34" charset="0"/>
              <a:cs typeface="Arial" panose="020B0604020202020204" pitchFamily="34" charset="0"/>
              <a:sym typeface="+mn-lt"/>
            </a:endParaRPr>
          </a:p>
        </p:txBody>
      </p:sp>
      <p:grpSp>
        <p:nvGrpSpPr>
          <p:cNvPr id="31" name="Group 42"/>
          <p:cNvGrpSpPr/>
          <p:nvPr/>
        </p:nvGrpSpPr>
        <p:grpSpPr>
          <a:xfrm>
            <a:off x="3956679" y="2640039"/>
            <a:ext cx="1551997" cy="1551997"/>
            <a:chOff x="3956297" y="2639898"/>
            <a:chExt cx="1552274" cy="1552274"/>
          </a:xfrm>
          <a:solidFill>
            <a:srgbClr val="1CB7F1"/>
          </a:solidFill>
        </p:grpSpPr>
        <p:sp>
          <p:nvSpPr>
            <p:cNvPr id="32" name="Oval 26"/>
            <p:cNvSpPr/>
            <p:nvPr/>
          </p:nvSpPr>
          <p:spPr>
            <a:xfrm>
              <a:off x="3956297" y="2639898"/>
              <a:ext cx="1552274" cy="155227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7200" dirty="0">
                  <a:latin typeface="Agency FB" panose="020B0503020202020204" pitchFamily="34" charset="0"/>
                  <a:cs typeface="Arial" panose="020B0604020202020204" pitchFamily="34" charset="0"/>
                  <a:sym typeface="+mn-lt"/>
                </a:rPr>
                <a:t>02</a:t>
              </a:r>
              <a:endParaRPr lang="en-AU" sz="7200" dirty="0">
                <a:latin typeface="Agency FB" panose="020B0503020202020204" pitchFamily="34" charset="0"/>
                <a:cs typeface="Arial" panose="020B0604020202020204" pitchFamily="34" charset="0"/>
                <a:sym typeface="+mn-lt"/>
              </a:endParaRPr>
            </a:p>
          </p:txBody>
        </p:sp>
        <p:sp>
          <p:nvSpPr>
            <p:cNvPr id="33" name="Freeform 6"/>
            <p:cNvSpPr/>
            <p:nvPr/>
          </p:nvSpPr>
          <p:spPr bwMode="auto">
            <a:xfrm>
              <a:off x="4874627" y="3277303"/>
              <a:ext cx="48760" cy="100230"/>
            </a:xfrm>
            <a:custGeom>
              <a:avLst/>
              <a:gdLst>
                <a:gd name="T0" fmla="*/ 18 w 18"/>
                <a:gd name="T1" fmla="*/ 37 h 37"/>
                <a:gd name="T2" fmla="*/ 18 w 18"/>
                <a:gd name="T3" fmla="*/ 0 h 37"/>
                <a:gd name="T4" fmla="*/ 0 w 18"/>
                <a:gd name="T5" fmla="*/ 0 h 37"/>
                <a:gd name="T6" fmla="*/ 0 w 18"/>
                <a:gd name="T7" fmla="*/ 21 h 37"/>
                <a:gd name="T8" fmla="*/ 18 w 18"/>
                <a:gd name="T9" fmla="*/ 37 h 37"/>
              </a:gdLst>
              <a:ahLst/>
              <a:cxnLst>
                <a:cxn ang="0">
                  <a:pos x="T0" y="T1"/>
                </a:cxn>
                <a:cxn ang="0">
                  <a:pos x="T2" y="T3"/>
                </a:cxn>
                <a:cxn ang="0">
                  <a:pos x="T4" y="T5"/>
                </a:cxn>
                <a:cxn ang="0">
                  <a:pos x="T6" y="T7"/>
                </a:cxn>
                <a:cxn ang="0">
                  <a:pos x="T8" y="T9"/>
                </a:cxn>
              </a:cxnLst>
              <a:rect l="0" t="0" r="r" b="b"/>
              <a:pathLst>
                <a:path w="18" h="37">
                  <a:moveTo>
                    <a:pt x="18" y="37"/>
                  </a:moveTo>
                  <a:lnTo>
                    <a:pt x="18" y="0"/>
                  </a:lnTo>
                  <a:lnTo>
                    <a:pt x="0" y="0"/>
                  </a:lnTo>
                  <a:lnTo>
                    <a:pt x="0" y="21"/>
                  </a:lnTo>
                  <a:lnTo>
                    <a:pt x="18" y="37"/>
                  </a:lnTo>
                  <a:close/>
                </a:path>
              </a:pathLst>
            </a:custGeom>
            <a:noFill/>
            <a:ln>
              <a:noFill/>
            </a:ln>
            <a:extLst>
              <a:ext uri="{91240B29-F687-4F45-9708-019B960494DF}">
                <a14:hiddenLine xmlns:a14="http://schemas.microsoft.com/office/drawing/2010/main" w="9525">
                  <a:solidFill>
                    <a:srgbClr val="000000"/>
                  </a:solidFill>
                  <a:round/>
                </a14:hiddenLine>
              </a:ext>
            </a:extLst>
          </p:spPr>
          <p:txBody>
            <a:bodyPr vert="horz" wrap="square" lIns="121898" tIns="60949" rIns="121898" bIns="60949" numCol="1" anchor="t" anchorCtr="0" compatLnSpc="1"/>
            <a:lstStyle/>
            <a:p>
              <a:endParaRPr lang="en-US" sz="7200" dirty="0">
                <a:latin typeface="Agency FB" panose="020B0503020202020204" pitchFamily="34" charset="0"/>
                <a:cs typeface="Arial" panose="020B0604020202020204" pitchFamily="34" charset="0"/>
                <a:sym typeface="+mn-lt"/>
              </a:endParaRPr>
            </a:p>
          </p:txBody>
        </p:sp>
      </p:grpSp>
      <p:sp>
        <p:nvSpPr>
          <p:cNvPr id="34" name="Oval 27"/>
          <p:cNvSpPr/>
          <p:nvPr/>
        </p:nvSpPr>
        <p:spPr>
          <a:xfrm>
            <a:off x="6685323" y="2640039"/>
            <a:ext cx="1551997" cy="155199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7200" dirty="0">
                <a:latin typeface="Agency FB" panose="020B0503020202020204" pitchFamily="34" charset="0"/>
                <a:cs typeface="Arial" panose="020B0604020202020204" pitchFamily="34" charset="0"/>
                <a:sym typeface="+mn-lt"/>
              </a:rPr>
              <a:t>03</a:t>
            </a:r>
            <a:endParaRPr lang="en-AU" sz="7200" dirty="0">
              <a:latin typeface="Agency FB" panose="020B0503020202020204" pitchFamily="34" charset="0"/>
              <a:cs typeface="Arial" panose="020B0604020202020204" pitchFamily="34" charset="0"/>
              <a:sym typeface="+mn-lt"/>
            </a:endParaRPr>
          </a:p>
        </p:txBody>
      </p:sp>
      <p:sp>
        <p:nvSpPr>
          <p:cNvPr id="35" name="Oval 28"/>
          <p:cNvSpPr/>
          <p:nvPr/>
        </p:nvSpPr>
        <p:spPr>
          <a:xfrm>
            <a:off x="9413970" y="2640039"/>
            <a:ext cx="1551997" cy="155199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7200" dirty="0">
                <a:latin typeface="Agency FB" panose="020B0503020202020204" pitchFamily="34" charset="0"/>
                <a:cs typeface="Arial" panose="020B0604020202020204" pitchFamily="34" charset="0"/>
                <a:sym typeface="+mn-lt"/>
              </a:rPr>
              <a:t>04</a:t>
            </a:r>
            <a:endParaRPr lang="en-AU" sz="7200" dirty="0">
              <a:latin typeface="Agency FB" panose="020B0503020202020204" pitchFamily="34" charset="0"/>
              <a:cs typeface="Arial" panose="020B0604020202020204" pitchFamily="34" charset="0"/>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900" advClick="0" advTm="5000">
        <p14:warp dir="in"/>
      </p:transition>
    </mc:Choice>
    <mc:Fallback>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3">
                                            <p:txEl>
                                              <p:pRg st="0" end="0"/>
                                            </p:txEl>
                                          </p:spTgt>
                                        </p:tgtEl>
                                        <p:attrNameLst>
                                          <p:attrName>style.visibility</p:attrName>
                                        </p:attrNameLst>
                                      </p:cBhvr>
                                      <p:to>
                                        <p:strVal val="visible"/>
                                      </p:to>
                                    </p:set>
                                    <p:animEffect transition="in" filter="fade">
                                      <p:cBhvr>
                                        <p:cTn id="11" dur="500"/>
                                        <p:tgtEl>
                                          <p:spTgt spid="23">
                                            <p:txEl>
                                              <p:pRg st="0" end="0"/>
                                            </p:txEl>
                                          </p:spTgt>
                                        </p:tgtEl>
                                      </p:cBhvr>
                                    </p:animEffect>
                                  </p:childTnLst>
                                </p:cTn>
                              </p:par>
                            </p:childTnLst>
                          </p:cTn>
                        </p:par>
                        <p:par>
                          <p:cTn id="12" fill="hold">
                            <p:stCondLst>
                              <p:cond delay="1000"/>
                            </p:stCondLst>
                            <p:childTnLst>
                              <p:par>
                                <p:cTn id="13" presetID="31" presetClass="entr" presetSubtype="0" fill="hold" nodeType="after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p:cTn id="15" dur="1000" fill="hold"/>
                                        <p:tgtEl>
                                          <p:spTgt spid="31"/>
                                        </p:tgtEl>
                                        <p:attrNameLst>
                                          <p:attrName>ppt_w</p:attrName>
                                        </p:attrNameLst>
                                      </p:cBhvr>
                                      <p:tavLst>
                                        <p:tav tm="0">
                                          <p:val>
                                            <p:fltVal val="0"/>
                                          </p:val>
                                        </p:tav>
                                        <p:tav tm="100000">
                                          <p:val>
                                            <p:strVal val="#ppt_w"/>
                                          </p:val>
                                        </p:tav>
                                      </p:tavLst>
                                    </p:anim>
                                    <p:anim calcmode="lin" valueType="num">
                                      <p:cBhvr>
                                        <p:cTn id="16" dur="1000" fill="hold"/>
                                        <p:tgtEl>
                                          <p:spTgt spid="31"/>
                                        </p:tgtEl>
                                        <p:attrNameLst>
                                          <p:attrName>ppt_h</p:attrName>
                                        </p:attrNameLst>
                                      </p:cBhvr>
                                      <p:tavLst>
                                        <p:tav tm="0">
                                          <p:val>
                                            <p:fltVal val="0"/>
                                          </p:val>
                                        </p:tav>
                                        <p:tav tm="100000">
                                          <p:val>
                                            <p:strVal val="#ppt_h"/>
                                          </p:val>
                                        </p:tav>
                                      </p:tavLst>
                                    </p:anim>
                                    <p:anim calcmode="lin" valueType="num">
                                      <p:cBhvr>
                                        <p:cTn id="17" dur="1000" fill="hold"/>
                                        <p:tgtEl>
                                          <p:spTgt spid="31"/>
                                        </p:tgtEl>
                                        <p:attrNameLst>
                                          <p:attrName>style.rotation</p:attrName>
                                        </p:attrNameLst>
                                      </p:cBhvr>
                                      <p:tavLst>
                                        <p:tav tm="0">
                                          <p:val>
                                            <p:fltVal val="90"/>
                                          </p:val>
                                        </p:tav>
                                        <p:tav tm="100000">
                                          <p:val>
                                            <p:fltVal val="0"/>
                                          </p:val>
                                        </p:tav>
                                      </p:tavLst>
                                    </p:anim>
                                    <p:animEffect transition="in" filter="fade">
                                      <p:cBhvr>
                                        <p:cTn id="18" dur="1000"/>
                                        <p:tgtEl>
                                          <p:spTgt spid="31"/>
                                        </p:tgtEl>
                                      </p:cBhvr>
                                    </p:animEffect>
                                  </p:childTnLst>
                                </p:cTn>
                              </p:par>
                              <p:par>
                                <p:cTn id="19" presetID="31" presetClass="entr" presetSubtype="0" fill="hold" grpId="0" nodeType="withEffect">
                                  <p:stCondLst>
                                    <p:cond delay="0"/>
                                  </p:stCondLst>
                                  <p:childTnLst>
                                    <p:set>
                                      <p:cBhvr>
                                        <p:cTn id="20" dur="1" fill="hold">
                                          <p:stCondLst>
                                            <p:cond delay="0"/>
                                          </p:stCondLst>
                                        </p:cTn>
                                        <p:tgtEl>
                                          <p:spTgt spid="30"/>
                                        </p:tgtEl>
                                        <p:attrNameLst>
                                          <p:attrName>style.visibility</p:attrName>
                                        </p:attrNameLst>
                                      </p:cBhvr>
                                      <p:to>
                                        <p:strVal val="visible"/>
                                      </p:to>
                                    </p:set>
                                    <p:anim calcmode="lin" valueType="num">
                                      <p:cBhvr>
                                        <p:cTn id="21" dur="1000" fill="hold"/>
                                        <p:tgtEl>
                                          <p:spTgt spid="30"/>
                                        </p:tgtEl>
                                        <p:attrNameLst>
                                          <p:attrName>ppt_w</p:attrName>
                                        </p:attrNameLst>
                                      </p:cBhvr>
                                      <p:tavLst>
                                        <p:tav tm="0">
                                          <p:val>
                                            <p:fltVal val="0"/>
                                          </p:val>
                                        </p:tav>
                                        <p:tav tm="100000">
                                          <p:val>
                                            <p:strVal val="#ppt_w"/>
                                          </p:val>
                                        </p:tav>
                                      </p:tavLst>
                                    </p:anim>
                                    <p:anim calcmode="lin" valueType="num">
                                      <p:cBhvr>
                                        <p:cTn id="22" dur="1000" fill="hold"/>
                                        <p:tgtEl>
                                          <p:spTgt spid="30"/>
                                        </p:tgtEl>
                                        <p:attrNameLst>
                                          <p:attrName>ppt_h</p:attrName>
                                        </p:attrNameLst>
                                      </p:cBhvr>
                                      <p:tavLst>
                                        <p:tav tm="0">
                                          <p:val>
                                            <p:fltVal val="0"/>
                                          </p:val>
                                        </p:tav>
                                        <p:tav tm="100000">
                                          <p:val>
                                            <p:strVal val="#ppt_h"/>
                                          </p:val>
                                        </p:tav>
                                      </p:tavLst>
                                    </p:anim>
                                    <p:anim calcmode="lin" valueType="num">
                                      <p:cBhvr>
                                        <p:cTn id="23" dur="1000" fill="hold"/>
                                        <p:tgtEl>
                                          <p:spTgt spid="30"/>
                                        </p:tgtEl>
                                        <p:attrNameLst>
                                          <p:attrName>style.rotation</p:attrName>
                                        </p:attrNameLst>
                                      </p:cBhvr>
                                      <p:tavLst>
                                        <p:tav tm="0">
                                          <p:val>
                                            <p:fltVal val="90"/>
                                          </p:val>
                                        </p:tav>
                                        <p:tav tm="100000">
                                          <p:val>
                                            <p:fltVal val="0"/>
                                          </p:val>
                                        </p:tav>
                                      </p:tavLst>
                                    </p:anim>
                                    <p:animEffect transition="in" filter="fade">
                                      <p:cBhvr>
                                        <p:cTn id="24" dur="1000"/>
                                        <p:tgtEl>
                                          <p:spTgt spid="30"/>
                                        </p:tgtEl>
                                      </p:cBhvr>
                                    </p:animEffect>
                                  </p:childTnLst>
                                </p:cTn>
                              </p:par>
                              <p:par>
                                <p:cTn id="25" presetID="31" presetClass="entr" presetSubtype="0" fill="hold" grpId="0" nodeType="withEffect">
                                  <p:stCondLst>
                                    <p:cond delay="0"/>
                                  </p:stCondLst>
                                  <p:childTnLst>
                                    <p:set>
                                      <p:cBhvr>
                                        <p:cTn id="26" dur="1" fill="hold">
                                          <p:stCondLst>
                                            <p:cond delay="0"/>
                                          </p:stCondLst>
                                        </p:cTn>
                                        <p:tgtEl>
                                          <p:spTgt spid="34"/>
                                        </p:tgtEl>
                                        <p:attrNameLst>
                                          <p:attrName>style.visibility</p:attrName>
                                        </p:attrNameLst>
                                      </p:cBhvr>
                                      <p:to>
                                        <p:strVal val="visible"/>
                                      </p:to>
                                    </p:set>
                                    <p:anim calcmode="lin" valueType="num">
                                      <p:cBhvr>
                                        <p:cTn id="27" dur="1000" fill="hold"/>
                                        <p:tgtEl>
                                          <p:spTgt spid="34"/>
                                        </p:tgtEl>
                                        <p:attrNameLst>
                                          <p:attrName>ppt_w</p:attrName>
                                        </p:attrNameLst>
                                      </p:cBhvr>
                                      <p:tavLst>
                                        <p:tav tm="0">
                                          <p:val>
                                            <p:fltVal val="0"/>
                                          </p:val>
                                        </p:tav>
                                        <p:tav tm="100000">
                                          <p:val>
                                            <p:strVal val="#ppt_w"/>
                                          </p:val>
                                        </p:tav>
                                      </p:tavLst>
                                    </p:anim>
                                    <p:anim calcmode="lin" valueType="num">
                                      <p:cBhvr>
                                        <p:cTn id="28" dur="1000" fill="hold"/>
                                        <p:tgtEl>
                                          <p:spTgt spid="34"/>
                                        </p:tgtEl>
                                        <p:attrNameLst>
                                          <p:attrName>ppt_h</p:attrName>
                                        </p:attrNameLst>
                                      </p:cBhvr>
                                      <p:tavLst>
                                        <p:tav tm="0">
                                          <p:val>
                                            <p:fltVal val="0"/>
                                          </p:val>
                                        </p:tav>
                                        <p:tav tm="100000">
                                          <p:val>
                                            <p:strVal val="#ppt_h"/>
                                          </p:val>
                                        </p:tav>
                                      </p:tavLst>
                                    </p:anim>
                                    <p:anim calcmode="lin" valueType="num">
                                      <p:cBhvr>
                                        <p:cTn id="29" dur="1000" fill="hold"/>
                                        <p:tgtEl>
                                          <p:spTgt spid="34"/>
                                        </p:tgtEl>
                                        <p:attrNameLst>
                                          <p:attrName>style.rotation</p:attrName>
                                        </p:attrNameLst>
                                      </p:cBhvr>
                                      <p:tavLst>
                                        <p:tav tm="0">
                                          <p:val>
                                            <p:fltVal val="90"/>
                                          </p:val>
                                        </p:tav>
                                        <p:tav tm="100000">
                                          <p:val>
                                            <p:fltVal val="0"/>
                                          </p:val>
                                        </p:tav>
                                      </p:tavLst>
                                    </p:anim>
                                    <p:animEffect transition="in" filter="fade">
                                      <p:cBhvr>
                                        <p:cTn id="30" dur="1000"/>
                                        <p:tgtEl>
                                          <p:spTgt spid="34"/>
                                        </p:tgtEl>
                                      </p:cBhvr>
                                    </p:animEffect>
                                  </p:childTnLst>
                                </p:cTn>
                              </p:par>
                              <p:par>
                                <p:cTn id="31" presetID="31" presetClass="entr" presetSubtype="0" fill="hold" grpId="0" nodeType="withEffect">
                                  <p:stCondLst>
                                    <p:cond delay="0"/>
                                  </p:stCondLst>
                                  <p:childTnLst>
                                    <p:set>
                                      <p:cBhvr>
                                        <p:cTn id="32" dur="1" fill="hold">
                                          <p:stCondLst>
                                            <p:cond delay="0"/>
                                          </p:stCondLst>
                                        </p:cTn>
                                        <p:tgtEl>
                                          <p:spTgt spid="35"/>
                                        </p:tgtEl>
                                        <p:attrNameLst>
                                          <p:attrName>style.visibility</p:attrName>
                                        </p:attrNameLst>
                                      </p:cBhvr>
                                      <p:to>
                                        <p:strVal val="visible"/>
                                      </p:to>
                                    </p:set>
                                    <p:anim calcmode="lin" valueType="num">
                                      <p:cBhvr>
                                        <p:cTn id="33" dur="1000" fill="hold"/>
                                        <p:tgtEl>
                                          <p:spTgt spid="35"/>
                                        </p:tgtEl>
                                        <p:attrNameLst>
                                          <p:attrName>ppt_w</p:attrName>
                                        </p:attrNameLst>
                                      </p:cBhvr>
                                      <p:tavLst>
                                        <p:tav tm="0">
                                          <p:val>
                                            <p:fltVal val="0"/>
                                          </p:val>
                                        </p:tav>
                                        <p:tav tm="100000">
                                          <p:val>
                                            <p:strVal val="#ppt_w"/>
                                          </p:val>
                                        </p:tav>
                                      </p:tavLst>
                                    </p:anim>
                                    <p:anim calcmode="lin" valueType="num">
                                      <p:cBhvr>
                                        <p:cTn id="34" dur="1000" fill="hold"/>
                                        <p:tgtEl>
                                          <p:spTgt spid="35"/>
                                        </p:tgtEl>
                                        <p:attrNameLst>
                                          <p:attrName>ppt_h</p:attrName>
                                        </p:attrNameLst>
                                      </p:cBhvr>
                                      <p:tavLst>
                                        <p:tav tm="0">
                                          <p:val>
                                            <p:fltVal val="0"/>
                                          </p:val>
                                        </p:tav>
                                        <p:tav tm="100000">
                                          <p:val>
                                            <p:strVal val="#ppt_h"/>
                                          </p:val>
                                        </p:tav>
                                      </p:tavLst>
                                    </p:anim>
                                    <p:anim calcmode="lin" valueType="num">
                                      <p:cBhvr>
                                        <p:cTn id="35" dur="1000" fill="hold"/>
                                        <p:tgtEl>
                                          <p:spTgt spid="35"/>
                                        </p:tgtEl>
                                        <p:attrNameLst>
                                          <p:attrName>style.rotation</p:attrName>
                                        </p:attrNameLst>
                                      </p:cBhvr>
                                      <p:tavLst>
                                        <p:tav tm="0">
                                          <p:val>
                                            <p:fltVal val="90"/>
                                          </p:val>
                                        </p:tav>
                                        <p:tav tm="100000">
                                          <p:val>
                                            <p:fltVal val="0"/>
                                          </p:val>
                                        </p:tav>
                                      </p:tavLst>
                                    </p:anim>
                                    <p:animEffect transition="in" filter="fade">
                                      <p:cBhvr>
                                        <p:cTn id="36" dur="1000"/>
                                        <p:tgtEl>
                                          <p:spTgt spid="35"/>
                                        </p:tgtEl>
                                      </p:cBhvr>
                                    </p:animEffect>
                                  </p:childTnLst>
                                </p:cTn>
                              </p:par>
                            </p:childTnLst>
                          </p:cTn>
                        </p:par>
                        <p:par>
                          <p:cTn id="37" fill="hold">
                            <p:stCondLst>
                              <p:cond delay="2000"/>
                            </p:stCondLst>
                            <p:childTnLst>
                              <p:par>
                                <p:cTn id="38" presetID="10" presetClass="entr" presetSubtype="0" fill="hold" grpId="0" nodeType="afterEffect">
                                  <p:stCondLst>
                                    <p:cond delay="0"/>
                                  </p:stCondLst>
                                  <p:childTnLst>
                                    <p:set>
                                      <p:cBhvr>
                                        <p:cTn id="39" dur="1" fill="hold">
                                          <p:stCondLst>
                                            <p:cond delay="0"/>
                                          </p:stCondLst>
                                        </p:cTn>
                                        <p:tgtEl>
                                          <p:spTgt spid="20">
                                            <p:txEl>
                                              <p:pRg st="0" end="0"/>
                                            </p:txEl>
                                          </p:spTgt>
                                        </p:tgtEl>
                                        <p:attrNameLst>
                                          <p:attrName>style.visibility</p:attrName>
                                        </p:attrNameLst>
                                      </p:cBhvr>
                                      <p:to>
                                        <p:strVal val="visible"/>
                                      </p:to>
                                    </p:set>
                                    <p:animEffect transition="in" filter="fade">
                                      <p:cBhvr>
                                        <p:cTn id="40" dur="500"/>
                                        <p:tgtEl>
                                          <p:spTgt spid="20">
                                            <p:txEl>
                                              <p:pRg st="0" end="0"/>
                                            </p:txEl>
                                          </p:spTgt>
                                        </p:tgtEl>
                                      </p:cBhvr>
                                    </p:animEffect>
                                  </p:childTnLst>
                                </p:cTn>
                              </p:par>
                            </p:childTnLst>
                          </p:cTn>
                        </p:par>
                        <p:par>
                          <p:cTn id="41" fill="hold">
                            <p:stCondLst>
                              <p:cond delay="2500"/>
                            </p:stCondLst>
                            <p:childTnLst>
                              <p:par>
                                <p:cTn id="42" presetID="22" presetClass="entr" presetSubtype="4" fill="hold" grpId="0" nodeType="afterEffect">
                                  <p:stCondLst>
                                    <p:cond delay="0"/>
                                  </p:stCondLst>
                                  <p:childTnLst>
                                    <p:set>
                                      <p:cBhvr>
                                        <p:cTn id="43" dur="1" fill="hold">
                                          <p:stCondLst>
                                            <p:cond delay="0"/>
                                          </p:stCondLst>
                                        </p:cTn>
                                        <p:tgtEl>
                                          <p:spTgt spid="21">
                                            <p:txEl>
                                              <p:pRg st="0" end="0"/>
                                            </p:txEl>
                                          </p:spTgt>
                                        </p:tgtEl>
                                        <p:attrNameLst>
                                          <p:attrName>style.visibility</p:attrName>
                                        </p:attrNameLst>
                                      </p:cBhvr>
                                      <p:to>
                                        <p:strVal val="visible"/>
                                      </p:to>
                                    </p:set>
                                    <p:animEffect transition="in" filter="wipe(down)">
                                      <p:cBhvr>
                                        <p:cTn id="44" dur="500"/>
                                        <p:tgtEl>
                                          <p:spTgt spid="21">
                                            <p:txEl>
                                              <p:pRg st="0" end="0"/>
                                            </p:txEl>
                                          </p:spTgt>
                                        </p:tgtEl>
                                      </p:cBhvr>
                                    </p:animEffect>
                                  </p:childTnLst>
                                </p:cTn>
                              </p:par>
                            </p:childTnLst>
                          </p:cTn>
                        </p:par>
                        <p:par>
                          <p:cTn id="45" fill="hold">
                            <p:stCondLst>
                              <p:cond delay="3000"/>
                            </p:stCondLst>
                            <p:childTnLst>
                              <p:par>
                                <p:cTn id="46" presetID="10" presetClass="entr" presetSubtype="0" fill="hold" grpId="0" nodeType="afterEffect">
                                  <p:stCondLst>
                                    <p:cond delay="0"/>
                                  </p:stCondLst>
                                  <p:childTnLst>
                                    <p:set>
                                      <p:cBhvr>
                                        <p:cTn id="47" dur="1" fill="hold">
                                          <p:stCondLst>
                                            <p:cond delay="0"/>
                                          </p:stCondLst>
                                        </p:cTn>
                                        <p:tgtEl>
                                          <p:spTgt spid="24"/>
                                        </p:tgtEl>
                                        <p:attrNameLst>
                                          <p:attrName>style.visibility</p:attrName>
                                        </p:attrNameLst>
                                      </p:cBhvr>
                                      <p:to>
                                        <p:strVal val="visible"/>
                                      </p:to>
                                    </p:set>
                                    <p:animEffect transition="in" filter="fade">
                                      <p:cBhvr>
                                        <p:cTn id="48" dur="500"/>
                                        <p:tgtEl>
                                          <p:spTgt spid="24"/>
                                        </p:tgtEl>
                                      </p:cBhvr>
                                    </p:animEffect>
                                  </p:childTnLst>
                                </p:cTn>
                              </p:par>
                            </p:childTnLst>
                          </p:cTn>
                        </p:par>
                        <p:par>
                          <p:cTn id="49" fill="hold">
                            <p:stCondLst>
                              <p:cond delay="3500"/>
                            </p:stCondLst>
                            <p:childTnLst>
                              <p:par>
                                <p:cTn id="50" presetID="22" presetClass="entr" presetSubtype="4" fill="hold" grpId="0" nodeType="afterEffect">
                                  <p:stCondLst>
                                    <p:cond delay="0"/>
                                  </p:stCondLst>
                                  <p:childTnLst>
                                    <p:set>
                                      <p:cBhvr>
                                        <p:cTn id="51" dur="1" fill="hold">
                                          <p:stCondLst>
                                            <p:cond delay="0"/>
                                          </p:stCondLst>
                                        </p:cTn>
                                        <p:tgtEl>
                                          <p:spTgt spid="25"/>
                                        </p:tgtEl>
                                        <p:attrNameLst>
                                          <p:attrName>style.visibility</p:attrName>
                                        </p:attrNameLst>
                                      </p:cBhvr>
                                      <p:to>
                                        <p:strVal val="visible"/>
                                      </p:to>
                                    </p:set>
                                    <p:animEffect transition="in" filter="wipe(down)">
                                      <p:cBhvr>
                                        <p:cTn id="52" dur="500"/>
                                        <p:tgtEl>
                                          <p:spTgt spid="25"/>
                                        </p:tgtEl>
                                      </p:cBhvr>
                                    </p:animEffect>
                                  </p:childTnLst>
                                </p:cTn>
                              </p:par>
                            </p:childTnLst>
                          </p:cTn>
                        </p:par>
                        <p:par>
                          <p:cTn id="53" fill="hold">
                            <p:stCondLst>
                              <p:cond delay="4000"/>
                            </p:stCondLst>
                            <p:childTnLst>
                              <p:par>
                                <p:cTn id="54" presetID="10" presetClass="entr" presetSubtype="0" fill="hold" nodeType="afterEffect">
                                  <p:stCondLst>
                                    <p:cond delay="0"/>
                                  </p:stCondLst>
                                  <p:childTnLst>
                                    <p:set>
                                      <p:cBhvr>
                                        <p:cTn id="55" dur="1" fill="hold">
                                          <p:stCondLst>
                                            <p:cond delay="0"/>
                                          </p:stCondLst>
                                        </p:cTn>
                                        <p:tgtEl>
                                          <p:spTgt spid="26">
                                            <p:txEl>
                                              <p:pRg st="0" end="0"/>
                                            </p:txEl>
                                          </p:spTgt>
                                        </p:tgtEl>
                                        <p:attrNameLst>
                                          <p:attrName>style.visibility</p:attrName>
                                        </p:attrNameLst>
                                      </p:cBhvr>
                                      <p:to>
                                        <p:strVal val="visible"/>
                                      </p:to>
                                    </p:set>
                                    <p:animEffect transition="in" filter="fade">
                                      <p:cBhvr>
                                        <p:cTn id="56" dur="500"/>
                                        <p:tgtEl>
                                          <p:spTgt spid="26">
                                            <p:txEl>
                                              <p:pRg st="0" end="0"/>
                                            </p:txEl>
                                          </p:spTgt>
                                        </p:tgtEl>
                                      </p:cBhvr>
                                    </p:animEffect>
                                  </p:childTnLst>
                                </p:cTn>
                              </p:par>
                            </p:childTnLst>
                          </p:cTn>
                        </p:par>
                        <p:par>
                          <p:cTn id="57" fill="hold">
                            <p:stCondLst>
                              <p:cond delay="4500"/>
                            </p:stCondLst>
                            <p:childTnLst>
                              <p:par>
                                <p:cTn id="58" presetID="22" presetClass="entr" presetSubtype="4" fill="hold" grpId="0" nodeType="afterEffect">
                                  <p:stCondLst>
                                    <p:cond delay="0"/>
                                  </p:stCondLst>
                                  <p:childTnLst>
                                    <p:set>
                                      <p:cBhvr>
                                        <p:cTn id="59" dur="1" fill="hold">
                                          <p:stCondLst>
                                            <p:cond delay="0"/>
                                          </p:stCondLst>
                                        </p:cTn>
                                        <p:tgtEl>
                                          <p:spTgt spid="27"/>
                                        </p:tgtEl>
                                        <p:attrNameLst>
                                          <p:attrName>style.visibility</p:attrName>
                                        </p:attrNameLst>
                                      </p:cBhvr>
                                      <p:to>
                                        <p:strVal val="visible"/>
                                      </p:to>
                                    </p:set>
                                    <p:animEffect transition="in" filter="wipe(down)">
                                      <p:cBhvr>
                                        <p:cTn id="60" dur="500"/>
                                        <p:tgtEl>
                                          <p:spTgt spid="27"/>
                                        </p:tgtEl>
                                      </p:cBhvr>
                                    </p:animEffect>
                                  </p:childTnLst>
                                </p:cTn>
                              </p:par>
                            </p:childTnLst>
                          </p:cTn>
                        </p:par>
                        <p:par>
                          <p:cTn id="61" fill="hold">
                            <p:stCondLst>
                              <p:cond delay="5000"/>
                            </p:stCondLst>
                            <p:childTnLst>
                              <p:par>
                                <p:cTn id="62" presetID="10" presetClass="entr" presetSubtype="0" fill="hold" grpId="0" nodeType="afterEffect">
                                  <p:stCondLst>
                                    <p:cond delay="0"/>
                                  </p:stCondLst>
                                  <p:childTnLst>
                                    <p:set>
                                      <p:cBhvr>
                                        <p:cTn id="63" dur="1" fill="hold">
                                          <p:stCondLst>
                                            <p:cond delay="0"/>
                                          </p:stCondLst>
                                        </p:cTn>
                                        <p:tgtEl>
                                          <p:spTgt spid="28"/>
                                        </p:tgtEl>
                                        <p:attrNameLst>
                                          <p:attrName>style.visibility</p:attrName>
                                        </p:attrNameLst>
                                      </p:cBhvr>
                                      <p:to>
                                        <p:strVal val="visible"/>
                                      </p:to>
                                    </p:set>
                                    <p:animEffect transition="in" filter="fade">
                                      <p:cBhvr>
                                        <p:cTn id="64" dur="500"/>
                                        <p:tgtEl>
                                          <p:spTgt spid="28"/>
                                        </p:tgtEl>
                                      </p:cBhvr>
                                    </p:animEffect>
                                  </p:childTnLst>
                                </p:cTn>
                              </p:par>
                            </p:childTnLst>
                          </p:cTn>
                        </p:par>
                        <p:par>
                          <p:cTn id="65" fill="hold">
                            <p:stCondLst>
                              <p:cond delay="5500"/>
                            </p:stCondLst>
                            <p:childTnLst>
                              <p:par>
                                <p:cTn id="66" presetID="22" presetClass="entr" presetSubtype="4" fill="hold" grpId="0" nodeType="afterEffect">
                                  <p:stCondLst>
                                    <p:cond delay="0"/>
                                  </p:stCondLst>
                                  <p:childTnLst>
                                    <p:set>
                                      <p:cBhvr>
                                        <p:cTn id="67" dur="1" fill="hold">
                                          <p:stCondLst>
                                            <p:cond delay="0"/>
                                          </p:stCondLst>
                                        </p:cTn>
                                        <p:tgtEl>
                                          <p:spTgt spid="29"/>
                                        </p:tgtEl>
                                        <p:attrNameLst>
                                          <p:attrName>style.visibility</p:attrName>
                                        </p:attrNameLst>
                                      </p:cBhvr>
                                      <p:to>
                                        <p:strVal val="visible"/>
                                      </p:to>
                                    </p:set>
                                    <p:animEffect transition="in" filter="wipe(down)">
                                      <p:cBhvr>
                                        <p:cTn id="68"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uild="p"/>
      <p:bldP spid="21" grpId="0" build="p"/>
      <p:bldP spid="22" grpId="0"/>
      <p:bldP spid="23" grpId="0" build="p"/>
      <p:bldP spid="24" grpId="0"/>
      <p:bldP spid="25" grpId="0"/>
      <p:bldP spid="27" grpId="0"/>
      <p:bldP spid="28" grpId="0"/>
      <p:bldP spid="29" grpId="0"/>
      <p:bldP spid="30" grpId="0" animBg="1"/>
      <p:bldP spid="34" grpId="0" animBg="1"/>
      <p:bldP spid="35"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590717" y="2040943"/>
            <a:ext cx="2616541" cy="3606075"/>
            <a:chOff x="8589599" y="1825515"/>
            <a:chExt cx="2616200" cy="3606910"/>
          </a:xfrm>
          <a:solidFill>
            <a:schemeClr val="accent4"/>
          </a:solidFill>
        </p:grpSpPr>
        <p:sp>
          <p:nvSpPr>
            <p:cNvPr id="3" name="矩形 2"/>
            <p:cNvSpPr/>
            <p:nvPr/>
          </p:nvSpPr>
          <p:spPr>
            <a:xfrm flipH="1">
              <a:off x="10276470" y="1825515"/>
              <a:ext cx="161310" cy="3606910"/>
            </a:xfrm>
            <a:prstGeom prst="rect">
              <a:avLst/>
            </a:prstGeom>
            <a:gr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805">
                <a:solidFill>
                  <a:schemeClr val="bg1"/>
                </a:solidFill>
                <a:latin typeface="+mn-ea"/>
              </a:endParaRPr>
            </a:p>
          </p:txBody>
        </p:sp>
        <p:sp>
          <p:nvSpPr>
            <p:cNvPr id="4" name="Freeform 5"/>
            <p:cNvSpPr/>
            <p:nvPr/>
          </p:nvSpPr>
          <p:spPr bwMode="auto">
            <a:xfrm>
              <a:off x="8589599" y="1825625"/>
              <a:ext cx="2616200" cy="3606800"/>
            </a:xfrm>
            <a:custGeom>
              <a:avLst/>
              <a:gdLst>
                <a:gd name="T0" fmla="*/ 791 w 791"/>
                <a:gd name="T1" fmla="*/ 546 h 1092"/>
                <a:gd name="T2" fmla="*/ 512 w 791"/>
                <a:gd name="T3" fmla="*/ 186 h 1092"/>
                <a:gd name="T4" fmla="*/ 512 w 791"/>
                <a:gd name="T5" fmla="*/ 0 h 1092"/>
                <a:gd name="T6" fmla="*/ 0 w 791"/>
                <a:gd name="T7" fmla="*/ 0 h 1092"/>
                <a:gd name="T8" fmla="*/ 0 w 791"/>
                <a:gd name="T9" fmla="*/ 1092 h 1092"/>
                <a:gd name="T10" fmla="*/ 512 w 791"/>
                <a:gd name="T11" fmla="*/ 1092 h 1092"/>
                <a:gd name="T12" fmla="*/ 512 w 791"/>
                <a:gd name="T13" fmla="*/ 907 h 1092"/>
                <a:gd name="T14" fmla="*/ 791 w 791"/>
                <a:gd name="T15" fmla="*/ 546 h 10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91" h="1092">
                  <a:moveTo>
                    <a:pt x="791" y="546"/>
                  </a:moveTo>
                  <a:cubicBezTo>
                    <a:pt x="791" y="373"/>
                    <a:pt x="672" y="227"/>
                    <a:pt x="512" y="186"/>
                  </a:cubicBezTo>
                  <a:cubicBezTo>
                    <a:pt x="512" y="0"/>
                    <a:pt x="512" y="0"/>
                    <a:pt x="512" y="0"/>
                  </a:cubicBezTo>
                  <a:cubicBezTo>
                    <a:pt x="0" y="0"/>
                    <a:pt x="0" y="0"/>
                    <a:pt x="0" y="0"/>
                  </a:cubicBezTo>
                  <a:cubicBezTo>
                    <a:pt x="0" y="1092"/>
                    <a:pt x="0" y="1092"/>
                    <a:pt x="0" y="1092"/>
                  </a:cubicBezTo>
                  <a:cubicBezTo>
                    <a:pt x="512" y="1092"/>
                    <a:pt x="512" y="1092"/>
                    <a:pt x="512" y="1092"/>
                  </a:cubicBezTo>
                  <a:cubicBezTo>
                    <a:pt x="512" y="907"/>
                    <a:pt x="512" y="907"/>
                    <a:pt x="512" y="907"/>
                  </a:cubicBezTo>
                  <a:cubicBezTo>
                    <a:pt x="672" y="865"/>
                    <a:pt x="791" y="720"/>
                    <a:pt x="791" y="546"/>
                  </a:cubicBezTo>
                  <a:close/>
                </a:path>
              </a:pathLst>
            </a:custGeom>
            <a:gr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805">
                <a:solidFill>
                  <a:schemeClr val="bg1"/>
                </a:solidFill>
                <a:latin typeface="+mn-ea"/>
              </a:endParaRPr>
            </a:p>
          </p:txBody>
        </p:sp>
      </p:grpSp>
      <p:grpSp>
        <p:nvGrpSpPr>
          <p:cNvPr id="5" name="组合 4"/>
          <p:cNvGrpSpPr/>
          <p:nvPr/>
        </p:nvGrpSpPr>
        <p:grpSpPr>
          <a:xfrm>
            <a:off x="9937310" y="3408491"/>
            <a:ext cx="1041763" cy="864070"/>
            <a:chOff x="9936016" y="3193380"/>
            <a:chExt cx="1041627" cy="864270"/>
          </a:xfrm>
        </p:grpSpPr>
        <p:grpSp>
          <p:nvGrpSpPr>
            <p:cNvPr id="6" name="组合 5"/>
            <p:cNvGrpSpPr/>
            <p:nvPr/>
          </p:nvGrpSpPr>
          <p:grpSpPr>
            <a:xfrm>
              <a:off x="10024695" y="3193380"/>
              <a:ext cx="867068" cy="864270"/>
              <a:chOff x="6462235" y="1620217"/>
              <a:chExt cx="1872944" cy="1866900"/>
            </a:xfrm>
          </p:grpSpPr>
          <p:sp>
            <p:nvSpPr>
              <p:cNvPr id="8" name="任意多边形 43"/>
              <p:cNvSpPr/>
              <p:nvPr/>
            </p:nvSpPr>
            <p:spPr>
              <a:xfrm>
                <a:off x="6462235" y="1620217"/>
                <a:ext cx="1866900" cy="1866900"/>
              </a:xfrm>
              <a:custGeom>
                <a:avLst/>
                <a:gdLst>
                  <a:gd name="connsiteX0" fmla="*/ 933450 w 1866900"/>
                  <a:gd name="connsiteY0" fmla="*/ 160062 h 1866900"/>
                  <a:gd name="connsiteX1" fmla="*/ 160062 w 1866900"/>
                  <a:gd name="connsiteY1" fmla="*/ 933450 h 1866900"/>
                  <a:gd name="connsiteX2" fmla="*/ 933450 w 1866900"/>
                  <a:gd name="connsiteY2" fmla="*/ 1706838 h 1866900"/>
                  <a:gd name="connsiteX3" fmla="*/ 1706838 w 1866900"/>
                  <a:gd name="connsiteY3" fmla="*/ 933450 h 1866900"/>
                  <a:gd name="connsiteX4" fmla="*/ 933450 w 1866900"/>
                  <a:gd name="connsiteY4" fmla="*/ 160062 h 1866900"/>
                  <a:gd name="connsiteX5" fmla="*/ 933450 w 1866900"/>
                  <a:gd name="connsiteY5" fmla="*/ 0 h 1866900"/>
                  <a:gd name="connsiteX6" fmla="*/ 1866900 w 1866900"/>
                  <a:gd name="connsiteY6" fmla="*/ 933450 h 1866900"/>
                  <a:gd name="connsiteX7" fmla="*/ 933450 w 1866900"/>
                  <a:gd name="connsiteY7" fmla="*/ 1866900 h 1866900"/>
                  <a:gd name="connsiteX8" fmla="*/ 0 w 1866900"/>
                  <a:gd name="connsiteY8" fmla="*/ 933450 h 1866900"/>
                  <a:gd name="connsiteX9" fmla="*/ 933450 w 1866900"/>
                  <a:gd name="connsiteY9" fmla="*/ 0 h 1866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66900" h="1866900">
                    <a:moveTo>
                      <a:pt x="933450" y="160062"/>
                    </a:moveTo>
                    <a:cubicBezTo>
                      <a:pt x="506320" y="160062"/>
                      <a:pt x="160062" y="506320"/>
                      <a:pt x="160062" y="933450"/>
                    </a:cubicBezTo>
                    <a:cubicBezTo>
                      <a:pt x="160062" y="1360580"/>
                      <a:pt x="506320" y="1706838"/>
                      <a:pt x="933450" y="1706838"/>
                    </a:cubicBezTo>
                    <a:cubicBezTo>
                      <a:pt x="1360580" y="1706838"/>
                      <a:pt x="1706838" y="1360580"/>
                      <a:pt x="1706838" y="933450"/>
                    </a:cubicBezTo>
                    <a:cubicBezTo>
                      <a:pt x="1706838" y="506320"/>
                      <a:pt x="1360580" y="160062"/>
                      <a:pt x="933450" y="160062"/>
                    </a:cubicBezTo>
                    <a:close/>
                    <a:moveTo>
                      <a:pt x="933450" y="0"/>
                    </a:moveTo>
                    <a:cubicBezTo>
                      <a:pt x="1448980" y="0"/>
                      <a:pt x="1866900" y="417920"/>
                      <a:pt x="1866900" y="933450"/>
                    </a:cubicBezTo>
                    <a:cubicBezTo>
                      <a:pt x="1866900" y="1448980"/>
                      <a:pt x="1448980" y="1866900"/>
                      <a:pt x="933450" y="1866900"/>
                    </a:cubicBezTo>
                    <a:cubicBezTo>
                      <a:pt x="417920" y="1866900"/>
                      <a:pt x="0" y="1448980"/>
                      <a:pt x="0" y="933450"/>
                    </a:cubicBezTo>
                    <a:cubicBezTo>
                      <a:pt x="0" y="417920"/>
                      <a:pt x="417920" y="0"/>
                      <a:pt x="933450" y="0"/>
                    </a:cubicBezTo>
                    <a:close/>
                  </a:path>
                </a:pathLst>
              </a:custGeom>
              <a:solidFill>
                <a:srgbClr val="F2F2F2"/>
              </a:solidFill>
              <a:ln w="22225">
                <a:noFill/>
              </a:ln>
              <a:effectLst>
                <a:outerShdw blurRad="635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bg1"/>
                  </a:solidFill>
                  <a:latin typeface="+mj-lt"/>
                </a:endParaRPr>
              </a:p>
            </p:txBody>
          </p:sp>
          <p:sp>
            <p:nvSpPr>
              <p:cNvPr id="9" name="椭圆 8"/>
              <p:cNvSpPr/>
              <p:nvPr/>
            </p:nvSpPr>
            <p:spPr>
              <a:xfrm>
                <a:off x="6468279" y="1620217"/>
                <a:ext cx="1866900" cy="1866900"/>
              </a:xfrm>
              <a:prstGeom prst="ellipse">
                <a:avLst/>
              </a:prstGeom>
              <a:noFill/>
              <a:ln w="19050">
                <a:gradFill flip="none" rotWithShape="1">
                  <a:gsLst>
                    <a:gs pos="0">
                      <a:schemeClr val="bg1"/>
                    </a:gs>
                    <a:gs pos="10000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mj-lt"/>
                </a:endParaRPr>
              </a:p>
            </p:txBody>
          </p:sp>
          <p:sp>
            <p:nvSpPr>
              <p:cNvPr id="10" name="椭圆 9"/>
              <p:cNvSpPr/>
              <p:nvPr/>
            </p:nvSpPr>
            <p:spPr>
              <a:xfrm>
                <a:off x="6622297" y="1782251"/>
                <a:ext cx="1546776" cy="1546776"/>
              </a:xfrm>
              <a:prstGeom prst="ellipse">
                <a:avLst/>
              </a:prstGeom>
              <a:noFill/>
              <a:ln w="19050">
                <a:gradFill flip="none" rotWithShape="1">
                  <a:gsLst>
                    <a:gs pos="0">
                      <a:schemeClr val="bg1">
                        <a:lumMod val="65000"/>
                      </a:schemeClr>
                    </a:gs>
                    <a:gs pos="100000">
                      <a:schemeClr val="bg1"/>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j-lt"/>
                </a:endParaRPr>
              </a:p>
            </p:txBody>
          </p:sp>
        </p:grpSp>
        <p:sp>
          <p:nvSpPr>
            <p:cNvPr id="7" name="文本框 87"/>
            <p:cNvSpPr txBox="1"/>
            <p:nvPr/>
          </p:nvSpPr>
          <p:spPr>
            <a:xfrm>
              <a:off x="9936016" y="3300033"/>
              <a:ext cx="1041627" cy="646331"/>
            </a:xfrm>
            <a:prstGeom prst="rect">
              <a:avLst/>
            </a:prstGeom>
            <a:noFill/>
          </p:spPr>
          <p:txBody>
            <a:bodyPr wrap="square" rtlCol="0">
              <a:spAutoFit/>
            </a:bodyPr>
            <a:lstStyle/>
            <a:p>
              <a:pPr algn="ctr"/>
              <a:r>
                <a:rPr lang="en-US" altLang="zh-CN" sz="3600" dirty="0">
                  <a:solidFill>
                    <a:schemeClr val="bg1"/>
                  </a:solidFill>
                  <a:effectLst>
                    <a:outerShdw blurRad="50800" dist="38100" dir="2700000" algn="tl" rotWithShape="0">
                      <a:prstClr val="black">
                        <a:alpha val="40000"/>
                      </a:prstClr>
                    </a:outerShdw>
                  </a:effectLst>
                  <a:latin typeface="+mj-lt"/>
                </a:rPr>
                <a:t>4</a:t>
              </a:r>
              <a:endParaRPr lang="zh-CN" altLang="en-US" sz="3600" dirty="0">
                <a:solidFill>
                  <a:schemeClr val="bg1"/>
                </a:solidFill>
                <a:effectLst>
                  <a:outerShdw blurRad="50800" dist="38100" dir="2700000" algn="tl" rotWithShape="0">
                    <a:prstClr val="black">
                      <a:alpha val="40000"/>
                    </a:prstClr>
                  </a:outerShdw>
                </a:effectLst>
                <a:latin typeface="+mj-lt"/>
              </a:endParaRPr>
            </a:p>
          </p:txBody>
        </p:sp>
      </p:grpSp>
      <p:sp>
        <p:nvSpPr>
          <p:cNvPr id="11" name="文本框 89"/>
          <p:cNvSpPr txBox="1"/>
          <p:nvPr/>
        </p:nvSpPr>
        <p:spPr>
          <a:xfrm>
            <a:off x="8991404" y="3644063"/>
            <a:ext cx="914827" cy="523220"/>
          </a:xfrm>
          <a:prstGeom prst="rect">
            <a:avLst/>
          </a:prstGeom>
          <a:noFill/>
        </p:spPr>
        <p:txBody>
          <a:bodyPr wrap="square" rtlCol="0">
            <a:spAutoFit/>
          </a:bodyPr>
          <a:lstStyle/>
          <a:p>
            <a:pPr algn="ctr"/>
            <a:r>
              <a:rPr lang="en-US" altLang="zh-CN" sz="2800" dirty="0">
                <a:solidFill>
                  <a:schemeClr val="bg1"/>
                </a:solidFill>
                <a:latin typeface="+mj-lt"/>
              </a:rPr>
              <a:t>STEP</a:t>
            </a:r>
            <a:endParaRPr lang="zh-CN" altLang="en-US" sz="2800" dirty="0">
              <a:solidFill>
                <a:schemeClr val="bg1"/>
              </a:solidFill>
              <a:latin typeface="+mj-lt"/>
            </a:endParaRPr>
          </a:p>
        </p:txBody>
      </p:sp>
      <p:sp>
        <p:nvSpPr>
          <p:cNvPr id="12" name="文本框 91"/>
          <p:cNvSpPr txBox="1"/>
          <p:nvPr/>
        </p:nvSpPr>
        <p:spPr>
          <a:xfrm>
            <a:off x="8783054" y="2133156"/>
            <a:ext cx="1409016" cy="400017"/>
          </a:xfrm>
          <a:prstGeom prst="rect">
            <a:avLst/>
          </a:prstGeom>
          <a:noFill/>
        </p:spPr>
        <p:txBody>
          <a:bodyPr wrap="square" rtlCol="0">
            <a:spAutoFit/>
          </a:bodyPr>
          <a:lstStyle/>
          <a:p>
            <a:r>
              <a:rPr lang="zh-CN" altLang="en-US" sz="2000" b="1" dirty="0">
                <a:solidFill>
                  <a:schemeClr val="bg1"/>
                </a:solidFill>
                <a:latin typeface="+mn-ea"/>
              </a:rPr>
              <a:t>添加标题</a:t>
            </a:r>
            <a:endParaRPr lang="zh-CN" altLang="en-US" sz="2000" b="1" dirty="0">
              <a:solidFill>
                <a:schemeClr val="bg1"/>
              </a:solidFill>
              <a:latin typeface="+mn-ea"/>
            </a:endParaRPr>
          </a:p>
        </p:txBody>
      </p:sp>
      <p:grpSp>
        <p:nvGrpSpPr>
          <p:cNvPr id="13" name="组合 12"/>
          <p:cNvGrpSpPr/>
          <p:nvPr/>
        </p:nvGrpSpPr>
        <p:grpSpPr>
          <a:xfrm>
            <a:off x="6114701" y="2040943"/>
            <a:ext cx="2616541" cy="3606075"/>
            <a:chOff x="6113905" y="1825515"/>
            <a:chExt cx="2616200" cy="3606910"/>
          </a:xfrm>
          <a:solidFill>
            <a:schemeClr val="accent3"/>
          </a:solidFill>
        </p:grpSpPr>
        <p:sp>
          <p:nvSpPr>
            <p:cNvPr id="14" name="矩形 13"/>
            <p:cNvSpPr/>
            <p:nvPr/>
          </p:nvSpPr>
          <p:spPr>
            <a:xfrm flipH="1">
              <a:off x="7800776" y="1825515"/>
              <a:ext cx="161310" cy="3606910"/>
            </a:xfrm>
            <a:prstGeom prst="rect">
              <a:avLst/>
            </a:prstGeom>
            <a:gr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805">
                <a:solidFill>
                  <a:schemeClr val="bg1"/>
                </a:solidFill>
                <a:latin typeface="+mn-ea"/>
              </a:endParaRPr>
            </a:p>
          </p:txBody>
        </p:sp>
        <p:sp>
          <p:nvSpPr>
            <p:cNvPr id="15" name="Freeform 5"/>
            <p:cNvSpPr/>
            <p:nvPr/>
          </p:nvSpPr>
          <p:spPr bwMode="auto">
            <a:xfrm>
              <a:off x="6113905" y="1825625"/>
              <a:ext cx="2616200" cy="3606800"/>
            </a:xfrm>
            <a:custGeom>
              <a:avLst/>
              <a:gdLst>
                <a:gd name="T0" fmla="*/ 791 w 791"/>
                <a:gd name="T1" fmla="*/ 546 h 1092"/>
                <a:gd name="T2" fmla="*/ 512 w 791"/>
                <a:gd name="T3" fmla="*/ 186 h 1092"/>
                <a:gd name="T4" fmla="*/ 512 w 791"/>
                <a:gd name="T5" fmla="*/ 0 h 1092"/>
                <a:gd name="T6" fmla="*/ 0 w 791"/>
                <a:gd name="T7" fmla="*/ 0 h 1092"/>
                <a:gd name="T8" fmla="*/ 0 w 791"/>
                <a:gd name="T9" fmla="*/ 1092 h 1092"/>
                <a:gd name="T10" fmla="*/ 512 w 791"/>
                <a:gd name="T11" fmla="*/ 1092 h 1092"/>
                <a:gd name="T12" fmla="*/ 512 w 791"/>
                <a:gd name="T13" fmla="*/ 907 h 1092"/>
                <a:gd name="T14" fmla="*/ 791 w 791"/>
                <a:gd name="T15" fmla="*/ 546 h 10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91" h="1092">
                  <a:moveTo>
                    <a:pt x="791" y="546"/>
                  </a:moveTo>
                  <a:cubicBezTo>
                    <a:pt x="791" y="373"/>
                    <a:pt x="672" y="227"/>
                    <a:pt x="512" y="186"/>
                  </a:cubicBezTo>
                  <a:cubicBezTo>
                    <a:pt x="512" y="0"/>
                    <a:pt x="512" y="0"/>
                    <a:pt x="512" y="0"/>
                  </a:cubicBezTo>
                  <a:cubicBezTo>
                    <a:pt x="0" y="0"/>
                    <a:pt x="0" y="0"/>
                    <a:pt x="0" y="0"/>
                  </a:cubicBezTo>
                  <a:cubicBezTo>
                    <a:pt x="0" y="1092"/>
                    <a:pt x="0" y="1092"/>
                    <a:pt x="0" y="1092"/>
                  </a:cubicBezTo>
                  <a:cubicBezTo>
                    <a:pt x="512" y="1092"/>
                    <a:pt x="512" y="1092"/>
                    <a:pt x="512" y="1092"/>
                  </a:cubicBezTo>
                  <a:cubicBezTo>
                    <a:pt x="512" y="907"/>
                    <a:pt x="512" y="907"/>
                    <a:pt x="512" y="907"/>
                  </a:cubicBezTo>
                  <a:cubicBezTo>
                    <a:pt x="672" y="865"/>
                    <a:pt x="791" y="720"/>
                    <a:pt x="791" y="546"/>
                  </a:cubicBezTo>
                  <a:close/>
                </a:path>
              </a:pathLst>
            </a:custGeom>
            <a:gr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805">
                <a:solidFill>
                  <a:schemeClr val="bg1"/>
                </a:solidFill>
                <a:latin typeface="+mn-ea"/>
              </a:endParaRPr>
            </a:p>
          </p:txBody>
        </p:sp>
      </p:grpSp>
      <p:grpSp>
        <p:nvGrpSpPr>
          <p:cNvPr id="16" name="组合 15"/>
          <p:cNvGrpSpPr/>
          <p:nvPr/>
        </p:nvGrpSpPr>
        <p:grpSpPr>
          <a:xfrm>
            <a:off x="7461294" y="3408491"/>
            <a:ext cx="1041763" cy="864070"/>
            <a:chOff x="7460322" y="3193380"/>
            <a:chExt cx="1041627" cy="864270"/>
          </a:xfrm>
        </p:grpSpPr>
        <p:grpSp>
          <p:nvGrpSpPr>
            <p:cNvPr id="17" name="组合 16"/>
            <p:cNvGrpSpPr/>
            <p:nvPr/>
          </p:nvGrpSpPr>
          <p:grpSpPr>
            <a:xfrm>
              <a:off x="7549001" y="3193380"/>
              <a:ext cx="867068" cy="864270"/>
              <a:chOff x="6462235" y="1620217"/>
              <a:chExt cx="1872944" cy="1866900"/>
            </a:xfrm>
          </p:grpSpPr>
          <p:sp>
            <p:nvSpPr>
              <p:cNvPr id="19" name="任意多边形 86"/>
              <p:cNvSpPr/>
              <p:nvPr/>
            </p:nvSpPr>
            <p:spPr>
              <a:xfrm>
                <a:off x="6462235" y="1620217"/>
                <a:ext cx="1866900" cy="1866900"/>
              </a:xfrm>
              <a:custGeom>
                <a:avLst/>
                <a:gdLst>
                  <a:gd name="connsiteX0" fmla="*/ 933450 w 1866900"/>
                  <a:gd name="connsiteY0" fmla="*/ 160062 h 1866900"/>
                  <a:gd name="connsiteX1" fmla="*/ 160062 w 1866900"/>
                  <a:gd name="connsiteY1" fmla="*/ 933450 h 1866900"/>
                  <a:gd name="connsiteX2" fmla="*/ 933450 w 1866900"/>
                  <a:gd name="connsiteY2" fmla="*/ 1706838 h 1866900"/>
                  <a:gd name="connsiteX3" fmla="*/ 1706838 w 1866900"/>
                  <a:gd name="connsiteY3" fmla="*/ 933450 h 1866900"/>
                  <a:gd name="connsiteX4" fmla="*/ 933450 w 1866900"/>
                  <a:gd name="connsiteY4" fmla="*/ 160062 h 1866900"/>
                  <a:gd name="connsiteX5" fmla="*/ 933450 w 1866900"/>
                  <a:gd name="connsiteY5" fmla="*/ 0 h 1866900"/>
                  <a:gd name="connsiteX6" fmla="*/ 1866900 w 1866900"/>
                  <a:gd name="connsiteY6" fmla="*/ 933450 h 1866900"/>
                  <a:gd name="connsiteX7" fmla="*/ 933450 w 1866900"/>
                  <a:gd name="connsiteY7" fmla="*/ 1866900 h 1866900"/>
                  <a:gd name="connsiteX8" fmla="*/ 0 w 1866900"/>
                  <a:gd name="connsiteY8" fmla="*/ 933450 h 1866900"/>
                  <a:gd name="connsiteX9" fmla="*/ 933450 w 1866900"/>
                  <a:gd name="connsiteY9" fmla="*/ 0 h 1866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66900" h="1866900">
                    <a:moveTo>
                      <a:pt x="933450" y="160062"/>
                    </a:moveTo>
                    <a:cubicBezTo>
                      <a:pt x="506320" y="160062"/>
                      <a:pt x="160062" y="506320"/>
                      <a:pt x="160062" y="933450"/>
                    </a:cubicBezTo>
                    <a:cubicBezTo>
                      <a:pt x="160062" y="1360580"/>
                      <a:pt x="506320" y="1706838"/>
                      <a:pt x="933450" y="1706838"/>
                    </a:cubicBezTo>
                    <a:cubicBezTo>
                      <a:pt x="1360580" y="1706838"/>
                      <a:pt x="1706838" y="1360580"/>
                      <a:pt x="1706838" y="933450"/>
                    </a:cubicBezTo>
                    <a:cubicBezTo>
                      <a:pt x="1706838" y="506320"/>
                      <a:pt x="1360580" y="160062"/>
                      <a:pt x="933450" y="160062"/>
                    </a:cubicBezTo>
                    <a:close/>
                    <a:moveTo>
                      <a:pt x="933450" y="0"/>
                    </a:moveTo>
                    <a:cubicBezTo>
                      <a:pt x="1448980" y="0"/>
                      <a:pt x="1866900" y="417920"/>
                      <a:pt x="1866900" y="933450"/>
                    </a:cubicBezTo>
                    <a:cubicBezTo>
                      <a:pt x="1866900" y="1448980"/>
                      <a:pt x="1448980" y="1866900"/>
                      <a:pt x="933450" y="1866900"/>
                    </a:cubicBezTo>
                    <a:cubicBezTo>
                      <a:pt x="417920" y="1866900"/>
                      <a:pt x="0" y="1448980"/>
                      <a:pt x="0" y="933450"/>
                    </a:cubicBezTo>
                    <a:cubicBezTo>
                      <a:pt x="0" y="417920"/>
                      <a:pt x="417920" y="0"/>
                      <a:pt x="933450" y="0"/>
                    </a:cubicBezTo>
                    <a:close/>
                  </a:path>
                </a:pathLst>
              </a:custGeom>
              <a:solidFill>
                <a:srgbClr val="F2F2F2"/>
              </a:solidFill>
              <a:ln w="22225">
                <a:noFill/>
              </a:ln>
              <a:effectLst>
                <a:outerShdw blurRad="635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bg1"/>
                  </a:solidFill>
                  <a:latin typeface="+mj-lt"/>
                </a:endParaRPr>
              </a:p>
            </p:txBody>
          </p:sp>
          <p:sp>
            <p:nvSpPr>
              <p:cNvPr id="20" name="椭圆 19"/>
              <p:cNvSpPr/>
              <p:nvPr/>
            </p:nvSpPr>
            <p:spPr>
              <a:xfrm>
                <a:off x="6468279" y="1620217"/>
                <a:ext cx="1866900" cy="1866900"/>
              </a:xfrm>
              <a:prstGeom prst="ellipse">
                <a:avLst/>
              </a:prstGeom>
              <a:noFill/>
              <a:ln w="19050">
                <a:gradFill flip="none" rotWithShape="1">
                  <a:gsLst>
                    <a:gs pos="0">
                      <a:schemeClr val="bg1"/>
                    </a:gs>
                    <a:gs pos="10000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mj-lt"/>
                </a:endParaRPr>
              </a:p>
            </p:txBody>
          </p:sp>
          <p:sp>
            <p:nvSpPr>
              <p:cNvPr id="21" name="椭圆 20"/>
              <p:cNvSpPr/>
              <p:nvPr/>
            </p:nvSpPr>
            <p:spPr>
              <a:xfrm>
                <a:off x="6622297" y="1782251"/>
                <a:ext cx="1546776" cy="1546776"/>
              </a:xfrm>
              <a:prstGeom prst="ellipse">
                <a:avLst/>
              </a:prstGeom>
              <a:noFill/>
              <a:ln w="19050">
                <a:gradFill flip="none" rotWithShape="1">
                  <a:gsLst>
                    <a:gs pos="0">
                      <a:schemeClr val="bg1">
                        <a:lumMod val="65000"/>
                      </a:schemeClr>
                    </a:gs>
                    <a:gs pos="100000">
                      <a:schemeClr val="bg1"/>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j-lt"/>
                </a:endParaRPr>
              </a:p>
            </p:txBody>
          </p:sp>
        </p:grpSp>
        <p:sp>
          <p:nvSpPr>
            <p:cNvPr id="18" name="文本框 71"/>
            <p:cNvSpPr txBox="1"/>
            <p:nvPr/>
          </p:nvSpPr>
          <p:spPr>
            <a:xfrm>
              <a:off x="7460322" y="3300033"/>
              <a:ext cx="1041627" cy="646331"/>
            </a:xfrm>
            <a:prstGeom prst="rect">
              <a:avLst/>
            </a:prstGeom>
            <a:noFill/>
          </p:spPr>
          <p:txBody>
            <a:bodyPr wrap="square" rtlCol="0">
              <a:spAutoFit/>
            </a:bodyPr>
            <a:lstStyle/>
            <a:p>
              <a:pPr algn="ctr"/>
              <a:r>
                <a:rPr lang="en-US" altLang="zh-CN" sz="3600" dirty="0">
                  <a:solidFill>
                    <a:schemeClr val="bg1"/>
                  </a:solidFill>
                  <a:effectLst>
                    <a:outerShdw blurRad="50800" dist="38100" dir="2700000" algn="tl" rotWithShape="0">
                      <a:prstClr val="black">
                        <a:alpha val="40000"/>
                      </a:prstClr>
                    </a:outerShdw>
                  </a:effectLst>
                  <a:latin typeface="+mj-lt"/>
                </a:rPr>
                <a:t>3</a:t>
              </a:r>
              <a:endParaRPr lang="zh-CN" altLang="en-US" sz="3600" dirty="0">
                <a:solidFill>
                  <a:schemeClr val="bg1"/>
                </a:solidFill>
                <a:effectLst>
                  <a:outerShdw blurRad="50800" dist="38100" dir="2700000" algn="tl" rotWithShape="0">
                    <a:prstClr val="black">
                      <a:alpha val="40000"/>
                    </a:prstClr>
                  </a:outerShdw>
                </a:effectLst>
                <a:latin typeface="+mj-lt"/>
              </a:endParaRPr>
            </a:p>
          </p:txBody>
        </p:sp>
      </p:grpSp>
      <p:sp>
        <p:nvSpPr>
          <p:cNvPr id="22" name="文本框 73"/>
          <p:cNvSpPr txBox="1"/>
          <p:nvPr/>
        </p:nvSpPr>
        <p:spPr>
          <a:xfrm>
            <a:off x="6515388" y="3644063"/>
            <a:ext cx="914827" cy="523220"/>
          </a:xfrm>
          <a:prstGeom prst="rect">
            <a:avLst/>
          </a:prstGeom>
          <a:noFill/>
        </p:spPr>
        <p:txBody>
          <a:bodyPr wrap="square" rtlCol="0">
            <a:spAutoFit/>
          </a:bodyPr>
          <a:lstStyle/>
          <a:p>
            <a:pPr algn="ctr"/>
            <a:r>
              <a:rPr lang="en-US" altLang="zh-CN" sz="2800" dirty="0">
                <a:solidFill>
                  <a:schemeClr val="bg1"/>
                </a:solidFill>
                <a:latin typeface="+mj-lt"/>
              </a:rPr>
              <a:t>STEP</a:t>
            </a:r>
            <a:endParaRPr lang="zh-CN" altLang="en-US" sz="2800" dirty="0">
              <a:solidFill>
                <a:schemeClr val="bg1"/>
              </a:solidFill>
              <a:latin typeface="+mj-lt"/>
            </a:endParaRPr>
          </a:p>
        </p:txBody>
      </p:sp>
      <p:sp>
        <p:nvSpPr>
          <p:cNvPr id="23" name="文本框 75"/>
          <p:cNvSpPr txBox="1"/>
          <p:nvPr/>
        </p:nvSpPr>
        <p:spPr>
          <a:xfrm>
            <a:off x="6307038" y="2133156"/>
            <a:ext cx="1409016" cy="400017"/>
          </a:xfrm>
          <a:prstGeom prst="rect">
            <a:avLst/>
          </a:prstGeom>
          <a:noFill/>
        </p:spPr>
        <p:txBody>
          <a:bodyPr wrap="square" rtlCol="0">
            <a:spAutoFit/>
          </a:bodyPr>
          <a:lstStyle/>
          <a:p>
            <a:r>
              <a:rPr lang="zh-CN" altLang="en-US" sz="2000" b="1" dirty="0">
                <a:solidFill>
                  <a:schemeClr val="bg1"/>
                </a:solidFill>
                <a:latin typeface="+mn-ea"/>
              </a:rPr>
              <a:t>添加标题</a:t>
            </a:r>
            <a:endParaRPr lang="zh-CN" altLang="en-US" sz="2000" b="1" dirty="0">
              <a:solidFill>
                <a:schemeClr val="bg1"/>
              </a:solidFill>
              <a:latin typeface="+mn-ea"/>
            </a:endParaRPr>
          </a:p>
        </p:txBody>
      </p:sp>
      <p:sp>
        <p:nvSpPr>
          <p:cNvPr id="24" name="Freeform 5"/>
          <p:cNvSpPr/>
          <p:nvPr/>
        </p:nvSpPr>
        <p:spPr bwMode="auto">
          <a:xfrm>
            <a:off x="3630767" y="2041053"/>
            <a:ext cx="2616541" cy="3605965"/>
          </a:xfrm>
          <a:custGeom>
            <a:avLst/>
            <a:gdLst>
              <a:gd name="T0" fmla="*/ 791 w 791"/>
              <a:gd name="T1" fmla="*/ 546 h 1092"/>
              <a:gd name="T2" fmla="*/ 512 w 791"/>
              <a:gd name="T3" fmla="*/ 186 h 1092"/>
              <a:gd name="T4" fmla="*/ 512 w 791"/>
              <a:gd name="T5" fmla="*/ 0 h 1092"/>
              <a:gd name="T6" fmla="*/ 0 w 791"/>
              <a:gd name="T7" fmla="*/ 0 h 1092"/>
              <a:gd name="T8" fmla="*/ 0 w 791"/>
              <a:gd name="T9" fmla="*/ 1092 h 1092"/>
              <a:gd name="T10" fmla="*/ 512 w 791"/>
              <a:gd name="T11" fmla="*/ 1092 h 1092"/>
              <a:gd name="T12" fmla="*/ 512 w 791"/>
              <a:gd name="T13" fmla="*/ 907 h 1092"/>
              <a:gd name="T14" fmla="*/ 791 w 791"/>
              <a:gd name="T15" fmla="*/ 546 h 10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91" h="1092">
                <a:moveTo>
                  <a:pt x="791" y="546"/>
                </a:moveTo>
                <a:cubicBezTo>
                  <a:pt x="791" y="373"/>
                  <a:pt x="672" y="227"/>
                  <a:pt x="512" y="186"/>
                </a:cubicBezTo>
                <a:cubicBezTo>
                  <a:pt x="512" y="0"/>
                  <a:pt x="512" y="0"/>
                  <a:pt x="512" y="0"/>
                </a:cubicBezTo>
                <a:cubicBezTo>
                  <a:pt x="0" y="0"/>
                  <a:pt x="0" y="0"/>
                  <a:pt x="0" y="0"/>
                </a:cubicBezTo>
                <a:cubicBezTo>
                  <a:pt x="0" y="1092"/>
                  <a:pt x="0" y="1092"/>
                  <a:pt x="0" y="1092"/>
                </a:cubicBezTo>
                <a:cubicBezTo>
                  <a:pt x="512" y="1092"/>
                  <a:pt x="512" y="1092"/>
                  <a:pt x="512" y="1092"/>
                </a:cubicBezTo>
                <a:cubicBezTo>
                  <a:pt x="512" y="907"/>
                  <a:pt x="512" y="907"/>
                  <a:pt x="512" y="907"/>
                </a:cubicBezTo>
                <a:cubicBezTo>
                  <a:pt x="672" y="865"/>
                  <a:pt x="791" y="720"/>
                  <a:pt x="791" y="546"/>
                </a:cubicBezTo>
                <a:close/>
              </a:path>
            </a:pathLst>
          </a:custGeom>
          <a:solidFill>
            <a:schemeClr val="accent2"/>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805">
              <a:solidFill>
                <a:schemeClr val="bg1"/>
              </a:solidFill>
              <a:latin typeface="+mn-ea"/>
            </a:endParaRPr>
          </a:p>
        </p:txBody>
      </p:sp>
      <p:grpSp>
        <p:nvGrpSpPr>
          <p:cNvPr id="25" name="组合 24"/>
          <p:cNvGrpSpPr/>
          <p:nvPr/>
        </p:nvGrpSpPr>
        <p:grpSpPr>
          <a:xfrm>
            <a:off x="4977360" y="3408491"/>
            <a:ext cx="1041763" cy="864070"/>
            <a:chOff x="4976712" y="3193380"/>
            <a:chExt cx="1041627" cy="864270"/>
          </a:xfrm>
        </p:grpSpPr>
        <p:grpSp>
          <p:nvGrpSpPr>
            <p:cNvPr id="26" name="组合 25"/>
            <p:cNvGrpSpPr/>
            <p:nvPr/>
          </p:nvGrpSpPr>
          <p:grpSpPr>
            <a:xfrm>
              <a:off x="5065391" y="3193380"/>
              <a:ext cx="867068" cy="864270"/>
              <a:chOff x="6462235" y="1620217"/>
              <a:chExt cx="1872944" cy="1866900"/>
            </a:xfrm>
          </p:grpSpPr>
          <p:sp>
            <p:nvSpPr>
              <p:cNvPr id="28" name="任意多边形 95"/>
              <p:cNvSpPr/>
              <p:nvPr/>
            </p:nvSpPr>
            <p:spPr>
              <a:xfrm>
                <a:off x="6462235" y="1620217"/>
                <a:ext cx="1866900" cy="1866900"/>
              </a:xfrm>
              <a:custGeom>
                <a:avLst/>
                <a:gdLst>
                  <a:gd name="connsiteX0" fmla="*/ 933450 w 1866900"/>
                  <a:gd name="connsiteY0" fmla="*/ 160062 h 1866900"/>
                  <a:gd name="connsiteX1" fmla="*/ 160062 w 1866900"/>
                  <a:gd name="connsiteY1" fmla="*/ 933450 h 1866900"/>
                  <a:gd name="connsiteX2" fmla="*/ 933450 w 1866900"/>
                  <a:gd name="connsiteY2" fmla="*/ 1706838 h 1866900"/>
                  <a:gd name="connsiteX3" fmla="*/ 1706838 w 1866900"/>
                  <a:gd name="connsiteY3" fmla="*/ 933450 h 1866900"/>
                  <a:gd name="connsiteX4" fmla="*/ 933450 w 1866900"/>
                  <a:gd name="connsiteY4" fmla="*/ 160062 h 1866900"/>
                  <a:gd name="connsiteX5" fmla="*/ 933450 w 1866900"/>
                  <a:gd name="connsiteY5" fmla="*/ 0 h 1866900"/>
                  <a:gd name="connsiteX6" fmla="*/ 1866900 w 1866900"/>
                  <a:gd name="connsiteY6" fmla="*/ 933450 h 1866900"/>
                  <a:gd name="connsiteX7" fmla="*/ 933450 w 1866900"/>
                  <a:gd name="connsiteY7" fmla="*/ 1866900 h 1866900"/>
                  <a:gd name="connsiteX8" fmla="*/ 0 w 1866900"/>
                  <a:gd name="connsiteY8" fmla="*/ 933450 h 1866900"/>
                  <a:gd name="connsiteX9" fmla="*/ 933450 w 1866900"/>
                  <a:gd name="connsiteY9" fmla="*/ 0 h 1866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66900" h="1866900">
                    <a:moveTo>
                      <a:pt x="933450" y="160062"/>
                    </a:moveTo>
                    <a:cubicBezTo>
                      <a:pt x="506320" y="160062"/>
                      <a:pt x="160062" y="506320"/>
                      <a:pt x="160062" y="933450"/>
                    </a:cubicBezTo>
                    <a:cubicBezTo>
                      <a:pt x="160062" y="1360580"/>
                      <a:pt x="506320" y="1706838"/>
                      <a:pt x="933450" y="1706838"/>
                    </a:cubicBezTo>
                    <a:cubicBezTo>
                      <a:pt x="1360580" y="1706838"/>
                      <a:pt x="1706838" y="1360580"/>
                      <a:pt x="1706838" y="933450"/>
                    </a:cubicBezTo>
                    <a:cubicBezTo>
                      <a:pt x="1706838" y="506320"/>
                      <a:pt x="1360580" y="160062"/>
                      <a:pt x="933450" y="160062"/>
                    </a:cubicBezTo>
                    <a:close/>
                    <a:moveTo>
                      <a:pt x="933450" y="0"/>
                    </a:moveTo>
                    <a:cubicBezTo>
                      <a:pt x="1448980" y="0"/>
                      <a:pt x="1866900" y="417920"/>
                      <a:pt x="1866900" y="933450"/>
                    </a:cubicBezTo>
                    <a:cubicBezTo>
                      <a:pt x="1866900" y="1448980"/>
                      <a:pt x="1448980" y="1866900"/>
                      <a:pt x="933450" y="1866900"/>
                    </a:cubicBezTo>
                    <a:cubicBezTo>
                      <a:pt x="417920" y="1866900"/>
                      <a:pt x="0" y="1448980"/>
                      <a:pt x="0" y="933450"/>
                    </a:cubicBezTo>
                    <a:cubicBezTo>
                      <a:pt x="0" y="417920"/>
                      <a:pt x="417920" y="0"/>
                      <a:pt x="933450" y="0"/>
                    </a:cubicBezTo>
                    <a:close/>
                  </a:path>
                </a:pathLst>
              </a:custGeom>
              <a:solidFill>
                <a:srgbClr val="F2F2F2"/>
              </a:solidFill>
              <a:ln w="22225">
                <a:noFill/>
              </a:ln>
              <a:effectLst>
                <a:outerShdw blurRad="635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bg1"/>
                  </a:solidFill>
                  <a:latin typeface="+mj-lt"/>
                </a:endParaRPr>
              </a:p>
            </p:txBody>
          </p:sp>
          <p:sp>
            <p:nvSpPr>
              <p:cNvPr id="29" name="椭圆 28"/>
              <p:cNvSpPr/>
              <p:nvPr/>
            </p:nvSpPr>
            <p:spPr>
              <a:xfrm>
                <a:off x="6468279" y="1620217"/>
                <a:ext cx="1866900" cy="1866900"/>
              </a:xfrm>
              <a:prstGeom prst="ellipse">
                <a:avLst/>
              </a:prstGeom>
              <a:noFill/>
              <a:ln w="19050">
                <a:gradFill flip="none" rotWithShape="1">
                  <a:gsLst>
                    <a:gs pos="0">
                      <a:schemeClr val="bg1"/>
                    </a:gs>
                    <a:gs pos="10000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mj-lt"/>
                </a:endParaRPr>
              </a:p>
            </p:txBody>
          </p:sp>
          <p:sp>
            <p:nvSpPr>
              <p:cNvPr id="30" name="椭圆 29"/>
              <p:cNvSpPr/>
              <p:nvPr/>
            </p:nvSpPr>
            <p:spPr>
              <a:xfrm>
                <a:off x="6622297" y="1782251"/>
                <a:ext cx="1546776" cy="1546776"/>
              </a:xfrm>
              <a:prstGeom prst="ellipse">
                <a:avLst/>
              </a:prstGeom>
              <a:noFill/>
              <a:ln w="19050">
                <a:gradFill flip="none" rotWithShape="1">
                  <a:gsLst>
                    <a:gs pos="0">
                      <a:schemeClr val="bg1">
                        <a:lumMod val="65000"/>
                      </a:schemeClr>
                    </a:gs>
                    <a:gs pos="100000">
                      <a:schemeClr val="bg1"/>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j-lt"/>
                </a:endParaRPr>
              </a:p>
            </p:txBody>
          </p:sp>
        </p:grpSp>
        <p:sp>
          <p:nvSpPr>
            <p:cNvPr id="27" name="文本框 55"/>
            <p:cNvSpPr txBox="1"/>
            <p:nvPr/>
          </p:nvSpPr>
          <p:spPr>
            <a:xfrm>
              <a:off x="4976712" y="3300033"/>
              <a:ext cx="1041627" cy="646331"/>
            </a:xfrm>
            <a:prstGeom prst="rect">
              <a:avLst/>
            </a:prstGeom>
            <a:noFill/>
          </p:spPr>
          <p:txBody>
            <a:bodyPr wrap="square" rtlCol="0">
              <a:spAutoFit/>
            </a:bodyPr>
            <a:lstStyle/>
            <a:p>
              <a:pPr algn="ctr"/>
              <a:r>
                <a:rPr lang="en-US" altLang="zh-CN" sz="3600" dirty="0">
                  <a:solidFill>
                    <a:schemeClr val="bg1"/>
                  </a:solidFill>
                  <a:effectLst>
                    <a:outerShdw blurRad="50800" dist="38100" dir="2700000" algn="tl" rotWithShape="0">
                      <a:prstClr val="black">
                        <a:alpha val="40000"/>
                      </a:prstClr>
                    </a:outerShdw>
                  </a:effectLst>
                  <a:latin typeface="+mj-lt"/>
                </a:rPr>
                <a:t>2</a:t>
              </a:r>
              <a:endParaRPr lang="zh-CN" altLang="en-US" sz="3600" dirty="0">
                <a:solidFill>
                  <a:schemeClr val="bg1"/>
                </a:solidFill>
                <a:effectLst>
                  <a:outerShdw blurRad="50800" dist="38100" dir="2700000" algn="tl" rotWithShape="0">
                    <a:prstClr val="black">
                      <a:alpha val="40000"/>
                    </a:prstClr>
                  </a:outerShdw>
                </a:effectLst>
                <a:latin typeface="+mj-lt"/>
              </a:endParaRPr>
            </a:p>
          </p:txBody>
        </p:sp>
      </p:grpSp>
      <p:sp>
        <p:nvSpPr>
          <p:cNvPr id="31" name="文本框 57"/>
          <p:cNvSpPr txBox="1"/>
          <p:nvPr/>
        </p:nvSpPr>
        <p:spPr>
          <a:xfrm>
            <a:off x="4031455" y="3644063"/>
            <a:ext cx="914827" cy="523220"/>
          </a:xfrm>
          <a:prstGeom prst="rect">
            <a:avLst/>
          </a:prstGeom>
          <a:noFill/>
        </p:spPr>
        <p:txBody>
          <a:bodyPr wrap="square" rtlCol="0">
            <a:spAutoFit/>
          </a:bodyPr>
          <a:lstStyle/>
          <a:p>
            <a:pPr algn="ctr"/>
            <a:r>
              <a:rPr lang="en-US" altLang="zh-CN" sz="2800" dirty="0">
                <a:solidFill>
                  <a:schemeClr val="bg1"/>
                </a:solidFill>
                <a:latin typeface="+mj-lt"/>
              </a:rPr>
              <a:t>STEP</a:t>
            </a:r>
            <a:endParaRPr lang="zh-CN" altLang="en-US" sz="2800" dirty="0">
              <a:solidFill>
                <a:schemeClr val="bg1"/>
              </a:solidFill>
              <a:latin typeface="+mj-lt"/>
            </a:endParaRPr>
          </a:p>
        </p:txBody>
      </p:sp>
      <p:sp>
        <p:nvSpPr>
          <p:cNvPr id="32" name="文本框 59"/>
          <p:cNvSpPr txBox="1"/>
          <p:nvPr/>
        </p:nvSpPr>
        <p:spPr>
          <a:xfrm>
            <a:off x="3823104" y="2133156"/>
            <a:ext cx="1409016" cy="400017"/>
          </a:xfrm>
          <a:prstGeom prst="rect">
            <a:avLst/>
          </a:prstGeom>
          <a:noFill/>
        </p:spPr>
        <p:txBody>
          <a:bodyPr wrap="square" rtlCol="0">
            <a:spAutoFit/>
          </a:bodyPr>
          <a:lstStyle/>
          <a:p>
            <a:r>
              <a:rPr lang="zh-CN" altLang="en-US" sz="2000" b="1" dirty="0">
                <a:solidFill>
                  <a:schemeClr val="bg1"/>
                </a:solidFill>
                <a:latin typeface="+mn-ea"/>
              </a:rPr>
              <a:t>添加标题</a:t>
            </a:r>
            <a:endParaRPr lang="zh-CN" altLang="en-US" sz="2000" b="1" dirty="0">
              <a:solidFill>
                <a:schemeClr val="bg1"/>
              </a:solidFill>
              <a:latin typeface="+mn-ea"/>
            </a:endParaRPr>
          </a:p>
        </p:txBody>
      </p:sp>
      <p:grpSp>
        <p:nvGrpSpPr>
          <p:cNvPr id="33" name="组合 32"/>
          <p:cNvGrpSpPr/>
          <p:nvPr/>
        </p:nvGrpSpPr>
        <p:grpSpPr>
          <a:xfrm>
            <a:off x="1222534" y="2040943"/>
            <a:ext cx="2616541" cy="3606075"/>
            <a:chOff x="1222375" y="1825515"/>
            <a:chExt cx="2616200" cy="3606910"/>
          </a:xfrm>
        </p:grpSpPr>
        <p:sp>
          <p:nvSpPr>
            <p:cNvPr id="34" name="矩形 33"/>
            <p:cNvSpPr/>
            <p:nvPr/>
          </p:nvSpPr>
          <p:spPr>
            <a:xfrm flipH="1">
              <a:off x="2909246" y="1825515"/>
              <a:ext cx="161310" cy="3606910"/>
            </a:xfrm>
            <a:prstGeom prst="rect">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805">
                <a:solidFill>
                  <a:schemeClr val="bg1"/>
                </a:solidFill>
                <a:latin typeface="+mn-ea"/>
              </a:endParaRPr>
            </a:p>
          </p:txBody>
        </p:sp>
        <p:sp>
          <p:nvSpPr>
            <p:cNvPr id="35" name="Freeform 5"/>
            <p:cNvSpPr/>
            <p:nvPr/>
          </p:nvSpPr>
          <p:spPr bwMode="auto">
            <a:xfrm>
              <a:off x="1222375" y="1825625"/>
              <a:ext cx="2616200" cy="3606800"/>
            </a:xfrm>
            <a:custGeom>
              <a:avLst/>
              <a:gdLst>
                <a:gd name="T0" fmla="*/ 791 w 791"/>
                <a:gd name="T1" fmla="*/ 546 h 1092"/>
                <a:gd name="T2" fmla="*/ 512 w 791"/>
                <a:gd name="T3" fmla="*/ 186 h 1092"/>
                <a:gd name="T4" fmla="*/ 512 w 791"/>
                <a:gd name="T5" fmla="*/ 0 h 1092"/>
                <a:gd name="T6" fmla="*/ 0 w 791"/>
                <a:gd name="T7" fmla="*/ 0 h 1092"/>
                <a:gd name="T8" fmla="*/ 0 w 791"/>
                <a:gd name="T9" fmla="*/ 1092 h 1092"/>
                <a:gd name="T10" fmla="*/ 512 w 791"/>
                <a:gd name="T11" fmla="*/ 1092 h 1092"/>
                <a:gd name="T12" fmla="*/ 512 w 791"/>
                <a:gd name="T13" fmla="*/ 907 h 1092"/>
                <a:gd name="T14" fmla="*/ 791 w 791"/>
                <a:gd name="T15" fmla="*/ 546 h 10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91" h="1092">
                  <a:moveTo>
                    <a:pt x="791" y="546"/>
                  </a:moveTo>
                  <a:cubicBezTo>
                    <a:pt x="791" y="373"/>
                    <a:pt x="672" y="227"/>
                    <a:pt x="512" y="186"/>
                  </a:cubicBezTo>
                  <a:cubicBezTo>
                    <a:pt x="512" y="0"/>
                    <a:pt x="512" y="0"/>
                    <a:pt x="512" y="0"/>
                  </a:cubicBezTo>
                  <a:cubicBezTo>
                    <a:pt x="0" y="0"/>
                    <a:pt x="0" y="0"/>
                    <a:pt x="0" y="0"/>
                  </a:cubicBezTo>
                  <a:cubicBezTo>
                    <a:pt x="0" y="1092"/>
                    <a:pt x="0" y="1092"/>
                    <a:pt x="0" y="1092"/>
                  </a:cubicBezTo>
                  <a:cubicBezTo>
                    <a:pt x="512" y="1092"/>
                    <a:pt x="512" y="1092"/>
                    <a:pt x="512" y="1092"/>
                  </a:cubicBezTo>
                  <a:cubicBezTo>
                    <a:pt x="512" y="907"/>
                    <a:pt x="512" y="907"/>
                    <a:pt x="512" y="907"/>
                  </a:cubicBezTo>
                  <a:cubicBezTo>
                    <a:pt x="672" y="865"/>
                    <a:pt x="791" y="720"/>
                    <a:pt x="791" y="546"/>
                  </a:cubicBezTo>
                  <a:close/>
                </a:path>
              </a:pathLst>
            </a:cu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805">
                <a:solidFill>
                  <a:schemeClr val="bg1"/>
                </a:solidFill>
                <a:latin typeface="+mn-ea"/>
              </a:endParaRPr>
            </a:p>
          </p:txBody>
        </p:sp>
      </p:grpSp>
      <p:grpSp>
        <p:nvGrpSpPr>
          <p:cNvPr id="36" name="组合 35"/>
          <p:cNvGrpSpPr/>
          <p:nvPr/>
        </p:nvGrpSpPr>
        <p:grpSpPr>
          <a:xfrm>
            <a:off x="2569127" y="3408491"/>
            <a:ext cx="1041763" cy="864070"/>
            <a:chOff x="2568792" y="3193380"/>
            <a:chExt cx="1041627" cy="864270"/>
          </a:xfrm>
        </p:grpSpPr>
        <p:grpSp>
          <p:nvGrpSpPr>
            <p:cNvPr id="37" name="组合 36"/>
            <p:cNvGrpSpPr/>
            <p:nvPr/>
          </p:nvGrpSpPr>
          <p:grpSpPr>
            <a:xfrm>
              <a:off x="2657471" y="3193380"/>
              <a:ext cx="867068" cy="864270"/>
              <a:chOff x="6462235" y="1620217"/>
              <a:chExt cx="1872944" cy="1866900"/>
            </a:xfrm>
          </p:grpSpPr>
          <p:sp>
            <p:nvSpPr>
              <p:cNvPr id="39" name="任意多边形 106"/>
              <p:cNvSpPr/>
              <p:nvPr/>
            </p:nvSpPr>
            <p:spPr>
              <a:xfrm>
                <a:off x="6462235" y="1620217"/>
                <a:ext cx="1866900" cy="1866900"/>
              </a:xfrm>
              <a:custGeom>
                <a:avLst/>
                <a:gdLst>
                  <a:gd name="connsiteX0" fmla="*/ 933450 w 1866900"/>
                  <a:gd name="connsiteY0" fmla="*/ 160062 h 1866900"/>
                  <a:gd name="connsiteX1" fmla="*/ 160062 w 1866900"/>
                  <a:gd name="connsiteY1" fmla="*/ 933450 h 1866900"/>
                  <a:gd name="connsiteX2" fmla="*/ 933450 w 1866900"/>
                  <a:gd name="connsiteY2" fmla="*/ 1706838 h 1866900"/>
                  <a:gd name="connsiteX3" fmla="*/ 1706838 w 1866900"/>
                  <a:gd name="connsiteY3" fmla="*/ 933450 h 1866900"/>
                  <a:gd name="connsiteX4" fmla="*/ 933450 w 1866900"/>
                  <a:gd name="connsiteY4" fmla="*/ 160062 h 1866900"/>
                  <a:gd name="connsiteX5" fmla="*/ 933450 w 1866900"/>
                  <a:gd name="connsiteY5" fmla="*/ 0 h 1866900"/>
                  <a:gd name="connsiteX6" fmla="*/ 1866900 w 1866900"/>
                  <a:gd name="connsiteY6" fmla="*/ 933450 h 1866900"/>
                  <a:gd name="connsiteX7" fmla="*/ 933450 w 1866900"/>
                  <a:gd name="connsiteY7" fmla="*/ 1866900 h 1866900"/>
                  <a:gd name="connsiteX8" fmla="*/ 0 w 1866900"/>
                  <a:gd name="connsiteY8" fmla="*/ 933450 h 1866900"/>
                  <a:gd name="connsiteX9" fmla="*/ 933450 w 1866900"/>
                  <a:gd name="connsiteY9" fmla="*/ 0 h 1866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66900" h="1866900">
                    <a:moveTo>
                      <a:pt x="933450" y="160062"/>
                    </a:moveTo>
                    <a:cubicBezTo>
                      <a:pt x="506320" y="160062"/>
                      <a:pt x="160062" y="506320"/>
                      <a:pt x="160062" y="933450"/>
                    </a:cubicBezTo>
                    <a:cubicBezTo>
                      <a:pt x="160062" y="1360580"/>
                      <a:pt x="506320" y="1706838"/>
                      <a:pt x="933450" y="1706838"/>
                    </a:cubicBezTo>
                    <a:cubicBezTo>
                      <a:pt x="1360580" y="1706838"/>
                      <a:pt x="1706838" y="1360580"/>
                      <a:pt x="1706838" y="933450"/>
                    </a:cubicBezTo>
                    <a:cubicBezTo>
                      <a:pt x="1706838" y="506320"/>
                      <a:pt x="1360580" y="160062"/>
                      <a:pt x="933450" y="160062"/>
                    </a:cubicBezTo>
                    <a:close/>
                    <a:moveTo>
                      <a:pt x="933450" y="0"/>
                    </a:moveTo>
                    <a:cubicBezTo>
                      <a:pt x="1448980" y="0"/>
                      <a:pt x="1866900" y="417920"/>
                      <a:pt x="1866900" y="933450"/>
                    </a:cubicBezTo>
                    <a:cubicBezTo>
                      <a:pt x="1866900" y="1448980"/>
                      <a:pt x="1448980" y="1866900"/>
                      <a:pt x="933450" y="1866900"/>
                    </a:cubicBezTo>
                    <a:cubicBezTo>
                      <a:pt x="417920" y="1866900"/>
                      <a:pt x="0" y="1448980"/>
                      <a:pt x="0" y="933450"/>
                    </a:cubicBezTo>
                    <a:cubicBezTo>
                      <a:pt x="0" y="417920"/>
                      <a:pt x="417920" y="0"/>
                      <a:pt x="933450" y="0"/>
                    </a:cubicBezTo>
                    <a:close/>
                  </a:path>
                </a:pathLst>
              </a:custGeom>
              <a:solidFill>
                <a:srgbClr val="F2F2F2"/>
              </a:solidFill>
              <a:ln w="22225">
                <a:noFill/>
              </a:ln>
              <a:effectLst>
                <a:outerShdw blurRad="635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bg1"/>
                  </a:solidFill>
                  <a:latin typeface="+mj-lt"/>
                </a:endParaRPr>
              </a:p>
            </p:txBody>
          </p:sp>
          <p:sp>
            <p:nvSpPr>
              <p:cNvPr id="40" name="椭圆 39"/>
              <p:cNvSpPr/>
              <p:nvPr/>
            </p:nvSpPr>
            <p:spPr>
              <a:xfrm>
                <a:off x="6468279" y="1620217"/>
                <a:ext cx="1866900" cy="1866900"/>
              </a:xfrm>
              <a:prstGeom prst="ellipse">
                <a:avLst/>
              </a:prstGeom>
              <a:noFill/>
              <a:ln w="19050">
                <a:gradFill flip="none" rotWithShape="1">
                  <a:gsLst>
                    <a:gs pos="0">
                      <a:schemeClr val="bg1"/>
                    </a:gs>
                    <a:gs pos="10000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mj-lt"/>
                </a:endParaRPr>
              </a:p>
            </p:txBody>
          </p:sp>
          <p:sp>
            <p:nvSpPr>
              <p:cNvPr id="41" name="椭圆 40"/>
              <p:cNvSpPr/>
              <p:nvPr/>
            </p:nvSpPr>
            <p:spPr>
              <a:xfrm>
                <a:off x="6622297" y="1782251"/>
                <a:ext cx="1546776" cy="1546776"/>
              </a:xfrm>
              <a:prstGeom prst="ellipse">
                <a:avLst/>
              </a:prstGeom>
              <a:noFill/>
              <a:ln w="19050">
                <a:gradFill flip="none" rotWithShape="1">
                  <a:gsLst>
                    <a:gs pos="0">
                      <a:schemeClr val="bg1">
                        <a:lumMod val="65000"/>
                      </a:schemeClr>
                    </a:gs>
                    <a:gs pos="100000">
                      <a:schemeClr val="bg1"/>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j-lt"/>
                </a:endParaRPr>
              </a:p>
            </p:txBody>
          </p:sp>
        </p:grpSp>
        <p:sp>
          <p:nvSpPr>
            <p:cNvPr id="38" name="文本框 33"/>
            <p:cNvSpPr txBox="1"/>
            <p:nvPr/>
          </p:nvSpPr>
          <p:spPr>
            <a:xfrm>
              <a:off x="2568792" y="3300033"/>
              <a:ext cx="1041627" cy="646331"/>
            </a:xfrm>
            <a:prstGeom prst="rect">
              <a:avLst/>
            </a:prstGeom>
            <a:noFill/>
          </p:spPr>
          <p:txBody>
            <a:bodyPr wrap="square" rtlCol="0">
              <a:spAutoFit/>
            </a:bodyPr>
            <a:lstStyle/>
            <a:p>
              <a:pPr algn="ctr"/>
              <a:r>
                <a:rPr lang="en-US" altLang="zh-CN" sz="3600" dirty="0">
                  <a:solidFill>
                    <a:schemeClr val="bg1"/>
                  </a:solidFill>
                  <a:effectLst>
                    <a:outerShdw blurRad="50800" dist="38100" dir="2700000" algn="tl" rotWithShape="0">
                      <a:prstClr val="black">
                        <a:alpha val="40000"/>
                      </a:prstClr>
                    </a:outerShdw>
                  </a:effectLst>
                  <a:latin typeface="+mj-lt"/>
                </a:rPr>
                <a:t>1</a:t>
              </a:r>
              <a:endParaRPr lang="zh-CN" altLang="en-US" sz="3600" dirty="0">
                <a:solidFill>
                  <a:schemeClr val="bg1"/>
                </a:solidFill>
                <a:effectLst>
                  <a:outerShdw blurRad="50800" dist="38100" dir="2700000" algn="tl" rotWithShape="0">
                    <a:prstClr val="black">
                      <a:alpha val="40000"/>
                    </a:prstClr>
                  </a:outerShdw>
                </a:effectLst>
                <a:latin typeface="+mj-lt"/>
              </a:endParaRPr>
            </a:p>
          </p:txBody>
        </p:sp>
      </p:grpSp>
      <p:grpSp>
        <p:nvGrpSpPr>
          <p:cNvPr id="42" name="Group 8"/>
          <p:cNvGrpSpPr>
            <a:grpSpLocks noChangeAspect="1"/>
          </p:cNvGrpSpPr>
          <p:nvPr/>
        </p:nvGrpSpPr>
        <p:grpSpPr bwMode="auto">
          <a:xfrm>
            <a:off x="1730355" y="4546298"/>
            <a:ext cx="709581" cy="777226"/>
            <a:chOff x="3437" y="2282"/>
            <a:chExt cx="679" cy="744"/>
          </a:xfrm>
          <a:solidFill>
            <a:schemeClr val="bg1"/>
          </a:solidFill>
        </p:grpSpPr>
        <p:sp>
          <p:nvSpPr>
            <p:cNvPr id="43" name="Freeform 9"/>
            <p:cNvSpPr/>
            <p:nvPr/>
          </p:nvSpPr>
          <p:spPr bwMode="auto">
            <a:xfrm>
              <a:off x="3595" y="2282"/>
              <a:ext cx="364" cy="379"/>
            </a:xfrm>
            <a:custGeom>
              <a:avLst/>
              <a:gdLst>
                <a:gd name="T0" fmla="*/ 50 w 152"/>
                <a:gd name="T1" fmla="*/ 147 h 159"/>
                <a:gd name="T2" fmla="*/ 39 w 152"/>
                <a:gd name="T3" fmla="*/ 147 h 159"/>
                <a:gd name="T4" fmla="*/ 76 w 152"/>
                <a:gd name="T5" fmla="*/ 159 h 159"/>
                <a:gd name="T6" fmla="*/ 114 w 152"/>
                <a:gd name="T7" fmla="*/ 147 h 159"/>
                <a:gd name="T8" fmla="*/ 103 w 152"/>
                <a:gd name="T9" fmla="*/ 147 h 159"/>
                <a:gd name="T10" fmla="*/ 152 w 152"/>
                <a:gd name="T11" fmla="*/ 76 h 159"/>
                <a:gd name="T12" fmla="*/ 76 w 152"/>
                <a:gd name="T13" fmla="*/ 0 h 159"/>
                <a:gd name="T14" fmla="*/ 0 w 152"/>
                <a:gd name="T15" fmla="*/ 76 h 159"/>
                <a:gd name="T16" fmla="*/ 50 w 152"/>
                <a:gd name="T17" fmla="*/ 14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159">
                  <a:moveTo>
                    <a:pt x="50" y="147"/>
                  </a:moveTo>
                  <a:cubicBezTo>
                    <a:pt x="39" y="147"/>
                    <a:pt x="39" y="147"/>
                    <a:pt x="39" y="147"/>
                  </a:cubicBezTo>
                  <a:cubicBezTo>
                    <a:pt x="39" y="152"/>
                    <a:pt x="53" y="159"/>
                    <a:pt x="76" y="159"/>
                  </a:cubicBezTo>
                  <a:cubicBezTo>
                    <a:pt x="99" y="159"/>
                    <a:pt x="113" y="152"/>
                    <a:pt x="114" y="147"/>
                  </a:cubicBezTo>
                  <a:cubicBezTo>
                    <a:pt x="103" y="147"/>
                    <a:pt x="103" y="147"/>
                    <a:pt x="103" y="147"/>
                  </a:cubicBezTo>
                  <a:cubicBezTo>
                    <a:pt x="131" y="136"/>
                    <a:pt x="152" y="108"/>
                    <a:pt x="152" y="76"/>
                  </a:cubicBezTo>
                  <a:cubicBezTo>
                    <a:pt x="152" y="34"/>
                    <a:pt x="118" y="0"/>
                    <a:pt x="76" y="0"/>
                  </a:cubicBezTo>
                  <a:cubicBezTo>
                    <a:pt x="34" y="0"/>
                    <a:pt x="0" y="34"/>
                    <a:pt x="0" y="76"/>
                  </a:cubicBezTo>
                  <a:cubicBezTo>
                    <a:pt x="0" y="108"/>
                    <a:pt x="21" y="136"/>
                    <a:pt x="50" y="1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latin typeface="+mn-ea"/>
              </a:endParaRPr>
            </a:p>
          </p:txBody>
        </p:sp>
        <p:sp>
          <p:nvSpPr>
            <p:cNvPr id="44" name="Freeform 10"/>
            <p:cNvSpPr/>
            <p:nvPr/>
          </p:nvSpPr>
          <p:spPr bwMode="auto">
            <a:xfrm>
              <a:off x="3437" y="2633"/>
              <a:ext cx="679" cy="393"/>
            </a:xfrm>
            <a:custGeom>
              <a:avLst/>
              <a:gdLst>
                <a:gd name="T0" fmla="*/ 222 w 284"/>
                <a:gd name="T1" fmla="*/ 0 h 165"/>
                <a:gd name="T2" fmla="*/ 188 w 284"/>
                <a:gd name="T3" fmla="*/ 0 h 165"/>
                <a:gd name="T4" fmla="*/ 154 w 284"/>
                <a:gd name="T5" fmla="*/ 19 h 165"/>
                <a:gd name="T6" fmla="*/ 154 w 284"/>
                <a:gd name="T7" fmla="*/ 134 h 165"/>
                <a:gd name="T8" fmla="*/ 143 w 284"/>
                <a:gd name="T9" fmla="*/ 146 h 165"/>
                <a:gd name="T10" fmla="*/ 131 w 284"/>
                <a:gd name="T11" fmla="*/ 134 h 165"/>
                <a:gd name="T12" fmla="*/ 131 w 284"/>
                <a:gd name="T13" fmla="*/ 19 h 165"/>
                <a:gd name="T14" fmla="*/ 97 w 284"/>
                <a:gd name="T15" fmla="*/ 0 h 165"/>
                <a:gd name="T16" fmla="*/ 63 w 284"/>
                <a:gd name="T17" fmla="*/ 0 h 165"/>
                <a:gd name="T18" fmla="*/ 0 w 284"/>
                <a:gd name="T19" fmla="*/ 86 h 165"/>
                <a:gd name="T20" fmla="*/ 0 w 284"/>
                <a:gd name="T21" fmla="*/ 165 h 165"/>
                <a:gd name="T22" fmla="*/ 284 w 284"/>
                <a:gd name="T23" fmla="*/ 165 h 165"/>
                <a:gd name="T24" fmla="*/ 284 w 284"/>
                <a:gd name="T25" fmla="*/ 86 h 165"/>
                <a:gd name="T26" fmla="*/ 222 w 284"/>
                <a:gd name="T27"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4" h="165">
                  <a:moveTo>
                    <a:pt x="222" y="0"/>
                  </a:moveTo>
                  <a:cubicBezTo>
                    <a:pt x="188" y="0"/>
                    <a:pt x="188" y="0"/>
                    <a:pt x="188" y="0"/>
                  </a:cubicBezTo>
                  <a:cubicBezTo>
                    <a:pt x="188" y="10"/>
                    <a:pt x="172" y="17"/>
                    <a:pt x="154" y="19"/>
                  </a:cubicBezTo>
                  <a:cubicBezTo>
                    <a:pt x="154" y="134"/>
                    <a:pt x="154" y="134"/>
                    <a:pt x="154" y="134"/>
                  </a:cubicBezTo>
                  <a:cubicBezTo>
                    <a:pt x="154" y="140"/>
                    <a:pt x="149" y="146"/>
                    <a:pt x="143" y="146"/>
                  </a:cubicBezTo>
                  <a:cubicBezTo>
                    <a:pt x="136" y="146"/>
                    <a:pt x="131" y="140"/>
                    <a:pt x="131" y="134"/>
                  </a:cubicBezTo>
                  <a:cubicBezTo>
                    <a:pt x="131" y="19"/>
                    <a:pt x="131" y="19"/>
                    <a:pt x="131" y="19"/>
                  </a:cubicBezTo>
                  <a:cubicBezTo>
                    <a:pt x="113" y="17"/>
                    <a:pt x="97" y="11"/>
                    <a:pt x="97" y="0"/>
                  </a:cubicBezTo>
                  <a:cubicBezTo>
                    <a:pt x="63" y="0"/>
                    <a:pt x="63" y="0"/>
                    <a:pt x="63" y="0"/>
                  </a:cubicBezTo>
                  <a:cubicBezTo>
                    <a:pt x="28" y="0"/>
                    <a:pt x="0" y="39"/>
                    <a:pt x="0" y="86"/>
                  </a:cubicBezTo>
                  <a:cubicBezTo>
                    <a:pt x="0" y="165"/>
                    <a:pt x="0" y="165"/>
                    <a:pt x="0" y="165"/>
                  </a:cubicBezTo>
                  <a:cubicBezTo>
                    <a:pt x="284" y="165"/>
                    <a:pt x="284" y="165"/>
                    <a:pt x="284" y="165"/>
                  </a:cubicBezTo>
                  <a:cubicBezTo>
                    <a:pt x="284" y="86"/>
                    <a:pt x="284" y="86"/>
                    <a:pt x="284" y="86"/>
                  </a:cubicBezTo>
                  <a:cubicBezTo>
                    <a:pt x="284" y="39"/>
                    <a:pt x="256" y="0"/>
                    <a:pt x="22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bg1"/>
                </a:solidFill>
                <a:latin typeface="+mn-ea"/>
              </a:endParaRPr>
            </a:p>
          </p:txBody>
        </p:sp>
      </p:grpSp>
      <p:sp>
        <p:nvSpPr>
          <p:cNvPr id="45" name="文本框 44"/>
          <p:cNvSpPr txBox="1"/>
          <p:nvPr/>
        </p:nvSpPr>
        <p:spPr>
          <a:xfrm>
            <a:off x="1623221" y="3644063"/>
            <a:ext cx="914827" cy="523220"/>
          </a:xfrm>
          <a:prstGeom prst="rect">
            <a:avLst/>
          </a:prstGeom>
          <a:noFill/>
        </p:spPr>
        <p:txBody>
          <a:bodyPr wrap="square" rtlCol="0">
            <a:spAutoFit/>
          </a:bodyPr>
          <a:lstStyle/>
          <a:p>
            <a:pPr algn="ctr"/>
            <a:r>
              <a:rPr lang="en-US" altLang="zh-CN" sz="2800" dirty="0">
                <a:solidFill>
                  <a:schemeClr val="bg1"/>
                </a:solidFill>
                <a:latin typeface="+mj-lt"/>
              </a:rPr>
              <a:t>STEP</a:t>
            </a:r>
            <a:endParaRPr lang="zh-CN" altLang="en-US" sz="2800" dirty="0">
              <a:solidFill>
                <a:schemeClr val="bg1"/>
              </a:solidFill>
              <a:latin typeface="+mj-lt"/>
            </a:endParaRPr>
          </a:p>
        </p:txBody>
      </p:sp>
      <p:sp>
        <p:nvSpPr>
          <p:cNvPr id="46" name="文本框 46"/>
          <p:cNvSpPr txBox="1"/>
          <p:nvPr/>
        </p:nvSpPr>
        <p:spPr>
          <a:xfrm>
            <a:off x="1414871" y="2133156"/>
            <a:ext cx="1409016" cy="400017"/>
          </a:xfrm>
          <a:prstGeom prst="rect">
            <a:avLst/>
          </a:prstGeom>
          <a:noFill/>
        </p:spPr>
        <p:txBody>
          <a:bodyPr wrap="square" rtlCol="0">
            <a:spAutoFit/>
          </a:bodyPr>
          <a:lstStyle/>
          <a:p>
            <a:r>
              <a:rPr lang="zh-CN" altLang="en-US" sz="2000" b="1" dirty="0">
                <a:solidFill>
                  <a:schemeClr val="bg1"/>
                </a:solidFill>
                <a:latin typeface="+mn-ea"/>
              </a:rPr>
              <a:t>添加标题</a:t>
            </a:r>
            <a:endParaRPr lang="zh-CN" altLang="en-US" sz="2000" b="1" dirty="0">
              <a:solidFill>
                <a:schemeClr val="bg1"/>
              </a:solidFill>
              <a:latin typeface="+mn-ea"/>
            </a:endParaRPr>
          </a:p>
        </p:txBody>
      </p:sp>
      <p:grpSp>
        <p:nvGrpSpPr>
          <p:cNvPr id="47" name="Group 13"/>
          <p:cNvGrpSpPr>
            <a:grpSpLocks noChangeAspect="1"/>
          </p:cNvGrpSpPr>
          <p:nvPr/>
        </p:nvGrpSpPr>
        <p:grpSpPr bwMode="auto">
          <a:xfrm>
            <a:off x="4138286" y="4534141"/>
            <a:ext cx="778107" cy="787008"/>
            <a:chOff x="2426" y="2781"/>
            <a:chExt cx="593" cy="600"/>
          </a:xfrm>
          <a:solidFill>
            <a:schemeClr val="bg1"/>
          </a:solidFill>
        </p:grpSpPr>
        <p:sp>
          <p:nvSpPr>
            <p:cNvPr id="48" name="Freeform 14"/>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latin typeface="+mn-ea"/>
              </a:endParaRPr>
            </a:p>
          </p:txBody>
        </p:sp>
        <p:sp>
          <p:nvSpPr>
            <p:cNvPr id="49"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latin typeface="+mn-ea"/>
              </a:endParaRPr>
            </a:p>
          </p:txBody>
        </p:sp>
      </p:grpSp>
      <p:grpSp>
        <p:nvGrpSpPr>
          <p:cNvPr id="50" name="Group 18"/>
          <p:cNvGrpSpPr>
            <a:grpSpLocks noChangeAspect="1"/>
          </p:cNvGrpSpPr>
          <p:nvPr/>
        </p:nvGrpSpPr>
        <p:grpSpPr bwMode="auto">
          <a:xfrm>
            <a:off x="6663342" y="4578468"/>
            <a:ext cx="808287" cy="752904"/>
            <a:chOff x="3802" y="2858"/>
            <a:chExt cx="616" cy="574"/>
          </a:xfrm>
          <a:solidFill>
            <a:schemeClr val="bg1"/>
          </a:solidFill>
        </p:grpSpPr>
        <p:sp>
          <p:nvSpPr>
            <p:cNvPr id="51"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bg1"/>
                </a:solidFill>
                <a:latin typeface="+mn-ea"/>
              </a:endParaRPr>
            </a:p>
          </p:txBody>
        </p:sp>
        <p:sp>
          <p:nvSpPr>
            <p:cNvPr id="52"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bg1"/>
                </a:solidFill>
                <a:latin typeface="+mn-ea"/>
              </a:endParaRPr>
            </a:p>
          </p:txBody>
        </p:sp>
        <p:sp>
          <p:nvSpPr>
            <p:cNvPr id="53"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bg1"/>
                </a:solidFill>
                <a:latin typeface="+mn-ea"/>
              </a:endParaRPr>
            </a:p>
          </p:txBody>
        </p:sp>
        <p:sp>
          <p:nvSpPr>
            <p:cNvPr id="54"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bg1"/>
                </a:solidFill>
                <a:latin typeface="+mn-ea"/>
              </a:endParaRPr>
            </a:p>
          </p:txBody>
        </p:sp>
        <p:sp>
          <p:nvSpPr>
            <p:cNvPr id="55" name="Freeform 23"/>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latin typeface="+mn-ea"/>
              </a:endParaRPr>
            </a:p>
          </p:txBody>
        </p:sp>
      </p:grpSp>
      <p:grpSp>
        <p:nvGrpSpPr>
          <p:cNvPr id="56" name="Group 26"/>
          <p:cNvGrpSpPr>
            <a:grpSpLocks noChangeAspect="1"/>
          </p:cNvGrpSpPr>
          <p:nvPr/>
        </p:nvGrpSpPr>
        <p:grpSpPr bwMode="auto">
          <a:xfrm>
            <a:off x="9074688" y="4819551"/>
            <a:ext cx="1045977" cy="518365"/>
            <a:chOff x="5676" y="2597"/>
            <a:chExt cx="1061" cy="526"/>
          </a:xfrm>
          <a:solidFill>
            <a:schemeClr val="bg1"/>
          </a:solidFill>
        </p:grpSpPr>
        <p:sp>
          <p:nvSpPr>
            <p:cNvPr id="57" name="Freeform 27"/>
            <p:cNvSpPr/>
            <p:nvPr/>
          </p:nvSpPr>
          <p:spPr bwMode="auto">
            <a:xfrm>
              <a:off x="5747" y="2597"/>
              <a:ext cx="181" cy="115"/>
            </a:xfrm>
            <a:custGeom>
              <a:avLst/>
              <a:gdLst>
                <a:gd name="T0" fmla="*/ 25 w 76"/>
                <a:gd name="T1" fmla="*/ 48 h 48"/>
                <a:gd name="T2" fmla="*/ 64 w 76"/>
                <a:gd name="T3" fmla="*/ 44 h 48"/>
                <a:gd name="T4" fmla="*/ 76 w 76"/>
                <a:gd name="T5" fmla="*/ 13 h 48"/>
                <a:gd name="T6" fmla="*/ 39 w 76"/>
                <a:gd name="T7" fmla="*/ 15 h 48"/>
                <a:gd name="T8" fmla="*/ 23 w 76"/>
                <a:gd name="T9" fmla="*/ 10 h 48"/>
                <a:gd name="T10" fmla="*/ 7 w 76"/>
                <a:gd name="T11" fmla="*/ 20 h 48"/>
                <a:gd name="T12" fmla="*/ 25 w 76"/>
                <a:gd name="T13" fmla="*/ 48 h 48"/>
              </a:gdLst>
              <a:ahLst/>
              <a:cxnLst>
                <a:cxn ang="0">
                  <a:pos x="T0" y="T1"/>
                </a:cxn>
                <a:cxn ang="0">
                  <a:pos x="T2" y="T3"/>
                </a:cxn>
                <a:cxn ang="0">
                  <a:pos x="T4" y="T5"/>
                </a:cxn>
                <a:cxn ang="0">
                  <a:pos x="T6" y="T7"/>
                </a:cxn>
                <a:cxn ang="0">
                  <a:pos x="T8" y="T9"/>
                </a:cxn>
                <a:cxn ang="0">
                  <a:pos x="T10" y="T11"/>
                </a:cxn>
                <a:cxn ang="0">
                  <a:pos x="T12" y="T13"/>
                </a:cxn>
              </a:cxnLst>
              <a:rect l="0" t="0" r="r" b="b"/>
              <a:pathLst>
                <a:path w="76" h="48">
                  <a:moveTo>
                    <a:pt x="25" y="48"/>
                  </a:moveTo>
                  <a:cubicBezTo>
                    <a:pt x="64" y="44"/>
                    <a:pt x="64" y="44"/>
                    <a:pt x="64" y="44"/>
                  </a:cubicBezTo>
                  <a:cubicBezTo>
                    <a:pt x="66" y="36"/>
                    <a:pt x="69" y="26"/>
                    <a:pt x="76" y="13"/>
                  </a:cubicBezTo>
                  <a:cubicBezTo>
                    <a:pt x="76" y="13"/>
                    <a:pt x="70" y="0"/>
                    <a:pt x="39" y="15"/>
                  </a:cubicBezTo>
                  <a:cubicBezTo>
                    <a:pt x="39" y="15"/>
                    <a:pt x="32" y="14"/>
                    <a:pt x="23" y="10"/>
                  </a:cubicBezTo>
                  <a:cubicBezTo>
                    <a:pt x="23" y="10"/>
                    <a:pt x="0" y="4"/>
                    <a:pt x="7" y="20"/>
                  </a:cubicBezTo>
                  <a:lnTo>
                    <a:pt x="25" y="4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latin typeface="+mn-ea"/>
              </a:endParaRPr>
            </a:p>
          </p:txBody>
        </p:sp>
        <p:sp>
          <p:nvSpPr>
            <p:cNvPr id="58" name="Freeform 28"/>
            <p:cNvSpPr>
              <a:spLocks noEditPoints="1"/>
            </p:cNvSpPr>
            <p:nvPr/>
          </p:nvSpPr>
          <p:spPr bwMode="auto">
            <a:xfrm>
              <a:off x="5759" y="2613"/>
              <a:ext cx="169" cy="101"/>
            </a:xfrm>
            <a:custGeom>
              <a:avLst/>
              <a:gdLst>
                <a:gd name="T0" fmla="*/ 20 w 71"/>
                <a:gd name="T1" fmla="*/ 42 h 42"/>
                <a:gd name="T2" fmla="*/ 2 w 71"/>
                <a:gd name="T3" fmla="*/ 13 h 42"/>
                <a:gd name="T4" fmla="*/ 1 w 71"/>
                <a:gd name="T5" fmla="*/ 4 h 42"/>
                <a:gd name="T6" fmla="*/ 10 w 71"/>
                <a:gd name="T7" fmla="*/ 1 h 42"/>
                <a:gd name="T8" fmla="*/ 18 w 71"/>
                <a:gd name="T9" fmla="*/ 2 h 42"/>
                <a:gd name="T10" fmla="*/ 18 w 71"/>
                <a:gd name="T11" fmla="*/ 2 h 42"/>
                <a:gd name="T12" fmla="*/ 34 w 71"/>
                <a:gd name="T13" fmla="*/ 8 h 42"/>
                <a:gd name="T14" fmla="*/ 59 w 71"/>
                <a:gd name="T15" fmla="*/ 0 h 42"/>
                <a:gd name="T16" fmla="*/ 71 w 71"/>
                <a:gd name="T17" fmla="*/ 6 h 42"/>
                <a:gd name="T18" fmla="*/ 71 w 71"/>
                <a:gd name="T19" fmla="*/ 6 h 42"/>
                <a:gd name="T20" fmla="*/ 71 w 71"/>
                <a:gd name="T21" fmla="*/ 6 h 42"/>
                <a:gd name="T22" fmla="*/ 60 w 71"/>
                <a:gd name="T23" fmla="*/ 37 h 42"/>
                <a:gd name="T24" fmla="*/ 60 w 71"/>
                <a:gd name="T25" fmla="*/ 37 h 42"/>
                <a:gd name="T26" fmla="*/ 20 w 71"/>
                <a:gd name="T27" fmla="*/ 42 h 42"/>
                <a:gd name="T28" fmla="*/ 10 w 71"/>
                <a:gd name="T29" fmla="*/ 2 h 42"/>
                <a:gd name="T30" fmla="*/ 2 w 71"/>
                <a:gd name="T31" fmla="*/ 5 h 42"/>
                <a:gd name="T32" fmla="*/ 3 w 71"/>
                <a:gd name="T33" fmla="*/ 13 h 42"/>
                <a:gd name="T34" fmla="*/ 20 w 71"/>
                <a:gd name="T35" fmla="*/ 40 h 42"/>
                <a:gd name="T36" fmla="*/ 59 w 71"/>
                <a:gd name="T37" fmla="*/ 36 h 42"/>
                <a:gd name="T38" fmla="*/ 70 w 71"/>
                <a:gd name="T39" fmla="*/ 6 h 42"/>
                <a:gd name="T40" fmla="*/ 59 w 71"/>
                <a:gd name="T41" fmla="*/ 1 h 42"/>
                <a:gd name="T42" fmla="*/ 34 w 71"/>
                <a:gd name="T43" fmla="*/ 9 h 42"/>
                <a:gd name="T44" fmla="*/ 34 w 71"/>
                <a:gd name="T45" fmla="*/ 9 h 42"/>
                <a:gd name="T46" fmla="*/ 34 w 71"/>
                <a:gd name="T47" fmla="*/ 9 h 42"/>
                <a:gd name="T48" fmla="*/ 18 w 71"/>
                <a:gd name="T49" fmla="*/ 3 h 42"/>
                <a:gd name="T50" fmla="*/ 10 w 71"/>
                <a:gd name="T51" fmla="*/ 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1" h="42">
                  <a:moveTo>
                    <a:pt x="20" y="42"/>
                  </a:moveTo>
                  <a:cubicBezTo>
                    <a:pt x="2" y="13"/>
                    <a:pt x="2" y="13"/>
                    <a:pt x="2" y="13"/>
                  </a:cubicBezTo>
                  <a:cubicBezTo>
                    <a:pt x="0" y="9"/>
                    <a:pt x="0" y="6"/>
                    <a:pt x="1" y="4"/>
                  </a:cubicBezTo>
                  <a:cubicBezTo>
                    <a:pt x="3" y="2"/>
                    <a:pt x="6" y="1"/>
                    <a:pt x="10" y="1"/>
                  </a:cubicBezTo>
                  <a:cubicBezTo>
                    <a:pt x="14" y="1"/>
                    <a:pt x="18" y="2"/>
                    <a:pt x="18" y="2"/>
                  </a:cubicBezTo>
                  <a:cubicBezTo>
                    <a:pt x="18" y="2"/>
                    <a:pt x="18" y="2"/>
                    <a:pt x="18" y="2"/>
                  </a:cubicBezTo>
                  <a:cubicBezTo>
                    <a:pt x="26" y="6"/>
                    <a:pt x="33" y="7"/>
                    <a:pt x="34" y="8"/>
                  </a:cubicBezTo>
                  <a:cubicBezTo>
                    <a:pt x="44" y="3"/>
                    <a:pt x="52" y="0"/>
                    <a:pt x="59" y="0"/>
                  </a:cubicBezTo>
                  <a:cubicBezTo>
                    <a:pt x="69" y="0"/>
                    <a:pt x="71" y="6"/>
                    <a:pt x="71" y="6"/>
                  </a:cubicBezTo>
                  <a:cubicBezTo>
                    <a:pt x="71" y="6"/>
                    <a:pt x="71" y="6"/>
                    <a:pt x="71" y="6"/>
                  </a:cubicBezTo>
                  <a:cubicBezTo>
                    <a:pt x="71" y="6"/>
                    <a:pt x="71" y="6"/>
                    <a:pt x="71" y="6"/>
                  </a:cubicBezTo>
                  <a:cubicBezTo>
                    <a:pt x="66" y="17"/>
                    <a:pt x="62" y="28"/>
                    <a:pt x="60" y="37"/>
                  </a:cubicBezTo>
                  <a:cubicBezTo>
                    <a:pt x="60" y="37"/>
                    <a:pt x="60" y="37"/>
                    <a:pt x="60" y="37"/>
                  </a:cubicBezTo>
                  <a:lnTo>
                    <a:pt x="20" y="42"/>
                  </a:lnTo>
                  <a:close/>
                  <a:moveTo>
                    <a:pt x="10" y="2"/>
                  </a:moveTo>
                  <a:cubicBezTo>
                    <a:pt x="7" y="2"/>
                    <a:pt x="4" y="3"/>
                    <a:pt x="2" y="5"/>
                  </a:cubicBezTo>
                  <a:cubicBezTo>
                    <a:pt x="1" y="7"/>
                    <a:pt x="1" y="9"/>
                    <a:pt x="3" y="13"/>
                  </a:cubicBezTo>
                  <a:cubicBezTo>
                    <a:pt x="20" y="40"/>
                    <a:pt x="20" y="40"/>
                    <a:pt x="20" y="40"/>
                  </a:cubicBezTo>
                  <a:cubicBezTo>
                    <a:pt x="59" y="36"/>
                    <a:pt x="59" y="36"/>
                    <a:pt x="59" y="36"/>
                  </a:cubicBezTo>
                  <a:cubicBezTo>
                    <a:pt x="61" y="27"/>
                    <a:pt x="64" y="17"/>
                    <a:pt x="70" y="6"/>
                  </a:cubicBezTo>
                  <a:cubicBezTo>
                    <a:pt x="70" y="5"/>
                    <a:pt x="67" y="1"/>
                    <a:pt x="59" y="1"/>
                  </a:cubicBezTo>
                  <a:cubicBezTo>
                    <a:pt x="52" y="1"/>
                    <a:pt x="44" y="4"/>
                    <a:pt x="34" y="9"/>
                  </a:cubicBezTo>
                  <a:cubicBezTo>
                    <a:pt x="34" y="9"/>
                    <a:pt x="34" y="9"/>
                    <a:pt x="34" y="9"/>
                  </a:cubicBezTo>
                  <a:cubicBezTo>
                    <a:pt x="34" y="9"/>
                    <a:pt x="34" y="9"/>
                    <a:pt x="34" y="9"/>
                  </a:cubicBezTo>
                  <a:cubicBezTo>
                    <a:pt x="34" y="9"/>
                    <a:pt x="27" y="8"/>
                    <a:pt x="18" y="3"/>
                  </a:cubicBezTo>
                  <a:cubicBezTo>
                    <a:pt x="17" y="3"/>
                    <a:pt x="14" y="2"/>
                    <a:pt x="1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latin typeface="+mn-ea"/>
              </a:endParaRPr>
            </a:p>
          </p:txBody>
        </p:sp>
        <p:sp>
          <p:nvSpPr>
            <p:cNvPr id="59" name="Freeform 29"/>
            <p:cNvSpPr/>
            <p:nvPr/>
          </p:nvSpPr>
          <p:spPr bwMode="auto">
            <a:xfrm>
              <a:off x="5795" y="2709"/>
              <a:ext cx="119" cy="43"/>
            </a:xfrm>
            <a:custGeom>
              <a:avLst/>
              <a:gdLst>
                <a:gd name="T0" fmla="*/ 41 w 50"/>
                <a:gd name="T1" fmla="*/ 0 h 18"/>
                <a:gd name="T2" fmla="*/ 7 w 50"/>
                <a:gd name="T3" fmla="*/ 4 h 18"/>
                <a:gd name="T4" fmla="*/ 1 w 50"/>
                <a:gd name="T5" fmla="*/ 12 h 18"/>
                <a:gd name="T6" fmla="*/ 8 w 50"/>
                <a:gd name="T7" fmla="*/ 17 h 18"/>
                <a:gd name="T8" fmla="*/ 43 w 50"/>
                <a:gd name="T9" fmla="*/ 14 h 18"/>
                <a:gd name="T10" fmla="*/ 49 w 50"/>
                <a:gd name="T11" fmla="*/ 6 h 18"/>
                <a:gd name="T12" fmla="*/ 41 w 50"/>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50" h="18">
                  <a:moveTo>
                    <a:pt x="41" y="0"/>
                  </a:moveTo>
                  <a:cubicBezTo>
                    <a:pt x="7" y="4"/>
                    <a:pt x="7" y="4"/>
                    <a:pt x="7" y="4"/>
                  </a:cubicBezTo>
                  <a:cubicBezTo>
                    <a:pt x="3" y="5"/>
                    <a:pt x="0" y="8"/>
                    <a:pt x="1" y="12"/>
                  </a:cubicBezTo>
                  <a:cubicBezTo>
                    <a:pt x="1" y="15"/>
                    <a:pt x="5" y="18"/>
                    <a:pt x="8" y="17"/>
                  </a:cubicBezTo>
                  <a:cubicBezTo>
                    <a:pt x="43" y="14"/>
                    <a:pt x="43" y="14"/>
                    <a:pt x="43" y="14"/>
                  </a:cubicBezTo>
                  <a:cubicBezTo>
                    <a:pt x="47" y="13"/>
                    <a:pt x="50" y="10"/>
                    <a:pt x="49" y="6"/>
                  </a:cubicBezTo>
                  <a:cubicBezTo>
                    <a:pt x="49" y="3"/>
                    <a:pt x="45" y="0"/>
                    <a:pt x="4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latin typeface="+mn-ea"/>
              </a:endParaRPr>
            </a:p>
          </p:txBody>
        </p:sp>
        <p:sp>
          <p:nvSpPr>
            <p:cNvPr id="60" name="Freeform 30"/>
            <p:cNvSpPr>
              <a:spLocks noEditPoints="1"/>
            </p:cNvSpPr>
            <p:nvPr/>
          </p:nvSpPr>
          <p:spPr bwMode="auto">
            <a:xfrm>
              <a:off x="5795" y="2707"/>
              <a:ext cx="119" cy="45"/>
            </a:xfrm>
            <a:custGeom>
              <a:avLst/>
              <a:gdLst>
                <a:gd name="T0" fmla="*/ 8 w 50"/>
                <a:gd name="T1" fmla="*/ 19 h 19"/>
                <a:gd name="T2" fmla="*/ 0 w 50"/>
                <a:gd name="T3" fmla="*/ 13 h 19"/>
                <a:gd name="T4" fmla="*/ 2 w 50"/>
                <a:gd name="T5" fmla="*/ 7 h 19"/>
                <a:gd name="T6" fmla="*/ 7 w 50"/>
                <a:gd name="T7" fmla="*/ 5 h 19"/>
                <a:gd name="T8" fmla="*/ 41 w 50"/>
                <a:gd name="T9" fmla="*/ 1 h 19"/>
                <a:gd name="T10" fmla="*/ 50 w 50"/>
                <a:gd name="T11" fmla="*/ 7 h 19"/>
                <a:gd name="T12" fmla="*/ 48 w 50"/>
                <a:gd name="T13" fmla="*/ 12 h 19"/>
                <a:gd name="T14" fmla="*/ 43 w 50"/>
                <a:gd name="T15" fmla="*/ 15 h 19"/>
                <a:gd name="T16" fmla="*/ 9 w 50"/>
                <a:gd name="T17" fmla="*/ 19 h 19"/>
                <a:gd name="T18" fmla="*/ 8 w 50"/>
                <a:gd name="T19" fmla="*/ 19 h 19"/>
                <a:gd name="T20" fmla="*/ 42 w 50"/>
                <a:gd name="T21" fmla="*/ 2 h 19"/>
                <a:gd name="T22" fmla="*/ 41 w 50"/>
                <a:gd name="T23" fmla="*/ 2 h 19"/>
                <a:gd name="T24" fmla="*/ 7 w 50"/>
                <a:gd name="T25" fmla="*/ 6 h 19"/>
                <a:gd name="T26" fmla="*/ 3 w 50"/>
                <a:gd name="T27" fmla="*/ 8 h 19"/>
                <a:gd name="T28" fmla="*/ 1 w 50"/>
                <a:gd name="T29" fmla="*/ 12 h 19"/>
                <a:gd name="T30" fmla="*/ 8 w 50"/>
                <a:gd name="T31" fmla="*/ 18 h 19"/>
                <a:gd name="T32" fmla="*/ 43 w 50"/>
                <a:gd name="T33" fmla="*/ 14 h 19"/>
                <a:gd name="T34" fmla="*/ 47 w 50"/>
                <a:gd name="T35" fmla="*/ 12 h 19"/>
                <a:gd name="T36" fmla="*/ 49 w 50"/>
                <a:gd name="T37" fmla="*/ 7 h 19"/>
                <a:gd name="T38" fmla="*/ 42 w 50"/>
                <a:gd name="T39"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0" h="19">
                  <a:moveTo>
                    <a:pt x="8" y="19"/>
                  </a:moveTo>
                  <a:cubicBezTo>
                    <a:pt x="4" y="19"/>
                    <a:pt x="0" y="16"/>
                    <a:pt x="0" y="13"/>
                  </a:cubicBezTo>
                  <a:cubicBezTo>
                    <a:pt x="0" y="11"/>
                    <a:pt x="0" y="9"/>
                    <a:pt x="2" y="7"/>
                  </a:cubicBezTo>
                  <a:cubicBezTo>
                    <a:pt x="3" y="6"/>
                    <a:pt x="5" y="5"/>
                    <a:pt x="7" y="5"/>
                  </a:cubicBezTo>
                  <a:cubicBezTo>
                    <a:pt x="41" y="1"/>
                    <a:pt x="41" y="1"/>
                    <a:pt x="41" y="1"/>
                  </a:cubicBezTo>
                  <a:cubicBezTo>
                    <a:pt x="45" y="0"/>
                    <a:pt x="49" y="3"/>
                    <a:pt x="50" y="7"/>
                  </a:cubicBezTo>
                  <a:cubicBezTo>
                    <a:pt x="50" y="9"/>
                    <a:pt x="49" y="11"/>
                    <a:pt x="48" y="12"/>
                  </a:cubicBezTo>
                  <a:cubicBezTo>
                    <a:pt x="47" y="14"/>
                    <a:pt x="45" y="15"/>
                    <a:pt x="43" y="15"/>
                  </a:cubicBezTo>
                  <a:cubicBezTo>
                    <a:pt x="9" y="19"/>
                    <a:pt x="9" y="19"/>
                    <a:pt x="9" y="19"/>
                  </a:cubicBezTo>
                  <a:cubicBezTo>
                    <a:pt x="8" y="19"/>
                    <a:pt x="8" y="19"/>
                    <a:pt x="8" y="19"/>
                  </a:cubicBezTo>
                  <a:close/>
                  <a:moveTo>
                    <a:pt x="42" y="2"/>
                  </a:moveTo>
                  <a:cubicBezTo>
                    <a:pt x="42" y="2"/>
                    <a:pt x="42" y="2"/>
                    <a:pt x="41" y="2"/>
                  </a:cubicBezTo>
                  <a:cubicBezTo>
                    <a:pt x="7" y="6"/>
                    <a:pt x="7" y="6"/>
                    <a:pt x="7" y="6"/>
                  </a:cubicBezTo>
                  <a:cubicBezTo>
                    <a:pt x="5" y="6"/>
                    <a:pt x="4" y="7"/>
                    <a:pt x="3" y="8"/>
                  </a:cubicBezTo>
                  <a:cubicBezTo>
                    <a:pt x="1" y="9"/>
                    <a:pt x="1" y="11"/>
                    <a:pt x="1" y="12"/>
                  </a:cubicBezTo>
                  <a:cubicBezTo>
                    <a:pt x="2" y="16"/>
                    <a:pt x="5" y="18"/>
                    <a:pt x="8" y="18"/>
                  </a:cubicBezTo>
                  <a:cubicBezTo>
                    <a:pt x="43" y="14"/>
                    <a:pt x="43" y="14"/>
                    <a:pt x="43" y="14"/>
                  </a:cubicBezTo>
                  <a:cubicBezTo>
                    <a:pt x="45" y="14"/>
                    <a:pt x="46" y="13"/>
                    <a:pt x="47" y="12"/>
                  </a:cubicBezTo>
                  <a:cubicBezTo>
                    <a:pt x="48" y="10"/>
                    <a:pt x="49" y="9"/>
                    <a:pt x="49" y="7"/>
                  </a:cubicBezTo>
                  <a:cubicBezTo>
                    <a:pt x="48" y="4"/>
                    <a:pt x="45" y="2"/>
                    <a:pt x="4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latin typeface="+mn-ea"/>
              </a:endParaRPr>
            </a:p>
          </p:txBody>
        </p:sp>
        <p:sp>
          <p:nvSpPr>
            <p:cNvPr id="61" name="Freeform 31"/>
            <p:cNvSpPr>
              <a:spLocks noEditPoints="1"/>
            </p:cNvSpPr>
            <p:nvPr/>
          </p:nvSpPr>
          <p:spPr bwMode="auto">
            <a:xfrm>
              <a:off x="5676" y="2752"/>
              <a:ext cx="424" cy="371"/>
            </a:xfrm>
            <a:custGeom>
              <a:avLst/>
              <a:gdLst>
                <a:gd name="T0" fmla="*/ 153 w 178"/>
                <a:gd name="T1" fmla="*/ 137 h 155"/>
                <a:gd name="T2" fmla="*/ 157 w 178"/>
                <a:gd name="T3" fmla="*/ 137 h 155"/>
                <a:gd name="T4" fmla="*/ 165 w 178"/>
                <a:gd name="T5" fmla="*/ 138 h 155"/>
                <a:gd name="T6" fmla="*/ 168 w 178"/>
                <a:gd name="T7" fmla="*/ 139 h 155"/>
                <a:gd name="T8" fmla="*/ 176 w 178"/>
                <a:gd name="T9" fmla="*/ 135 h 155"/>
                <a:gd name="T10" fmla="*/ 172 w 178"/>
                <a:gd name="T11" fmla="*/ 128 h 155"/>
                <a:gd name="T12" fmla="*/ 166 w 178"/>
                <a:gd name="T13" fmla="*/ 105 h 155"/>
                <a:gd name="T14" fmla="*/ 134 w 178"/>
                <a:gd name="T15" fmla="*/ 34 h 155"/>
                <a:gd name="T16" fmla="*/ 95 w 178"/>
                <a:gd name="T17" fmla="*/ 2 h 155"/>
                <a:gd name="T18" fmla="*/ 94 w 178"/>
                <a:gd name="T19" fmla="*/ 0 h 155"/>
                <a:gd name="T20" fmla="*/ 58 w 178"/>
                <a:gd name="T21" fmla="*/ 4 h 155"/>
                <a:gd name="T22" fmla="*/ 35 w 178"/>
                <a:gd name="T23" fmla="*/ 37 h 155"/>
                <a:gd name="T24" fmla="*/ 21 w 178"/>
                <a:gd name="T25" fmla="*/ 133 h 155"/>
                <a:gd name="T26" fmla="*/ 15 w 178"/>
                <a:gd name="T27" fmla="*/ 148 h 155"/>
                <a:gd name="T28" fmla="*/ 15 w 178"/>
                <a:gd name="T29" fmla="*/ 153 h 155"/>
                <a:gd name="T30" fmla="*/ 24 w 178"/>
                <a:gd name="T31" fmla="*/ 153 h 155"/>
                <a:gd name="T32" fmla="*/ 36 w 178"/>
                <a:gd name="T33" fmla="*/ 150 h 155"/>
                <a:gd name="T34" fmla="*/ 36 w 178"/>
                <a:gd name="T35" fmla="*/ 150 h 155"/>
                <a:gd name="T36" fmla="*/ 36 w 178"/>
                <a:gd name="T37" fmla="*/ 150 h 155"/>
                <a:gd name="T38" fmla="*/ 68 w 178"/>
                <a:gd name="T39" fmla="*/ 153 h 155"/>
                <a:gd name="T40" fmla="*/ 153 w 178"/>
                <a:gd name="T41" fmla="*/ 137 h 155"/>
                <a:gd name="T42" fmla="*/ 67 w 178"/>
                <a:gd name="T43" fmla="*/ 57 h 155"/>
                <a:gd name="T44" fmla="*/ 81 w 178"/>
                <a:gd name="T45" fmla="*/ 50 h 155"/>
                <a:gd name="T46" fmla="*/ 80 w 178"/>
                <a:gd name="T47" fmla="*/ 42 h 155"/>
                <a:gd name="T48" fmla="*/ 86 w 178"/>
                <a:gd name="T49" fmla="*/ 41 h 155"/>
                <a:gd name="T50" fmla="*/ 88 w 178"/>
                <a:gd name="T51" fmla="*/ 49 h 155"/>
                <a:gd name="T52" fmla="*/ 102 w 178"/>
                <a:gd name="T53" fmla="*/ 50 h 155"/>
                <a:gd name="T54" fmla="*/ 100 w 178"/>
                <a:gd name="T55" fmla="*/ 55 h 155"/>
                <a:gd name="T56" fmla="*/ 75 w 178"/>
                <a:gd name="T57" fmla="*/ 62 h 155"/>
                <a:gd name="T58" fmla="*/ 92 w 178"/>
                <a:gd name="T59" fmla="*/ 70 h 155"/>
                <a:gd name="T60" fmla="*/ 106 w 178"/>
                <a:gd name="T61" fmla="*/ 92 h 155"/>
                <a:gd name="T62" fmla="*/ 93 w 178"/>
                <a:gd name="T63" fmla="*/ 98 h 155"/>
                <a:gd name="T64" fmla="*/ 94 w 178"/>
                <a:gd name="T65" fmla="*/ 106 h 155"/>
                <a:gd name="T66" fmla="*/ 87 w 178"/>
                <a:gd name="T67" fmla="*/ 107 h 155"/>
                <a:gd name="T68" fmla="*/ 86 w 178"/>
                <a:gd name="T69" fmla="*/ 99 h 155"/>
                <a:gd name="T70" fmla="*/ 69 w 178"/>
                <a:gd name="T71" fmla="*/ 97 h 155"/>
                <a:gd name="T72" fmla="*/ 70 w 178"/>
                <a:gd name="T73" fmla="*/ 92 h 155"/>
                <a:gd name="T74" fmla="*/ 97 w 178"/>
                <a:gd name="T75" fmla="*/ 90 h 155"/>
                <a:gd name="T76" fmla="*/ 93 w 178"/>
                <a:gd name="T77" fmla="*/ 78 h 155"/>
                <a:gd name="T78" fmla="*/ 78 w 178"/>
                <a:gd name="T79" fmla="*/ 74 h 155"/>
                <a:gd name="T80" fmla="*/ 67 w 178"/>
                <a:gd name="T81" fmla="*/ 5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8" h="155">
                  <a:moveTo>
                    <a:pt x="153" y="137"/>
                  </a:moveTo>
                  <a:cubicBezTo>
                    <a:pt x="153" y="137"/>
                    <a:pt x="154" y="137"/>
                    <a:pt x="157" y="137"/>
                  </a:cubicBezTo>
                  <a:cubicBezTo>
                    <a:pt x="160" y="137"/>
                    <a:pt x="162" y="137"/>
                    <a:pt x="165" y="138"/>
                  </a:cubicBezTo>
                  <a:cubicBezTo>
                    <a:pt x="165" y="138"/>
                    <a:pt x="166" y="139"/>
                    <a:pt x="168" y="139"/>
                  </a:cubicBezTo>
                  <a:cubicBezTo>
                    <a:pt x="172" y="139"/>
                    <a:pt x="174" y="137"/>
                    <a:pt x="176" y="135"/>
                  </a:cubicBezTo>
                  <a:cubicBezTo>
                    <a:pt x="176" y="135"/>
                    <a:pt x="178" y="132"/>
                    <a:pt x="172" y="128"/>
                  </a:cubicBezTo>
                  <a:cubicBezTo>
                    <a:pt x="172" y="128"/>
                    <a:pt x="162" y="123"/>
                    <a:pt x="166" y="105"/>
                  </a:cubicBezTo>
                  <a:cubicBezTo>
                    <a:pt x="166" y="105"/>
                    <a:pt x="171" y="57"/>
                    <a:pt x="134" y="34"/>
                  </a:cubicBezTo>
                  <a:cubicBezTo>
                    <a:pt x="133" y="33"/>
                    <a:pt x="96" y="10"/>
                    <a:pt x="95" y="2"/>
                  </a:cubicBezTo>
                  <a:cubicBezTo>
                    <a:pt x="95" y="2"/>
                    <a:pt x="95" y="1"/>
                    <a:pt x="94" y="0"/>
                  </a:cubicBezTo>
                  <a:cubicBezTo>
                    <a:pt x="58" y="4"/>
                    <a:pt x="58" y="4"/>
                    <a:pt x="58" y="4"/>
                  </a:cubicBezTo>
                  <a:cubicBezTo>
                    <a:pt x="54" y="12"/>
                    <a:pt x="46" y="24"/>
                    <a:pt x="35" y="37"/>
                  </a:cubicBezTo>
                  <a:cubicBezTo>
                    <a:pt x="35" y="37"/>
                    <a:pt x="0" y="78"/>
                    <a:pt x="21" y="133"/>
                  </a:cubicBezTo>
                  <a:cubicBezTo>
                    <a:pt x="21" y="134"/>
                    <a:pt x="22" y="137"/>
                    <a:pt x="15" y="148"/>
                  </a:cubicBezTo>
                  <a:cubicBezTo>
                    <a:pt x="15" y="148"/>
                    <a:pt x="14" y="151"/>
                    <a:pt x="15" y="153"/>
                  </a:cubicBezTo>
                  <a:cubicBezTo>
                    <a:pt x="16" y="155"/>
                    <a:pt x="19" y="155"/>
                    <a:pt x="24" y="153"/>
                  </a:cubicBezTo>
                  <a:cubicBezTo>
                    <a:pt x="24" y="153"/>
                    <a:pt x="28" y="151"/>
                    <a:pt x="36" y="150"/>
                  </a:cubicBezTo>
                  <a:cubicBezTo>
                    <a:pt x="36" y="150"/>
                    <a:pt x="36" y="150"/>
                    <a:pt x="36" y="150"/>
                  </a:cubicBezTo>
                  <a:cubicBezTo>
                    <a:pt x="36" y="150"/>
                    <a:pt x="36" y="150"/>
                    <a:pt x="36" y="150"/>
                  </a:cubicBezTo>
                  <a:cubicBezTo>
                    <a:pt x="36" y="150"/>
                    <a:pt x="49" y="153"/>
                    <a:pt x="68" y="153"/>
                  </a:cubicBezTo>
                  <a:cubicBezTo>
                    <a:pt x="88" y="153"/>
                    <a:pt x="119" y="150"/>
                    <a:pt x="153" y="137"/>
                  </a:cubicBezTo>
                  <a:close/>
                  <a:moveTo>
                    <a:pt x="67" y="57"/>
                  </a:moveTo>
                  <a:cubicBezTo>
                    <a:pt x="67" y="57"/>
                    <a:pt x="69" y="52"/>
                    <a:pt x="81" y="50"/>
                  </a:cubicBezTo>
                  <a:cubicBezTo>
                    <a:pt x="80" y="42"/>
                    <a:pt x="80" y="42"/>
                    <a:pt x="80" y="42"/>
                  </a:cubicBezTo>
                  <a:cubicBezTo>
                    <a:pt x="86" y="41"/>
                    <a:pt x="86" y="41"/>
                    <a:pt x="86" y="41"/>
                  </a:cubicBezTo>
                  <a:cubicBezTo>
                    <a:pt x="88" y="49"/>
                    <a:pt x="88" y="49"/>
                    <a:pt x="88" y="49"/>
                  </a:cubicBezTo>
                  <a:cubicBezTo>
                    <a:pt x="88" y="49"/>
                    <a:pt x="96" y="48"/>
                    <a:pt x="102" y="50"/>
                  </a:cubicBezTo>
                  <a:cubicBezTo>
                    <a:pt x="100" y="55"/>
                    <a:pt x="100" y="55"/>
                    <a:pt x="100" y="55"/>
                  </a:cubicBezTo>
                  <a:cubicBezTo>
                    <a:pt x="100" y="55"/>
                    <a:pt x="78" y="52"/>
                    <a:pt x="75" y="62"/>
                  </a:cubicBezTo>
                  <a:cubicBezTo>
                    <a:pt x="75" y="62"/>
                    <a:pt x="73" y="69"/>
                    <a:pt x="92" y="70"/>
                  </a:cubicBezTo>
                  <a:cubicBezTo>
                    <a:pt x="92" y="70"/>
                    <a:pt x="119" y="73"/>
                    <a:pt x="106" y="92"/>
                  </a:cubicBezTo>
                  <a:cubicBezTo>
                    <a:pt x="106" y="92"/>
                    <a:pt x="102" y="97"/>
                    <a:pt x="93" y="98"/>
                  </a:cubicBezTo>
                  <a:cubicBezTo>
                    <a:pt x="94" y="106"/>
                    <a:pt x="94" y="106"/>
                    <a:pt x="94" y="106"/>
                  </a:cubicBezTo>
                  <a:cubicBezTo>
                    <a:pt x="87" y="107"/>
                    <a:pt x="87" y="107"/>
                    <a:pt x="87" y="107"/>
                  </a:cubicBezTo>
                  <a:cubicBezTo>
                    <a:pt x="86" y="99"/>
                    <a:pt x="86" y="99"/>
                    <a:pt x="86" y="99"/>
                  </a:cubicBezTo>
                  <a:cubicBezTo>
                    <a:pt x="86" y="99"/>
                    <a:pt x="75" y="100"/>
                    <a:pt x="69" y="97"/>
                  </a:cubicBezTo>
                  <a:cubicBezTo>
                    <a:pt x="70" y="92"/>
                    <a:pt x="70" y="92"/>
                    <a:pt x="70" y="92"/>
                  </a:cubicBezTo>
                  <a:cubicBezTo>
                    <a:pt x="70" y="92"/>
                    <a:pt x="84" y="98"/>
                    <a:pt x="97" y="90"/>
                  </a:cubicBezTo>
                  <a:cubicBezTo>
                    <a:pt x="97" y="90"/>
                    <a:pt x="108" y="82"/>
                    <a:pt x="93" y="78"/>
                  </a:cubicBezTo>
                  <a:cubicBezTo>
                    <a:pt x="93" y="78"/>
                    <a:pt x="85" y="76"/>
                    <a:pt x="78" y="74"/>
                  </a:cubicBezTo>
                  <a:cubicBezTo>
                    <a:pt x="78" y="74"/>
                    <a:pt x="60" y="70"/>
                    <a:pt x="67" y="5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latin typeface="+mn-ea"/>
              </a:endParaRPr>
            </a:p>
          </p:txBody>
        </p:sp>
        <p:sp>
          <p:nvSpPr>
            <p:cNvPr id="62" name="Freeform 32"/>
            <p:cNvSpPr/>
            <p:nvPr/>
          </p:nvSpPr>
          <p:spPr bwMode="auto">
            <a:xfrm>
              <a:off x="6433" y="2606"/>
              <a:ext cx="176" cy="108"/>
            </a:xfrm>
            <a:custGeom>
              <a:avLst/>
              <a:gdLst>
                <a:gd name="T0" fmla="*/ 21 w 74"/>
                <a:gd name="T1" fmla="*/ 45 h 45"/>
                <a:gd name="T2" fmla="*/ 60 w 74"/>
                <a:gd name="T3" fmla="*/ 44 h 45"/>
                <a:gd name="T4" fmla="*/ 74 w 74"/>
                <a:gd name="T5" fmla="*/ 15 h 45"/>
                <a:gd name="T6" fmla="*/ 38 w 74"/>
                <a:gd name="T7" fmla="*/ 14 h 45"/>
                <a:gd name="T8" fmla="*/ 23 w 74"/>
                <a:gd name="T9" fmla="*/ 8 h 45"/>
                <a:gd name="T10" fmla="*/ 6 w 74"/>
                <a:gd name="T11" fmla="*/ 17 h 45"/>
                <a:gd name="T12" fmla="*/ 21 w 74"/>
                <a:gd name="T13" fmla="*/ 45 h 45"/>
              </a:gdLst>
              <a:ahLst/>
              <a:cxnLst>
                <a:cxn ang="0">
                  <a:pos x="T0" y="T1"/>
                </a:cxn>
                <a:cxn ang="0">
                  <a:pos x="T2" y="T3"/>
                </a:cxn>
                <a:cxn ang="0">
                  <a:pos x="T4" y="T5"/>
                </a:cxn>
                <a:cxn ang="0">
                  <a:pos x="T6" y="T7"/>
                </a:cxn>
                <a:cxn ang="0">
                  <a:pos x="T8" y="T9"/>
                </a:cxn>
                <a:cxn ang="0">
                  <a:pos x="T10" y="T11"/>
                </a:cxn>
                <a:cxn ang="0">
                  <a:pos x="T12" y="T13"/>
                </a:cxn>
              </a:cxnLst>
              <a:rect l="0" t="0" r="r" b="b"/>
              <a:pathLst>
                <a:path w="74" h="45">
                  <a:moveTo>
                    <a:pt x="21" y="45"/>
                  </a:moveTo>
                  <a:cubicBezTo>
                    <a:pt x="60" y="44"/>
                    <a:pt x="60" y="44"/>
                    <a:pt x="60" y="44"/>
                  </a:cubicBezTo>
                  <a:cubicBezTo>
                    <a:pt x="62" y="37"/>
                    <a:pt x="66" y="27"/>
                    <a:pt x="74" y="15"/>
                  </a:cubicBezTo>
                  <a:cubicBezTo>
                    <a:pt x="74" y="15"/>
                    <a:pt x="69" y="2"/>
                    <a:pt x="38" y="14"/>
                  </a:cubicBezTo>
                  <a:cubicBezTo>
                    <a:pt x="38" y="14"/>
                    <a:pt x="31" y="13"/>
                    <a:pt x="23" y="8"/>
                  </a:cubicBezTo>
                  <a:cubicBezTo>
                    <a:pt x="23" y="8"/>
                    <a:pt x="0" y="0"/>
                    <a:pt x="6" y="17"/>
                  </a:cubicBezTo>
                  <a:lnTo>
                    <a:pt x="21" y="4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latin typeface="+mn-ea"/>
              </a:endParaRPr>
            </a:p>
          </p:txBody>
        </p:sp>
        <p:sp>
          <p:nvSpPr>
            <p:cNvPr id="63" name="Freeform 33"/>
            <p:cNvSpPr>
              <a:spLocks noEditPoints="1"/>
            </p:cNvSpPr>
            <p:nvPr/>
          </p:nvSpPr>
          <p:spPr bwMode="auto">
            <a:xfrm>
              <a:off x="6442" y="2621"/>
              <a:ext cx="167" cy="95"/>
            </a:xfrm>
            <a:custGeom>
              <a:avLst/>
              <a:gdLst>
                <a:gd name="T0" fmla="*/ 17 w 70"/>
                <a:gd name="T1" fmla="*/ 40 h 40"/>
                <a:gd name="T2" fmla="*/ 2 w 70"/>
                <a:gd name="T3" fmla="*/ 11 h 40"/>
                <a:gd name="T4" fmla="*/ 2 w 70"/>
                <a:gd name="T5" fmla="*/ 2 h 40"/>
                <a:gd name="T6" fmla="*/ 9 w 70"/>
                <a:gd name="T7" fmla="*/ 0 h 40"/>
                <a:gd name="T8" fmla="*/ 19 w 70"/>
                <a:gd name="T9" fmla="*/ 1 h 40"/>
                <a:gd name="T10" fmla="*/ 19 w 70"/>
                <a:gd name="T11" fmla="*/ 1 h 40"/>
                <a:gd name="T12" fmla="*/ 34 w 70"/>
                <a:gd name="T13" fmla="*/ 8 h 40"/>
                <a:gd name="T14" fmla="*/ 56 w 70"/>
                <a:gd name="T15" fmla="*/ 2 h 40"/>
                <a:gd name="T16" fmla="*/ 70 w 70"/>
                <a:gd name="T17" fmla="*/ 9 h 40"/>
                <a:gd name="T18" fmla="*/ 70 w 70"/>
                <a:gd name="T19" fmla="*/ 9 h 40"/>
                <a:gd name="T20" fmla="*/ 70 w 70"/>
                <a:gd name="T21" fmla="*/ 10 h 40"/>
                <a:gd name="T22" fmla="*/ 56 w 70"/>
                <a:gd name="T23" fmla="*/ 39 h 40"/>
                <a:gd name="T24" fmla="*/ 56 w 70"/>
                <a:gd name="T25" fmla="*/ 39 h 40"/>
                <a:gd name="T26" fmla="*/ 17 w 70"/>
                <a:gd name="T27" fmla="*/ 40 h 40"/>
                <a:gd name="T28" fmla="*/ 9 w 70"/>
                <a:gd name="T29" fmla="*/ 1 h 40"/>
                <a:gd name="T30" fmla="*/ 3 w 70"/>
                <a:gd name="T31" fmla="*/ 3 h 40"/>
                <a:gd name="T32" fmla="*/ 3 w 70"/>
                <a:gd name="T33" fmla="*/ 11 h 40"/>
                <a:gd name="T34" fmla="*/ 17 w 70"/>
                <a:gd name="T35" fmla="*/ 39 h 40"/>
                <a:gd name="T36" fmla="*/ 55 w 70"/>
                <a:gd name="T37" fmla="*/ 38 h 40"/>
                <a:gd name="T38" fmla="*/ 69 w 70"/>
                <a:gd name="T39" fmla="*/ 9 h 40"/>
                <a:gd name="T40" fmla="*/ 56 w 70"/>
                <a:gd name="T41" fmla="*/ 4 h 40"/>
                <a:gd name="T42" fmla="*/ 34 w 70"/>
                <a:gd name="T43" fmla="*/ 9 h 40"/>
                <a:gd name="T44" fmla="*/ 34 w 70"/>
                <a:gd name="T45" fmla="*/ 9 h 40"/>
                <a:gd name="T46" fmla="*/ 34 w 70"/>
                <a:gd name="T47" fmla="*/ 9 h 40"/>
                <a:gd name="T48" fmla="*/ 18 w 70"/>
                <a:gd name="T49" fmla="*/ 2 h 40"/>
                <a:gd name="T50" fmla="*/ 9 w 70"/>
                <a:gd name="T51" fmla="*/ 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0" h="40">
                  <a:moveTo>
                    <a:pt x="17" y="40"/>
                  </a:moveTo>
                  <a:cubicBezTo>
                    <a:pt x="2" y="11"/>
                    <a:pt x="2" y="11"/>
                    <a:pt x="2" y="11"/>
                  </a:cubicBezTo>
                  <a:cubicBezTo>
                    <a:pt x="0" y="7"/>
                    <a:pt x="0" y="4"/>
                    <a:pt x="2" y="2"/>
                  </a:cubicBezTo>
                  <a:cubicBezTo>
                    <a:pt x="3" y="0"/>
                    <a:pt x="5" y="0"/>
                    <a:pt x="9" y="0"/>
                  </a:cubicBezTo>
                  <a:cubicBezTo>
                    <a:pt x="14" y="0"/>
                    <a:pt x="19" y="1"/>
                    <a:pt x="19" y="1"/>
                  </a:cubicBezTo>
                  <a:cubicBezTo>
                    <a:pt x="19" y="1"/>
                    <a:pt x="19" y="1"/>
                    <a:pt x="19" y="1"/>
                  </a:cubicBezTo>
                  <a:cubicBezTo>
                    <a:pt x="26" y="6"/>
                    <a:pt x="33" y="8"/>
                    <a:pt x="34" y="8"/>
                  </a:cubicBezTo>
                  <a:cubicBezTo>
                    <a:pt x="43" y="4"/>
                    <a:pt x="50" y="2"/>
                    <a:pt x="56" y="2"/>
                  </a:cubicBezTo>
                  <a:cubicBezTo>
                    <a:pt x="68" y="2"/>
                    <a:pt x="70" y="9"/>
                    <a:pt x="70" y="9"/>
                  </a:cubicBezTo>
                  <a:cubicBezTo>
                    <a:pt x="70" y="9"/>
                    <a:pt x="70" y="9"/>
                    <a:pt x="70" y="9"/>
                  </a:cubicBezTo>
                  <a:cubicBezTo>
                    <a:pt x="70" y="10"/>
                    <a:pt x="70" y="10"/>
                    <a:pt x="70" y="10"/>
                  </a:cubicBezTo>
                  <a:cubicBezTo>
                    <a:pt x="64" y="20"/>
                    <a:pt x="59" y="30"/>
                    <a:pt x="56" y="39"/>
                  </a:cubicBezTo>
                  <a:cubicBezTo>
                    <a:pt x="56" y="39"/>
                    <a:pt x="56" y="39"/>
                    <a:pt x="56" y="39"/>
                  </a:cubicBezTo>
                  <a:lnTo>
                    <a:pt x="17" y="40"/>
                  </a:lnTo>
                  <a:close/>
                  <a:moveTo>
                    <a:pt x="9" y="1"/>
                  </a:moveTo>
                  <a:cubicBezTo>
                    <a:pt x="6" y="1"/>
                    <a:pt x="4" y="1"/>
                    <a:pt x="3" y="3"/>
                  </a:cubicBezTo>
                  <a:cubicBezTo>
                    <a:pt x="1" y="4"/>
                    <a:pt x="1" y="7"/>
                    <a:pt x="3" y="11"/>
                  </a:cubicBezTo>
                  <a:cubicBezTo>
                    <a:pt x="17" y="39"/>
                    <a:pt x="17" y="39"/>
                    <a:pt x="17" y="39"/>
                  </a:cubicBezTo>
                  <a:cubicBezTo>
                    <a:pt x="55" y="38"/>
                    <a:pt x="55" y="38"/>
                    <a:pt x="55" y="38"/>
                  </a:cubicBezTo>
                  <a:cubicBezTo>
                    <a:pt x="58" y="29"/>
                    <a:pt x="63" y="19"/>
                    <a:pt x="69" y="9"/>
                  </a:cubicBezTo>
                  <a:cubicBezTo>
                    <a:pt x="69" y="8"/>
                    <a:pt x="66" y="4"/>
                    <a:pt x="56" y="4"/>
                  </a:cubicBezTo>
                  <a:cubicBezTo>
                    <a:pt x="50" y="4"/>
                    <a:pt x="43" y="5"/>
                    <a:pt x="34" y="9"/>
                  </a:cubicBezTo>
                  <a:cubicBezTo>
                    <a:pt x="34" y="9"/>
                    <a:pt x="34" y="9"/>
                    <a:pt x="34" y="9"/>
                  </a:cubicBezTo>
                  <a:cubicBezTo>
                    <a:pt x="34" y="9"/>
                    <a:pt x="34" y="9"/>
                    <a:pt x="34" y="9"/>
                  </a:cubicBezTo>
                  <a:cubicBezTo>
                    <a:pt x="33" y="9"/>
                    <a:pt x="27" y="8"/>
                    <a:pt x="18" y="2"/>
                  </a:cubicBezTo>
                  <a:cubicBezTo>
                    <a:pt x="18" y="2"/>
                    <a:pt x="13" y="1"/>
                    <a:pt x="9"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latin typeface="+mn-ea"/>
              </a:endParaRPr>
            </a:p>
          </p:txBody>
        </p:sp>
        <p:sp>
          <p:nvSpPr>
            <p:cNvPr id="64" name="Freeform 34"/>
            <p:cNvSpPr/>
            <p:nvPr/>
          </p:nvSpPr>
          <p:spPr bwMode="auto">
            <a:xfrm>
              <a:off x="6471" y="2721"/>
              <a:ext cx="114" cy="34"/>
            </a:xfrm>
            <a:custGeom>
              <a:avLst/>
              <a:gdLst>
                <a:gd name="T0" fmla="*/ 40 w 48"/>
                <a:gd name="T1" fmla="*/ 0 h 14"/>
                <a:gd name="T2" fmla="*/ 6 w 48"/>
                <a:gd name="T3" fmla="*/ 1 h 14"/>
                <a:gd name="T4" fmla="*/ 0 w 48"/>
                <a:gd name="T5" fmla="*/ 7 h 14"/>
                <a:gd name="T6" fmla="*/ 7 w 48"/>
                <a:gd name="T7" fmla="*/ 14 h 14"/>
                <a:gd name="T8" fmla="*/ 41 w 48"/>
                <a:gd name="T9" fmla="*/ 13 h 14"/>
                <a:gd name="T10" fmla="*/ 48 w 48"/>
                <a:gd name="T11" fmla="*/ 6 h 14"/>
                <a:gd name="T12" fmla="*/ 40 w 48"/>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8" h="14">
                  <a:moveTo>
                    <a:pt x="40" y="0"/>
                  </a:moveTo>
                  <a:cubicBezTo>
                    <a:pt x="6" y="1"/>
                    <a:pt x="6" y="1"/>
                    <a:pt x="6" y="1"/>
                  </a:cubicBezTo>
                  <a:cubicBezTo>
                    <a:pt x="3" y="1"/>
                    <a:pt x="0" y="4"/>
                    <a:pt x="0" y="7"/>
                  </a:cubicBezTo>
                  <a:cubicBezTo>
                    <a:pt x="0" y="11"/>
                    <a:pt x="3" y="14"/>
                    <a:pt x="7" y="14"/>
                  </a:cubicBezTo>
                  <a:cubicBezTo>
                    <a:pt x="41" y="13"/>
                    <a:pt x="41" y="13"/>
                    <a:pt x="41" y="13"/>
                  </a:cubicBezTo>
                  <a:cubicBezTo>
                    <a:pt x="45" y="12"/>
                    <a:pt x="48" y="10"/>
                    <a:pt x="48" y="6"/>
                  </a:cubicBezTo>
                  <a:cubicBezTo>
                    <a:pt x="47" y="2"/>
                    <a:pt x="44" y="0"/>
                    <a:pt x="4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latin typeface="+mn-ea"/>
              </a:endParaRPr>
            </a:p>
          </p:txBody>
        </p:sp>
        <p:sp>
          <p:nvSpPr>
            <p:cNvPr id="65" name="Freeform 35"/>
            <p:cNvSpPr>
              <a:spLocks noEditPoints="1"/>
            </p:cNvSpPr>
            <p:nvPr/>
          </p:nvSpPr>
          <p:spPr bwMode="auto">
            <a:xfrm>
              <a:off x="6468" y="2719"/>
              <a:ext cx="117" cy="36"/>
            </a:xfrm>
            <a:custGeom>
              <a:avLst/>
              <a:gdLst>
                <a:gd name="T0" fmla="*/ 8 w 49"/>
                <a:gd name="T1" fmla="*/ 15 h 15"/>
                <a:gd name="T2" fmla="*/ 0 w 49"/>
                <a:gd name="T3" fmla="*/ 8 h 15"/>
                <a:gd name="T4" fmla="*/ 2 w 49"/>
                <a:gd name="T5" fmla="*/ 3 h 15"/>
                <a:gd name="T6" fmla="*/ 7 w 49"/>
                <a:gd name="T7" fmla="*/ 1 h 15"/>
                <a:gd name="T8" fmla="*/ 42 w 49"/>
                <a:gd name="T9" fmla="*/ 0 h 15"/>
                <a:gd name="T10" fmla="*/ 49 w 49"/>
                <a:gd name="T11" fmla="*/ 7 h 15"/>
                <a:gd name="T12" fmla="*/ 42 w 49"/>
                <a:gd name="T13" fmla="*/ 14 h 15"/>
                <a:gd name="T14" fmla="*/ 8 w 49"/>
                <a:gd name="T15" fmla="*/ 15 h 15"/>
                <a:gd name="T16" fmla="*/ 42 w 49"/>
                <a:gd name="T17" fmla="*/ 1 h 15"/>
                <a:gd name="T18" fmla="*/ 41 w 49"/>
                <a:gd name="T19" fmla="*/ 1 h 15"/>
                <a:gd name="T20" fmla="*/ 7 w 49"/>
                <a:gd name="T21" fmla="*/ 2 h 15"/>
                <a:gd name="T22" fmla="*/ 3 w 49"/>
                <a:gd name="T23" fmla="*/ 4 h 15"/>
                <a:gd name="T24" fmla="*/ 1 w 49"/>
                <a:gd name="T25" fmla="*/ 8 h 15"/>
                <a:gd name="T26" fmla="*/ 8 w 49"/>
                <a:gd name="T27" fmla="*/ 14 h 15"/>
                <a:gd name="T28" fmla="*/ 8 w 49"/>
                <a:gd name="T29" fmla="*/ 14 h 15"/>
                <a:gd name="T30" fmla="*/ 42 w 49"/>
                <a:gd name="T31" fmla="*/ 13 h 15"/>
                <a:gd name="T32" fmla="*/ 48 w 49"/>
                <a:gd name="T33" fmla="*/ 7 h 15"/>
                <a:gd name="T34" fmla="*/ 42 w 49"/>
                <a:gd name="T35"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 h="15">
                  <a:moveTo>
                    <a:pt x="8" y="15"/>
                  </a:moveTo>
                  <a:cubicBezTo>
                    <a:pt x="4" y="15"/>
                    <a:pt x="0" y="12"/>
                    <a:pt x="0" y="8"/>
                  </a:cubicBezTo>
                  <a:cubicBezTo>
                    <a:pt x="0" y="6"/>
                    <a:pt x="1" y="5"/>
                    <a:pt x="2" y="3"/>
                  </a:cubicBezTo>
                  <a:cubicBezTo>
                    <a:pt x="4" y="2"/>
                    <a:pt x="5" y="1"/>
                    <a:pt x="7" y="1"/>
                  </a:cubicBezTo>
                  <a:cubicBezTo>
                    <a:pt x="42" y="0"/>
                    <a:pt x="42" y="0"/>
                    <a:pt x="42" y="0"/>
                  </a:cubicBezTo>
                  <a:cubicBezTo>
                    <a:pt x="46" y="0"/>
                    <a:pt x="49" y="3"/>
                    <a:pt x="49" y="7"/>
                  </a:cubicBezTo>
                  <a:cubicBezTo>
                    <a:pt x="49" y="11"/>
                    <a:pt x="46" y="14"/>
                    <a:pt x="42" y="14"/>
                  </a:cubicBezTo>
                  <a:lnTo>
                    <a:pt x="8" y="15"/>
                  </a:lnTo>
                  <a:close/>
                  <a:moveTo>
                    <a:pt x="42" y="1"/>
                  </a:moveTo>
                  <a:cubicBezTo>
                    <a:pt x="41" y="1"/>
                    <a:pt x="41" y="1"/>
                    <a:pt x="41" y="1"/>
                  </a:cubicBezTo>
                  <a:cubicBezTo>
                    <a:pt x="7" y="2"/>
                    <a:pt x="7" y="2"/>
                    <a:pt x="7" y="2"/>
                  </a:cubicBezTo>
                  <a:cubicBezTo>
                    <a:pt x="6" y="2"/>
                    <a:pt x="4" y="3"/>
                    <a:pt x="3" y="4"/>
                  </a:cubicBezTo>
                  <a:cubicBezTo>
                    <a:pt x="2" y="5"/>
                    <a:pt x="1" y="7"/>
                    <a:pt x="1" y="8"/>
                  </a:cubicBezTo>
                  <a:cubicBezTo>
                    <a:pt x="1" y="12"/>
                    <a:pt x="4" y="14"/>
                    <a:pt x="8" y="14"/>
                  </a:cubicBezTo>
                  <a:cubicBezTo>
                    <a:pt x="8" y="14"/>
                    <a:pt x="8" y="14"/>
                    <a:pt x="8" y="14"/>
                  </a:cubicBezTo>
                  <a:cubicBezTo>
                    <a:pt x="42" y="13"/>
                    <a:pt x="42" y="13"/>
                    <a:pt x="42" y="13"/>
                  </a:cubicBezTo>
                  <a:cubicBezTo>
                    <a:pt x="45" y="13"/>
                    <a:pt x="48" y="10"/>
                    <a:pt x="48" y="7"/>
                  </a:cubicBezTo>
                  <a:cubicBezTo>
                    <a:pt x="48" y="4"/>
                    <a:pt x="45" y="1"/>
                    <a:pt x="4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latin typeface="+mn-ea"/>
              </a:endParaRPr>
            </a:p>
          </p:txBody>
        </p:sp>
        <p:sp>
          <p:nvSpPr>
            <p:cNvPr id="66" name="Freeform 36"/>
            <p:cNvSpPr>
              <a:spLocks noEditPoints="1"/>
            </p:cNvSpPr>
            <p:nvPr/>
          </p:nvSpPr>
          <p:spPr bwMode="auto">
            <a:xfrm>
              <a:off x="6335" y="2762"/>
              <a:ext cx="402" cy="354"/>
            </a:xfrm>
            <a:custGeom>
              <a:avLst/>
              <a:gdLst>
                <a:gd name="T0" fmla="*/ 163 w 169"/>
                <a:gd name="T1" fmla="*/ 131 h 148"/>
                <a:gd name="T2" fmla="*/ 159 w 169"/>
                <a:gd name="T3" fmla="*/ 108 h 148"/>
                <a:gd name="T4" fmla="*/ 135 w 169"/>
                <a:gd name="T5" fmla="*/ 36 h 148"/>
                <a:gd name="T6" fmla="*/ 99 w 169"/>
                <a:gd name="T7" fmla="*/ 2 h 148"/>
                <a:gd name="T8" fmla="*/ 99 w 169"/>
                <a:gd name="T9" fmla="*/ 0 h 148"/>
                <a:gd name="T10" fmla="*/ 63 w 169"/>
                <a:gd name="T11" fmla="*/ 1 h 148"/>
                <a:gd name="T12" fmla="*/ 38 w 169"/>
                <a:gd name="T13" fmla="*/ 31 h 148"/>
                <a:gd name="T14" fmla="*/ 15 w 169"/>
                <a:gd name="T15" fmla="*/ 124 h 148"/>
                <a:gd name="T16" fmla="*/ 8 w 169"/>
                <a:gd name="T17" fmla="*/ 139 h 148"/>
                <a:gd name="T18" fmla="*/ 8 w 169"/>
                <a:gd name="T19" fmla="*/ 139 h 148"/>
                <a:gd name="T20" fmla="*/ 7 w 169"/>
                <a:gd name="T21" fmla="*/ 143 h 148"/>
                <a:gd name="T22" fmla="*/ 16 w 169"/>
                <a:gd name="T23" fmla="*/ 144 h 148"/>
                <a:gd name="T24" fmla="*/ 28 w 169"/>
                <a:gd name="T25" fmla="*/ 142 h 148"/>
                <a:gd name="T26" fmla="*/ 28 w 169"/>
                <a:gd name="T27" fmla="*/ 142 h 148"/>
                <a:gd name="T28" fmla="*/ 29 w 169"/>
                <a:gd name="T29" fmla="*/ 142 h 148"/>
                <a:gd name="T30" fmla="*/ 78 w 169"/>
                <a:gd name="T31" fmla="*/ 148 h 148"/>
                <a:gd name="T32" fmla="*/ 143 w 169"/>
                <a:gd name="T33" fmla="*/ 139 h 148"/>
                <a:gd name="T34" fmla="*/ 155 w 169"/>
                <a:gd name="T35" fmla="*/ 141 h 148"/>
                <a:gd name="T36" fmla="*/ 159 w 169"/>
                <a:gd name="T37" fmla="*/ 142 h 148"/>
                <a:gd name="T38" fmla="*/ 167 w 169"/>
                <a:gd name="T39" fmla="*/ 138 h 148"/>
                <a:gd name="T40" fmla="*/ 163 w 169"/>
                <a:gd name="T41" fmla="*/ 131 h 148"/>
                <a:gd name="T42" fmla="*/ 107 w 169"/>
                <a:gd name="T43" fmla="*/ 101 h 148"/>
                <a:gd name="T44" fmla="*/ 56 w 169"/>
                <a:gd name="T45" fmla="*/ 100 h 148"/>
                <a:gd name="T46" fmla="*/ 56 w 169"/>
                <a:gd name="T47" fmla="*/ 96 h 148"/>
                <a:gd name="T48" fmla="*/ 70 w 169"/>
                <a:gd name="T49" fmla="*/ 79 h 148"/>
                <a:gd name="T50" fmla="*/ 70 w 169"/>
                <a:gd name="T51" fmla="*/ 73 h 148"/>
                <a:gd name="T52" fmla="*/ 57 w 169"/>
                <a:gd name="T53" fmla="*/ 73 h 148"/>
                <a:gd name="T54" fmla="*/ 57 w 169"/>
                <a:gd name="T55" fmla="*/ 67 h 148"/>
                <a:gd name="T56" fmla="*/ 68 w 169"/>
                <a:gd name="T57" fmla="*/ 67 h 148"/>
                <a:gd name="T58" fmla="*/ 67 w 169"/>
                <a:gd name="T59" fmla="*/ 57 h 148"/>
                <a:gd name="T60" fmla="*/ 91 w 169"/>
                <a:gd name="T61" fmla="*/ 39 h 148"/>
                <a:gd name="T62" fmla="*/ 104 w 169"/>
                <a:gd name="T63" fmla="*/ 41 h 148"/>
                <a:gd name="T64" fmla="*/ 102 w 169"/>
                <a:gd name="T65" fmla="*/ 47 h 148"/>
                <a:gd name="T66" fmla="*/ 91 w 169"/>
                <a:gd name="T67" fmla="*/ 45 h 148"/>
                <a:gd name="T68" fmla="*/ 77 w 169"/>
                <a:gd name="T69" fmla="*/ 57 h 148"/>
                <a:gd name="T70" fmla="*/ 79 w 169"/>
                <a:gd name="T71" fmla="*/ 67 h 148"/>
                <a:gd name="T72" fmla="*/ 97 w 169"/>
                <a:gd name="T73" fmla="*/ 67 h 148"/>
                <a:gd name="T74" fmla="*/ 96 w 169"/>
                <a:gd name="T75" fmla="*/ 73 h 148"/>
                <a:gd name="T76" fmla="*/ 80 w 169"/>
                <a:gd name="T77" fmla="*/ 73 h 148"/>
                <a:gd name="T78" fmla="*/ 79 w 169"/>
                <a:gd name="T79" fmla="*/ 83 h 148"/>
                <a:gd name="T80" fmla="*/ 71 w 169"/>
                <a:gd name="T81" fmla="*/ 93 h 148"/>
                <a:gd name="T82" fmla="*/ 71 w 169"/>
                <a:gd name="T83" fmla="*/ 94 h 148"/>
                <a:gd name="T84" fmla="*/ 107 w 169"/>
                <a:gd name="T85" fmla="*/ 94 h 148"/>
                <a:gd name="T86" fmla="*/ 107 w 169"/>
                <a:gd name="T87" fmla="*/ 10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9" h="148">
                  <a:moveTo>
                    <a:pt x="163" y="131"/>
                  </a:moveTo>
                  <a:cubicBezTo>
                    <a:pt x="163" y="131"/>
                    <a:pt x="154" y="125"/>
                    <a:pt x="159" y="108"/>
                  </a:cubicBezTo>
                  <a:cubicBezTo>
                    <a:pt x="159" y="108"/>
                    <a:pt x="168" y="62"/>
                    <a:pt x="135" y="36"/>
                  </a:cubicBezTo>
                  <a:cubicBezTo>
                    <a:pt x="133" y="35"/>
                    <a:pt x="100" y="10"/>
                    <a:pt x="99" y="2"/>
                  </a:cubicBezTo>
                  <a:cubicBezTo>
                    <a:pt x="99" y="2"/>
                    <a:pt x="99" y="1"/>
                    <a:pt x="99" y="0"/>
                  </a:cubicBezTo>
                  <a:cubicBezTo>
                    <a:pt x="63" y="1"/>
                    <a:pt x="63" y="1"/>
                    <a:pt x="63" y="1"/>
                  </a:cubicBezTo>
                  <a:cubicBezTo>
                    <a:pt x="58" y="9"/>
                    <a:pt x="50" y="19"/>
                    <a:pt x="38" y="31"/>
                  </a:cubicBezTo>
                  <a:cubicBezTo>
                    <a:pt x="37" y="32"/>
                    <a:pt x="0" y="69"/>
                    <a:pt x="15" y="124"/>
                  </a:cubicBezTo>
                  <a:cubicBezTo>
                    <a:pt x="15" y="125"/>
                    <a:pt x="16" y="128"/>
                    <a:pt x="8" y="139"/>
                  </a:cubicBezTo>
                  <a:cubicBezTo>
                    <a:pt x="8" y="139"/>
                    <a:pt x="8" y="139"/>
                    <a:pt x="8" y="139"/>
                  </a:cubicBezTo>
                  <a:cubicBezTo>
                    <a:pt x="8" y="139"/>
                    <a:pt x="6" y="142"/>
                    <a:pt x="7" y="143"/>
                  </a:cubicBezTo>
                  <a:cubicBezTo>
                    <a:pt x="9" y="145"/>
                    <a:pt x="12" y="145"/>
                    <a:pt x="16" y="144"/>
                  </a:cubicBezTo>
                  <a:cubicBezTo>
                    <a:pt x="16" y="144"/>
                    <a:pt x="21" y="143"/>
                    <a:pt x="28" y="142"/>
                  </a:cubicBezTo>
                  <a:cubicBezTo>
                    <a:pt x="28" y="142"/>
                    <a:pt x="28" y="142"/>
                    <a:pt x="28" y="142"/>
                  </a:cubicBezTo>
                  <a:cubicBezTo>
                    <a:pt x="29" y="142"/>
                    <a:pt x="29" y="142"/>
                    <a:pt x="29" y="142"/>
                  </a:cubicBezTo>
                  <a:cubicBezTo>
                    <a:pt x="29" y="142"/>
                    <a:pt x="48" y="148"/>
                    <a:pt x="78" y="148"/>
                  </a:cubicBezTo>
                  <a:cubicBezTo>
                    <a:pt x="100" y="148"/>
                    <a:pt x="122" y="145"/>
                    <a:pt x="143" y="139"/>
                  </a:cubicBezTo>
                  <a:cubicBezTo>
                    <a:pt x="143" y="139"/>
                    <a:pt x="149" y="138"/>
                    <a:pt x="155" y="141"/>
                  </a:cubicBezTo>
                  <a:cubicBezTo>
                    <a:pt x="155" y="141"/>
                    <a:pt x="157" y="142"/>
                    <a:pt x="159" y="142"/>
                  </a:cubicBezTo>
                  <a:cubicBezTo>
                    <a:pt x="162" y="142"/>
                    <a:pt x="165" y="140"/>
                    <a:pt x="167" y="138"/>
                  </a:cubicBezTo>
                  <a:cubicBezTo>
                    <a:pt x="167" y="138"/>
                    <a:pt x="169" y="135"/>
                    <a:pt x="163" y="131"/>
                  </a:cubicBezTo>
                  <a:close/>
                  <a:moveTo>
                    <a:pt x="107" y="101"/>
                  </a:moveTo>
                  <a:cubicBezTo>
                    <a:pt x="56" y="100"/>
                    <a:pt x="56" y="100"/>
                    <a:pt x="56" y="100"/>
                  </a:cubicBezTo>
                  <a:cubicBezTo>
                    <a:pt x="56" y="96"/>
                    <a:pt x="56" y="96"/>
                    <a:pt x="56" y="96"/>
                  </a:cubicBezTo>
                  <a:cubicBezTo>
                    <a:pt x="64" y="93"/>
                    <a:pt x="70" y="86"/>
                    <a:pt x="70" y="79"/>
                  </a:cubicBezTo>
                  <a:cubicBezTo>
                    <a:pt x="70" y="77"/>
                    <a:pt x="70" y="75"/>
                    <a:pt x="70" y="73"/>
                  </a:cubicBezTo>
                  <a:cubicBezTo>
                    <a:pt x="57" y="73"/>
                    <a:pt x="57" y="73"/>
                    <a:pt x="57" y="73"/>
                  </a:cubicBezTo>
                  <a:cubicBezTo>
                    <a:pt x="57" y="67"/>
                    <a:pt x="57" y="67"/>
                    <a:pt x="57" y="67"/>
                  </a:cubicBezTo>
                  <a:cubicBezTo>
                    <a:pt x="68" y="67"/>
                    <a:pt x="68" y="67"/>
                    <a:pt x="68" y="67"/>
                  </a:cubicBezTo>
                  <a:cubicBezTo>
                    <a:pt x="68" y="64"/>
                    <a:pt x="67" y="61"/>
                    <a:pt x="67" y="57"/>
                  </a:cubicBezTo>
                  <a:cubicBezTo>
                    <a:pt x="67" y="46"/>
                    <a:pt x="77" y="39"/>
                    <a:pt x="91" y="39"/>
                  </a:cubicBezTo>
                  <a:cubicBezTo>
                    <a:pt x="97" y="39"/>
                    <a:pt x="102" y="40"/>
                    <a:pt x="104" y="41"/>
                  </a:cubicBezTo>
                  <a:cubicBezTo>
                    <a:pt x="102" y="47"/>
                    <a:pt x="102" y="47"/>
                    <a:pt x="102" y="47"/>
                  </a:cubicBezTo>
                  <a:cubicBezTo>
                    <a:pt x="100" y="46"/>
                    <a:pt x="96" y="45"/>
                    <a:pt x="91" y="45"/>
                  </a:cubicBezTo>
                  <a:cubicBezTo>
                    <a:pt x="81" y="45"/>
                    <a:pt x="77" y="50"/>
                    <a:pt x="77" y="57"/>
                  </a:cubicBezTo>
                  <a:cubicBezTo>
                    <a:pt x="77" y="61"/>
                    <a:pt x="78" y="64"/>
                    <a:pt x="79" y="67"/>
                  </a:cubicBezTo>
                  <a:cubicBezTo>
                    <a:pt x="97" y="67"/>
                    <a:pt x="97" y="67"/>
                    <a:pt x="97" y="67"/>
                  </a:cubicBezTo>
                  <a:cubicBezTo>
                    <a:pt x="96" y="73"/>
                    <a:pt x="96" y="73"/>
                    <a:pt x="96" y="73"/>
                  </a:cubicBezTo>
                  <a:cubicBezTo>
                    <a:pt x="80" y="73"/>
                    <a:pt x="80" y="73"/>
                    <a:pt x="80" y="73"/>
                  </a:cubicBezTo>
                  <a:cubicBezTo>
                    <a:pt x="80" y="76"/>
                    <a:pt x="80" y="80"/>
                    <a:pt x="79" y="83"/>
                  </a:cubicBezTo>
                  <a:cubicBezTo>
                    <a:pt x="78" y="87"/>
                    <a:pt x="75" y="91"/>
                    <a:pt x="71" y="93"/>
                  </a:cubicBezTo>
                  <a:cubicBezTo>
                    <a:pt x="71" y="94"/>
                    <a:pt x="71" y="94"/>
                    <a:pt x="71" y="94"/>
                  </a:cubicBezTo>
                  <a:cubicBezTo>
                    <a:pt x="107" y="94"/>
                    <a:pt x="107" y="94"/>
                    <a:pt x="107" y="94"/>
                  </a:cubicBezTo>
                  <a:lnTo>
                    <a:pt x="107" y="10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latin typeface="+mn-ea"/>
              </a:endParaRPr>
            </a:p>
          </p:txBody>
        </p:sp>
        <p:sp>
          <p:nvSpPr>
            <p:cNvPr id="67" name="Freeform 37"/>
            <p:cNvSpPr/>
            <p:nvPr/>
          </p:nvSpPr>
          <p:spPr bwMode="auto">
            <a:xfrm>
              <a:off x="6147" y="2633"/>
              <a:ext cx="129" cy="81"/>
            </a:xfrm>
            <a:custGeom>
              <a:avLst/>
              <a:gdLst>
                <a:gd name="T0" fmla="*/ 14 w 54"/>
                <a:gd name="T1" fmla="*/ 34 h 34"/>
                <a:gd name="T2" fmla="*/ 43 w 54"/>
                <a:gd name="T3" fmla="*/ 34 h 34"/>
                <a:gd name="T4" fmla="*/ 54 w 54"/>
                <a:gd name="T5" fmla="*/ 13 h 34"/>
                <a:gd name="T6" fmla="*/ 28 w 54"/>
                <a:gd name="T7" fmla="*/ 12 h 34"/>
                <a:gd name="T8" fmla="*/ 16 w 54"/>
                <a:gd name="T9" fmla="*/ 6 h 34"/>
                <a:gd name="T10" fmla="*/ 4 w 54"/>
                <a:gd name="T11" fmla="*/ 13 h 34"/>
                <a:gd name="T12" fmla="*/ 14 w 54"/>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54" h="34">
                  <a:moveTo>
                    <a:pt x="14" y="34"/>
                  </a:moveTo>
                  <a:cubicBezTo>
                    <a:pt x="43" y="34"/>
                    <a:pt x="43" y="34"/>
                    <a:pt x="43" y="34"/>
                  </a:cubicBezTo>
                  <a:cubicBezTo>
                    <a:pt x="45" y="29"/>
                    <a:pt x="48" y="22"/>
                    <a:pt x="54" y="13"/>
                  </a:cubicBezTo>
                  <a:cubicBezTo>
                    <a:pt x="54" y="13"/>
                    <a:pt x="51" y="3"/>
                    <a:pt x="28" y="12"/>
                  </a:cubicBezTo>
                  <a:cubicBezTo>
                    <a:pt x="28" y="12"/>
                    <a:pt x="22" y="11"/>
                    <a:pt x="16" y="6"/>
                  </a:cubicBezTo>
                  <a:cubicBezTo>
                    <a:pt x="16" y="6"/>
                    <a:pt x="0" y="0"/>
                    <a:pt x="4" y="13"/>
                  </a:cubicBezTo>
                  <a:lnTo>
                    <a:pt x="14" y="3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latin typeface="+mn-ea"/>
              </a:endParaRPr>
            </a:p>
          </p:txBody>
        </p:sp>
        <p:sp>
          <p:nvSpPr>
            <p:cNvPr id="68" name="Freeform 38"/>
            <p:cNvSpPr>
              <a:spLocks noEditPoints="1"/>
            </p:cNvSpPr>
            <p:nvPr/>
          </p:nvSpPr>
          <p:spPr bwMode="auto">
            <a:xfrm>
              <a:off x="6152" y="2642"/>
              <a:ext cx="126" cy="74"/>
            </a:xfrm>
            <a:custGeom>
              <a:avLst/>
              <a:gdLst>
                <a:gd name="T0" fmla="*/ 12 w 53"/>
                <a:gd name="T1" fmla="*/ 31 h 31"/>
                <a:gd name="T2" fmla="*/ 1 w 53"/>
                <a:gd name="T3" fmla="*/ 9 h 31"/>
                <a:gd name="T4" fmla="*/ 2 w 53"/>
                <a:gd name="T5" fmla="*/ 2 h 31"/>
                <a:gd name="T6" fmla="*/ 7 w 53"/>
                <a:gd name="T7" fmla="*/ 0 h 31"/>
                <a:gd name="T8" fmla="*/ 15 w 53"/>
                <a:gd name="T9" fmla="*/ 2 h 31"/>
                <a:gd name="T10" fmla="*/ 15 w 53"/>
                <a:gd name="T11" fmla="*/ 2 h 31"/>
                <a:gd name="T12" fmla="*/ 25 w 53"/>
                <a:gd name="T13" fmla="*/ 7 h 31"/>
                <a:gd name="T14" fmla="*/ 42 w 53"/>
                <a:gd name="T15" fmla="*/ 3 h 31"/>
                <a:gd name="T16" fmla="*/ 53 w 53"/>
                <a:gd name="T17" fmla="*/ 9 h 31"/>
                <a:gd name="T18" fmla="*/ 53 w 53"/>
                <a:gd name="T19" fmla="*/ 9 h 31"/>
                <a:gd name="T20" fmla="*/ 53 w 53"/>
                <a:gd name="T21" fmla="*/ 9 h 31"/>
                <a:gd name="T22" fmla="*/ 42 w 53"/>
                <a:gd name="T23" fmla="*/ 31 h 31"/>
                <a:gd name="T24" fmla="*/ 42 w 53"/>
                <a:gd name="T25" fmla="*/ 31 h 31"/>
                <a:gd name="T26" fmla="*/ 12 w 53"/>
                <a:gd name="T27" fmla="*/ 31 h 31"/>
                <a:gd name="T28" fmla="*/ 7 w 53"/>
                <a:gd name="T29" fmla="*/ 1 h 31"/>
                <a:gd name="T30" fmla="*/ 2 w 53"/>
                <a:gd name="T31" fmla="*/ 3 h 31"/>
                <a:gd name="T32" fmla="*/ 2 w 53"/>
                <a:gd name="T33" fmla="*/ 9 h 31"/>
                <a:gd name="T34" fmla="*/ 13 w 53"/>
                <a:gd name="T35" fmla="*/ 30 h 31"/>
                <a:gd name="T36" fmla="*/ 41 w 53"/>
                <a:gd name="T37" fmla="*/ 30 h 31"/>
                <a:gd name="T38" fmla="*/ 52 w 53"/>
                <a:gd name="T39" fmla="*/ 9 h 31"/>
                <a:gd name="T40" fmla="*/ 42 w 53"/>
                <a:gd name="T41" fmla="*/ 4 h 31"/>
                <a:gd name="T42" fmla="*/ 26 w 53"/>
                <a:gd name="T43" fmla="*/ 8 h 31"/>
                <a:gd name="T44" fmla="*/ 26 w 53"/>
                <a:gd name="T45" fmla="*/ 8 h 31"/>
                <a:gd name="T46" fmla="*/ 25 w 53"/>
                <a:gd name="T47" fmla="*/ 8 h 31"/>
                <a:gd name="T48" fmla="*/ 14 w 53"/>
                <a:gd name="T49" fmla="*/ 3 h 31"/>
                <a:gd name="T50" fmla="*/ 7 w 53"/>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3" h="31">
                  <a:moveTo>
                    <a:pt x="12" y="31"/>
                  </a:moveTo>
                  <a:cubicBezTo>
                    <a:pt x="1" y="9"/>
                    <a:pt x="1" y="9"/>
                    <a:pt x="1" y="9"/>
                  </a:cubicBezTo>
                  <a:cubicBezTo>
                    <a:pt x="0" y="6"/>
                    <a:pt x="0" y="4"/>
                    <a:pt x="2" y="2"/>
                  </a:cubicBezTo>
                  <a:cubicBezTo>
                    <a:pt x="3" y="1"/>
                    <a:pt x="4" y="0"/>
                    <a:pt x="7" y="0"/>
                  </a:cubicBezTo>
                  <a:cubicBezTo>
                    <a:pt x="10" y="0"/>
                    <a:pt x="14" y="2"/>
                    <a:pt x="15" y="2"/>
                  </a:cubicBezTo>
                  <a:cubicBezTo>
                    <a:pt x="15" y="2"/>
                    <a:pt x="15" y="2"/>
                    <a:pt x="15" y="2"/>
                  </a:cubicBezTo>
                  <a:cubicBezTo>
                    <a:pt x="20" y="6"/>
                    <a:pt x="25" y="7"/>
                    <a:pt x="25" y="7"/>
                  </a:cubicBezTo>
                  <a:cubicBezTo>
                    <a:pt x="32" y="5"/>
                    <a:pt x="37" y="3"/>
                    <a:pt x="42" y="3"/>
                  </a:cubicBezTo>
                  <a:cubicBezTo>
                    <a:pt x="51" y="3"/>
                    <a:pt x="53" y="9"/>
                    <a:pt x="53" y="9"/>
                  </a:cubicBezTo>
                  <a:cubicBezTo>
                    <a:pt x="53" y="9"/>
                    <a:pt x="53" y="9"/>
                    <a:pt x="53" y="9"/>
                  </a:cubicBezTo>
                  <a:cubicBezTo>
                    <a:pt x="53" y="9"/>
                    <a:pt x="53" y="9"/>
                    <a:pt x="53" y="9"/>
                  </a:cubicBezTo>
                  <a:cubicBezTo>
                    <a:pt x="48" y="17"/>
                    <a:pt x="44" y="24"/>
                    <a:pt x="42" y="31"/>
                  </a:cubicBezTo>
                  <a:cubicBezTo>
                    <a:pt x="42" y="31"/>
                    <a:pt x="42" y="31"/>
                    <a:pt x="42" y="31"/>
                  </a:cubicBezTo>
                  <a:lnTo>
                    <a:pt x="12" y="31"/>
                  </a:lnTo>
                  <a:close/>
                  <a:moveTo>
                    <a:pt x="7" y="1"/>
                  </a:moveTo>
                  <a:cubicBezTo>
                    <a:pt x="5" y="1"/>
                    <a:pt x="3" y="2"/>
                    <a:pt x="2" y="3"/>
                  </a:cubicBezTo>
                  <a:cubicBezTo>
                    <a:pt x="1" y="4"/>
                    <a:pt x="1" y="6"/>
                    <a:pt x="2" y="9"/>
                  </a:cubicBezTo>
                  <a:cubicBezTo>
                    <a:pt x="13" y="30"/>
                    <a:pt x="13" y="30"/>
                    <a:pt x="13" y="30"/>
                  </a:cubicBezTo>
                  <a:cubicBezTo>
                    <a:pt x="41" y="30"/>
                    <a:pt x="41" y="30"/>
                    <a:pt x="41" y="30"/>
                  </a:cubicBezTo>
                  <a:cubicBezTo>
                    <a:pt x="43" y="23"/>
                    <a:pt x="47" y="16"/>
                    <a:pt x="52" y="9"/>
                  </a:cubicBezTo>
                  <a:cubicBezTo>
                    <a:pt x="51" y="8"/>
                    <a:pt x="49" y="4"/>
                    <a:pt x="42" y="4"/>
                  </a:cubicBezTo>
                  <a:cubicBezTo>
                    <a:pt x="37" y="4"/>
                    <a:pt x="32" y="6"/>
                    <a:pt x="26" y="8"/>
                  </a:cubicBezTo>
                  <a:cubicBezTo>
                    <a:pt x="26" y="8"/>
                    <a:pt x="26" y="8"/>
                    <a:pt x="26" y="8"/>
                  </a:cubicBezTo>
                  <a:cubicBezTo>
                    <a:pt x="25" y="8"/>
                    <a:pt x="25" y="8"/>
                    <a:pt x="25" y="8"/>
                  </a:cubicBezTo>
                  <a:cubicBezTo>
                    <a:pt x="25" y="8"/>
                    <a:pt x="20" y="7"/>
                    <a:pt x="14" y="3"/>
                  </a:cubicBezTo>
                  <a:cubicBezTo>
                    <a:pt x="14" y="3"/>
                    <a:pt x="10" y="1"/>
                    <a:pt x="7"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latin typeface="+mn-ea"/>
              </a:endParaRPr>
            </a:p>
          </p:txBody>
        </p:sp>
        <p:sp>
          <p:nvSpPr>
            <p:cNvPr id="69" name="Freeform 39"/>
            <p:cNvSpPr/>
            <p:nvPr/>
          </p:nvSpPr>
          <p:spPr bwMode="auto">
            <a:xfrm>
              <a:off x="6171" y="2721"/>
              <a:ext cx="86" cy="24"/>
            </a:xfrm>
            <a:custGeom>
              <a:avLst/>
              <a:gdLst>
                <a:gd name="T0" fmla="*/ 31 w 36"/>
                <a:gd name="T1" fmla="*/ 0 h 10"/>
                <a:gd name="T2" fmla="*/ 5 w 36"/>
                <a:gd name="T3" fmla="*/ 0 h 10"/>
                <a:gd name="T4" fmla="*/ 0 w 36"/>
                <a:gd name="T5" fmla="*/ 5 h 10"/>
                <a:gd name="T6" fmla="*/ 5 w 36"/>
                <a:gd name="T7" fmla="*/ 10 h 10"/>
                <a:gd name="T8" fmla="*/ 31 w 36"/>
                <a:gd name="T9" fmla="*/ 10 h 10"/>
                <a:gd name="T10" fmla="*/ 36 w 36"/>
                <a:gd name="T11" fmla="*/ 5 h 10"/>
                <a:gd name="T12" fmla="*/ 31 w 36"/>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36" h="10">
                  <a:moveTo>
                    <a:pt x="31" y="0"/>
                  </a:moveTo>
                  <a:cubicBezTo>
                    <a:pt x="5" y="0"/>
                    <a:pt x="5" y="0"/>
                    <a:pt x="5" y="0"/>
                  </a:cubicBezTo>
                  <a:cubicBezTo>
                    <a:pt x="2" y="0"/>
                    <a:pt x="0" y="2"/>
                    <a:pt x="0" y="5"/>
                  </a:cubicBezTo>
                  <a:cubicBezTo>
                    <a:pt x="0" y="7"/>
                    <a:pt x="2" y="10"/>
                    <a:pt x="5" y="10"/>
                  </a:cubicBezTo>
                  <a:cubicBezTo>
                    <a:pt x="31" y="10"/>
                    <a:pt x="31" y="10"/>
                    <a:pt x="31" y="10"/>
                  </a:cubicBezTo>
                  <a:cubicBezTo>
                    <a:pt x="34" y="10"/>
                    <a:pt x="36" y="7"/>
                    <a:pt x="36" y="5"/>
                  </a:cubicBezTo>
                  <a:cubicBezTo>
                    <a:pt x="36" y="2"/>
                    <a:pt x="34" y="0"/>
                    <a:pt x="3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latin typeface="+mn-ea"/>
              </a:endParaRPr>
            </a:p>
          </p:txBody>
        </p:sp>
        <p:sp>
          <p:nvSpPr>
            <p:cNvPr id="70" name="Freeform 40"/>
            <p:cNvSpPr>
              <a:spLocks noEditPoints="1"/>
            </p:cNvSpPr>
            <p:nvPr/>
          </p:nvSpPr>
          <p:spPr bwMode="auto">
            <a:xfrm>
              <a:off x="6171" y="2719"/>
              <a:ext cx="86" cy="26"/>
            </a:xfrm>
            <a:custGeom>
              <a:avLst/>
              <a:gdLst>
                <a:gd name="T0" fmla="*/ 5 w 36"/>
                <a:gd name="T1" fmla="*/ 11 h 11"/>
                <a:gd name="T2" fmla="*/ 0 w 36"/>
                <a:gd name="T3" fmla="*/ 6 h 11"/>
                <a:gd name="T4" fmla="*/ 1 w 36"/>
                <a:gd name="T5" fmla="*/ 2 h 11"/>
                <a:gd name="T6" fmla="*/ 5 w 36"/>
                <a:gd name="T7" fmla="*/ 0 h 11"/>
                <a:gd name="T8" fmla="*/ 31 w 36"/>
                <a:gd name="T9" fmla="*/ 0 h 11"/>
                <a:gd name="T10" fmla="*/ 36 w 36"/>
                <a:gd name="T11" fmla="*/ 6 h 11"/>
                <a:gd name="T12" fmla="*/ 31 w 36"/>
                <a:gd name="T13" fmla="*/ 11 h 11"/>
                <a:gd name="T14" fmla="*/ 5 w 36"/>
                <a:gd name="T15" fmla="*/ 11 h 11"/>
                <a:gd name="T16" fmla="*/ 31 w 36"/>
                <a:gd name="T17" fmla="*/ 1 h 11"/>
                <a:gd name="T18" fmla="*/ 5 w 36"/>
                <a:gd name="T19" fmla="*/ 1 h 11"/>
                <a:gd name="T20" fmla="*/ 2 w 36"/>
                <a:gd name="T21" fmla="*/ 3 h 11"/>
                <a:gd name="T22" fmla="*/ 1 w 36"/>
                <a:gd name="T23" fmla="*/ 6 h 11"/>
                <a:gd name="T24" fmla="*/ 5 w 36"/>
                <a:gd name="T25" fmla="*/ 10 h 11"/>
                <a:gd name="T26" fmla="*/ 5 w 36"/>
                <a:gd name="T27" fmla="*/ 11 h 11"/>
                <a:gd name="T28" fmla="*/ 5 w 36"/>
                <a:gd name="T29" fmla="*/ 10 h 11"/>
                <a:gd name="T30" fmla="*/ 31 w 36"/>
                <a:gd name="T31" fmla="*/ 10 h 11"/>
                <a:gd name="T32" fmla="*/ 35 w 36"/>
                <a:gd name="T33" fmla="*/ 6 h 11"/>
                <a:gd name="T34" fmla="*/ 31 w 36"/>
                <a:gd name="T3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 h="11">
                  <a:moveTo>
                    <a:pt x="5" y="11"/>
                  </a:moveTo>
                  <a:cubicBezTo>
                    <a:pt x="2" y="11"/>
                    <a:pt x="0" y="9"/>
                    <a:pt x="0" y="6"/>
                  </a:cubicBezTo>
                  <a:cubicBezTo>
                    <a:pt x="0" y="4"/>
                    <a:pt x="0" y="3"/>
                    <a:pt x="1" y="2"/>
                  </a:cubicBezTo>
                  <a:cubicBezTo>
                    <a:pt x="2" y="1"/>
                    <a:pt x="4" y="0"/>
                    <a:pt x="5" y="0"/>
                  </a:cubicBezTo>
                  <a:cubicBezTo>
                    <a:pt x="31" y="0"/>
                    <a:pt x="31" y="0"/>
                    <a:pt x="31" y="0"/>
                  </a:cubicBezTo>
                  <a:cubicBezTo>
                    <a:pt x="34" y="0"/>
                    <a:pt x="36" y="3"/>
                    <a:pt x="36" y="6"/>
                  </a:cubicBezTo>
                  <a:cubicBezTo>
                    <a:pt x="36" y="9"/>
                    <a:pt x="34" y="11"/>
                    <a:pt x="31" y="11"/>
                  </a:cubicBezTo>
                  <a:lnTo>
                    <a:pt x="5" y="11"/>
                  </a:lnTo>
                  <a:close/>
                  <a:moveTo>
                    <a:pt x="31" y="1"/>
                  </a:moveTo>
                  <a:cubicBezTo>
                    <a:pt x="5" y="1"/>
                    <a:pt x="5" y="1"/>
                    <a:pt x="5" y="1"/>
                  </a:cubicBezTo>
                  <a:cubicBezTo>
                    <a:pt x="4" y="1"/>
                    <a:pt x="3" y="2"/>
                    <a:pt x="2" y="3"/>
                  </a:cubicBezTo>
                  <a:cubicBezTo>
                    <a:pt x="1" y="3"/>
                    <a:pt x="1" y="5"/>
                    <a:pt x="1" y="6"/>
                  </a:cubicBezTo>
                  <a:cubicBezTo>
                    <a:pt x="1" y="8"/>
                    <a:pt x="3" y="10"/>
                    <a:pt x="5" y="10"/>
                  </a:cubicBezTo>
                  <a:cubicBezTo>
                    <a:pt x="5" y="11"/>
                    <a:pt x="5" y="11"/>
                    <a:pt x="5" y="11"/>
                  </a:cubicBezTo>
                  <a:cubicBezTo>
                    <a:pt x="5" y="10"/>
                    <a:pt x="5" y="10"/>
                    <a:pt x="5" y="10"/>
                  </a:cubicBezTo>
                  <a:cubicBezTo>
                    <a:pt x="31" y="10"/>
                    <a:pt x="31" y="10"/>
                    <a:pt x="31" y="10"/>
                  </a:cubicBezTo>
                  <a:cubicBezTo>
                    <a:pt x="33" y="10"/>
                    <a:pt x="35" y="8"/>
                    <a:pt x="35" y="6"/>
                  </a:cubicBezTo>
                  <a:cubicBezTo>
                    <a:pt x="35" y="3"/>
                    <a:pt x="33" y="1"/>
                    <a:pt x="3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latin typeface="+mn-ea"/>
              </a:endParaRPr>
            </a:p>
          </p:txBody>
        </p:sp>
        <p:sp>
          <p:nvSpPr>
            <p:cNvPr id="71" name="Freeform 41"/>
            <p:cNvSpPr>
              <a:spLocks noEditPoints="1"/>
            </p:cNvSpPr>
            <p:nvPr/>
          </p:nvSpPr>
          <p:spPr bwMode="auto">
            <a:xfrm>
              <a:off x="6066" y="2752"/>
              <a:ext cx="300" cy="264"/>
            </a:xfrm>
            <a:custGeom>
              <a:avLst/>
              <a:gdLst>
                <a:gd name="T0" fmla="*/ 120 w 126"/>
                <a:gd name="T1" fmla="*/ 99 h 110"/>
                <a:gd name="T2" fmla="*/ 118 w 126"/>
                <a:gd name="T3" fmla="*/ 82 h 110"/>
                <a:gd name="T4" fmla="*/ 101 w 126"/>
                <a:gd name="T5" fmla="*/ 28 h 110"/>
                <a:gd name="T6" fmla="*/ 76 w 126"/>
                <a:gd name="T7" fmla="*/ 2 h 110"/>
                <a:gd name="T8" fmla="*/ 75 w 126"/>
                <a:gd name="T9" fmla="*/ 0 h 110"/>
                <a:gd name="T10" fmla="*/ 48 w 126"/>
                <a:gd name="T11" fmla="*/ 0 h 110"/>
                <a:gd name="T12" fmla="*/ 29 w 126"/>
                <a:gd name="T13" fmla="*/ 22 h 110"/>
                <a:gd name="T14" fmla="*/ 10 w 126"/>
                <a:gd name="T15" fmla="*/ 91 h 110"/>
                <a:gd name="T16" fmla="*/ 4 w 126"/>
                <a:gd name="T17" fmla="*/ 102 h 110"/>
                <a:gd name="T18" fmla="*/ 4 w 126"/>
                <a:gd name="T19" fmla="*/ 105 h 110"/>
                <a:gd name="T20" fmla="*/ 10 w 126"/>
                <a:gd name="T21" fmla="*/ 106 h 110"/>
                <a:gd name="T22" fmla="*/ 19 w 126"/>
                <a:gd name="T23" fmla="*/ 105 h 110"/>
                <a:gd name="T24" fmla="*/ 19 w 126"/>
                <a:gd name="T25" fmla="*/ 105 h 110"/>
                <a:gd name="T26" fmla="*/ 20 w 126"/>
                <a:gd name="T27" fmla="*/ 105 h 110"/>
                <a:gd name="T28" fmla="*/ 61 w 126"/>
                <a:gd name="T29" fmla="*/ 110 h 110"/>
                <a:gd name="T30" fmla="*/ 105 w 126"/>
                <a:gd name="T31" fmla="*/ 104 h 110"/>
                <a:gd name="T32" fmla="*/ 107 w 126"/>
                <a:gd name="T33" fmla="*/ 104 h 110"/>
                <a:gd name="T34" fmla="*/ 114 w 126"/>
                <a:gd name="T35" fmla="*/ 106 h 110"/>
                <a:gd name="T36" fmla="*/ 118 w 126"/>
                <a:gd name="T37" fmla="*/ 107 h 110"/>
                <a:gd name="T38" fmla="*/ 123 w 126"/>
                <a:gd name="T39" fmla="*/ 104 h 110"/>
                <a:gd name="T40" fmla="*/ 120 w 126"/>
                <a:gd name="T41" fmla="*/ 99 h 110"/>
                <a:gd name="T42" fmla="*/ 81 w 126"/>
                <a:gd name="T43" fmla="*/ 55 h 110"/>
                <a:gd name="T44" fmla="*/ 81 w 126"/>
                <a:gd name="T45" fmla="*/ 58 h 110"/>
                <a:gd name="T46" fmla="*/ 53 w 126"/>
                <a:gd name="T47" fmla="*/ 57 h 110"/>
                <a:gd name="T48" fmla="*/ 53 w 126"/>
                <a:gd name="T49" fmla="*/ 62 h 110"/>
                <a:gd name="T50" fmla="*/ 81 w 126"/>
                <a:gd name="T51" fmla="*/ 62 h 110"/>
                <a:gd name="T52" fmla="*/ 81 w 126"/>
                <a:gd name="T53" fmla="*/ 66 h 110"/>
                <a:gd name="T54" fmla="*/ 53 w 126"/>
                <a:gd name="T55" fmla="*/ 65 h 110"/>
                <a:gd name="T56" fmla="*/ 67 w 126"/>
                <a:gd name="T57" fmla="*/ 80 h 110"/>
                <a:gd name="T58" fmla="*/ 83 w 126"/>
                <a:gd name="T59" fmla="*/ 78 h 110"/>
                <a:gd name="T60" fmla="*/ 85 w 126"/>
                <a:gd name="T61" fmla="*/ 83 h 110"/>
                <a:gd name="T62" fmla="*/ 54 w 126"/>
                <a:gd name="T63" fmla="*/ 81 h 110"/>
                <a:gd name="T64" fmla="*/ 45 w 126"/>
                <a:gd name="T65" fmla="*/ 65 h 110"/>
                <a:gd name="T66" fmla="*/ 38 w 126"/>
                <a:gd name="T67" fmla="*/ 65 h 110"/>
                <a:gd name="T68" fmla="*/ 39 w 126"/>
                <a:gd name="T69" fmla="*/ 61 h 110"/>
                <a:gd name="T70" fmla="*/ 44 w 126"/>
                <a:gd name="T71" fmla="*/ 61 h 110"/>
                <a:gd name="T72" fmla="*/ 45 w 126"/>
                <a:gd name="T73" fmla="*/ 58 h 110"/>
                <a:gd name="T74" fmla="*/ 39 w 126"/>
                <a:gd name="T75" fmla="*/ 57 h 110"/>
                <a:gd name="T76" fmla="*/ 39 w 126"/>
                <a:gd name="T77" fmla="*/ 53 h 110"/>
                <a:gd name="T78" fmla="*/ 45 w 126"/>
                <a:gd name="T79" fmla="*/ 53 h 110"/>
                <a:gd name="T80" fmla="*/ 67 w 126"/>
                <a:gd name="T81" fmla="*/ 35 h 110"/>
                <a:gd name="T82" fmla="*/ 86 w 126"/>
                <a:gd name="T83" fmla="*/ 38 h 110"/>
                <a:gd name="T84" fmla="*/ 83 w 126"/>
                <a:gd name="T85" fmla="*/ 43 h 110"/>
                <a:gd name="T86" fmla="*/ 54 w 126"/>
                <a:gd name="T87" fmla="*/ 54 h 110"/>
                <a:gd name="T88" fmla="*/ 81 w 126"/>
                <a:gd name="T89"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6" h="110">
                  <a:moveTo>
                    <a:pt x="120" y="99"/>
                  </a:moveTo>
                  <a:cubicBezTo>
                    <a:pt x="120" y="99"/>
                    <a:pt x="114" y="94"/>
                    <a:pt x="118" y="82"/>
                  </a:cubicBezTo>
                  <a:cubicBezTo>
                    <a:pt x="118" y="82"/>
                    <a:pt x="126" y="48"/>
                    <a:pt x="101" y="28"/>
                  </a:cubicBezTo>
                  <a:cubicBezTo>
                    <a:pt x="99" y="26"/>
                    <a:pt x="76" y="7"/>
                    <a:pt x="76" y="2"/>
                  </a:cubicBezTo>
                  <a:cubicBezTo>
                    <a:pt x="76" y="1"/>
                    <a:pt x="75" y="1"/>
                    <a:pt x="75" y="0"/>
                  </a:cubicBezTo>
                  <a:cubicBezTo>
                    <a:pt x="48" y="0"/>
                    <a:pt x="48" y="0"/>
                    <a:pt x="48" y="0"/>
                  </a:cubicBezTo>
                  <a:cubicBezTo>
                    <a:pt x="45" y="6"/>
                    <a:pt x="38" y="13"/>
                    <a:pt x="29" y="22"/>
                  </a:cubicBezTo>
                  <a:cubicBezTo>
                    <a:pt x="29" y="22"/>
                    <a:pt x="0" y="49"/>
                    <a:pt x="10" y="91"/>
                  </a:cubicBezTo>
                  <a:cubicBezTo>
                    <a:pt x="10" y="92"/>
                    <a:pt x="10" y="94"/>
                    <a:pt x="4" y="102"/>
                  </a:cubicBezTo>
                  <a:cubicBezTo>
                    <a:pt x="4" y="102"/>
                    <a:pt x="3" y="104"/>
                    <a:pt x="4" y="105"/>
                  </a:cubicBezTo>
                  <a:cubicBezTo>
                    <a:pt x="5" y="106"/>
                    <a:pt x="7" y="107"/>
                    <a:pt x="10" y="106"/>
                  </a:cubicBezTo>
                  <a:cubicBezTo>
                    <a:pt x="10" y="106"/>
                    <a:pt x="14" y="105"/>
                    <a:pt x="19" y="105"/>
                  </a:cubicBezTo>
                  <a:cubicBezTo>
                    <a:pt x="19" y="105"/>
                    <a:pt x="19" y="105"/>
                    <a:pt x="19" y="105"/>
                  </a:cubicBezTo>
                  <a:cubicBezTo>
                    <a:pt x="20" y="105"/>
                    <a:pt x="20" y="105"/>
                    <a:pt x="20" y="105"/>
                  </a:cubicBezTo>
                  <a:cubicBezTo>
                    <a:pt x="20" y="105"/>
                    <a:pt x="36" y="110"/>
                    <a:pt x="61" y="110"/>
                  </a:cubicBezTo>
                  <a:cubicBezTo>
                    <a:pt x="76" y="110"/>
                    <a:pt x="91" y="108"/>
                    <a:pt x="105" y="104"/>
                  </a:cubicBezTo>
                  <a:cubicBezTo>
                    <a:pt x="105" y="104"/>
                    <a:pt x="106" y="104"/>
                    <a:pt x="107" y="104"/>
                  </a:cubicBezTo>
                  <a:cubicBezTo>
                    <a:pt x="109" y="104"/>
                    <a:pt x="112" y="105"/>
                    <a:pt x="114" y="106"/>
                  </a:cubicBezTo>
                  <a:cubicBezTo>
                    <a:pt x="114" y="106"/>
                    <a:pt x="116" y="107"/>
                    <a:pt x="118" y="107"/>
                  </a:cubicBezTo>
                  <a:cubicBezTo>
                    <a:pt x="119" y="107"/>
                    <a:pt x="121" y="106"/>
                    <a:pt x="123" y="104"/>
                  </a:cubicBezTo>
                  <a:cubicBezTo>
                    <a:pt x="123" y="104"/>
                    <a:pt x="125" y="102"/>
                    <a:pt x="120" y="99"/>
                  </a:cubicBezTo>
                  <a:close/>
                  <a:moveTo>
                    <a:pt x="81" y="55"/>
                  </a:moveTo>
                  <a:cubicBezTo>
                    <a:pt x="81" y="58"/>
                    <a:pt x="81" y="58"/>
                    <a:pt x="81" y="58"/>
                  </a:cubicBezTo>
                  <a:cubicBezTo>
                    <a:pt x="53" y="57"/>
                    <a:pt x="53" y="57"/>
                    <a:pt x="53" y="57"/>
                  </a:cubicBezTo>
                  <a:cubicBezTo>
                    <a:pt x="53" y="57"/>
                    <a:pt x="52" y="61"/>
                    <a:pt x="53" y="62"/>
                  </a:cubicBezTo>
                  <a:cubicBezTo>
                    <a:pt x="81" y="62"/>
                    <a:pt x="81" y="62"/>
                    <a:pt x="81" y="62"/>
                  </a:cubicBezTo>
                  <a:cubicBezTo>
                    <a:pt x="81" y="66"/>
                    <a:pt x="81" y="66"/>
                    <a:pt x="81" y="66"/>
                  </a:cubicBezTo>
                  <a:cubicBezTo>
                    <a:pt x="53" y="65"/>
                    <a:pt x="53" y="65"/>
                    <a:pt x="53" y="65"/>
                  </a:cubicBezTo>
                  <a:cubicBezTo>
                    <a:pt x="53" y="65"/>
                    <a:pt x="54" y="78"/>
                    <a:pt x="67" y="80"/>
                  </a:cubicBezTo>
                  <a:cubicBezTo>
                    <a:pt x="67" y="80"/>
                    <a:pt x="76" y="82"/>
                    <a:pt x="83" y="78"/>
                  </a:cubicBezTo>
                  <a:cubicBezTo>
                    <a:pt x="85" y="83"/>
                    <a:pt x="85" y="83"/>
                    <a:pt x="85" y="83"/>
                  </a:cubicBezTo>
                  <a:cubicBezTo>
                    <a:pt x="85" y="83"/>
                    <a:pt x="71" y="91"/>
                    <a:pt x="54" y="81"/>
                  </a:cubicBezTo>
                  <a:cubicBezTo>
                    <a:pt x="54" y="81"/>
                    <a:pt x="46" y="76"/>
                    <a:pt x="45" y="65"/>
                  </a:cubicBezTo>
                  <a:cubicBezTo>
                    <a:pt x="38" y="65"/>
                    <a:pt x="38" y="65"/>
                    <a:pt x="38" y="65"/>
                  </a:cubicBezTo>
                  <a:cubicBezTo>
                    <a:pt x="39" y="61"/>
                    <a:pt x="39" y="61"/>
                    <a:pt x="39" y="61"/>
                  </a:cubicBezTo>
                  <a:cubicBezTo>
                    <a:pt x="44" y="61"/>
                    <a:pt x="44" y="61"/>
                    <a:pt x="44" y="61"/>
                  </a:cubicBezTo>
                  <a:cubicBezTo>
                    <a:pt x="44" y="61"/>
                    <a:pt x="44" y="60"/>
                    <a:pt x="45" y="58"/>
                  </a:cubicBezTo>
                  <a:cubicBezTo>
                    <a:pt x="39" y="57"/>
                    <a:pt x="39" y="57"/>
                    <a:pt x="39" y="57"/>
                  </a:cubicBezTo>
                  <a:cubicBezTo>
                    <a:pt x="39" y="53"/>
                    <a:pt x="39" y="53"/>
                    <a:pt x="39" y="53"/>
                  </a:cubicBezTo>
                  <a:cubicBezTo>
                    <a:pt x="45" y="53"/>
                    <a:pt x="45" y="53"/>
                    <a:pt x="45" y="53"/>
                  </a:cubicBezTo>
                  <a:cubicBezTo>
                    <a:pt x="45" y="53"/>
                    <a:pt x="48" y="37"/>
                    <a:pt x="67" y="35"/>
                  </a:cubicBezTo>
                  <a:cubicBezTo>
                    <a:pt x="67" y="35"/>
                    <a:pt x="81" y="33"/>
                    <a:pt x="86" y="38"/>
                  </a:cubicBezTo>
                  <a:cubicBezTo>
                    <a:pt x="83" y="43"/>
                    <a:pt x="83" y="43"/>
                    <a:pt x="83" y="43"/>
                  </a:cubicBezTo>
                  <a:cubicBezTo>
                    <a:pt x="83" y="43"/>
                    <a:pt x="61" y="33"/>
                    <a:pt x="54" y="54"/>
                  </a:cubicBezTo>
                  <a:lnTo>
                    <a:pt x="81" y="5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latin typeface="+mn-ea"/>
              </a:endParaRPr>
            </a:p>
          </p:txBody>
        </p:sp>
      </p:grpSp>
      <p:sp>
        <p:nvSpPr>
          <p:cNvPr id="72" name="TextBox 162"/>
          <p:cNvSpPr txBox="1"/>
          <p:nvPr/>
        </p:nvSpPr>
        <p:spPr>
          <a:xfrm>
            <a:off x="1375684" y="2455866"/>
            <a:ext cx="1529671" cy="1107996"/>
          </a:xfrm>
          <a:prstGeom prst="rect">
            <a:avLst/>
          </a:prstGeom>
          <a:noFill/>
        </p:spPr>
        <p:txBody>
          <a:bodyPr wrap="square" rtlCol="0">
            <a:spAutoFit/>
          </a:bodyPr>
          <a:lstStyle/>
          <a:p>
            <a:pPr>
              <a:lnSpc>
                <a:spcPct val="150000"/>
              </a:lnSpc>
              <a:defRPr/>
            </a:pPr>
            <a:r>
              <a:rPr lang="zh-CN" altLang="en-US" sz="1100" kern="0" dirty="0">
                <a:solidFill>
                  <a:schemeClr val="bg1"/>
                </a:solidFill>
                <a:latin typeface="+mn-ea"/>
              </a:rPr>
              <a:t>点击此处添加段落文本点击此处添加段落文本点击此处添加段落文本</a:t>
            </a:r>
            <a:endParaRPr lang="en-US" altLang="zh-CN" sz="1100" kern="0" dirty="0">
              <a:solidFill>
                <a:schemeClr val="bg1"/>
              </a:solidFill>
              <a:latin typeface="+mn-ea"/>
            </a:endParaRPr>
          </a:p>
        </p:txBody>
      </p:sp>
      <p:sp>
        <p:nvSpPr>
          <p:cNvPr id="73" name="TextBox 163"/>
          <p:cNvSpPr txBox="1"/>
          <p:nvPr/>
        </p:nvSpPr>
        <p:spPr>
          <a:xfrm>
            <a:off x="3801291" y="2448501"/>
            <a:ext cx="1529671" cy="1107996"/>
          </a:xfrm>
          <a:prstGeom prst="rect">
            <a:avLst/>
          </a:prstGeom>
          <a:noFill/>
        </p:spPr>
        <p:txBody>
          <a:bodyPr wrap="square" rtlCol="0">
            <a:spAutoFit/>
          </a:bodyPr>
          <a:lstStyle/>
          <a:p>
            <a:pPr>
              <a:lnSpc>
                <a:spcPct val="150000"/>
              </a:lnSpc>
              <a:defRPr/>
            </a:pPr>
            <a:r>
              <a:rPr lang="zh-CN" altLang="en-US" sz="1100" kern="0" dirty="0">
                <a:solidFill>
                  <a:schemeClr val="bg1"/>
                </a:solidFill>
                <a:latin typeface="+mn-ea"/>
              </a:rPr>
              <a:t>点击此处添加段落文本点击此处添加段落文本点击此处添加段落文本</a:t>
            </a:r>
            <a:endParaRPr lang="en-US" altLang="zh-CN" sz="1100" kern="0" dirty="0">
              <a:solidFill>
                <a:schemeClr val="bg1"/>
              </a:solidFill>
              <a:latin typeface="+mn-ea"/>
            </a:endParaRPr>
          </a:p>
        </p:txBody>
      </p:sp>
      <p:sp>
        <p:nvSpPr>
          <p:cNvPr id="74" name="TextBox 164"/>
          <p:cNvSpPr txBox="1"/>
          <p:nvPr/>
        </p:nvSpPr>
        <p:spPr>
          <a:xfrm>
            <a:off x="6293391" y="2448501"/>
            <a:ext cx="1529671" cy="1107996"/>
          </a:xfrm>
          <a:prstGeom prst="rect">
            <a:avLst/>
          </a:prstGeom>
          <a:noFill/>
        </p:spPr>
        <p:txBody>
          <a:bodyPr wrap="square" rtlCol="0">
            <a:spAutoFit/>
          </a:bodyPr>
          <a:lstStyle/>
          <a:p>
            <a:pPr>
              <a:lnSpc>
                <a:spcPct val="150000"/>
              </a:lnSpc>
              <a:defRPr/>
            </a:pPr>
            <a:r>
              <a:rPr lang="zh-CN" altLang="en-US" sz="1100" kern="0" dirty="0">
                <a:solidFill>
                  <a:schemeClr val="bg1"/>
                </a:solidFill>
                <a:latin typeface="+mn-ea"/>
              </a:rPr>
              <a:t>点击此处添加段落文本点击此处添加段落文本点击此处添加段落文本</a:t>
            </a:r>
            <a:endParaRPr lang="en-US" altLang="zh-CN" sz="1100" kern="0" dirty="0">
              <a:solidFill>
                <a:schemeClr val="bg1"/>
              </a:solidFill>
              <a:latin typeface="+mn-ea"/>
            </a:endParaRPr>
          </a:p>
        </p:txBody>
      </p:sp>
      <p:sp>
        <p:nvSpPr>
          <p:cNvPr id="75" name="TextBox 165"/>
          <p:cNvSpPr txBox="1"/>
          <p:nvPr/>
        </p:nvSpPr>
        <p:spPr>
          <a:xfrm>
            <a:off x="8769408" y="2448501"/>
            <a:ext cx="1529671" cy="1107996"/>
          </a:xfrm>
          <a:prstGeom prst="rect">
            <a:avLst/>
          </a:prstGeom>
          <a:noFill/>
        </p:spPr>
        <p:txBody>
          <a:bodyPr wrap="square" rtlCol="0">
            <a:spAutoFit/>
          </a:bodyPr>
          <a:lstStyle/>
          <a:p>
            <a:pPr>
              <a:lnSpc>
                <a:spcPct val="150000"/>
              </a:lnSpc>
              <a:defRPr/>
            </a:pPr>
            <a:r>
              <a:rPr lang="zh-CN" altLang="en-US" sz="1100" kern="0" dirty="0">
                <a:solidFill>
                  <a:schemeClr val="bg1"/>
                </a:solidFill>
                <a:latin typeface="+mn-ea"/>
              </a:rPr>
              <a:t>点击此处添加段落文本点击此处添加段落文本点击此处添加段落文本</a:t>
            </a:r>
            <a:endParaRPr lang="en-US" altLang="zh-CN" sz="1100" kern="0" dirty="0">
              <a:solidFill>
                <a:schemeClr val="bg1"/>
              </a:solidFill>
              <a:latin typeface="+mn-ea"/>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0000" fill="hold" nodeType="afterEffect" p14:presetBounceEnd="40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40000">
                                          <p:cBhvr additive="base">
                                            <p:cTn id="7" dur="2000" fill="hold"/>
                                            <p:tgtEl>
                                              <p:spTgt spid="2"/>
                                            </p:tgtEl>
                                            <p:attrNameLst>
                                              <p:attrName>ppt_x</p:attrName>
                                            </p:attrNameLst>
                                          </p:cBhvr>
                                          <p:tavLst>
                                            <p:tav tm="0">
                                              <p:val>
                                                <p:strVal val="0-#ppt_w/2"/>
                                              </p:val>
                                            </p:tav>
                                            <p:tav tm="100000">
                                              <p:val>
                                                <p:strVal val="#ppt_x"/>
                                              </p:val>
                                            </p:tav>
                                          </p:tavLst>
                                        </p:anim>
                                        <p:anim calcmode="lin" valueType="num" p14:bounceEnd="40000">
                                          <p:cBhvr additive="base">
                                            <p:cTn id="8" dur="2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accel="40000" fill="hold" nodeType="withEffect" p14:presetBounceEnd="40000">
                                      <p:stCondLst>
                                        <p:cond delay="250"/>
                                      </p:stCondLst>
                                      <p:childTnLst>
                                        <p:set>
                                          <p:cBhvr>
                                            <p:cTn id="10" dur="1" fill="hold">
                                              <p:stCondLst>
                                                <p:cond delay="0"/>
                                              </p:stCondLst>
                                            </p:cTn>
                                            <p:tgtEl>
                                              <p:spTgt spid="13"/>
                                            </p:tgtEl>
                                            <p:attrNameLst>
                                              <p:attrName>style.visibility</p:attrName>
                                            </p:attrNameLst>
                                          </p:cBhvr>
                                          <p:to>
                                            <p:strVal val="visible"/>
                                          </p:to>
                                        </p:set>
                                        <p:anim calcmode="lin" valueType="num" p14:bounceEnd="40000">
                                          <p:cBhvr additive="base">
                                            <p:cTn id="11" dur="2000" fill="hold"/>
                                            <p:tgtEl>
                                              <p:spTgt spid="13"/>
                                            </p:tgtEl>
                                            <p:attrNameLst>
                                              <p:attrName>ppt_x</p:attrName>
                                            </p:attrNameLst>
                                          </p:cBhvr>
                                          <p:tavLst>
                                            <p:tav tm="0">
                                              <p:val>
                                                <p:strVal val="0-#ppt_w/2"/>
                                              </p:val>
                                            </p:tav>
                                            <p:tav tm="100000">
                                              <p:val>
                                                <p:strVal val="#ppt_x"/>
                                              </p:val>
                                            </p:tav>
                                          </p:tavLst>
                                        </p:anim>
                                        <p:anim calcmode="lin" valueType="num" p14:bounceEnd="40000">
                                          <p:cBhvr additive="base">
                                            <p:cTn id="12" dur="20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8" accel="40000" fill="hold" grpId="0" nodeType="withEffect" p14:presetBounceEnd="40000">
                                      <p:stCondLst>
                                        <p:cond delay="500"/>
                                      </p:stCondLst>
                                      <p:childTnLst>
                                        <p:set>
                                          <p:cBhvr>
                                            <p:cTn id="14" dur="1" fill="hold">
                                              <p:stCondLst>
                                                <p:cond delay="0"/>
                                              </p:stCondLst>
                                            </p:cTn>
                                            <p:tgtEl>
                                              <p:spTgt spid="24"/>
                                            </p:tgtEl>
                                            <p:attrNameLst>
                                              <p:attrName>style.visibility</p:attrName>
                                            </p:attrNameLst>
                                          </p:cBhvr>
                                          <p:to>
                                            <p:strVal val="visible"/>
                                          </p:to>
                                        </p:set>
                                        <p:anim calcmode="lin" valueType="num" p14:bounceEnd="40000">
                                          <p:cBhvr additive="base">
                                            <p:cTn id="15" dur="2000" fill="hold"/>
                                            <p:tgtEl>
                                              <p:spTgt spid="24"/>
                                            </p:tgtEl>
                                            <p:attrNameLst>
                                              <p:attrName>ppt_x</p:attrName>
                                            </p:attrNameLst>
                                          </p:cBhvr>
                                          <p:tavLst>
                                            <p:tav tm="0">
                                              <p:val>
                                                <p:strVal val="0-#ppt_w/2"/>
                                              </p:val>
                                            </p:tav>
                                            <p:tav tm="100000">
                                              <p:val>
                                                <p:strVal val="#ppt_x"/>
                                              </p:val>
                                            </p:tav>
                                          </p:tavLst>
                                        </p:anim>
                                        <p:anim calcmode="lin" valueType="num" p14:bounceEnd="40000">
                                          <p:cBhvr additive="base">
                                            <p:cTn id="16" dur="2000" fill="hold"/>
                                            <p:tgtEl>
                                              <p:spTgt spid="24"/>
                                            </p:tgtEl>
                                            <p:attrNameLst>
                                              <p:attrName>ppt_y</p:attrName>
                                            </p:attrNameLst>
                                          </p:cBhvr>
                                          <p:tavLst>
                                            <p:tav tm="0">
                                              <p:val>
                                                <p:strVal val="#ppt_y"/>
                                              </p:val>
                                            </p:tav>
                                            <p:tav tm="100000">
                                              <p:val>
                                                <p:strVal val="#ppt_y"/>
                                              </p:val>
                                            </p:tav>
                                          </p:tavLst>
                                        </p:anim>
                                      </p:childTnLst>
                                    </p:cTn>
                                  </p:par>
                                  <p:par>
                                    <p:cTn id="17" presetID="2" presetClass="entr" presetSubtype="8" accel="40000" fill="hold" nodeType="withEffect" p14:presetBounceEnd="40000">
                                      <p:stCondLst>
                                        <p:cond delay="750"/>
                                      </p:stCondLst>
                                      <p:childTnLst>
                                        <p:set>
                                          <p:cBhvr>
                                            <p:cTn id="18" dur="1" fill="hold">
                                              <p:stCondLst>
                                                <p:cond delay="0"/>
                                              </p:stCondLst>
                                            </p:cTn>
                                            <p:tgtEl>
                                              <p:spTgt spid="33"/>
                                            </p:tgtEl>
                                            <p:attrNameLst>
                                              <p:attrName>style.visibility</p:attrName>
                                            </p:attrNameLst>
                                          </p:cBhvr>
                                          <p:to>
                                            <p:strVal val="visible"/>
                                          </p:to>
                                        </p:set>
                                        <p:anim calcmode="lin" valueType="num" p14:bounceEnd="40000">
                                          <p:cBhvr additive="base">
                                            <p:cTn id="19" dur="2000" fill="hold"/>
                                            <p:tgtEl>
                                              <p:spTgt spid="33"/>
                                            </p:tgtEl>
                                            <p:attrNameLst>
                                              <p:attrName>ppt_x</p:attrName>
                                            </p:attrNameLst>
                                          </p:cBhvr>
                                          <p:tavLst>
                                            <p:tav tm="0">
                                              <p:val>
                                                <p:strVal val="0-#ppt_w/2"/>
                                              </p:val>
                                            </p:tav>
                                            <p:tav tm="100000">
                                              <p:val>
                                                <p:strVal val="#ppt_x"/>
                                              </p:val>
                                            </p:tav>
                                          </p:tavLst>
                                        </p:anim>
                                        <p:anim calcmode="lin" valueType="num" p14:bounceEnd="40000">
                                          <p:cBhvr additive="base">
                                            <p:cTn id="20" dur="2000" fill="hold"/>
                                            <p:tgtEl>
                                              <p:spTgt spid="33"/>
                                            </p:tgtEl>
                                            <p:attrNameLst>
                                              <p:attrName>ppt_y</p:attrName>
                                            </p:attrNameLst>
                                          </p:cBhvr>
                                          <p:tavLst>
                                            <p:tav tm="0">
                                              <p:val>
                                                <p:strVal val="#ppt_y"/>
                                              </p:val>
                                            </p:tav>
                                            <p:tav tm="100000">
                                              <p:val>
                                                <p:strVal val="#ppt_y"/>
                                              </p:val>
                                            </p:tav>
                                          </p:tavLst>
                                        </p:anim>
                                      </p:childTnLst>
                                    </p:cTn>
                                  </p:par>
                                </p:childTnLst>
                              </p:cTn>
                            </p:par>
                            <p:par>
                              <p:cTn id="21" fill="hold">
                                <p:stCondLst>
                                  <p:cond delay="2000"/>
                                </p:stCondLst>
                                <p:childTnLst>
                                  <p:par>
                                    <p:cTn id="22" presetID="21" presetClass="entr" presetSubtype="1" fill="hold" nodeType="afterEffect">
                                      <p:stCondLst>
                                        <p:cond delay="0"/>
                                      </p:stCondLst>
                                      <p:childTnLst>
                                        <p:set>
                                          <p:cBhvr>
                                            <p:cTn id="23" dur="1" fill="hold">
                                              <p:stCondLst>
                                                <p:cond delay="0"/>
                                              </p:stCondLst>
                                            </p:cTn>
                                            <p:tgtEl>
                                              <p:spTgt spid="36"/>
                                            </p:tgtEl>
                                            <p:attrNameLst>
                                              <p:attrName>style.visibility</p:attrName>
                                            </p:attrNameLst>
                                          </p:cBhvr>
                                          <p:to>
                                            <p:strVal val="visible"/>
                                          </p:to>
                                        </p:set>
                                        <p:animEffect transition="in" filter="wheel(1)">
                                          <p:cBhvr>
                                            <p:cTn id="24" dur="2000"/>
                                            <p:tgtEl>
                                              <p:spTgt spid="36"/>
                                            </p:tgtEl>
                                          </p:cBhvr>
                                        </p:animEffect>
                                      </p:childTnLst>
                                    </p:cTn>
                                  </p:par>
                                  <p:par>
                                    <p:cTn id="25" presetID="21" presetClass="entr" presetSubtype="1" fill="hold" nodeType="with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wheel(1)">
                                          <p:cBhvr>
                                            <p:cTn id="27" dur="2000"/>
                                            <p:tgtEl>
                                              <p:spTgt spid="25"/>
                                            </p:tgtEl>
                                          </p:cBhvr>
                                        </p:animEffect>
                                      </p:childTnLst>
                                    </p:cTn>
                                  </p:par>
                                  <p:par>
                                    <p:cTn id="28" presetID="21" presetClass="entr" presetSubtype="1" fill="hold" nodeType="with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wheel(1)">
                                          <p:cBhvr>
                                            <p:cTn id="30" dur="2000"/>
                                            <p:tgtEl>
                                              <p:spTgt spid="16"/>
                                            </p:tgtEl>
                                          </p:cBhvr>
                                        </p:animEffect>
                                      </p:childTnLst>
                                    </p:cTn>
                                  </p:par>
                                  <p:par>
                                    <p:cTn id="31" presetID="21" presetClass="entr" presetSubtype="1" fill="hold" nodeType="withEffect">
                                      <p:stCondLst>
                                        <p:cond delay="0"/>
                                      </p:stCondLst>
                                      <p:childTnLst>
                                        <p:set>
                                          <p:cBhvr>
                                            <p:cTn id="32" dur="1" fill="hold">
                                              <p:stCondLst>
                                                <p:cond delay="0"/>
                                              </p:stCondLst>
                                            </p:cTn>
                                            <p:tgtEl>
                                              <p:spTgt spid="5"/>
                                            </p:tgtEl>
                                            <p:attrNameLst>
                                              <p:attrName>style.visibility</p:attrName>
                                            </p:attrNameLst>
                                          </p:cBhvr>
                                          <p:to>
                                            <p:strVal val="visible"/>
                                          </p:to>
                                        </p:set>
                                        <p:animEffect transition="in" filter="wheel(1)">
                                          <p:cBhvr>
                                            <p:cTn id="33" dur="2000"/>
                                            <p:tgtEl>
                                              <p:spTgt spid="5"/>
                                            </p:tgtEl>
                                          </p:cBhvr>
                                        </p:animEffect>
                                      </p:childTnLst>
                                    </p:cTn>
                                  </p:par>
                                </p:childTnLst>
                              </p:cTn>
                            </p:par>
                            <p:par>
                              <p:cTn id="34" fill="hold">
                                <p:stCondLst>
                                  <p:cond delay="4000"/>
                                </p:stCondLst>
                                <p:childTnLst>
                                  <p:par>
                                    <p:cTn id="35" presetID="22" presetClass="entr" presetSubtype="2"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wipe(right)">
                                          <p:cBhvr>
                                            <p:cTn id="37" dur="500"/>
                                            <p:tgtEl>
                                              <p:spTgt spid="31"/>
                                            </p:tgtEl>
                                          </p:cBhvr>
                                        </p:animEffect>
                                      </p:childTnLst>
                                    </p:cTn>
                                  </p:par>
                                  <p:par>
                                    <p:cTn id="38" presetID="22" presetClass="entr" presetSubtype="2" fill="hold" grpId="0" nodeType="with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wipe(right)">
                                          <p:cBhvr>
                                            <p:cTn id="40" dur="500"/>
                                            <p:tgtEl>
                                              <p:spTgt spid="22"/>
                                            </p:tgtEl>
                                          </p:cBhvr>
                                        </p:animEffect>
                                      </p:childTnLst>
                                    </p:cTn>
                                  </p:par>
                                  <p:par>
                                    <p:cTn id="41" presetID="22" presetClass="entr" presetSubtype="2" fill="hold" grpId="0" nodeType="with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wipe(right)">
                                          <p:cBhvr>
                                            <p:cTn id="43" dur="500"/>
                                            <p:tgtEl>
                                              <p:spTgt spid="11"/>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45"/>
                                            </p:tgtEl>
                                            <p:attrNameLst>
                                              <p:attrName>style.visibility</p:attrName>
                                            </p:attrNameLst>
                                          </p:cBhvr>
                                          <p:to>
                                            <p:strVal val="visible"/>
                                          </p:to>
                                        </p:set>
                                        <p:animEffect transition="in" filter="wipe(right)">
                                          <p:cBhvr>
                                            <p:cTn id="46" dur="500"/>
                                            <p:tgtEl>
                                              <p:spTgt spid="45"/>
                                            </p:tgtEl>
                                          </p:cBhvr>
                                        </p:animEffect>
                                      </p:childTnLst>
                                    </p:cTn>
                                  </p:par>
                                </p:childTnLst>
                              </p:cTn>
                            </p:par>
                            <p:par>
                              <p:cTn id="47" fill="hold">
                                <p:stCondLst>
                                  <p:cond delay="4500"/>
                                </p:stCondLst>
                                <p:childTnLst>
                                  <p:par>
                                    <p:cTn id="48" presetID="42" presetClass="entr" presetSubtype="0" fill="hold" nodeType="afterEffect">
                                      <p:stCondLst>
                                        <p:cond delay="0"/>
                                      </p:stCondLst>
                                      <p:childTnLst>
                                        <p:set>
                                          <p:cBhvr>
                                            <p:cTn id="49" dur="1" fill="hold">
                                              <p:stCondLst>
                                                <p:cond delay="0"/>
                                              </p:stCondLst>
                                            </p:cTn>
                                            <p:tgtEl>
                                              <p:spTgt spid="42"/>
                                            </p:tgtEl>
                                            <p:attrNameLst>
                                              <p:attrName>style.visibility</p:attrName>
                                            </p:attrNameLst>
                                          </p:cBhvr>
                                          <p:to>
                                            <p:strVal val="visible"/>
                                          </p:to>
                                        </p:set>
                                        <p:animEffect transition="in" filter="fade">
                                          <p:cBhvr>
                                            <p:cTn id="50" dur="500"/>
                                            <p:tgtEl>
                                              <p:spTgt spid="42"/>
                                            </p:tgtEl>
                                          </p:cBhvr>
                                        </p:animEffect>
                                        <p:anim calcmode="lin" valueType="num">
                                          <p:cBhvr>
                                            <p:cTn id="51" dur="500" fill="hold"/>
                                            <p:tgtEl>
                                              <p:spTgt spid="42"/>
                                            </p:tgtEl>
                                            <p:attrNameLst>
                                              <p:attrName>ppt_x</p:attrName>
                                            </p:attrNameLst>
                                          </p:cBhvr>
                                          <p:tavLst>
                                            <p:tav tm="0">
                                              <p:val>
                                                <p:strVal val="#ppt_x"/>
                                              </p:val>
                                            </p:tav>
                                            <p:tav tm="100000">
                                              <p:val>
                                                <p:strVal val="#ppt_x"/>
                                              </p:val>
                                            </p:tav>
                                          </p:tavLst>
                                        </p:anim>
                                        <p:anim calcmode="lin" valueType="num">
                                          <p:cBhvr>
                                            <p:cTn id="52" dur="500" fill="hold"/>
                                            <p:tgtEl>
                                              <p:spTgt spid="42"/>
                                            </p:tgtEl>
                                            <p:attrNameLst>
                                              <p:attrName>ppt_y</p:attrName>
                                            </p:attrNameLst>
                                          </p:cBhvr>
                                          <p:tavLst>
                                            <p:tav tm="0">
                                              <p:val>
                                                <p:strVal val="#ppt_y+.1"/>
                                              </p:val>
                                            </p:tav>
                                            <p:tav tm="100000">
                                              <p:val>
                                                <p:strVal val="#ppt_y"/>
                                              </p:val>
                                            </p:tav>
                                          </p:tavLst>
                                        </p:anim>
                                      </p:childTnLst>
                                    </p:cTn>
                                  </p:par>
                                  <p:par>
                                    <p:cTn id="53" presetID="42" presetClass="entr" presetSubtype="0" fill="hold" nodeType="withEffect">
                                      <p:stCondLst>
                                        <p:cond delay="0"/>
                                      </p:stCondLst>
                                      <p:childTnLst>
                                        <p:set>
                                          <p:cBhvr>
                                            <p:cTn id="54" dur="1" fill="hold">
                                              <p:stCondLst>
                                                <p:cond delay="0"/>
                                              </p:stCondLst>
                                            </p:cTn>
                                            <p:tgtEl>
                                              <p:spTgt spid="47"/>
                                            </p:tgtEl>
                                            <p:attrNameLst>
                                              <p:attrName>style.visibility</p:attrName>
                                            </p:attrNameLst>
                                          </p:cBhvr>
                                          <p:to>
                                            <p:strVal val="visible"/>
                                          </p:to>
                                        </p:set>
                                        <p:animEffect transition="in" filter="fade">
                                          <p:cBhvr>
                                            <p:cTn id="55" dur="500"/>
                                            <p:tgtEl>
                                              <p:spTgt spid="47"/>
                                            </p:tgtEl>
                                          </p:cBhvr>
                                        </p:animEffect>
                                        <p:anim calcmode="lin" valueType="num">
                                          <p:cBhvr>
                                            <p:cTn id="56" dur="500" fill="hold"/>
                                            <p:tgtEl>
                                              <p:spTgt spid="47"/>
                                            </p:tgtEl>
                                            <p:attrNameLst>
                                              <p:attrName>ppt_x</p:attrName>
                                            </p:attrNameLst>
                                          </p:cBhvr>
                                          <p:tavLst>
                                            <p:tav tm="0">
                                              <p:val>
                                                <p:strVal val="#ppt_x"/>
                                              </p:val>
                                            </p:tav>
                                            <p:tav tm="100000">
                                              <p:val>
                                                <p:strVal val="#ppt_x"/>
                                              </p:val>
                                            </p:tav>
                                          </p:tavLst>
                                        </p:anim>
                                        <p:anim calcmode="lin" valueType="num">
                                          <p:cBhvr>
                                            <p:cTn id="57" dur="500" fill="hold"/>
                                            <p:tgtEl>
                                              <p:spTgt spid="47"/>
                                            </p:tgtEl>
                                            <p:attrNameLst>
                                              <p:attrName>ppt_y</p:attrName>
                                            </p:attrNameLst>
                                          </p:cBhvr>
                                          <p:tavLst>
                                            <p:tav tm="0">
                                              <p:val>
                                                <p:strVal val="#ppt_y+.1"/>
                                              </p:val>
                                            </p:tav>
                                            <p:tav tm="100000">
                                              <p:val>
                                                <p:strVal val="#ppt_y"/>
                                              </p:val>
                                            </p:tav>
                                          </p:tavLst>
                                        </p:anim>
                                      </p:childTnLst>
                                    </p:cTn>
                                  </p:par>
                                  <p:par>
                                    <p:cTn id="58" presetID="42" presetClass="entr" presetSubtype="0" fill="hold" nodeType="withEffect">
                                      <p:stCondLst>
                                        <p:cond delay="0"/>
                                      </p:stCondLst>
                                      <p:childTnLst>
                                        <p:set>
                                          <p:cBhvr>
                                            <p:cTn id="59" dur="1" fill="hold">
                                              <p:stCondLst>
                                                <p:cond delay="0"/>
                                              </p:stCondLst>
                                            </p:cTn>
                                            <p:tgtEl>
                                              <p:spTgt spid="50"/>
                                            </p:tgtEl>
                                            <p:attrNameLst>
                                              <p:attrName>style.visibility</p:attrName>
                                            </p:attrNameLst>
                                          </p:cBhvr>
                                          <p:to>
                                            <p:strVal val="visible"/>
                                          </p:to>
                                        </p:set>
                                        <p:animEffect transition="in" filter="fade">
                                          <p:cBhvr>
                                            <p:cTn id="60" dur="500"/>
                                            <p:tgtEl>
                                              <p:spTgt spid="50"/>
                                            </p:tgtEl>
                                          </p:cBhvr>
                                        </p:animEffect>
                                        <p:anim calcmode="lin" valueType="num">
                                          <p:cBhvr>
                                            <p:cTn id="61" dur="500" fill="hold"/>
                                            <p:tgtEl>
                                              <p:spTgt spid="50"/>
                                            </p:tgtEl>
                                            <p:attrNameLst>
                                              <p:attrName>ppt_x</p:attrName>
                                            </p:attrNameLst>
                                          </p:cBhvr>
                                          <p:tavLst>
                                            <p:tav tm="0">
                                              <p:val>
                                                <p:strVal val="#ppt_x"/>
                                              </p:val>
                                            </p:tav>
                                            <p:tav tm="100000">
                                              <p:val>
                                                <p:strVal val="#ppt_x"/>
                                              </p:val>
                                            </p:tav>
                                          </p:tavLst>
                                        </p:anim>
                                        <p:anim calcmode="lin" valueType="num">
                                          <p:cBhvr>
                                            <p:cTn id="62" dur="500" fill="hold"/>
                                            <p:tgtEl>
                                              <p:spTgt spid="50"/>
                                            </p:tgtEl>
                                            <p:attrNameLst>
                                              <p:attrName>ppt_y</p:attrName>
                                            </p:attrNameLst>
                                          </p:cBhvr>
                                          <p:tavLst>
                                            <p:tav tm="0">
                                              <p:val>
                                                <p:strVal val="#ppt_y+.1"/>
                                              </p:val>
                                            </p:tav>
                                            <p:tav tm="100000">
                                              <p:val>
                                                <p:strVal val="#ppt_y"/>
                                              </p:val>
                                            </p:tav>
                                          </p:tavLst>
                                        </p:anim>
                                      </p:childTnLst>
                                    </p:cTn>
                                  </p:par>
                                  <p:par>
                                    <p:cTn id="63" presetID="42" presetClass="entr" presetSubtype="0" fill="hold" nodeType="withEffect">
                                      <p:stCondLst>
                                        <p:cond delay="0"/>
                                      </p:stCondLst>
                                      <p:childTnLst>
                                        <p:set>
                                          <p:cBhvr>
                                            <p:cTn id="64" dur="1" fill="hold">
                                              <p:stCondLst>
                                                <p:cond delay="0"/>
                                              </p:stCondLst>
                                            </p:cTn>
                                            <p:tgtEl>
                                              <p:spTgt spid="56"/>
                                            </p:tgtEl>
                                            <p:attrNameLst>
                                              <p:attrName>style.visibility</p:attrName>
                                            </p:attrNameLst>
                                          </p:cBhvr>
                                          <p:to>
                                            <p:strVal val="visible"/>
                                          </p:to>
                                        </p:set>
                                        <p:animEffect transition="in" filter="fade">
                                          <p:cBhvr>
                                            <p:cTn id="65" dur="500"/>
                                            <p:tgtEl>
                                              <p:spTgt spid="56"/>
                                            </p:tgtEl>
                                          </p:cBhvr>
                                        </p:animEffect>
                                        <p:anim calcmode="lin" valueType="num">
                                          <p:cBhvr>
                                            <p:cTn id="66" dur="500" fill="hold"/>
                                            <p:tgtEl>
                                              <p:spTgt spid="56"/>
                                            </p:tgtEl>
                                            <p:attrNameLst>
                                              <p:attrName>ppt_x</p:attrName>
                                            </p:attrNameLst>
                                          </p:cBhvr>
                                          <p:tavLst>
                                            <p:tav tm="0">
                                              <p:val>
                                                <p:strVal val="#ppt_x"/>
                                              </p:val>
                                            </p:tav>
                                            <p:tav tm="100000">
                                              <p:val>
                                                <p:strVal val="#ppt_x"/>
                                              </p:val>
                                            </p:tav>
                                          </p:tavLst>
                                        </p:anim>
                                        <p:anim calcmode="lin" valueType="num">
                                          <p:cBhvr>
                                            <p:cTn id="67" dur="500" fill="hold"/>
                                            <p:tgtEl>
                                              <p:spTgt spid="56"/>
                                            </p:tgtEl>
                                            <p:attrNameLst>
                                              <p:attrName>ppt_y</p:attrName>
                                            </p:attrNameLst>
                                          </p:cBhvr>
                                          <p:tavLst>
                                            <p:tav tm="0">
                                              <p:val>
                                                <p:strVal val="#ppt_y+.1"/>
                                              </p:val>
                                            </p:tav>
                                            <p:tav tm="100000">
                                              <p:val>
                                                <p:strVal val="#ppt_y"/>
                                              </p:val>
                                            </p:tav>
                                          </p:tavLst>
                                        </p:anim>
                                      </p:childTnLst>
                                    </p:cTn>
                                  </p:par>
                                </p:childTnLst>
                              </p:cTn>
                            </p:par>
                            <p:par>
                              <p:cTn id="68" fill="hold">
                                <p:stCondLst>
                                  <p:cond delay="5000"/>
                                </p:stCondLst>
                                <p:childTnLst>
                                  <p:par>
                                    <p:cTn id="69" presetID="14" presetClass="entr" presetSubtype="10" fill="hold" grpId="0" nodeType="afterEffect">
                                      <p:stCondLst>
                                        <p:cond delay="0"/>
                                      </p:stCondLst>
                                      <p:childTnLst>
                                        <p:set>
                                          <p:cBhvr>
                                            <p:cTn id="70" dur="1" fill="hold">
                                              <p:stCondLst>
                                                <p:cond delay="0"/>
                                              </p:stCondLst>
                                            </p:cTn>
                                            <p:tgtEl>
                                              <p:spTgt spid="12"/>
                                            </p:tgtEl>
                                            <p:attrNameLst>
                                              <p:attrName>style.visibility</p:attrName>
                                            </p:attrNameLst>
                                          </p:cBhvr>
                                          <p:to>
                                            <p:strVal val="visible"/>
                                          </p:to>
                                        </p:set>
                                        <p:animEffect transition="in" filter="randombar(horizontal)">
                                          <p:cBhvr>
                                            <p:cTn id="71" dur="500"/>
                                            <p:tgtEl>
                                              <p:spTgt spid="12"/>
                                            </p:tgtEl>
                                          </p:cBhvr>
                                        </p:animEffect>
                                      </p:childTnLst>
                                    </p:cTn>
                                  </p:par>
                                  <p:par>
                                    <p:cTn id="72" presetID="14" presetClass="entr" presetSubtype="10" fill="hold" grpId="0" nodeType="withEffect">
                                      <p:stCondLst>
                                        <p:cond delay="0"/>
                                      </p:stCondLst>
                                      <p:childTnLst>
                                        <p:set>
                                          <p:cBhvr>
                                            <p:cTn id="73" dur="1" fill="hold">
                                              <p:stCondLst>
                                                <p:cond delay="0"/>
                                              </p:stCondLst>
                                            </p:cTn>
                                            <p:tgtEl>
                                              <p:spTgt spid="23"/>
                                            </p:tgtEl>
                                            <p:attrNameLst>
                                              <p:attrName>style.visibility</p:attrName>
                                            </p:attrNameLst>
                                          </p:cBhvr>
                                          <p:to>
                                            <p:strVal val="visible"/>
                                          </p:to>
                                        </p:set>
                                        <p:animEffect transition="in" filter="randombar(horizontal)">
                                          <p:cBhvr>
                                            <p:cTn id="74" dur="500"/>
                                            <p:tgtEl>
                                              <p:spTgt spid="23"/>
                                            </p:tgtEl>
                                          </p:cBhvr>
                                        </p:animEffect>
                                      </p:childTnLst>
                                    </p:cTn>
                                  </p:par>
                                  <p:par>
                                    <p:cTn id="75" presetID="14" presetClass="entr" presetSubtype="10" fill="hold" grpId="0" nodeType="withEffect">
                                      <p:stCondLst>
                                        <p:cond delay="0"/>
                                      </p:stCondLst>
                                      <p:childTnLst>
                                        <p:set>
                                          <p:cBhvr>
                                            <p:cTn id="76" dur="1" fill="hold">
                                              <p:stCondLst>
                                                <p:cond delay="0"/>
                                              </p:stCondLst>
                                            </p:cTn>
                                            <p:tgtEl>
                                              <p:spTgt spid="32"/>
                                            </p:tgtEl>
                                            <p:attrNameLst>
                                              <p:attrName>style.visibility</p:attrName>
                                            </p:attrNameLst>
                                          </p:cBhvr>
                                          <p:to>
                                            <p:strVal val="visible"/>
                                          </p:to>
                                        </p:set>
                                        <p:animEffect transition="in" filter="randombar(horizontal)">
                                          <p:cBhvr>
                                            <p:cTn id="77" dur="500"/>
                                            <p:tgtEl>
                                              <p:spTgt spid="32"/>
                                            </p:tgtEl>
                                          </p:cBhvr>
                                        </p:animEffect>
                                      </p:childTnLst>
                                    </p:cTn>
                                  </p:par>
                                  <p:par>
                                    <p:cTn id="78" presetID="14" presetClass="entr" presetSubtype="10" fill="hold" grpId="0" nodeType="withEffect">
                                      <p:stCondLst>
                                        <p:cond delay="0"/>
                                      </p:stCondLst>
                                      <p:childTnLst>
                                        <p:set>
                                          <p:cBhvr>
                                            <p:cTn id="79" dur="1" fill="hold">
                                              <p:stCondLst>
                                                <p:cond delay="0"/>
                                              </p:stCondLst>
                                            </p:cTn>
                                            <p:tgtEl>
                                              <p:spTgt spid="46"/>
                                            </p:tgtEl>
                                            <p:attrNameLst>
                                              <p:attrName>style.visibility</p:attrName>
                                            </p:attrNameLst>
                                          </p:cBhvr>
                                          <p:to>
                                            <p:strVal val="visible"/>
                                          </p:to>
                                        </p:set>
                                        <p:animEffect transition="in" filter="randombar(horizontal)">
                                          <p:cBhvr>
                                            <p:cTn id="80" dur="500"/>
                                            <p:tgtEl>
                                              <p:spTgt spid="46"/>
                                            </p:tgtEl>
                                          </p:cBhvr>
                                        </p:animEffect>
                                      </p:childTnLst>
                                    </p:cTn>
                                  </p:par>
                                  <p:par>
                                    <p:cTn id="81" presetID="14" presetClass="entr" presetSubtype="10" fill="hold" grpId="0" nodeType="withEffect">
                                      <p:stCondLst>
                                        <p:cond delay="0"/>
                                      </p:stCondLst>
                                      <p:childTnLst>
                                        <p:set>
                                          <p:cBhvr>
                                            <p:cTn id="82" dur="1" fill="hold">
                                              <p:stCondLst>
                                                <p:cond delay="0"/>
                                              </p:stCondLst>
                                            </p:cTn>
                                            <p:tgtEl>
                                              <p:spTgt spid="72"/>
                                            </p:tgtEl>
                                            <p:attrNameLst>
                                              <p:attrName>style.visibility</p:attrName>
                                            </p:attrNameLst>
                                          </p:cBhvr>
                                          <p:to>
                                            <p:strVal val="visible"/>
                                          </p:to>
                                        </p:set>
                                        <p:animEffect transition="in" filter="randombar(horizontal)">
                                          <p:cBhvr>
                                            <p:cTn id="83" dur="500"/>
                                            <p:tgtEl>
                                              <p:spTgt spid="72"/>
                                            </p:tgtEl>
                                          </p:cBhvr>
                                        </p:animEffect>
                                      </p:childTnLst>
                                    </p:cTn>
                                  </p:par>
                                  <p:par>
                                    <p:cTn id="84" presetID="14" presetClass="entr" presetSubtype="10" fill="hold" grpId="0" nodeType="withEffect">
                                      <p:stCondLst>
                                        <p:cond delay="0"/>
                                      </p:stCondLst>
                                      <p:childTnLst>
                                        <p:set>
                                          <p:cBhvr>
                                            <p:cTn id="85" dur="1" fill="hold">
                                              <p:stCondLst>
                                                <p:cond delay="0"/>
                                              </p:stCondLst>
                                            </p:cTn>
                                            <p:tgtEl>
                                              <p:spTgt spid="73"/>
                                            </p:tgtEl>
                                            <p:attrNameLst>
                                              <p:attrName>style.visibility</p:attrName>
                                            </p:attrNameLst>
                                          </p:cBhvr>
                                          <p:to>
                                            <p:strVal val="visible"/>
                                          </p:to>
                                        </p:set>
                                        <p:animEffect transition="in" filter="randombar(horizontal)">
                                          <p:cBhvr>
                                            <p:cTn id="86" dur="500"/>
                                            <p:tgtEl>
                                              <p:spTgt spid="73"/>
                                            </p:tgtEl>
                                          </p:cBhvr>
                                        </p:animEffect>
                                      </p:childTnLst>
                                    </p:cTn>
                                  </p:par>
                                  <p:par>
                                    <p:cTn id="87" presetID="14" presetClass="entr" presetSubtype="10" fill="hold" grpId="0" nodeType="withEffect">
                                      <p:stCondLst>
                                        <p:cond delay="0"/>
                                      </p:stCondLst>
                                      <p:childTnLst>
                                        <p:set>
                                          <p:cBhvr>
                                            <p:cTn id="88" dur="1" fill="hold">
                                              <p:stCondLst>
                                                <p:cond delay="0"/>
                                              </p:stCondLst>
                                            </p:cTn>
                                            <p:tgtEl>
                                              <p:spTgt spid="74"/>
                                            </p:tgtEl>
                                            <p:attrNameLst>
                                              <p:attrName>style.visibility</p:attrName>
                                            </p:attrNameLst>
                                          </p:cBhvr>
                                          <p:to>
                                            <p:strVal val="visible"/>
                                          </p:to>
                                        </p:set>
                                        <p:animEffect transition="in" filter="randombar(horizontal)">
                                          <p:cBhvr>
                                            <p:cTn id="89" dur="500"/>
                                            <p:tgtEl>
                                              <p:spTgt spid="74"/>
                                            </p:tgtEl>
                                          </p:cBhvr>
                                        </p:animEffect>
                                      </p:childTnLst>
                                    </p:cTn>
                                  </p:par>
                                  <p:par>
                                    <p:cTn id="90" presetID="14" presetClass="entr" presetSubtype="10" fill="hold" grpId="0" nodeType="withEffect">
                                      <p:stCondLst>
                                        <p:cond delay="0"/>
                                      </p:stCondLst>
                                      <p:childTnLst>
                                        <p:set>
                                          <p:cBhvr>
                                            <p:cTn id="91" dur="1" fill="hold">
                                              <p:stCondLst>
                                                <p:cond delay="0"/>
                                              </p:stCondLst>
                                            </p:cTn>
                                            <p:tgtEl>
                                              <p:spTgt spid="75"/>
                                            </p:tgtEl>
                                            <p:attrNameLst>
                                              <p:attrName>style.visibility</p:attrName>
                                            </p:attrNameLst>
                                          </p:cBhvr>
                                          <p:to>
                                            <p:strVal val="visible"/>
                                          </p:to>
                                        </p:set>
                                        <p:animEffect transition="in" filter="randombar(horizontal)">
                                          <p:cBhvr>
                                            <p:cTn id="92"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22" grpId="0"/>
          <p:bldP spid="23" grpId="0"/>
          <p:bldP spid="24" grpId="0" animBg="1"/>
          <p:bldP spid="31" grpId="0"/>
          <p:bldP spid="32" grpId="0"/>
          <p:bldP spid="45" grpId="0"/>
          <p:bldP spid="46" grpId="0"/>
          <p:bldP spid="72" grpId="0"/>
          <p:bldP spid="73" grpId="0"/>
          <p:bldP spid="74" grpId="0"/>
          <p:bldP spid="75"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000" fill="hold"/>
                                            <p:tgtEl>
                                              <p:spTgt spid="2"/>
                                            </p:tgtEl>
                                            <p:attrNameLst>
                                              <p:attrName>ppt_x</p:attrName>
                                            </p:attrNameLst>
                                          </p:cBhvr>
                                          <p:tavLst>
                                            <p:tav tm="0">
                                              <p:val>
                                                <p:strVal val="0-#ppt_w/2"/>
                                              </p:val>
                                            </p:tav>
                                            <p:tav tm="100000">
                                              <p:val>
                                                <p:strVal val="#ppt_x"/>
                                              </p:val>
                                            </p:tav>
                                          </p:tavLst>
                                        </p:anim>
                                        <p:anim calcmode="lin" valueType="num">
                                          <p:cBhvr additive="base">
                                            <p:cTn id="8" dur="2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accel="40000" fill="hold" nodeType="withEffect">
                                      <p:stCondLst>
                                        <p:cond delay="25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2000" fill="hold"/>
                                            <p:tgtEl>
                                              <p:spTgt spid="13"/>
                                            </p:tgtEl>
                                            <p:attrNameLst>
                                              <p:attrName>ppt_x</p:attrName>
                                            </p:attrNameLst>
                                          </p:cBhvr>
                                          <p:tavLst>
                                            <p:tav tm="0">
                                              <p:val>
                                                <p:strVal val="0-#ppt_w/2"/>
                                              </p:val>
                                            </p:tav>
                                            <p:tav tm="100000">
                                              <p:val>
                                                <p:strVal val="#ppt_x"/>
                                              </p:val>
                                            </p:tav>
                                          </p:tavLst>
                                        </p:anim>
                                        <p:anim calcmode="lin" valueType="num">
                                          <p:cBhvr additive="base">
                                            <p:cTn id="12" dur="20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8" accel="40000" fill="hold" grpId="0" nodeType="withEffect">
                                      <p:stCondLst>
                                        <p:cond delay="50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2000" fill="hold"/>
                                            <p:tgtEl>
                                              <p:spTgt spid="24"/>
                                            </p:tgtEl>
                                            <p:attrNameLst>
                                              <p:attrName>ppt_x</p:attrName>
                                            </p:attrNameLst>
                                          </p:cBhvr>
                                          <p:tavLst>
                                            <p:tav tm="0">
                                              <p:val>
                                                <p:strVal val="0-#ppt_w/2"/>
                                              </p:val>
                                            </p:tav>
                                            <p:tav tm="100000">
                                              <p:val>
                                                <p:strVal val="#ppt_x"/>
                                              </p:val>
                                            </p:tav>
                                          </p:tavLst>
                                        </p:anim>
                                        <p:anim calcmode="lin" valueType="num">
                                          <p:cBhvr additive="base">
                                            <p:cTn id="16" dur="2000" fill="hold"/>
                                            <p:tgtEl>
                                              <p:spTgt spid="24"/>
                                            </p:tgtEl>
                                            <p:attrNameLst>
                                              <p:attrName>ppt_y</p:attrName>
                                            </p:attrNameLst>
                                          </p:cBhvr>
                                          <p:tavLst>
                                            <p:tav tm="0">
                                              <p:val>
                                                <p:strVal val="#ppt_y"/>
                                              </p:val>
                                            </p:tav>
                                            <p:tav tm="100000">
                                              <p:val>
                                                <p:strVal val="#ppt_y"/>
                                              </p:val>
                                            </p:tav>
                                          </p:tavLst>
                                        </p:anim>
                                      </p:childTnLst>
                                    </p:cTn>
                                  </p:par>
                                  <p:par>
                                    <p:cTn id="17" presetID="2" presetClass="entr" presetSubtype="8" accel="40000" fill="hold" nodeType="withEffect">
                                      <p:stCondLst>
                                        <p:cond delay="750"/>
                                      </p:stCondLst>
                                      <p:childTnLst>
                                        <p:set>
                                          <p:cBhvr>
                                            <p:cTn id="18" dur="1" fill="hold">
                                              <p:stCondLst>
                                                <p:cond delay="0"/>
                                              </p:stCondLst>
                                            </p:cTn>
                                            <p:tgtEl>
                                              <p:spTgt spid="33"/>
                                            </p:tgtEl>
                                            <p:attrNameLst>
                                              <p:attrName>style.visibility</p:attrName>
                                            </p:attrNameLst>
                                          </p:cBhvr>
                                          <p:to>
                                            <p:strVal val="visible"/>
                                          </p:to>
                                        </p:set>
                                        <p:anim calcmode="lin" valueType="num">
                                          <p:cBhvr additive="base">
                                            <p:cTn id="19" dur="2000" fill="hold"/>
                                            <p:tgtEl>
                                              <p:spTgt spid="33"/>
                                            </p:tgtEl>
                                            <p:attrNameLst>
                                              <p:attrName>ppt_x</p:attrName>
                                            </p:attrNameLst>
                                          </p:cBhvr>
                                          <p:tavLst>
                                            <p:tav tm="0">
                                              <p:val>
                                                <p:strVal val="0-#ppt_w/2"/>
                                              </p:val>
                                            </p:tav>
                                            <p:tav tm="100000">
                                              <p:val>
                                                <p:strVal val="#ppt_x"/>
                                              </p:val>
                                            </p:tav>
                                          </p:tavLst>
                                        </p:anim>
                                        <p:anim calcmode="lin" valueType="num">
                                          <p:cBhvr additive="base">
                                            <p:cTn id="20" dur="2000" fill="hold"/>
                                            <p:tgtEl>
                                              <p:spTgt spid="33"/>
                                            </p:tgtEl>
                                            <p:attrNameLst>
                                              <p:attrName>ppt_y</p:attrName>
                                            </p:attrNameLst>
                                          </p:cBhvr>
                                          <p:tavLst>
                                            <p:tav tm="0">
                                              <p:val>
                                                <p:strVal val="#ppt_y"/>
                                              </p:val>
                                            </p:tav>
                                            <p:tav tm="100000">
                                              <p:val>
                                                <p:strVal val="#ppt_y"/>
                                              </p:val>
                                            </p:tav>
                                          </p:tavLst>
                                        </p:anim>
                                      </p:childTnLst>
                                    </p:cTn>
                                  </p:par>
                                </p:childTnLst>
                              </p:cTn>
                            </p:par>
                            <p:par>
                              <p:cTn id="21" fill="hold">
                                <p:stCondLst>
                                  <p:cond delay="2000"/>
                                </p:stCondLst>
                                <p:childTnLst>
                                  <p:par>
                                    <p:cTn id="22" presetID="21" presetClass="entr" presetSubtype="1" fill="hold" nodeType="afterEffect">
                                      <p:stCondLst>
                                        <p:cond delay="0"/>
                                      </p:stCondLst>
                                      <p:childTnLst>
                                        <p:set>
                                          <p:cBhvr>
                                            <p:cTn id="23" dur="1" fill="hold">
                                              <p:stCondLst>
                                                <p:cond delay="0"/>
                                              </p:stCondLst>
                                            </p:cTn>
                                            <p:tgtEl>
                                              <p:spTgt spid="36"/>
                                            </p:tgtEl>
                                            <p:attrNameLst>
                                              <p:attrName>style.visibility</p:attrName>
                                            </p:attrNameLst>
                                          </p:cBhvr>
                                          <p:to>
                                            <p:strVal val="visible"/>
                                          </p:to>
                                        </p:set>
                                        <p:animEffect transition="in" filter="wheel(1)">
                                          <p:cBhvr>
                                            <p:cTn id="24" dur="2000"/>
                                            <p:tgtEl>
                                              <p:spTgt spid="36"/>
                                            </p:tgtEl>
                                          </p:cBhvr>
                                        </p:animEffect>
                                      </p:childTnLst>
                                    </p:cTn>
                                  </p:par>
                                  <p:par>
                                    <p:cTn id="25" presetID="21" presetClass="entr" presetSubtype="1" fill="hold" nodeType="with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wheel(1)">
                                          <p:cBhvr>
                                            <p:cTn id="27" dur="2000"/>
                                            <p:tgtEl>
                                              <p:spTgt spid="25"/>
                                            </p:tgtEl>
                                          </p:cBhvr>
                                        </p:animEffect>
                                      </p:childTnLst>
                                    </p:cTn>
                                  </p:par>
                                  <p:par>
                                    <p:cTn id="28" presetID="21" presetClass="entr" presetSubtype="1" fill="hold" nodeType="with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wheel(1)">
                                          <p:cBhvr>
                                            <p:cTn id="30" dur="2000"/>
                                            <p:tgtEl>
                                              <p:spTgt spid="16"/>
                                            </p:tgtEl>
                                          </p:cBhvr>
                                        </p:animEffect>
                                      </p:childTnLst>
                                    </p:cTn>
                                  </p:par>
                                  <p:par>
                                    <p:cTn id="31" presetID="21" presetClass="entr" presetSubtype="1" fill="hold" nodeType="withEffect">
                                      <p:stCondLst>
                                        <p:cond delay="0"/>
                                      </p:stCondLst>
                                      <p:childTnLst>
                                        <p:set>
                                          <p:cBhvr>
                                            <p:cTn id="32" dur="1" fill="hold">
                                              <p:stCondLst>
                                                <p:cond delay="0"/>
                                              </p:stCondLst>
                                            </p:cTn>
                                            <p:tgtEl>
                                              <p:spTgt spid="5"/>
                                            </p:tgtEl>
                                            <p:attrNameLst>
                                              <p:attrName>style.visibility</p:attrName>
                                            </p:attrNameLst>
                                          </p:cBhvr>
                                          <p:to>
                                            <p:strVal val="visible"/>
                                          </p:to>
                                        </p:set>
                                        <p:animEffect transition="in" filter="wheel(1)">
                                          <p:cBhvr>
                                            <p:cTn id="33" dur="2000"/>
                                            <p:tgtEl>
                                              <p:spTgt spid="5"/>
                                            </p:tgtEl>
                                          </p:cBhvr>
                                        </p:animEffect>
                                      </p:childTnLst>
                                    </p:cTn>
                                  </p:par>
                                </p:childTnLst>
                              </p:cTn>
                            </p:par>
                            <p:par>
                              <p:cTn id="34" fill="hold">
                                <p:stCondLst>
                                  <p:cond delay="4000"/>
                                </p:stCondLst>
                                <p:childTnLst>
                                  <p:par>
                                    <p:cTn id="35" presetID="22" presetClass="entr" presetSubtype="2"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wipe(right)">
                                          <p:cBhvr>
                                            <p:cTn id="37" dur="500"/>
                                            <p:tgtEl>
                                              <p:spTgt spid="31"/>
                                            </p:tgtEl>
                                          </p:cBhvr>
                                        </p:animEffect>
                                      </p:childTnLst>
                                    </p:cTn>
                                  </p:par>
                                  <p:par>
                                    <p:cTn id="38" presetID="22" presetClass="entr" presetSubtype="2" fill="hold" grpId="0" nodeType="with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wipe(right)">
                                          <p:cBhvr>
                                            <p:cTn id="40" dur="500"/>
                                            <p:tgtEl>
                                              <p:spTgt spid="22"/>
                                            </p:tgtEl>
                                          </p:cBhvr>
                                        </p:animEffect>
                                      </p:childTnLst>
                                    </p:cTn>
                                  </p:par>
                                  <p:par>
                                    <p:cTn id="41" presetID="22" presetClass="entr" presetSubtype="2" fill="hold" grpId="0" nodeType="with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wipe(right)">
                                          <p:cBhvr>
                                            <p:cTn id="43" dur="500"/>
                                            <p:tgtEl>
                                              <p:spTgt spid="11"/>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45"/>
                                            </p:tgtEl>
                                            <p:attrNameLst>
                                              <p:attrName>style.visibility</p:attrName>
                                            </p:attrNameLst>
                                          </p:cBhvr>
                                          <p:to>
                                            <p:strVal val="visible"/>
                                          </p:to>
                                        </p:set>
                                        <p:animEffect transition="in" filter="wipe(right)">
                                          <p:cBhvr>
                                            <p:cTn id="46" dur="500"/>
                                            <p:tgtEl>
                                              <p:spTgt spid="45"/>
                                            </p:tgtEl>
                                          </p:cBhvr>
                                        </p:animEffect>
                                      </p:childTnLst>
                                    </p:cTn>
                                  </p:par>
                                </p:childTnLst>
                              </p:cTn>
                            </p:par>
                            <p:par>
                              <p:cTn id="47" fill="hold">
                                <p:stCondLst>
                                  <p:cond delay="4500"/>
                                </p:stCondLst>
                                <p:childTnLst>
                                  <p:par>
                                    <p:cTn id="48" presetID="42" presetClass="entr" presetSubtype="0" fill="hold" nodeType="afterEffect">
                                      <p:stCondLst>
                                        <p:cond delay="0"/>
                                      </p:stCondLst>
                                      <p:childTnLst>
                                        <p:set>
                                          <p:cBhvr>
                                            <p:cTn id="49" dur="1" fill="hold">
                                              <p:stCondLst>
                                                <p:cond delay="0"/>
                                              </p:stCondLst>
                                            </p:cTn>
                                            <p:tgtEl>
                                              <p:spTgt spid="42"/>
                                            </p:tgtEl>
                                            <p:attrNameLst>
                                              <p:attrName>style.visibility</p:attrName>
                                            </p:attrNameLst>
                                          </p:cBhvr>
                                          <p:to>
                                            <p:strVal val="visible"/>
                                          </p:to>
                                        </p:set>
                                        <p:animEffect transition="in" filter="fade">
                                          <p:cBhvr>
                                            <p:cTn id="50" dur="500"/>
                                            <p:tgtEl>
                                              <p:spTgt spid="42"/>
                                            </p:tgtEl>
                                          </p:cBhvr>
                                        </p:animEffect>
                                        <p:anim calcmode="lin" valueType="num">
                                          <p:cBhvr>
                                            <p:cTn id="51" dur="500" fill="hold"/>
                                            <p:tgtEl>
                                              <p:spTgt spid="42"/>
                                            </p:tgtEl>
                                            <p:attrNameLst>
                                              <p:attrName>ppt_x</p:attrName>
                                            </p:attrNameLst>
                                          </p:cBhvr>
                                          <p:tavLst>
                                            <p:tav tm="0">
                                              <p:val>
                                                <p:strVal val="#ppt_x"/>
                                              </p:val>
                                            </p:tav>
                                            <p:tav tm="100000">
                                              <p:val>
                                                <p:strVal val="#ppt_x"/>
                                              </p:val>
                                            </p:tav>
                                          </p:tavLst>
                                        </p:anim>
                                        <p:anim calcmode="lin" valueType="num">
                                          <p:cBhvr>
                                            <p:cTn id="52" dur="500" fill="hold"/>
                                            <p:tgtEl>
                                              <p:spTgt spid="42"/>
                                            </p:tgtEl>
                                            <p:attrNameLst>
                                              <p:attrName>ppt_y</p:attrName>
                                            </p:attrNameLst>
                                          </p:cBhvr>
                                          <p:tavLst>
                                            <p:tav tm="0">
                                              <p:val>
                                                <p:strVal val="#ppt_y+.1"/>
                                              </p:val>
                                            </p:tav>
                                            <p:tav tm="100000">
                                              <p:val>
                                                <p:strVal val="#ppt_y"/>
                                              </p:val>
                                            </p:tav>
                                          </p:tavLst>
                                        </p:anim>
                                      </p:childTnLst>
                                    </p:cTn>
                                  </p:par>
                                  <p:par>
                                    <p:cTn id="53" presetID="42" presetClass="entr" presetSubtype="0" fill="hold" nodeType="withEffect">
                                      <p:stCondLst>
                                        <p:cond delay="0"/>
                                      </p:stCondLst>
                                      <p:childTnLst>
                                        <p:set>
                                          <p:cBhvr>
                                            <p:cTn id="54" dur="1" fill="hold">
                                              <p:stCondLst>
                                                <p:cond delay="0"/>
                                              </p:stCondLst>
                                            </p:cTn>
                                            <p:tgtEl>
                                              <p:spTgt spid="47"/>
                                            </p:tgtEl>
                                            <p:attrNameLst>
                                              <p:attrName>style.visibility</p:attrName>
                                            </p:attrNameLst>
                                          </p:cBhvr>
                                          <p:to>
                                            <p:strVal val="visible"/>
                                          </p:to>
                                        </p:set>
                                        <p:animEffect transition="in" filter="fade">
                                          <p:cBhvr>
                                            <p:cTn id="55" dur="500"/>
                                            <p:tgtEl>
                                              <p:spTgt spid="47"/>
                                            </p:tgtEl>
                                          </p:cBhvr>
                                        </p:animEffect>
                                        <p:anim calcmode="lin" valueType="num">
                                          <p:cBhvr>
                                            <p:cTn id="56" dur="500" fill="hold"/>
                                            <p:tgtEl>
                                              <p:spTgt spid="47"/>
                                            </p:tgtEl>
                                            <p:attrNameLst>
                                              <p:attrName>ppt_x</p:attrName>
                                            </p:attrNameLst>
                                          </p:cBhvr>
                                          <p:tavLst>
                                            <p:tav tm="0">
                                              <p:val>
                                                <p:strVal val="#ppt_x"/>
                                              </p:val>
                                            </p:tav>
                                            <p:tav tm="100000">
                                              <p:val>
                                                <p:strVal val="#ppt_x"/>
                                              </p:val>
                                            </p:tav>
                                          </p:tavLst>
                                        </p:anim>
                                        <p:anim calcmode="lin" valueType="num">
                                          <p:cBhvr>
                                            <p:cTn id="57" dur="500" fill="hold"/>
                                            <p:tgtEl>
                                              <p:spTgt spid="47"/>
                                            </p:tgtEl>
                                            <p:attrNameLst>
                                              <p:attrName>ppt_y</p:attrName>
                                            </p:attrNameLst>
                                          </p:cBhvr>
                                          <p:tavLst>
                                            <p:tav tm="0">
                                              <p:val>
                                                <p:strVal val="#ppt_y+.1"/>
                                              </p:val>
                                            </p:tav>
                                            <p:tav tm="100000">
                                              <p:val>
                                                <p:strVal val="#ppt_y"/>
                                              </p:val>
                                            </p:tav>
                                          </p:tavLst>
                                        </p:anim>
                                      </p:childTnLst>
                                    </p:cTn>
                                  </p:par>
                                  <p:par>
                                    <p:cTn id="58" presetID="42" presetClass="entr" presetSubtype="0" fill="hold" nodeType="withEffect">
                                      <p:stCondLst>
                                        <p:cond delay="0"/>
                                      </p:stCondLst>
                                      <p:childTnLst>
                                        <p:set>
                                          <p:cBhvr>
                                            <p:cTn id="59" dur="1" fill="hold">
                                              <p:stCondLst>
                                                <p:cond delay="0"/>
                                              </p:stCondLst>
                                            </p:cTn>
                                            <p:tgtEl>
                                              <p:spTgt spid="50"/>
                                            </p:tgtEl>
                                            <p:attrNameLst>
                                              <p:attrName>style.visibility</p:attrName>
                                            </p:attrNameLst>
                                          </p:cBhvr>
                                          <p:to>
                                            <p:strVal val="visible"/>
                                          </p:to>
                                        </p:set>
                                        <p:animEffect transition="in" filter="fade">
                                          <p:cBhvr>
                                            <p:cTn id="60" dur="500"/>
                                            <p:tgtEl>
                                              <p:spTgt spid="50"/>
                                            </p:tgtEl>
                                          </p:cBhvr>
                                        </p:animEffect>
                                        <p:anim calcmode="lin" valueType="num">
                                          <p:cBhvr>
                                            <p:cTn id="61" dur="500" fill="hold"/>
                                            <p:tgtEl>
                                              <p:spTgt spid="50"/>
                                            </p:tgtEl>
                                            <p:attrNameLst>
                                              <p:attrName>ppt_x</p:attrName>
                                            </p:attrNameLst>
                                          </p:cBhvr>
                                          <p:tavLst>
                                            <p:tav tm="0">
                                              <p:val>
                                                <p:strVal val="#ppt_x"/>
                                              </p:val>
                                            </p:tav>
                                            <p:tav tm="100000">
                                              <p:val>
                                                <p:strVal val="#ppt_x"/>
                                              </p:val>
                                            </p:tav>
                                          </p:tavLst>
                                        </p:anim>
                                        <p:anim calcmode="lin" valueType="num">
                                          <p:cBhvr>
                                            <p:cTn id="62" dur="500" fill="hold"/>
                                            <p:tgtEl>
                                              <p:spTgt spid="50"/>
                                            </p:tgtEl>
                                            <p:attrNameLst>
                                              <p:attrName>ppt_y</p:attrName>
                                            </p:attrNameLst>
                                          </p:cBhvr>
                                          <p:tavLst>
                                            <p:tav tm="0">
                                              <p:val>
                                                <p:strVal val="#ppt_y+.1"/>
                                              </p:val>
                                            </p:tav>
                                            <p:tav tm="100000">
                                              <p:val>
                                                <p:strVal val="#ppt_y"/>
                                              </p:val>
                                            </p:tav>
                                          </p:tavLst>
                                        </p:anim>
                                      </p:childTnLst>
                                    </p:cTn>
                                  </p:par>
                                  <p:par>
                                    <p:cTn id="63" presetID="42" presetClass="entr" presetSubtype="0" fill="hold" nodeType="withEffect">
                                      <p:stCondLst>
                                        <p:cond delay="0"/>
                                      </p:stCondLst>
                                      <p:childTnLst>
                                        <p:set>
                                          <p:cBhvr>
                                            <p:cTn id="64" dur="1" fill="hold">
                                              <p:stCondLst>
                                                <p:cond delay="0"/>
                                              </p:stCondLst>
                                            </p:cTn>
                                            <p:tgtEl>
                                              <p:spTgt spid="56"/>
                                            </p:tgtEl>
                                            <p:attrNameLst>
                                              <p:attrName>style.visibility</p:attrName>
                                            </p:attrNameLst>
                                          </p:cBhvr>
                                          <p:to>
                                            <p:strVal val="visible"/>
                                          </p:to>
                                        </p:set>
                                        <p:animEffect transition="in" filter="fade">
                                          <p:cBhvr>
                                            <p:cTn id="65" dur="500"/>
                                            <p:tgtEl>
                                              <p:spTgt spid="56"/>
                                            </p:tgtEl>
                                          </p:cBhvr>
                                        </p:animEffect>
                                        <p:anim calcmode="lin" valueType="num">
                                          <p:cBhvr>
                                            <p:cTn id="66" dur="500" fill="hold"/>
                                            <p:tgtEl>
                                              <p:spTgt spid="56"/>
                                            </p:tgtEl>
                                            <p:attrNameLst>
                                              <p:attrName>ppt_x</p:attrName>
                                            </p:attrNameLst>
                                          </p:cBhvr>
                                          <p:tavLst>
                                            <p:tav tm="0">
                                              <p:val>
                                                <p:strVal val="#ppt_x"/>
                                              </p:val>
                                            </p:tav>
                                            <p:tav tm="100000">
                                              <p:val>
                                                <p:strVal val="#ppt_x"/>
                                              </p:val>
                                            </p:tav>
                                          </p:tavLst>
                                        </p:anim>
                                        <p:anim calcmode="lin" valueType="num">
                                          <p:cBhvr>
                                            <p:cTn id="67" dur="500" fill="hold"/>
                                            <p:tgtEl>
                                              <p:spTgt spid="56"/>
                                            </p:tgtEl>
                                            <p:attrNameLst>
                                              <p:attrName>ppt_y</p:attrName>
                                            </p:attrNameLst>
                                          </p:cBhvr>
                                          <p:tavLst>
                                            <p:tav tm="0">
                                              <p:val>
                                                <p:strVal val="#ppt_y+.1"/>
                                              </p:val>
                                            </p:tav>
                                            <p:tav tm="100000">
                                              <p:val>
                                                <p:strVal val="#ppt_y"/>
                                              </p:val>
                                            </p:tav>
                                          </p:tavLst>
                                        </p:anim>
                                      </p:childTnLst>
                                    </p:cTn>
                                  </p:par>
                                </p:childTnLst>
                              </p:cTn>
                            </p:par>
                            <p:par>
                              <p:cTn id="68" fill="hold">
                                <p:stCondLst>
                                  <p:cond delay="5000"/>
                                </p:stCondLst>
                                <p:childTnLst>
                                  <p:par>
                                    <p:cTn id="69" presetID="14" presetClass="entr" presetSubtype="10" fill="hold" grpId="0" nodeType="afterEffect">
                                      <p:stCondLst>
                                        <p:cond delay="0"/>
                                      </p:stCondLst>
                                      <p:childTnLst>
                                        <p:set>
                                          <p:cBhvr>
                                            <p:cTn id="70" dur="1" fill="hold">
                                              <p:stCondLst>
                                                <p:cond delay="0"/>
                                              </p:stCondLst>
                                            </p:cTn>
                                            <p:tgtEl>
                                              <p:spTgt spid="12"/>
                                            </p:tgtEl>
                                            <p:attrNameLst>
                                              <p:attrName>style.visibility</p:attrName>
                                            </p:attrNameLst>
                                          </p:cBhvr>
                                          <p:to>
                                            <p:strVal val="visible"/>
                                          </p:to>
                                        </p:set>
                                        <p:animEffect transition="in" filter="randombar(horizontal)">
                                          <p:cBhvr>
                                            <p:cTn id="71" dur="500"/>
                                            <p:tgtEl>
                                              <p:spTgt spid="12"/>
                                            </p:tgtEl>
                                          </p:cBhvr>
                                        </p:animEffect>
                                      </p:childTnLst>
                                    </p:cTn>
                                  </p:par>
                                  <p:par>
                                    <p:cTn id="72" presetID="14" presetClass="entr" presetSubtype="10" fill="hold" grpId="0" nodeType="withEffect">
                                      <p:stCondLst>
                                        <p:cond delay="0"/>
                                      </p:stCondLst>
                                      <p:childTnLst>
                                        <p:set>
                                          <p:cBhvr>
                                            <p:cTn id="73" dur="1" fill="hold">
                                              <p:stCondLst>
                                                <p:cond delay="0"/>
                                              </p:stCondLst>
                                            </p:cTn>
                                            <p:tgtEl>
                                              <p:spTgt spid="23"/>
                                            </p:tgtEl>
                                            <p:attrNameLst>
                                              <p:attrName>style.visibility</p:attrName>
                                            </p:attrNameLst>
                                          </p:cBhvr>
                                          <p:to>
                                            <p:strVal val="visible"/>
                                          </p:to>
                                        </p:set>
                                        <p:animEffect transition="in" filter="randombar(horizontal)">
                                          <p:cBhvr>
                                            <p:cTn id="74" dur="500"/>
                                            <p:tgtEl>
                                              <p:spTgt spid="23"/>
                                            </p:tgtEl>
                                          </p:cBhvr>
                                        </p:animEffect>
                                      </p:childTnLst>
                                    </p:cTn>
                                  </p:par>
                                  <p:par>
                                    <p:cTn id="75" presetID="14" presetClass="entr" presetSubtype="10" fill="hold" grpId="0" nodeType="withEffect">
                                      <p:stCondLst>
                                        <p:cond delay="0"/>
                                      </p:stCondLst>
                                      <p:childTnLst>
                                        <p:set>
                                          <p:cBhvr>
                                            <p:cTn id="76" dur="1" fill="hold">
                                              <p:stCondLst>
                                                <p:cond delay="0"/>
                                              </p:stCondLst>
                                            </p:cTn>
                                            <p:tgtEl>
                                              <p:spTgt spid="32"/>
                                            </p:tgtEl>
                                            <p:attrNameLst>
                                              <p:attrName>style.visibility</p:attrName>
                                            </p:attrNameLst>
                                          </p:cBhvr>
                                          <p:to>
                                            <p:strVal val="visible"/>
                                          </p:to>
                                        </p:set>
                                        <p:animEffect transition="in" filter="randombar(horizontal)">
                                          <p:cBhvr>
                                            <p:cTn id="77" dur="500"/>
                                            <p:tgtEl>
                                              <p:spTgt spid="32"/>
                                            </p:tgtEl>
                                          </p:cBhvr>
                                        </p:animEffect>
                                      </p:childTnLst>
                                    </p:cTn>
                                  </p:par>
                                  <p:par>
                                    <p:cTn id="78" presetID="14" presetClass="entr" presetSubtype="10" fill="hold" grpId="0" nodeType="withEffect">
                                      <p:stCondLst>
                                        <p:cond delay="0"/>
                                      </p:stCondLst>
                                      <p:childTnLst>
                                        <p:set>
                                          <p:cBhvr>
                                            <p:cTn id="79" dur="1" fill="hold">
                                              <p:stCondLst>
                                                <p:cond delay="0"/>
                                              </p:stCondLst>
                                            </p:cTn>
                                            <p:tgtEl>
                                              <p:spTgt spid="46"/>
                                            </p:tgtEl>
                                            <p:attrNameLst>
                                              <p:attrName>style.visibility</p:attrName>
                                            </p:attrNameLst>
                                          </p:cBhvr>
                                          <p:to>
                                            <p:strVal val="visible"/>
                                          </p:to>
                                        </p:set>
                                        <p:animEffect transition="in" filter="randombar(horizontal)">
                                          <p:cBhvr>
                                            <p:cTn id="80" dur="500"/>
                                            <p:tgtEl>
                                              <p:spTgt spid="46"/>
                                            </p:tgtEl>
                                          </p:cBhvr>
                                        </p:animEffect>
                                      </p:childTnLst>
                                    </p:cTn>
                                  </p:par>
                                  <p:par>
                                    <p:cTn id="81" presetID="14" presetClass="entr" presetSubtype="10" fill="hold" grpId="0" nodeType="withEffect">
                                      <p:stCondLst>
                                        <p:cond delay="0"/>
                                      </p:stCondLst>
                                      <p:childTnLst>
                                        <p:set>
                                          <p:cBhvr>
                                            <p:cTn id="82" dur="1" fill="hold">
                                              <p:stCondLst>
                                                <p:cond delay="0"/>
                                              </p:stCondLst>
                                            </p:cTn>
                                            <p:tgtEl>
                                              <p:spTgt spid="72"/>
                                            </p:tgtEl>
                                            <p:attrNameLst>
                                              <p:attrName>style.visibility</p:attrName>
                                            </p:attrNameLst>
                                          </p:cBhvr>
                                          <p:to>
                                            <p:strVal val="visible"/>
                                          </p:to>
                                        </p:set>
                                        <p:animEffect transition="in" filter="randombar(horizontal)">
                                          <p:cBhvr>
                                            <p:cTn id="83" dur="500"/>
                                            <p:tgtEl>
                                              <p:spTgt spid="72"/>
                                            </p:tgtEl>
                                          </p:cBhvr>
                                        </p:animEffect>
                                      </p:childTnLst>
                                    </p:cTn>
                                  </p:par>
                                  <p:par>
                                    <p:cTn id="84" presetID="14" presetClass="entr" presetSubtype="10" fill="hold" grpId="0" nodeType="withEffect">
                                      <p:stCondLst>
                                        <p:cond delay="0"/>
                                      </p:stCondLst>
                                      <p:childTnLst>
                                        <p:set>
                                          <p:cBhvr>
                                            <p:cTn id="85" dur="1" fill="hold">
                                              <p:stCondLst>
                                                <p:cond delay="0"/>
                                              </p:stCondLst>
                                            </p:cTn>
                                            <p:tgtEl>
                                              <p:spTgt spid="73"/>
                                            </p:tgtEl>
                                            <p:attrNameLst>
                                              <p:attrName>style.visibility</p:attrName>
                                            </p:attrNameLst>
                                          </p:cBhvr>
                                          <p:to>
                                            <p:strVal val="visible"/>
                                          </p:to>
                                        </p:set>
                                        <p:animEffect transition="in" filter="randombar(horizontal)">
                                          <p:cBhvr>
                                            <p:cTn id="86" dur="500"/>
                                            <p:tgtEl>
                                              <p:spTgt spid="73"/>
                                            </p:tgtEl>
                                          </p:cBhvr>
                                        </p:animEffect>
                                      </p:childTnLst>
                                    </p:cTn>
                                  </p:par>
                                  <p:par>
                                    <p:cTn id="87" presetID="14" presetClass="entr" presetSubtype="10" fill="hold" grpId="0" nodeType="withEffect">
                                      <p:stCondLst>
                                        <p:cond delay="0"/>
                                      </p:stCondLst>
                                      <p:childTnLst>
                                        <p:set>
                                          <p:cBhvr>
                                            <p:cTn id="88" dur="1" fill="hold">
                                              <p:stCondLst>
                                                <p:cond delay="0"/>
                                              </p:stCondLst>
                                            </p:cTn>
                                            <p:tgtEl>
                                              <p:spTgt spid="74"/>
                                            </p:tgtEl>
                                            <p:attrNameLst>
                                              <p:attrName>style.visibility</p:attrName>
                                            </p:attrNameLst>
                                          </p:cBhvr>
                                          <p:to>
                                            <p:strVal val="visible"/>
                                          </p:to>
                                        </p:set>
                                        <p:animEffect transition="in" filter="randombar(horizontal)">
                                          <p:cBhvr>
                                            <p:cTn id="89" dur="500"/>
                                            <p:tgtEl>
                                              <p:spTgt spid="74"/>
                                            </p:tgtEl>
                                          </p:cBhvr>
                                        </p:animEffect>
                                      </p:childTnLst>
                                    </p:cTn>
                                  </p:par>
                                  <p:par>
                                    <p:cTn id="90" presetID="14" presetClass="entr" presetSubtype="10" fill="hold" grpId="0" nodeType="withEffect">
                                      <p:stCondLst>
                                        <p:cond delay="0"/>
                                      </p:stCondLst>
                                      <p:childTnLst>
                                        <p:set>
                                          <p:cBhvr>
                                            <p:cTn id="91" dur="1" fill="hold">
                                              <p:stCondLst>
                                                <p:cond delay="0"/>
                                              </p:stCondLst>
                                            </p:cTn>
                                            <p:tgtEl>
                                              <p:spTgt spid="75"/>
                                            </p:tgtEl>
                                            <p:attrNameLst>
                                              <p:attrName>style.visibility</p:attrName>
                                            </p:attrNameLst>
                                          </p:cBhvr>
                                          <p:to>
                                            <p:strVal val="visible"/>
                                          </p:to>
                                        </p:set>
                                        <p:animEffect transition="in" filter="randombar(horizontal)">
                                          <p:cBhvr>
                                            <p:cTn id="92"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22" grpId="0"/>
          <p:bldP spid="23" grpId="0"/>
          <p:bldP spid="24" grpId="0" animBg="1"/>
          <p:bldP spid="31" grpId="0"/>
          <p:bldP spid="32" grpId="0"/>
          <p:bldP spid="45" grpId="0"/>
          <p:bldP spid="46" grpId="0"/>
          <p:bldP spid="72" grpId="0"/>
          <p:bldP spid="73" grpId="0"/>
          <p:bldP spid="74" grpId="0"/>
          <p:bldP spid="75" grpId="0"/>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241425" y="1908175"/>
            <a:ext cx="2627355" cy="2439988"/>
            <a:chOff x="1279525" y="2212975"/>
            <a:chExt cx="2627355" cy="2439988"/>
          </a:xfrm>
        </p:grpSpPr>
        <p:sp>
          <p:nvSpPr>
            <p:cNvPr id="3" name="任意多边形 112"/>
            <p:cNvSpPr>
              <a:spLocks noChangeArrowheads="1"/>
            </p:cNvSpPr>
            <p:nvPr/>
          </p:nvSpPr>
          <p:spPr bwMode="auto">
            <a:xfrm>
              <a:off x="1550602" y="2212975"/>
              <a:ext cx="2356278" cy="2439988"/>
            </a:xfrm>
            <a:custGeom>
              <a:avLst/>
              <a:gdLst>
                <a:gd name="T0" fmla="*/ 1258290 w 2601983"/>
                <a:gd name="T1" fmla="*/ 0 h 2694894"/>
                <a:gd name="T2" fmla="*/ 2601983 w 2601983"/>
                <a:gd name="T3" fmla="*/ 1347447 h 2694894"/>
                <a:gd name="T4" fmla="*/ 1258290 w 2601983"/>
                <a:gd name="T5" fmla="*/ 2694894 h 2694894"/>
                <a:gd name="T6" fmla="*/ 76774 w 2601983"/>
                <a:gd name="T7" fmla="*/ 1989720 h 2694894"/>
                <a:gd name="T8" fmla="*/ 40495 w 2601983"/>
                <a:gd name="T9" fmla="*/ 1914200 h 2694894"/>
                <a:gd name="T10" fmla="*/ 207518 w 2601983"/>
                <a:gd name="T11" fmla="*/ 1914200 h 2694894"/>
                <a:gd name="T12" fmla="*/ 208561 w 2601983"/>
                <a:gd name="T13" fmla="*/ 1916369 h 2694894"/>
                <a:gd name="T14" fmla="*/ 1256415 w 2601983"/>
                <a:gd name="T15" fmla="*/ 2541007 h 2694894"/>
                <a:gd name="T16" fmla="*/ 2448099 w 2601983"/>
                <a:gd name="T17" fmla="*/ 1347447 h 2694894"/>
                <a:gd name="T18" fmla="*/ 1256415 w 2601983"/>
                <a:gd name="T19" fmla="*/ 153887 h 2694894"/>
                <a:gd name="T20" fmla="*/ 208561 w 2601983"/>
                <a:gd name="T21" fmla="*/ 778526 h 2694894"/>
                <a:gd name="T22" fmla="*/ 160582 w 2601983"/>
                <a:gd name="T23" fmla="*/ 878280 h 2694894"/>
                <a:gd name="T24" fmla="*/ 0 w 2601983"/>
                <a:gd name="T25" fmla="*/ 878280 h 2694894"/>
                <a:gd name="T26" fmla="*/ 20191 w 2601983"/>
                <a:gd name="T27" fmla="*/ 822960 h 2694894"/>
                <a:gd name="T28" fmla="*/ 1258290 w 2601983"/>
                <a:gd name="T29" fmla="*/ 0 h 269489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601983"/>
                <a:gd name="T46" fmla="*/ 0 h 2694894"/>
                <a:gd name="T47" fmla="*/ 2601983 w 2601983"/>
                <a:gd name="T48" fmla="*/ 2694894 h 269489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601983" h="2694894">
                  <a:moveTo>
                    <a:pt x="1258290" y="0"/>
                  </a:moveTo>
                  <a:cubicBezTo>
                    <a:pt x="2000391" y="0"/>
                    <a:pt x="2601983" y="603273"/>
                    <a:pt x="2601983" y="1347447"/>
                  </a:cubicBezTo>
                  <a:cubicBezTo>
                    <a:pt x="2601983" y="2091621"/>
                    <a:pt x="2000391" y="2694894"/>
                    <a:pt x="1258290" y="2694894"/>
                  </a:cubicBezTo>
                  <a:cubicBezTo>
                    <a:pt x="748096" y="2694894"/>
                    <a:pt x="304314" y="2409753"/>
                    <a:pt x="76774" y="1989720"/>
                  </a:cubicBezTo>
                  <a:lnTo>
                    <a:pt x="40495" y="1914200"/>
                  </a:lnTo>
                  <a:lnTo>
                    <a:pt x="207518" y="1914200"/>
                  </a:lnTo>
                  <a:lnTo>
                    <a:pt x="208561" y="1916369"/>
                  </a:lnTo>
                  <a:cubicBezTo>
                    <a:pt x="410360" y="2288432"/>
                    <a:pt x="803938" y="2541007"/>
                    <a:pt x="1256415" y="2541007"/>
                  </a:cubicBezTo>
                  <a:cubicBezTo>
                    <a:pt x="1914564" y="2541007"/>
                    <a:pt x="2448099" y="2006632"/>
                    <a:pt x="2448099" y="1347447"/>
                  </a:cubicBezTo>
                  <a:cubicBezTo>
                    <a:pt x="2448099" y="688262"/>
                    <a:pt x="1914564" y="153887"/>
                    <a:pt x="1256415" y="153887"/>
                  </a:cubicBezTo>
                  <a:cubicBezTo>
                    <a:pt x="803938" y="153887"/>
                    <a:pt x="410360" y="406463"/>
                    <a:pt x="208561" y="778526"/>
                  </a:cubicBezTo>
                  <a:lnTo>
                    <a:pt x="160582" y="878280"/>
                  </a:lnTo>
                  <a:lnTo>
                    <a:pt x="0" y="878280"/>
                  </a:lnTo>
                  <a:lnTo>
                    <a:pt x="20191" y="822960"/>
                  </a:lnTo>
                  <a:cubicBezTo>
                    <a:pt x="224175" y="339341"/>
                    <a:pt x="701714" y="0"/>
                    <a:pt x="1258290" y="0"/>
                  </a:cubicBezTo>
                  <a:close/>
                </a:path>
              </a:pathLst>
            </a:custGeom>
            <a:solidFill>
              <a:schemeClr val="accent1"/>
            </a:solidFill>
            <a:ln>
              <a:noFill/>
            </a:ln>
          </p:spPr>
          <p:txBody>
            <a:bodyPr anchor="ctr"/>
            <a:lstStyle/>
            <a:p>
              <a:pPr algn="ctr"/>
              <a:endParaRPr lang="zh-CN" altLang="zh-CN">
                <a:solidFill>
                  <a:srgbClr val="FFFFFF"/>
                </a:solidFill>
                <a:latin typeface="+mj-lt"/>
                <a:sym typeface="宋体" panose="02010600030101010101" pitchFamily="2" charset="-122"/>
              </a:endParaRPr>
            </a:p>
          </p:txBody>
        </p:sp>
        <p:sp>
          <p:nvSpPr>
            <p:cNvPr id="4" name="Rectangle 8"/>
            <p:cNvSpPr>
              <a:spLocks noChangeArrowheads="1"/>
            </p:cNvSpPr>
            <p:nvPr/>
          </p:nvSpPr>
          <p:spPr bwMode="auto">
            <a:xfrm>
              <a:off x="1279525" y="3103333"/>
              <a:ext cx="710372" cy="713645"/>
            </a:xfrm>
            <a:prstGeom prst="rect">
              <a:avLst/>
            </a:prstGeom>
            <a:solidFill>
              <a:srgbClr val="404040"/>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mj-lt"/>
                <a:sym typeface="宋体" panose="02010600030101010101" pitchFamily="2" charset="-122"/>
              </a:endParaRPr>
            </a:p>
          </p:txBody>
        </p:sp>
        <p:sp>
          <p:nvSpPr>
            <p:cNvPr id="5" name="Freeform 24"/>
            <p:cNvSpPr>
              <a:spLocks noChangeArrowheads="1"/>
            </p:cNvSpPr>
            <p:nvPr/>
          </p:nvSpPr>
          <p:spPr bwMode="auto">
            <a:xfrm>
              <a:off x="2401165" y="3235867"/>
              <a:ext cx="295705" cy="299051"/>
            </a:xfrm>
            <a:custGeom>
              <a:avLst/>
              <a:gdLst>
                <a:gd name="T0" fmla="*/ 15 w 37"/>
                <a:gd name="T1" fmla="*/ 34 h 37"/>
                <a:gd name="T2" fmla="*/ 4 w 37"/>
                <a:gd name="T3" fmla="*/ 33 h 37"/>
                <a:gd name="T4" fmla="*/ 4 w 37"/>
                <a:gd name="T5" fmla="*/ 33 h 37"/>
                <a:gd name="T6" fmla="*/ 3 w 37"/>
                <a:gd name="T7" fmla="*/ 22 h 37"/>
                <a:gd name="T8" fmla="*/ 22 w 37"/>
                <a:gd name="T9" fmla="*/ 2 h 37"/>
                <a:gd name="T10" fmla="*/ 33 w 37"/>
                <a:gd name="T11" fmla="*/ 3 h 37"/>
                <a:gd name="T12" fmla="*/ 34 w 37"/>
                <a:gd name="T13" fmla="*/ 4 h 37"/>
                <a:gd name="T14" fmla="*/ 34 w 37"/>
                <a:gd name="T15" fmla="*/ 14 h 37"/>
                <a:gd name="T16" fmla="*/ 15 w 37"/>
                <a:gd name="T17" fmla="*/ 34 h 3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7"/>
                <a:gd name="T28" fmla="*/ 0 h 37"/>
                <a:gd name="T29" fmla="*/ 37 w 37"/>
                <a:gd name="T30" fmla="*/ 37 h 3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7" h="37">
                  <a:moveTo>
                    <a:pt x="15" y="34"/>
                  </a:moveTo>
                  <a:cubicBezTo>
                    <a:pt x="12" y="37"/>
                    <a:pt x="7" y="36"/>
                    <a:pt x="4" y="33"/>
                  </a:cubicBezTo>
                  <a:cubicBezTo>
                    <a:pt x="4" y="33"/>
                    <a:pt x="4" y="33"/>
                    <a:pt x="4" y="33"/>
                  </a:cubicBezTo>
                  <a:cubicBezTo>
                    <a:pt x="1" y="29"/>
                    <a:pt x="0" y="24"/>
                    <a:pt x="3" y="22"/>
                  </a:cubicBezTo>
                  <a:cubicBezTo>
                    <a:pt x="22" y="2"/>
                    <a:pt x="22" y="2"/>
                    <a:pt x="22" y="2"/>
                  </a:cubicBezTo>
                  <a:cubicBezTo>
                    <a:pt x="25" y="0"/>
                    <a:pt x="30" y="0"/>
                    <a:pt x="33" y="3"/>
                  </a:cubicBezTo>
                  <a:cubicBezTo>
                    <a:pt x="34" y="4"/>
                    <a:pt x="34" y="4"/>
                    <a:pt x="34" y="4"/>
                  </a:cubicBezTo>
                  <a:cubicBezTo>
                    <a:pt x="37" y="7"/>
                    <a:pt x="37" y="12"/>
                    <a:pt x="34" y="14"/>
                  </a:cubicBezTo>
                  <a:lnTo>
                    <a:pt x="15" y="34"/>
                  </a:lnTo>
                  <a:close/>
                </a:path>
              </a:pathLst>
            </a:custGeom>
            <a:solidFill>
              <a:schemeClr val="accent1"/>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mj-lt"/>
                <a:sym typeface="宋体" panose="02010600030101010101" pitchFamily="2" charset="-122"/>
              </a:endParaRPr>
            </a:p>
          </p:txBody>
        </p:sp>
        <p:sp>
          <p:nvSpPr>
            <p:cNvPr id="6" name="任意多边形 116"/>
            <p:cNvSpPr>
              <a:spLocks noChangeArrowheads="1"/>
            </p:cNvSpPr>
            <p:nvPr/>
          </p:nvSpPr>
          <p:spPr bwMode="auto">
            <a:xfrm>
              <a:off x="2522457" y="2854487"/>
              <a:ext cx="542562" cy="548667"/>
            </a:xfrm>
            <a:custGeom>
              <a:avLst/>
              <a:gdLst>
                <a:gd name="T0" fmla="*/ 302900 w 599139"/>
                <a:gd name="T1" fmla="*/ 92302 h 605986"/>
                <a:gd name="T2" fmla="*/ 148644 w 599139"/>
                <a:gd name="T3" fmla="*/ 152716 h 605986"/>
                <a:gd name="T4" fmla="*/ 148644 w 599139"/>
                <a:gd name="T5" fmla="*/ 457025 h 605986"/>
                <a:gd name="T6" fmla="*/ 450498 w 599139"/>
                <a:gd name="T7" fmla="*/ 457025 h 605986"/>
                <a:gd name="T8" fmla="*/ 450498 w 599139"/>
                <a:gd name="T9" fmla="*/ 152716 h 605986"/>
                <a:gd name="T10" fmla="*/ 302900 w 599139"/>
                <a:gd name="T11" fmla="*/ 92302 h 605986"/>
                <a:gd name="T12" fmla="*/ 299570 w 599139"/>
                <a:gd name="T13" fmla="*/ 0 h 605986"/>
                <a:gd name="T14" fmla="*/ 512597 w 599139"/>
                <a:gd name="T15" fmla="*/ 87532 h 605986"/>
                <a:gd name="T16" fmla="*/ 512597 w 599139"/>
                <a:gd name="T17" fmla="*/ 518455 h 605986"/>
                <a:gd name="T18" fmla="*/ 86543 w 599139"/>
                <a:gd name="T19" fmla="*/ 518455 h 605986"/>
                <a:gd name="T20" fmla="*/ 86543 w 599139"/>
                <a:gd name="T21" fmla="*/ 87532 h 605986"/>
                <a:gd name="T22" fmla="*/ 299570 w 599139"/>
                <a:gd name="T23" fmla="*/ 0 h 60598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99139"/>
                <a:gd name="T37" fmla="*/ 0 h 605986"/>
                <a:gd name="T38" fmla="*/ 599139 w 599139"/>
                <a:gd name="T39" fmla="*/ 605986 h 60598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99139" h="605986">
                  <a:moveTo>
                    <a:pt x="302900" y="92302"/>
                  </a:moveTo>
                  <a:cubicBezTo>
                    <a:pt x="248522" y="92302"/>
                    <a:pt x="193034" y="112440"/>
                    <a:pt x="148644" y="152716"/>
                  </a:cubicBezTo>
                  <a:cubicBezTo>
                    <a:pt x="68741" y="242219"/>
                    <a:pt x="68741" y="376473"/>
                    <a:pt x="148644" y="457025"/>
                  </a:cubicBezTo>
                  <a:cubicBezTo>
                    <a:pt x="237425" y="537577"/>
                    <a:pt x="370596" y="537577"/>
                    <a:pt x="450498" y="457025"/>
                  </a:cubicBezTo>
                  <a:cubicBezTo>
                    <a:pt x="530401" y="376473"/>
                    <a:pt x="530401" y="242219"/>
                    <a:pt x="450498" y="152716"/>
                  </a:cubicBezTo>
                  <a:cubicBezTo>
                    <a:pt x="410547" y="112440"/>
                    <a:pt x="357279" y="92302"/>
                    <a:pt x="302900" y="92302"/>
                  </a:cubicBezTo>
                  <a:close/>
                  <a:moveTo>
                    <a:pt x="299570" y="0"/>
                  </a:moveTo>
                  <a:cubicBezTo>
                    <a:pt x="377236" y="0"/>
                    <a:pt x="454902" y="29177"/>
                    <a:pt x="512597" y="87532"/>
                  </a:cubicBezTo>
                  <a:cubicBezTo>
                    <a:pt x="627987" y="204240"/>
                    <a:pt x="627987" y="401746"/>
                    <a:pt x="512597" y="518455"/>
                  </a:cubicBezTo>
                  <a:cubicBezTo>
                    <a:pt x="397208" y="635163"/>
                    <a:pt x="201933" y="635163"/>
                    <a:pt x="86543" y="518455"/>
                  </a:cubicBezTo>
                  <a:cubicBezTo>
                    <a:pt x="-28847" y="401746"/>
                    <a:pt x="-28847" y="204240"/>
                    <a:pt x="86543" y="87532"/>
                  </a:cubicBezTo>
                  <a:cubicBezTo>
                    <a:pt x="144238" y="29177"/>
                    <a:pt x="221904" y="0"/>
                    <a:pt x="299570" y="0"/>
                  </a:cubicBezTo>
                  <a:close/>
                </a:path>
              </a:pathLst>
            </a:custGeom>
            <a:solidFill>
              <a:schemeClr val="accent1"/>
            </a:solidFill>
            <a:ln>
              <a:noFill/>
            </a:ln>
          </p:spPr>
          <p:txBody>
            <a:bodyPr anchor="ctr"/>
            <a:lstStyle/>
            <a:p>
              <a:pPr algn="ctr"/>
              <a:endParaRPr lang="zh-CN" altLang="zh-CN">
                <a:solidFill>
                  <a:srgbClr val="FFFFFF"/>
                </a:solidFill>
                <a:latin typeface="+mj-lt"/>
                <a:sym typeface="宋体" panose="02010600030101010101" pitchFamily="2" charset="-122"/>
              </a:endParaRPr>
            </a:p>
          </p:txBody>
        </p:sp>
        <p:sp>
          <p:nvSpPr>
            <p:cNvPr id="7" name="矩形 104"/>
            <p:cNvSpPr>
              <a:spLocks noChangeArrowheads="1"/>
            </p:cNvSpPr>
            <p:nvPr/>
          </p:nvSpPr>
          <p:spPr bwMode="auto">
            <a:xfrm>
              <a:off x="1300321" y="3115904"/>
              <a:ext cx="674189"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4000" dirty="0">
                  <a:solidFill>
                    <a:schemeClr val="bg1"/>
                  </a:solidFill>
                  <a:latin typeface="+mj-lt"/>
                  <a:sym typeface="Agency FB" panose="020B0503020202020204" pitchFamily="34" charset="0"/>
                </a:rPr>
                <a:t>01</a:t>
              </a:r>
              <a:endParaRPr lang="zh-CN" altLang="en-US" sz="4000" dirty="0">
                <a:solidFill>
                  <a:schemeClr val="bg1"/>
                </a:solidFill>
                <a:latin typeface="+mj-lt"/>
                <a:sym typeface="Agency FB" panose="020B0503020202020204" pitchFamily="34" charset="0"/>
              </a:endParaRPr>
            </a:p>
          </p:txBody>
        </p:sp>
        <p:sp>
          <p:nvSpPr>
            <p:cNvPr id="8" name="矩形 108"/>
            <p:cNvSpPr>
              <a:spLocks noChangeArrowheads="1"/>
            </p:cNvSpPr>
            <p:nvPr/>
          </p:nvSpPr>
          <p:spPr bwMode="auto">
            <a:xfrm>
              <a:off x="2015829" y="3787386"/>
              <a:ext cx="132279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400" dirty="0">
                  <a:solidFill>
                    <a:schemeClr val="accent1"/>
                  </a:solidFill>
                  <a:latin typeface="+mj-lt"/>
                  <a:sym typeface="BrowalliaUPC" panose="020B0604020202020204" pitchFamily="34" charset="-34"/>
                </a:rPr>
                <a:t>TITLE GOSE HERE</a:t>
              </a:r>
              <a:endParaRPr lang="zh-CN" altLang="en-US" sz="1400" dirty="0">
                <a:solidFill>
                  <a:schemeClr val="accent1"/>
                </a:solidFill>
                <a:latin typeface="+mj-lt"/>
                <a:sym typeface="宋体" panose="02010600030101010101" pitchFamily="2" charset="-122"/>
              </a:endParaRPr>
            </a:p>
          </p:txBody>
        </p:sp>
      </p:grpSp>
      <p:grpSp>
        <p:nvGrpSpPr>
          <p:cNvPr id="9" name="组合 8"/>
          <p:cNvGrpSpPr/>
          <p:nvPr/>
        </p:nvGrpSpPr>
        <p:grpSpPr>
          <a:xfrm>
            <a:off x="3421679" y="1908175"/>
            <a:ext cx="2778753" cy="2439988"/>
            <a:chOff x="3459779" y="2212975"/>
            <a:chExt cx="2778753" cy="2439988"/>
          </a:xfrm>
        </p:grpSpPr>
        <p:sp>
          <p:nvSpPr>
            <p:cNvPr id="10" name="任意多边形 113"/>
            <p:cNvSpPr>
              <a:spLocks noChangeArrowheads="1"/>
            </p:cNvSpPr>
            <p:nvPr/>
          </p:nvSpPr>
          <p:spPr bwMode="auto">
            <a:xfrm>
              <a:off x="3892124" y="2212975"/>
              <a:ext cx="2346408" cy="2439988"/>
            </a:xfrm>
            <a:custGeom>
              <a:avLst/>
              <a:gdLst>
                <a:gd name="T0" fmla="*/ 1253019 w 2591083"/>
                <a:gd name="T1" fmla="*/ 0 h 2694894"/>
                <a:gd name="T2" fmla="*/ 2591083 w 2591083"/>
                <a:gd name="T3" fmla="*/ 1347447 h 2694894"/>
                <a:gd name="T4" fmla="*/ 1253019 w 2591083"/>
                <a:gd name="T5" fmla="*/ 2694894 h 2694894"/>
                <a:gd name="T6" fmla="*/ 76452 w 2591083"/>
                <a:gd name="T7" fmla="*/ 1989720 h 2694894"/>
                <a:gd name="T8" fmla="*/ 40326 w 2591083"/>
                <a:gd name="T9" fmla="*/ 1914200 h 2694894"/>
                <a:gd name="T10" fmla="*/ 210953 w 2591083"/>
                <a:gd name="T11" fmla="*/ 1914200 h 2694894"/>
                <a:gd name="T12" fmla="*/ 211991 w 2591083"/>
                <a:gd name="T13" fmla="*/ 1916369 h 2694894"/>
                <a:gd name="T14" fmla="*/ 1254894 w 2591083"/>
                <a:gd name="T15" fmla="*/ 2541007 h 2694894"/>
                <a:gd name="T16" fmla="*/ 2440947 w 2591083"/>
                <a:gd name="T17" fmla="*/ 1347447 h 2694894"/>
                <a:gd name="T18" fmla="*/ 1254894 w 2591083"/>
                <a:gd name="T19" fmla="*/ 153887 h 2694894"/>
                <a:gd name="T20" fmla="*/ 211991 w 2591083"/>
                <a:gd name="T21" fmla="*/ 778526 h 2694894"/>
                <a:gd name="T22" fmla="*/ 164239 w 2591083"/>
                <a:gd name="T23" fmla="*/ 878280 h 2694894"/>
                <a:gd name="T24" fmla="*/ 0 w 2591083"/>
                <a:gd name="T25" fmla="*/ 878280 h 2694894"/>
                <a:gd name="T26" fmla="*/ 20107 w 2591083"/>
                <a:gd name="T27" fmla="*/ 822960 h 2694894"/>
                <a:gd name="T28" fmla="*/ 1253019 w 2591083"/>
                <a:gd name="T29" fmla="*/ 0 h 269489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591083"/>
                <a:gd name="T46" fmla="*/ 0 h 2694894"/>
                <a:gd name="T47" fmla="*/ 2591083 w 2591083"/>
                <a:gd name="T48" fmla="*/ 2694894 h 269489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591083" h="2694894">
                  <a:moveTo>
                    <a:pt x="1253019" y="0"/>
                  </a:moveTo>
                  <a:cubicBezTo>
                    <a:pt x="1992011" y="0"/>
                    <a:pt x="2591083" y="603273"/>
                    <a:pt x="2591083" y="1347447"/>
                  </a:cubicBezTo>
                  <a:cubicBezTo>
                    <a:pt x="2591083" y="2091621"/>
                    <a:pt x="1992011" y="2694894"/>
                    <a:pt x="1253019" y="2694894"/>
                  </a:cubicBezTo>
                  <a:cubicBezTo>
                    <a:pt x="744962" y="2694894"/>
                    <a:pt x="303039" y="2409753"/>
                    <a:pt x="76452" y="1989720"/>
                  </a:cubicBezTo>
                  <a:lnTo>
                    <a:pt x="40326" y="1914200"/>
                  </a:lnTo>
                  <a:lnTo>
                    <a:pt x="210953" y="1914200"/>
                  </a:lnTo>
                  <a:lnTo>
                    <a:pt x="211991" y="1916369"/>
                  </a:lnTo>
                  <a:cubicBezTo>
                    <a:pt x="412837" y="2288432"/>
                    <a:pt x="804555" y="2541007"/>
                    <a:pt x="1254894" y="2541007"/>
                  </a:cubicBezTo>
                  <a:cubicBezTo>
                    <a:pt x="1909933" y="2541007"/>
                    <a:pt x="2440947" y="2006632"/>
                    <a:pt x="2440947" y="1347447"/>
                  </a:cubicBezTo>
                  <a:cubicBezTo>
                    <a:pt x="2440947" y="688262"/>
                    <a:pt x="1909933" y="153887"/>
                    <a:pt x="1254894" y="153887"/>
                  </a:cubicBezTo>
                  <a:cubicBezTo>
                    <a:pt x="804555" y="153887"/>
                    <a:pt x="412837" y="406463"/>
                    <a:pt x="211991" y="778526"/>
                  </a:cubicBezTo>
                  <a:lnTo>
                    <a:pt x="164239" y="878280"/>
                  </a:lnTo>
                  <a:lnTo>
                    <a:pt x="0" y="878280"/>
                  </a:lnTo>
                  <a:lnTo>
                    <a:pt x="20107" y="822960"/>
                  </a:lnTo>
                  <a:cubicBezTo>
                    <a:pt x="223236" y="339341"/>
                    <a:pt x="698775" y="0"/>
                    <a:pt x="1253019" y="0"/>
                  </a:cubicBezTo>
                  <a:close/>
                </a:path>
              </a:pathLst>
            </a:custGeom>
            <a:solidFill>
              <a:schemeClr val="accent2"/>
            </a:solidFill>
            <a:ln>
              <a:noFill/>
            </a:ln>
          </p:spPr>
          <p:txBody>
            <a:bodyPr anchor="ctr"/>
            <a:lstStyle/>
            <a:p>
              <a:pPr algn="ctr"/>
              <a:endParaRPr lang="zh-CN" altLang="zh-CN">
                <a:solidFill>
                  <a:srgbClr val="FFFFFF"/>
                </a:solidFill>
                <a:latin typeface="+mj-lt"/>
                <a:sym typeface="宋体" panose="02010600030101010101" pitchFamily="2" charset="-122"/>
              </a:endParaRPr>
            </a:p>
          </p:txBody>
        </p:sp>
        <p:sp>
          <p:nvSpPr>
            <p:cNvPr id="11" name="Rectangle 12"/>
            <p:cNvSpPr>
              <a:spLocks noChangeArrowheads="1"/>
            </p:cNvSpPr>
            <p:nvPr/>
          </p:nvSpPr>
          <p:spPr bwMode="auto">
            <a:xfrm>
              <a:off x="3597579" y="3103333"/>
              <a:ext cx="710372" cy="713645"/>
            </a:xfrm>
            <a:prstGeom prst="rect">
              <a:avLst/>
            </a:prstGeom>
            <a:solidFill>
              <a:srgbClr val="404040"/>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mj-lt"/>
                <a:sym typeface="宋体" panose="02010600030101010101" pitchFamily="2" charset="-122"/>
              </a:endParaRPr>
            </a:p>
          </p:txBody>
        </p:sp>
        <p:sp>
          <p:nvSpPr>
            <p:cNvPr id="12" name="Oval 29"/>
            <p:cNvSpPr>
              <a:spLocks noChangeArrowheads="1"/>
            </p:cNvSpPr>
            <p:nvPr/>
          </p:nvSpPr>
          <p:spPr bwMode="auto">
            <a:xfrm>
              <a:off x="4895961" y="2984392"/>
              <a:ext cx="288908" cy="288857"/>
            </a:xfrm>
            <a:prstGeom prst="ellipse">
              <a:avLst/>
            </a:prstGeom>
            <a:solidFill>
              <a:schemeClr val="accent2"/>
            </a:solidFill>
            <a:ln>
              <a:noFill/>
            </a:ln>
          </p:spPr>
          <p:txBody>
            <a:bodyPr anchor="ctr"/>
            <a:lstStyle/>
            <a:p>
              <a:pPr algn="ctr"/>
              <a:endParaRPr lang="zh-CN" altLang="zh-CN">
                <a:solidFill>
                  <a:srgbClr val="FFFFFF"/>
                </a:solidFill>
                <a:latin typeface="+mj-lt"/>
                <a:sym typeface="宋体" panose="02010600030101010101" pitchFamily="2" charset="-122"/>
              </a:endParaRPr>
            </a:p>
          </p:txBody>
        </p:sp>
        <p:sp>
          <p:nvSpPr>
            <p:cNvPr id="13" name="Freeform 30"/>
            <p:cNvSpPr>
              <a:spLocks noChangeArrowheads="1"/>
            </p:cNvSpPr>
            <p:nvPr/>
          </p:nvSpPr>
          <p:spPr bwMode="auto">
            <a:xfrm>
              <a:off x="4760006" y="3266453"/>
              <a:ext cx="547223" cy="309246"/>
            </a:xfrm>
            <a:custGeom>
              <a:avLst/>
              <a:gdLst>
                <a:gd name="T0" fmla="*/ 58 w 68"/>
                <a:gd name="T1" fmla="*/ 0 h 38"/>
                <a:gd name="T2" fmla="*/ 51 w 68"/>
                <a:gd name="T3" fmla="*/ 0 h 38"/>
                <a:gd name="T4" fmla="*/ 35 w 68"/>
                <a:gd name="T5" fmla="*/ 5 h 38"/>
                <a:gd name="T6" fmla="*/ 19 w 68"/>
                <a:gd name="T7" fmla="*/ 0 h 38"/>
                <a:gd name="T8" fmla="*/ 12 w 68"/>
                <a:gd name="T9" fmla="*/ 0 h 38"/>
                <a:gd name="T10" fmla="*/ 0 w 68"/>
                <a:gd name="T11" fmla="*/ 10 h 38"/>
                <a:gd name="T12" fmla="*/ 0 w 68"/>
                <a:gd name="T13" fmla="*/ 28 h 38"/>
                <a:gd name="T14" fmla="*/ 12 w 68"/>
                <a:gd name="T15" fmla="*/ 38 h 38"/>
                <a:gd name="T16" fmla="*/ 58 w 68"/>
                <a:gd name="T17" fmla="*/ 38 h 38"/>
                <a:gd name="T18" fmla="*/ 68 w 68"/>
                <a:gd name="T19" fmla="*/ 28 h 38"/>
                <a:gd name="T20" fmla="*/ 68 w 68"/>
                <a:gd name="T21" fmla="*/ 10 h 38"/>
                <a:gd name="T22" fmla="*/ 58 w 68"/>
                <a:gd name="T23" fmla="*/ 0 h 3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68"/>
                <a:gd name="T37" fmla="*/ 0 h 38"/>
                <a:gd name="T38" fmla="*/ 68 w 68"/>
                <a:gd name="T39" fmla="*/ 38 h 3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68" h="38">
                  <a:moveTo>
                    <a:pt x="58" y="0"/>
                  </a:moveTo>
                  <a:cubicBezTo>
                    <a:pt x="51" y="0"/>
                    <a:pt x="51" y="0"/>
                    <a:pt x="51" y="0"/>
                  </a:cubicBezTo>
                  <a:cubicBezTo>
                    <a:pt x="47" y="4"/>
                    <a:pt x="41" y="5"/>
                    <a:pt x="35" y="5"/>
                  </a:cubicBezTo>
                  <a:cubicBezTo>
                    <a:pt x="29" y="5"/>
                    <a:pt x="24" y="4"/>
                    <a:pt x="19" y="0"/>
                  </a:cubicBezTo>
                  <a:cubicBezTo>
                    <a:pt x="12" y="0"/>
                    <a:pt x="12" y="0"/>
                    <a:pt x="12" y="0"/>
                  </a:cubicBezTo>
                  <a:cubicBezTo>
                    <a:pt x="6" y="0"/>
                    <a:pt x="0" y="5"/>
                    <a:pt x="0" y="10"/>
                  </a:cubicBezTo>
                  <a:cubicBezTo>
                    <a:pt x="0" y="28"/>
                    <a:pt x="0" y="28"/>
                    <a:pt x="0" y="28"/>
                  </a:cubicBezTo>
                  <a:cubicBezTo>
                    <a:pt x="0" y="34"/>
                    <a:pt x="6" y="38"/>
                    <a:pt x="12" y="38"/>
                  </a:cubicBezTo>
                  <a:cubicBezTo>
                    <a:pt x="58" y="38"/>
                    <a:pt x="58" y="38"/>
                    <a:pt x="58" y="38"/>
                  </a:cubicBezTo>
                  <a:cubicBezTo>
                    <a:pt x="65" y="38"/>
                    <a:pt x="68" y="34"/>
                    <a:pt x="68" y="28"/>
                  </a:cubicBezTo>
                  <a:cubicBezTo>
                    <a:pt x="68" y="10"/>
                    <a:pt x="68" y="10"/>
                    <a:pt x="68" y="10"/>
                  </a:cubicBezTo>
                  <a:cubicBezTo>
                    <a:pt x="68" y="5"/>
                    <a:pt x="65" y="0"/>
                    <a:pt x="58" y="0"/>
                  </a:cubicBezTo>
                  <a:close/>
                </a:path>
              </a:pathLst>
            </a:custGeom>
            <a:solidFill>
              <a:schemeClr val="accent2"/>
            </a:solidFill>
            <a:ln>
              <a:noFill/>
            </a:ln>
          </p:spPr>
          <p:txBody>
            <a:bodyPr anchor="ctr"/>
            <a:lstStyle/>
            <a:p>
              <a:pPr algn="ctr"/>
              <a:endParaRPr lang="zh-CN" altLang="zh-CN">
                <a:solidFill>
                  <a:srgbClr val="FFFFFF"/>
                </a:solidFill>
                <a:latin typeface="+mj-lt"/>
                <a:sym typeface="宋体" panose="02010600030101010101" pitchFamily="2" charset="-122"/>
              </a:endParaRPr>
            </a:p>
          </p:txBody>
        </p:sp>
        <p:sp>
          <p:nvSpPr>
            <p:cNvPr id="14" name="矩形 105"/>
            <p:cNvSpPr>
              <a:spLocks noChangeArrowheads="1"/>
            </p:cNvSpPr>
            <p:nvPr/>
          </p:nvSpPr>
          <p:spPr bwMode="auto">
            <a:xfrm>
              <a:off x="3459779" y="3121028"/>
              <a:ext cx="941243"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4000" dirty="0">
                  <a:solidFill>
                    <a:schemeClr val="bg1"/>
                  </a:solidFill>
                  <a:latin typeface="+mj-lt"/>
                  <a:sym typeface="Agency FB" panose="020B0503020202020204" pitchFamily="34" charset="0"/>
                </a:rPr>
                <a:t>02</a:t>
              </a:r>
              <a:endParaRPr lang="zh-CN" altLang="en-US" sz="4000" dirty="0">
                <a:solidFill>
                  <a:schemeClr val="bg1"/>
                </a:solidFill>
                <a:latin typeface="+mj-lt"/>
                <a:sym typeface="Agency FB" panose="020B0503020202020204" pitchFamily="34" charset="0"/>
              </a:endParaRPr>
            </a:p>
          </p:txBody>
        </p:sp>
        <p:sp>
          <p:nvSpPr>
            <p:cNvPr id="15" name="矩形 109"/>
            <p:cNvSpPr>
              <a:spLocks noChangeArrowheads="1"/>
            </p:cNvSpPr>
            <p:nvPr/>
          </p:nvSpPr>
          <p:spPr bwMode="auto">
            <a:xfrm>
              <a:off x="4399478" y="3783591"/>
              <a:ext cx="132279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400" dirty="0">
                  <a:solidFill>
                    <a:schemeClr val="accent2"/>
                  </a:solidFill>
                  <a:latin typeface="+mj-lt"/>
                  <a:sym typeface="BrowalliaUPC" panose="020B0604020202020204" pitchFamily="34" charset="-34"/>
                </a:rPr>
                <a:t>TITLE GOSE HERE</a:t>
              </a:r>
              <a:endParaRPr lang="zh-CN" altLang="en-US" sz="1400" dirty="0">
                <a:solidFill>
                  <a:schemeClr val="accent2"/>
                </a:solidFill>
                <a:latin typeface="+mj-lt"/>
                <a:sym typeface="宋体" panose="02010600030101010101" pitchFamily="2" charset="-122"/>
              </a:endParaRPr>
            </a:p>
          </p:txBody>
        </p:sp>
      </p:grpSp>
      <p:grpSp>
        <p:nvGrpSpPr>
          <p:cNvPr id="16" name="组合 15"/>
          <p:cNvGrpSpPr/>
          <p:nvPr/>
        </p:nvGrpSpPr>
        <p:grpSpPr>
          <a:xfrm>
            <a:off x="5777393" y="1908175"/>
            <a:ext cx="2775081" cy="2439988"/>
            <a:chOff x="5815493" y="2212975"/>
            <a:chExt cx="2775081" cy="2439988"/>
          </a:xfrm>
        </p:grpSpPr>
        <p:sp>
          <p:nvSpPr>
            <p:cNvPr id="17" name="任意多边形 114"/>
            <p:cNvSpPr>
              <a:spLocks noChangeArrowheads="1"/>
            </p:cNvSpPr>
            <p:nvPr/>
          </p:nvSpPr>
          <p:spPr bwMode="auto">
            <a:xfrm>
              <a:off x="6244167" y="2212975"/>
              <a:ext cx="2346407" cy="2439988"/>
            </a:xfrm>
            <a:custGeom>
              <a:avLst/>
              <a:gdLst>
                <a:gd name="T0" fmla="*/ 1253018 w 2591082"/>
                <a:gd name="T1" fmla="*/ 0 h 2694894"/>
                <a:gd name="T2" fmla="*/ 2591082 w 2591082"/>
                <a:gd name="T3" fmla="*/ 1347447 h 2694894"/>
                <a:gd name="T4" fmla="*/ 1253018 w 2591082"/>
                <a:gd name="T5" fmla="*/ 2694894 h 2694894"/>
                <a:gd name="T6" fmla="*/ 76451 w 2591082"/>
                <a:gd name="T7" fmla="*/ 1989720 h 2694894"/>
                <a:gd name="T8" fmla="*/ 40325 w 2591082"/>
                <a:gd name="T9" fmla="*/ 1914200 h 2694894"/>
                <a:gd name="T10" fmla="*/ 200369 w 2591082"/>
                <a:gd name="T11" fmla="*/ 1914200 h 2694894"/>
                <a:gd name="T12" fmla="*/ 201412 w 2591082"/>
                <a:gd name="T13" fmla="*/ 1916369 h 2694894"/>
                <a:gd name="T14" fmla="*/ 1249266 w 2591082"/>
                <a:gd name="T15" fmla="*/ 2541007 h 2694894"/>
                <a:gd name="T16" fmla="*/ 2440950 w 2591082"/>
                <a:gd name="T17" fmla="*/ 1347447 h 2694894"/>
                <a:gd name="T18" fmla="*/ 1249266 w 2591082"/>
                <a:gd name="T19" fmla="*/ 153887 h 2694894"/>
                <a:gd name="T20" fmla="*/ 201412 w 2591082"/>
                <a:gd name="T21" fmla="*/ 778526 h 2694894"/>
                <a:gd name="T22" fmla="*/ 153433 w 2591082"/>
                <a:gd name="T23" fmla="*/ 878280 h 2694894"/>
                <a:gd name="T24" fmla="*/ 0 w 2591082"/>
                <a:gd name="T25" fmla="*/ 878280 h 2694894"/>
                <a:gd name="T26" fmla="*/ 20106 w 2591082"/>
                <a:gd name="T27" fmla="*/ 822960 h 2694894"/>
                <a:gd name="T28" fmla="*/ 1253018 w 2591082"/>
                <a:gd name="T29" fmla="*/ 0 h 269489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591082"/>
                <a:gd name="T46" fmla="*/ 0 h 2694894"/>
                <a:gd name="T47" fmla="*/ 2591082 w 2591082"/>
                <a:gd name="T48" fmla="*/ 2694894 h 269489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591082" h="2694894">
                  <a:moveTo>
                    <a:pt x="1253018" y="0"/>
                  </a:moveTo>
                  <a:cubicBezTo>
                    <a:pt x="1992010" y="0"/>
                    <a:pt x="2591082" y="603273"/>
                    <a:pt x="2591082" y="1347447"/>
                  </a:cubicBezTo>
                  <a:cubicBezTo>
                    <a:pt x="2591082" y="2091621"/>
                    <a:pt x="1992010" y="2694894"/>
                    <a:pt x="1253018" y="2694894"/>
                  </a:cubicBezTo>
                  <a:cubicBezTo>
                    <a:pt x="744961" y="2694894"/>
                    <a:pt x="303038" y="2409753"/>
                    <a:pt x="76451" y="1989720"/>
                  </a:cubicBezTo>
                  <a:lnTo>
                    <a:pt x="40325" y="1914200"/>
                  </a:lnTo>
                  <a:lnTo>
                    <a:pt x="200369" y="1914200"/>
                  </a:lnTo>
                  <a:lnTo>
                    <a:pt x="201412" y="1916369"/>
                  </a:lnTo>
                  <a:cubicBezTo>
                    <a:pt x="403211" y="2288432"/>
                    <a:pt x="796789" y="2541007"/>
                    <a:pt x="1249266" y="2541007"/>
                  </a:cubicBezTo>
                  <a:cubicBezTo>
                    <a:pt x="1907415" y="2541007"/>
                    <a:pt x="2440950" y="2006632"/>
                    <a:pt x="2440950" y="1347447"/>
                  </a:cubicBezTo>
                  <a:cubicBezTo>
                    <a:pt x="2440950" y="688262"/>
                    <a:pt x="1907415" y="153887"/>
                    <a:pt x="1249266" y="153887"/>
                  </a:cubicBezTo>
                  <a:cubicBezTo>
                    <a:pt x="796789" y="153887"/>
                    <a:pt x="403211" y="406463"/>
                    <a:pt x="201412" y="778526"/>
                  </a:cubicBezTo>
                  <a:lnTo>
                    <a:pt x="153433" y="878280"/>
                  </a:lnTo>
                  <a:lnTo>
                    <a:pt x="0" y="878280"/>
                  </a:lnTo>
                  <a:lnTo>
                    <a:pt x="20106" y="822960"/>
                  </a:lnTo>
                  <a:cubicBezTo>
                    <a:pt x="223235" y="339341"/>
                    <a:pt x="698774" y="0"/>
                    <a:pt x="1253018" y="0"/>
                  </a:cubicBezTo>
                  <a:close/>
                </a:path>
              </a:pathLst>
            </a:custGeom>
            <a:solidFill>
              <a:schemeClr val="accent3"/>
            </a:solidFill>
            <a:ln>
              <a:noFill/>
            </a:ln>
          </p:spPr>
          <p:txBody>
            <a:bodyPr anchor="ctr"/>
            <a:lstStyle/>
            <a:p>
              <a:pPr algn="ctr"/>
              <a:endParaRPr lang="zh-CN" altLang="zh-CN">
                <a:solidFill>
                  <a:srgbClr val="FFFFFF"/>
                </a:solidFill>
                <a:latin typeface="+mj-lt"/>
                <a:sym typeface="宋体" panose="02010600030101010101" pitchFamily="2" charset="-122"/>
              </a:endParaRPr>
            </a:p>
          </p:txBody>
        </p:sp>
        <p:sp>
          <p:nvSpPr>
            <p:cNvPr id="18" name="Rectangle 17"/>
            <p:cNvSpPr>
              <a:spLocks noChangeArrowheads="1"/>
            </p:cNvSpPr>
            <p:nvPr/>
          </p:nvSpPr>
          <p:spPr bwMode="auto">
            <a:xfrm>
              <a:off x="5983612" y="3103333"/>
              <a:ext cx="676382" cy="713645"/>
            </a:xfrm>
            <a:prstGeom prst="rect">
              <a:avLst/>
            </a:prstGeom>
            <a:solidFill>
              <a:srgbClr val="404040"/>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mj-lt"/>
                <a:sym typeface="宋体" panose="02010600030101010101" pitchFamily="2" charset="-122"/>
              </a:endParaRPr>
            </a:p>
          </p:txBody>
        </p:sp>
        <p:sp>
          <p:nvSpPr>
            <p:cNvPr id="19" name="任意多边形 117"/>
            <p:cNvSpPr>
              <a:spLocks noChangeArrowheads="1"/>
            </p:cNvSpPr>
            <p:nvPr/>
          </p:nvSpPr>
          <p:spPr bwMode="auto">
            <a:xfrm>
              <a:off x="7067863" y="2960605"/>
              <a:ext cx="622000" cy="628687"/>
            </a:xfrm>
            <a:custGeom>
              <a:avLst/>
              <a:gdLst>
                <a:gd name="T0" fmla="*/ 352814 w 686860"/>
                <a:gd name="T1" fmla="*/ 187666 h 694366"/>
                <a:gd name="T2" fmla="*/ 187667 w 686860"/>
                <a:gd name="T3" fmla="*/ 347183 h 694366"/>
                <a:gd name="T4" fmla="*/ 352814 w 686860"/>
                <a:gd name="T5" fmla="*/ 506700 h 694366"/>
                <a:gd name="T6" fmla="*/ 517961 w 686860"/>
                <a:gd name="T7" fmla="*/ 347183 h 694366"/>
                <a:gd name="T8" fmla="*/ 352814 w 686860"/>
                <a:gd name="T9" fmla="*/ 187666 h 694366"/>
                <a:gd name="T10" fmla="*/ 321130 w 686860"/>
                <a:gd name="T11" fmla="*/ 0 h 694366"/>
                <a:gd name="T12" fmla="*/ 383571 w 686860"/>
                <a:gd name="T13" fmla="*/ 0 h 694366"/>
                <a:gd name="T14" fmla="*/ 410332 w 686860"/>
                <a:gd name="T15" fmla="*/ 35609 h 694366"/>
                <a:gd name="T16" fmla="*/ 410332 w 686860"/>
                <a:gd name="T17" fmla="*/ 71217 h 694366"/>
                <a:gd name="T18" fmla="*/ 499535 w 686860"/>
                <a:gd name="T19" fmla="*/ 106826 h 694366"/>
                <a:gd name="T20" fmla="*/ 526296 w 686860"/>
                <a:gd name="T21" fmla="*/ 80119 h 694366"/>
                <a:gd name="T22" fmla="*/ 570897 w 686860"/>
                <a:gd name="T23" fmla="*/ 80119 h 694366"/>
                <a:gd name="T24" fmla="*/ 615498 w 686860"/>
                <a:gd name="T25" fmla="*/ 124630 h 694366"/>
                <a:gd name="T26" fmla="*/ 615498 w 686860"/>
                <a:gd name="T27" fmla="*/ 169141 h 694366"/>
                <a:gd name="T28" fmla="*/ 588737 w 686860"/>
                <a:gd name="T29" fmla="*/ 195847 h 694366"/>
                <a:gd name="T30" fmla="*/ 624418 w 686860"/>
                <a:gd name="T31" fmla="*/ 284868 h 694366"/>
                <a:gd name="T32" fmla="*/ 660099 w 686860"/>
                <a:gd name="T33" fmla="*/ 284868 h 694366"/>
                <a:gd name="T34" fmla="*/ 686860 w 686860"/>
                <a:gd name="T35" fmla="*/ 320477 h 694366"/>
                <a:gd name="T36" fmla="*/ 686860 w 686860"/>
                <a:gd name="T37" fmla="*/ 382792 h 694366"/>
                <a:gd name="T38" fmla="*/ 660099 w 686860"/>
                <a:gd name="T39" fmla="*/ 409498 h 694366"/>
                <a:gd name="T40" fmla="*/ 624418 w 686860"/>
                <a:gd name="T41" fmla="*/ 409498 h 694366"/>
                <a:gd name="T42" fmla="*/ 588737 w 686860"/>
                <a:gd name="T43" fmla="*/ 498519 h 694366"/>
                <a:gd name="T44" fmla="*/ 615498 w 686860"/>
                <a:gd name="T45" fmla="*/ 525226 h 694366"/>
                <a:gd name="T46" fmla="*/ 615498 w 686860"/>
                <a:gd name="T47" fmla="*/ 569736 h 694366"/>
                <a:gd name="T48" fmla="*/ 570897 w 686860"/>
                <a:gd name="T49" fmla="*/ 614247 h 694366"/>
                <a:gd name="T50" fmla="*/ 526296 w 686860"/>
                <a:gd name="T51" fmla="*/ 614247 h 694366"/>
                <a:gd name="T52" fmla="*/ 499535 w 686860"/>
                <a:gd name="T53" fmla="*/ 587541 h 694366"/>
                <a:gd name="T54" fmla="*/ 410332 w 686860"/>
                <a:gd name="T55" fmla="*/ 623149 h 694366"/>
                <a:gd name="T56" fmla="*/ 410332 w 686860"/>
                <a:gd name="T57" fmla="*/ 658758 h 694366"/>
                <a:gd name="T58" fmla="*/ 383571 w 686860"/>
                <a:gd name="T59" fmla="*/ 694366 h 694366"/>
                <a:gd name="T60" fmla="*/ 321130 w 686860"/>
                <a:gd name="T61" fmla="*/ 694366 h 694366"/>
                <a:gd name="T62" fmla="*/ 276528 w 686860"/>
                <a:gd name="T63" fmla="*/ 658758 h 694366"/>
                <a:gd name="T64" fmla="*/ 276528 w 686860"/>
                <a:gd name="T65" fmla="*/ 623149 h 694366"/>
                <a:gd name="T66" fmla="*/ 196246 w 686860"/>
                <a:gd name="T67" fmla="*/ 587541 h 694366"/>
                <a:gd name="T68" fmla="*/ 178405 w 686860"/>
                <a:gd name="T69" fmla="*/ 614247 h 694366"/>
                <a:gd name="T70" fmla="*/ 124884 w 686860"/>
                <a:gd name="T71" fmla="*/ 614247 h 694366"/>
                <a:gd name="T72" fmla="*/ 89203 w 686860"/>
                <a:gd name="T73" fmla="*/ 569736 h 694366"/>
                <a:gd name="T74" fmla="*/ 89203 w 686860"/>
                <a:gd name="T75" fmla="*/ 525226 h 694366"/>
                <a:gd name="T76" fmla="*/ 107043 w 686860"/>
                <a:gd name="T77" fmla="*/ 498519 h 694366"/>
                <a:gd name="T78" fmla="*/ 71362 w 686860"/>
                <a:gd name="T79" fmla="*/ 409498 h 694366"/>
                <a:gd name="T80" fmla="*/ 35681 w 686860"/>
                <a:gd name="T81" fmla="*/ 409498 h 694366"/>
                <a:gd name="T82" fmla="*/ 0 w 686860"/>
                <a:gd name="T83" fmla="*/ 382792 h 694366"/>
                <a:gd name="T84" fmla="*/ 0 w 686860"/>
                <a:gd name="T85" fmla="*/ 320477 h 694366"/>
                <a:gd name="T86" fmla="*/ 35681 w 686860"/>
                <a:gd name="T87" fmla="*/ 284868 h 694366"/>
                <a:gd name="T88" fmla="*/ 71362 w 686860"/>
                <a:gd name="T89" fmla="*/ 284868 h 694366"/>
                <a:gd name="T90" fmla="*/ 107043 w 686860"/>
                <a:gd name="T91" fmla="*/ 195847 h 694366"/>
                <a:gd name="T92" fmla="*/ 89203 w 686860"/>
                <a:gd name="T93" fmla="*/ 169141 h 694366"/>
                <a:gd name="T94" fmla="*/ 89203 w 686860"/>
                <a:gd name="T95" fmla="*/ 124630 h 694366"/>
                <a:gd name="T96" fmla="*/ 124884 w 686860"/>
                <a:gd name="T97" fmla="*/ 80119 h 694366"/>
                <a:gd name="T98" fmla="*/ 169485 w 686860"/>
                <a:gd name="T99" fmla="*/ 80119 h 694366"/>
                <a:gd name="T100" fmla="*/ 196246 w 686860"/>
                <a:gd name="T101" fmla="*/ 106826 h 694366"/>
                <a:gd name="T102" fmla="*/ 276528 w 686860"/>
                <a:gd name="T103" fmla="*/ 71217 h 694366"/>
                <a:gd name="T104" fmla="*/ 276528 w 686860"/>
                <a:gd name="T105" fmla="*/ 35609 h 694366"/>
                <a:gd name="T106" fmla="*/ 321130 w 686860"/>
                <a:gd name="T107" fmla="*/ 0 h 69436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686860"/>
                <a:gd name="T163" fmla="*/ 0 h 694366"/>
                <a:gd name="T164" fmla="*/ 686860 w 686860"/>
                <a:gd name="T165" fmla="*/ 694366 h 69436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686860" h="694366">
                  <a:moveTo>
                    <a:pt x="352814" y="187666"/>
                  </a:moveTo>
                  <a:cubicBezTo>
                    <a:pt x="261606" y="187666"/>
                    <a:pt x="187667" y="259084"/>
                    <a:pt x="187667" y="347183"/>
                  </a:cubicBezTo>
                  <a:cubicBezTo>
                    <a:pt x="187667" y="435282"/>
                    <a:pt x="261606" y="506700"/>
                    <a:pt x="352814" y="506700"/>
                  </a:cubicBezTo>
                  <a:cubicBezTo>
                    <a:pt x="444022" y="506700"/>
                    <a:pt x="517961" y="435282"/>
                    <a:pt x="517961" y="347183"/>
                  </a:cubicBezTo>
                  <a:cubicBezTo>
                    <a:pt x="517961" y="259084"/>
                    <a:pt x="444022" y="187666"/>
                    <a:pt x="352814" y="187666"/>
                  </a:cubicBezTo>
                  <a:close/>
                  <a:moveTo>
                    <a:pt x="321130" y="0"/>
                  </a:moveTo>
                  <a:cubicBezTo>
                    <a:pt x="321130" y="0"/>
                    <a:pt x="321130" y="0"/>
                    <a:pt x="383571" y="0"/>
                  </a:cubicBezTo>
                  <a:cubicBezTo>
                    <a:pt x="401412" y="0"/>
                    <a:pt x="410332" y="17804"/>
                    <a:pt x="410332" y="35609"/>
                  </a:cubicBezTo>
                  <a:cubicBezTo>
                    <a:pt x="410332" y="35609"/>
                    <a:pt x="410332" y="35609"/>
                    <a:pt x="410332" y="71217"/>
                  </a:cubicBezTo>
                  <a:cubicBezTo>
                    <a:pt x="437093" y="80119"/>
                    <a:pt x="472774" y="89021"/>
                    <a:pt x="499535" y="106826"/>
                  </a:cubicBezTo>
                  <a:cubicBezTo>
                    <a:pt x="499535" y="106826"/>
                    <a:pt x="499535" y="106826"/>
                    <a:pt x="526296" y="80119"/>
                  </a:cubicBezTo>
                  <a:cubicBezTo>
                    <a:pt x="535216" y="71217"/>
                    <a:pt x="561977" y="71217"/>
                    <a:pt x="570897" y="80119"/>
                  </a:cubicBezTo>
                  <a:cubicBezTo>
                    <a:pt x="570897" y="80119"/>
                    <a:pt x="570897" y="80119"/>
                    <a:pt x="615498" y="124630"/>
                  </a:cubicBezTo>
                  <a:cubicBezTo>
                    <a:pt x="624418" y="142434"/>
                    <a:pt x="624418" y="160238"/>
                    <a:pt x="615498" y="169141"/>
                  </a:cubicBezTo>
                  <a:cubicBezTo>
                    <a:pt x="615498" y="169141"/>
                    <a:pt x="615498" y="169141"/>
                    <a:pt x="588737" y="195847"/>
                  </a:cubicBezTo>
                  <a:cubicBezTo>
                    <a:pt x="606578" y="222553"/>
                    <a:pt x="624418" y="249260"/>
                    <a:pt x="624418" y="284868"/>
                  </a:cubicBezTo>
                  <a:cubicBezTo>
                    <a:pt x="624418" y="284868"/>
                    <a:pt x="624418" y="284868"/>
                    <a:pt x="660099" y="284868"/>
                  </a:cubicBezTo>
                  <a:cubicBezTo>
                    <a:pt x="677940" y="284868"/>
                    <a:pt x="686860" y="302672"/>
                    <a:pt x="686860" y="320477"/>
                  </a:cubicBezTo>
                  <a:cubicBezTo>
                    <a:pt x="686860" y="320477"/>
                    <a:pt x="686860" y="320477"/>
                    <a:pt x="686860" y="382792"/>
                  </a:cubicBezTo>
                  <a:cubicBezTo>
                    <a:pt x="686860" y="400596"/>
                    <a:pt x="677940" y="409498"/>
                    <a:pt x="660099" y="409498"/>
                  </a:cubicBezTo>
                  <a:cubicBezTo>
                    <a:pt x="660099" y="409498"/>
                    <a:pt x="660099" y="409498"/>
                    <a:pt x="624418" y="409498"/>
                  </a:cubicBezTo>
                  <a:cubicBezTo>
                    <a:pt x="624418" y="436204"/>
                    <a:pt x="606578" y="471813"/>
                    <a:pt x="588737" y="498519"/>
                  </a:cubicBezTo>
                  <a:cubicBezTo>
                    <a:pt x="588737" y="498519"/>
                    <a:pt x="588737" y="498519"/>
                    <a:pt x="615498" y="525226"/>
                  </a:cubicBezTo>
                  <a:cubicBezTo>
                    <a:pt x="624418" y="534128"/>
                    <a:pt x="624418" y="560834"/>
                    <a:pt x="615498" y="569736"/>
                  </a:cubicBezTo>
                  <a:cubicBezTo>
                    <a:pt x="615498" y="569736"/>
                    <a:pt x="615498" y="569736"/>
                    <a:pt x="570897" y="614247"/>
                  </a:cubicBezTo>
                  <a:cubicBezTo>
                    <a:pt x="561977" y="623149"/>
                    <a:pt x="535216" y="623149"/>
                    <a:pt x="526296" y="614247"/>
                  </a:cubicBezTo>
                  <a:cubicBezTo>
                    <a:pt x="526296" y="614247"/>
                    <a:pt x="526296" y="614247"/>
                    <a:pt x="499535" y="587541"/>
                  </a:cubicBezTo>
                  <a:cubicBezTo>
                    <a:pt x="472774" y="605345"/>
                    <a:pt x="437093" y="614247"/>
                    <a:pt x="410332" y="623149"/>
                  </a:cubicBezTo>
                  <a:cubicBezTo>
                    <a:pt x="410332" y="623149"/>
                    <a:pt x="410332" y="623149"/>
                    <a:pt x="410332" y="658758"/>
                  </a:cubicBezTo>
                  <a:cubicBezTo>
                    <a:pt x="410332" y="676562"/>
                    <a:pt x="401412" y="694366"/>
                    <a:pt x="383571" y="694366"/>
                  </a:cubicBezTo>
                  <a:cubicBezTo>
                    <a:pt x="383571" y="694366"/>
                    <a:pt x="383571" y="694366"/>
                    <a:pt x="321130" y="694366"/>
                  </a:cubicBezTo>
                  <a:cubicBezTo>
                    <a:pt x="303289" y="694366"/>
                    <a:pt x="276528" y="676562"/>
                    <a:pt x="276528" y="658758"/>
                  </a:cubicBezTo>
                  <a:cubicBezTo>
                    <a:pt x="276528" y="658758"/>
                    <a:pt x="276528" y="658758"/>
                    <a:pt x="276528" y="623149"/>
                  </a:cubicBezTo>
                  <a:cubicBezTo>
                    <a:pt x="249768" y="614247"/>
                    <a:pt x="223007" y="605345"/>
                    <a:pt x="196246" y="587541"/>
                  </a:cubicBezTo>
                  <a:cubicBezTo>
                    <a:pt x="196246" y="587541"/>
                    <a:pt x="196246" y="587541"/>
                    <a:pt x="178405" y="614247"/>
                  </a:cubicBezTo>
                  <a:cubicBezTo>
                    <a:pt x="160565" y="623149"/>
                    <a:pt x="142724" y="623149"/>
                    <a:pt x="124884" y="614247"/>
                  </a:cubicBezTo>
                  <a:cubicBezTo>
                    <a:pt x="124884" y="614247"/>
                    <a:pt x="124884" y="614247"/>
                    <a:pt x="89203" y="569736"/>
                  </a:cubicBezTo>
                  <a:cubicBezTo>
                    <a:pt x="71362" y="560834"/>
                    <a:pt x="71362" y="534128"/>
                    <a:pt x="89203" y="525226"/>
                  </a:cubicBezTo>
                  <a:cubicBezTo>
                    <a:pt x="89203" y="525226"/>
                    <a:pt x="89203" y="525226"/>
                    <a:pt x="107043" y="498519"/>
                  </a:cubicBezTo>
                  <a:cubicBezTo>
                    <a:pt x="89203" y="471813"/>
                    <a:pt x="80283" y="436204"/>
                    <a:pt x="71362" y="409498"/>
                  </a:cubicBezTo>
                  <a:cubicBezTo>
                    <a:pt x="71362" y="409498"/>
                    <a:pt x="71362" y="409498"/>
                    <a:pt x="35681" y="409498"/>
                  </a:cubicBezTo>
                  <a:cubicBezTo>
                    <a:pt x="17841" y="409498"/>
                    <a:pt x="0" y="400596"/>
                    <a:pt x="0" y="382792"/>
                  </a:cubicBezTo>
                  <a:cubicBezTo>
                    <a:pt x="0" y="382792"/>
                    <a:pt x="0" y="382792"/>
                    <a:pt x="0" y="320477"/>
                  </a:cubicBezTo>
                  <a:cubicBezTo>
                    <a:pt x="0" y="302672"/>
                    <a:pt x="17841" y="284868"/>
                    <a:pt x="35681" y="284868"/>
                  </a:cubicBezTo>
                  <a:cubicBezTo>
                    <a:pt x="35681" y="284868"/>
                    <a:pt x="35681" y="284868"/>
                    <a:pt x="71362" y="284868"/>
                  </a:cubicBezTo>
                  <a:cubicBezTo>
                    <a:pt x="80283" y="249260"/>
                    <a:pt x="89203" y="222553"/>
                    <a:pt x="107043" y="195847"/>
                  </a:cubicBezTo>
                  <a:cubicBezTo>
                    <a:pt x="107043" y="195847"/>
                    <a:pt x="107043" y="195847"/>
                    <a:pt x="89203" y="169141"/>
                  </a:cubicBezTo>
                  <a:cubicBezTo>
                    <a:pt x="71362" y="160238"/>
                    <a:pt x="71362" y="142434"/>
                    <a:pt x="89203" y="124630"/>
                  </a:cubicBezTo>
                  <a:cubicBezTo>
                    <a:pt x="89203" y="124630"/>
                    <a:pt x="89203" y="124630"/>
                    <a:pt x="124884" y="80119"/>
                  </a:cubicBezTo>
                  <a:cubicBezTo>
                    <a:pt x="142724" y="71217"/>
                    <a:pt x="160565" y="71217"/>
                    <a:pt x="169485" y="80119"/>
                  </a:cubicBezTo>
                  <a:cubicBezTo>
                    <a:pt x="169485" y="80119"/>
                    <a:pt x="169485" y="80119"/>
                    <a:pt x="196246" y="106826"/>
                  </a:cubicBezTo>
                  <a:cubicBezTo>
                    <a:pt x="223007" y="89021"/>
                    <a:pt x="249768" y="80119"/>
                    <a:pt x="276528" y="71217"/>
                  </a:cubicBezTo>
                  <a:cubicBezTo>
                    <a:pt x="276528" y="71217"/>
                    <a:pt x="276528" y="71217"/>
                    <a:pt x="276528" y="35609"/>
                  </a:cubicBezTo>
                  <a:cubicBezTo>
                    <a:pt x="276528" y="17804"/>
                    <a:pt x="303289" y="0"/>
                    <a:pt x="321130" y="0"/>
                  </a:cubicBezTo>
                  <a:close/>
                </a:path>
              </a:pathLst>
            </a:custGeom>
            <a:solidFill>
              <a:schemeClr val="accent3"/>
            </a:solidFill>
            <a:ln>
              <a:noFill/>
            </a:ln>
          </p:spPr>
          <p:txBody>
            <a:bodyPr anchor="ctr"/>
            <a:lstStyle/>
            <a:p>
              <a:pPr algn="ctr"/>
              <a:endParaRPr lang="zh-CN" altLang="zh-CN" dirty="0">
                <a:solidFill>
                  <a:srgbClr val="FFFFFF"/>
                </a:solidFill>
                <a:latin typeface="+mj-lt"/>
                <a:sym typeface="宋体" panose="02010600030101010101" pitchFamily="2" charset="-122"/>
              </a:endParaRPr>
            </a:p>
          </p:txBody>
        </p:sp>
        <p:sp>
          <p:nvSpPr>
            <p:cNvPr id="20" name="矩形 106"/>
            <p:cNvSpPr>
              <a:spLocks noChangeArrowheads="1"/>
            </p:cNvSpPr>
            <p:nvPr/>
          </p:nvSpPr>
          <p:spPr bwMode="auto">
            <a:xfrm>
              <a:off x="5815493" y="3139692"/>
              <a:ext cx="941243"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4000" dirty="0">
                  <a:solidFill>
                    <a:schemeClr val="bg1"/>
                  </a:solidFill>
                  <a:latin typeface="+mj-lt"/>
                  <a:sym typeface="Agency FB" panose="020B0503020202020204" pitchFamily="34" charset="0"/>
                </a:rPr>
                <a:t>03</a:t>
              </a:r>
              <a:endParaRPr lang="zh-CN" altLang="en-US" sz="4000" dirty="0">
                <a:solidFill>
                  <a:schemeClr val="bg1"/>
                </a:solidFill>
                <a:latin typeface="+mj-lt"/>
                <a:sym typeface="Agency FB" panose="020B0503020202020204" pitchFamily="34" charset="0"/>
              </a:endParaRPr>
            </a:p>
          </p:txBody>
        </p:sp>
        <p:sp>
          <p:nvSpPr>
            <p:cNvPr id="21" name="矩形 110"/>
            <p:cNvSpPr>
              <a:spLocks noChangeArrowheads="1"/>
            </p:cNvSpPr>
            <p:nvPr/>
          </p:nvSpPr>
          <p:spPr bwMode="auto">
            <a:xfrm>
              <a:off x="6717398" y="3783258"/>
              <a:ext cx="132279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400" dirty="0">
                  <a:solidFill>
                    <a:schemeClr val="accent3"/>
                  </a:solidFill>
                  <a:latin typeface="+mj-lt"/>
                  <a:sym typeface="BrowalliaUPC" panose="020B0604020202020204" pitchFamily="34" charset="-34"/>
                </a:rPr>
                <a:t>TITLE GOSE HERE</a:t>
              </a:r>
              <a:endParaRPr lang="zh-CN" altLang="en-US" sz="1400" dirty="0">
                <a:solidFill>
                  <a:schemeClr val="accent3"/>
                </a:solidFill>
                <a:latin typeface="+mj-lt"/>
                <a:sym typeface="宋体" panose="02010600030101010101" pitchFamily="2" charset="-122"/>
              </a:endParaRPr>
            </a:p>
          </p:txBody>
        </p:sp>
      </p:grpSp>
      <p:grpSp>
        <p:nvGrpSpPr>
          <p:cNvPr id="22" name="组合 21"/>
          <p:cNvGrpSpPr/>
          <p:nvPr/>
        </p:nvGrpSpPr>
        <p:grpSpPr>
          <a:xfrm>
            <a:off x="8127863" y="1908175"/>
            <a:ext cx="2752862" cy="2439988"/>
            <a:chOff x="8165963" y="2212975"/>
            <a:chExt cx="2752862" cy="2439988"/>
          </a:xfrm>
        </p:grpSpPr>
        <p:sp>
          <p:nvSpPr>
            <p:cNvPr id="23" name="任意多边形 115"/>
            <p:cNvSpPr>
              <a:spLocks noChangeArrowheads="1"/>
            </p:cNvSpPr>
            <p:nvPr/>
          </p:nvSpPr>
          <p:spPr bwMode="auto">
            <a:xfrm>
              <a:off x="8562547" y="2212975"/>
              <a:ext cx="2356278" cy="2439988"/>
            </a:xfrm>
            <a:custGeom>
              <a:avLst/>
              <a:gdLst>
                <a:gd name="T0" fmla="*/ 1258290 w 2601983"/>
                <a:gd name="T1" fmla="*/ 0 h 2694894"/>
                <a:gd name="T2" fmla="*/ 2601983 w 2601983"/>
                <a:gd name="T3" fmla="*/ 1347447 h 2694894"/>
                <a:gd name="T4" fmla="*/ 1258290 w 2601983"/>
                <a:gd name="T5" fmla="*/ 2694894 h 2694894"/>
                <a:gd name="T6" fmla="*/ 76774 w 2601983"/>
                <a:gd name="T7" fmla="*/ 1989720 h 2694894"/>
                <a:gd name="T8" fmla="*/ 40495 w 2601983"/>
                <a:gd name="T9" fmla="*/ 1914200 h 2694894"/>
                <a:gd name="T10" fmla="*/ 207517 w 2601983"/>
                <a:gd name="T11" fmla="*/ 1914200 h 2694894"/>
                <a:gd name="T12" fmla="*/ 208560 w 2601983"/>
                <a:gd name="T13" fmla="*/ 1916369 h 2694894"/>
                <a:gd name="T14" fmla="*/ 1256414 w 2601983"/>
                <a:gd name="T15" fmla="*/ 2541007 h 2694894"/>
                <a:gd name="T16" fmla="*/ 2448098 w 2601983"/>
                <a:gd name="T17" fmla="*/ 1347447 h 2694894"/>
                <a:gd name="T18" fmla="*/ 1256414 w 2601983"/>
                <a:gd name="T19" fmla="*/ 153887 h 2694894"/>
                <a:gd name="T20" fmla="*/ 208560 w 2601983"/>
                <a:gd name="T21" fmla="*/ 778526 h 2694894"/>
                <a:gd name="T22" fmla="*/ 160581 w 2601983"/>
                <a:gd name="T23" fmla="*/ 878280 h 2694894"/>
                <a:gd name="T24" fmla="*/ 0 w 2601983"/>
                <a:gd name="T25" fmla="*/ 878280 h 2694894"/>
                <a:gd name="T26" fmla="*/ 20191 w 2601983"/>
                <a:gd name="T27" fmla="*/ 822960 h 2694894"/>
                <a:gd name="T28" fmla="*/ 1258290 w 2601983"/>
                <a:gd name="T29" fmla="*/ 0 h 269489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601983"/>
                <a:gd name="T46" fmla="*/ 0 h 2694894"/>
                <a:gd name="T47" fmla="*/ 2601983 w 2601983"/>
                <a:gd name="T48" fmla="*/ 2694894 h 269489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601983" h="2694894">
                  <a:moveTo>
                    <a:pt x="1258290" y="0"/>
                  </a:moveTo>
                  <a:cubicBezTo>
                    <a:pt x="2000391" y="0"/>
                    <a:pt x="2601983" y="603273"/>
                    <a:pt x="2601983" y="1347447"/>
                  </a:cubicBezTo>
                  <a:cubicBezTo>
                    <a:pt x="2601983" y="2091621"/>
                    <a:pt x="2000391" y="2694894"/>
                    <a:pt x="1258290" y="2694894"/>
                  </a:cubicBezTo>
                  <a:cubicBezTo>
                    <a:pt x="748096" y="2694894"/>
                    <a:pt x="304314" y="2409753"/>
                    <a:pt x="76774" y="1989720"/>
                  </a:cubicBezTo>
                  <a:lnTo>
                    <a:pt x="40495" y="1914200"/>
                  </a:lnTo>
                  <a:lnTo>
                    <a:pt x="207517" y="1914200"/>
                  </a:lnTo>
                  <a:lnTo>
                    <a:pt x="208560" y="1916369"/>
                  </a:lnTo>
                  <a:cubicBezTo>
                    <a:pt x="410359" y="2288432"/>
                    <a:pt x="803937" y="2541007"/>
                    <a:pt x="1256414" y="2541007"/>
                  </a:cubicBezTo>
                  <a:cubicBezTo>
                    <a:pt x="1914563" y="2541007"/>
                    <a:pt x="2448098" y="2006632"/>
                    <a:pt x="2448098" y="1347447"/>
                  </a:cubicBezTo>
                  <a:cubicBezTo>
                    <a:pt x="2448098" y="688262"/>
                    <a:pt x="1914563" y="153887"/>
                    <a:pt x="1256414" y="153887"/>
                  </a:cubicBezTo>
                  <a:cubicBezTo>
                    <a:pt x="803937" y="153887"/>
                    <a:pt x="410359" y="406463"/>
                    <a:pt x="208560" y="778526"/>
                  </a:cubicBezTo>
                  <a:lnTo>
                    <a:pt x="160581" y="878280"/>
                  </a:lnTo>
                  <a:lnTo>
                    <a:pt x="0" y="878280"/>
                  </a:lnTo>
                  <a:lnTo>
                    <a:pt x="20191" y="822960"/>
                  </a:lnTo>
                  <a:cubicBezTo>
                    <a:pt x="224175" y="339341"/>
                    <a:pt x="701714" y="0"/>
                    <a:pt x="1258290" y="0"/>
                  </a:cubicBezTo>
                  <a:close/>
                </a:path>
              </a:pathLst>
            </a:custGeom>
            <a:solidFill>
              <a:schemeClr val="accent4"/>
            </a:solidFill>
            <a:ln>
              <a:noFill/>
            </a:ln>
          </p:spPr>
          <p:txBody>
            <a:bodyPr anchor="ctr"/>
            <a:lstStyle/>
            <a:p>
              <a:pPr algn="ctr"/>
              <a:endParaRPr lang="zh-CN" altLang="zh-CN">
                <a:solidFill>
                  <a:srgbClr val="FFFFFF"/>
                </a:solidFill>
                <a:latin typeface="+mj-lt"/>
                <a:sym typeface="宋体" panose="02010600030101010101" pitchFamily="2" charset="-122"/>
              </a:endParaRPr>
            </a:p>
          </p:txBody>
        </p:sp>
        <p:sp>
          <p:nvSpPr>
            <p:cNvPr id="24" name="Rectangle 22"/>
            <p:cNvSpPr>
              <a:spLocks noChangeArrowheads="1"/>
            </p:cNvSpPr>
            <p:nvPr/>
          </p:nvSpPr>
          <p:spPr bwMode="auto">
            <a:xfrm>
              <a:off x="8301665" y="3103333"/>
              <a:ext cx="676382" cy="713645"/>
            </a:xfrm>
            <a:prstGeom prst="rect">
              <a:avLst/>
            </a:prstGeom>
            <a:solidFill>
              <a:srgbClr val="404040"/>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mj-lt"/>
                <a:sym typeface="宋体" panose="02010600030101010101" pitchFamily="2" charset="-122"/>
              </a:endParaRPr>
            </a:p>
          </p:txBody>
        </p:sp>
        <p:grpSp>
          <p:nvGrpSpPr>
            <p:cNvPr id="25" name="组合 1"/>
            <p:cNvGrpSpPr/>
            <p:nvPr/>
          </p:nvGrpSpPr>
          <p:grpSpPr bwMode="auto">
            <a:xfrm>
              <a:off x="9450497" y="3103333"/>
              <a:ext cx="499638" cy="407797"/>
              <a:chOff x="0" y="0"/>
              <a:chExt cx="551739" cy="450400"/>
            </a:xfrm>
            <a:solidFill>
              <a:srgbClr val="0AD40C"/>
            </a:solidFill>
          </p:grpSpPr>
          <p:sp>
            <p:nvSpPr>
              <p:cNvPr id="28" name="Rectangle 31"/>
              <p:cNvSpPr>
                <a:spLocks noChangeArrowheads="1"/>
              </p:cNvSpPr>
              <p:nvPr/>
            </p:nvSpPr>
            <p:spPr bwMode="auto">
              <a:xfrm>
                <a:off x="0" y="206433"/>
                <a:ext cx="142626" cy="243967"/>
              </a:xfrm>
              <a:prstGeom prst="rect">
                <a:avLst/>
              </a:prstGeom>
              <a:solidFill>
                <a:schemeClr val="accent4"/>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mj-lt"/>
                  <a:sym typeface="宋体" panose="02010600030101010101" pitchFamily="2" charset="-122"/>
                </a:endParaRPr>
              </a:p>
            </p:txBody>
          </p:sp>
          <p:sp>
            <p:nvSpPr>
              <p:cNvPr id="29" name="Rectangle 32"/>
              <p:cNvSpPr>
                <a:spLocks noChangeArrowheads="1"/>
              </p:cNvSpPr>
              <p:nvPr/>
            </p:nvSpPr>
            <p:spPr bwMode="auto">
              <a:xfrm>
                <a:off x="213940" y="101340"/>
                <a:ext cx="135120" cy="349060"/>
              </a:xfrm>
              <a:prstGeom prst="rect">
                <a:avLst/>
              </a:prstGeom>
              <a:solidFill>
                <a:schemeClr val="accent4"/>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mj-lt"/>
                  <a:sym typeface="宋体" panose="02010600030101010101" pitchFamily="2" charset="-122"/>
                </a:endParaRPr>
              </a:p>
            </p:txBody>
          </p:sp>
          <p:sp>
            <p:nvSpPr>
              <p:cNvPr id="30" name="Rectangle 33"/>
              <p:cNvSpPr>
                <a:spLocks noChangeArrowheads="1"/>
              </p:cNvSpPr>
              <p:nvPr/>
            </p:nvSpPr>
            <p:spPr bwMode="auto">
              <a:xfrm>
                <a:off x="420372" y="0"/>
                <a:ext cx="131367" cy="450400"/>
              </a:xfrm>
              <a:prstGeom prst="rect">
                <a:avLst/>
              </a:prstGeom>
              <a:solidFill>
                <a:schemeClr val="accent4"/>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mj-lt"/>
                  <a:sym typeface="宋体" panose="02010600030101010101" pitchFamily="2" charset="-122"/>
                </a:endParaRPr>
              </a:p>
            </p:txBody>
          </p:sp>
        </p:grpSp>
        <p:sp>
          <p:nvSpPr>
            <p:cNvPr id="26" name="矩形 107"/>
            <p:cNvSpPr>
              <a:spLocks noChangeArrowheads="1"/>
            </p:cNvSpPr>
            <p:nvPr/>
          </p:nvSpPr>
          <p:spPr bwMode="auto">
            <a:xfrm>
              <a:off x="8165963" y="3128820"/>
              <a:ext cx="941243"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4000" dirty="0">
                  <a:solidFill>
                    <a:schemeClr val="bg1"/>
                  </a:solidFill>
                  <a:latin typeface="+mj-lt"/>
                  <a:sym typeface="Agency FB" panose="020B0503020202020204" pitchFamily="34" charset="0"/>
                </a:rPr>
                <a:t>04</a:t>
              </a:r>
              <a:endParaRPr lang="zh-CN" altLang="en-US" sz="4000" dirty="0">
                <a:solidFill>
                  <a:schemeClr val="bg1"/>
                </a:solidFill>
                <a:latin typeface="+mj-lt"/>
                <a:sym typeface="Agency FB" panose="020B0503020202020204" pitchFamily="34" charset="0"/>
              </a:endParaRPr>
            </a:p>
          </p:txBody>
        </p:sp>
        <p:sp>
          <p:nvSpPr>
            <p:cNvPr id="27" name="矩形 111"/>
            <p:cNvSpPr>
              <a:spLocks noChangeArrowheads="1"/>
            </p:cNvSpPr>
            <p:nvPr/>
          </p:nvSpPr>
          <p:spPr bwMode="auto">
            <a:xfrm>
              <a:off x="9101047" y="3779463"/>
              <a:ext cx="132279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400" dirty="0">
                  <a:solidFill>
                    <a:schemeClr val="accent4"/>
                  </a:solidFill>
                  <a:latin typeface="+mj-lt"/>
                  <a:sym typeface="BrowalliaUPC" panose="020B0604020202020204" pitchFamily="34" charset="-34"/>
                </a:rPr>
                <a:t>TITLE GOSE HERE</a:t>
              </a:r>
              <a:endParaRPr lang="zh-CN" altLang="en-US" sz="1400" dirty="0">
                <a:solidFill>
                  <a:schemeClr val="accent4"/>
                </a:solidFill>
                <a:latin typeface="+mj-lt"/>
                <a:sym typeface="宋体" panose="02010600030101010101" pitchFamily="2" charset="-122"/>
              </a:endParaRPr>
            </a:p>
          </p:txBody>
        </p:sp>
      </p:grpSp>
      <p:sp>
        <p:nvSpPr>
          <p:cNvPr id="31" name="矩形 30"/>
          <p:cNvSpPr/>
          <p:nvPr/>
        </p:nvSpPr>
        <p:spPr>
          <a:xfrm>
            <a:off x="1645519" y="4633154"/>
            <a:ext cx="1826141" cy="338554"/>
          </a:xfrm>
          <a:prstGeom prst="rect">
            <a:avLst/>
          </a:prstGeom>
          <a:noFill/>
        </p:spPr>
        <p:txBody>
          <a:bodyPr wrap="none">
            <a:spAutoFit/>
          </a:bodyPr>
          <a:lstStyle/>
          <a:p>
            <a:pPr algn="ctr" defTabSz="609600"/>
            <a:r>
              <a:rPr lang="zh-CN" altLang="en-US" sz="1600" b="1" dirty="0">
                <a:solidFill>
                  <a:schemeClr val="accent1"/>
                </a:solidFill>
                <a:latin typeface="+mn-ea"/>
                <a:cs typeface="+mn-ea"/>
                <a:sym typeface="Calibri" panose="020F0502020204030204" pitchFamily="34" charset="0"/>
              </a:rPr>
              <a:t>点击此处添加标题</a:t>
            </a:r>
            <a:endParaRPr lang="zh-CN" altLang="en-US" sz="1600" b="1" dirty="0">
              <a:solidFill>
                <a:schemeClr val="accent1"/>
              </a:solidFill>
              <a:latin typeface="+mn-ea"/>
              <a:cs typeface="+mn-ea"/>
              <a:sym typeface="Calibri" panose="020F0502020204030204" pitchFamily="34" charset="0"/>
            </a:endParaRPr>
          </a:p>
        </p:txBody>
      </p:sp>
      <p:sp>
        <p:nvSpPr>
          <p:cNvPr id="32" name="矩形 31"/>
          <p:cNvSpPr/>
          <p:nvPr/>
        </p:nvSpPr>
        <p:spPr>
          <a:xfrm>
            <a:off x="1563700" y="4940113"/>
            <a:ext cx="1989778" cy="1052596"/>
          </a:xfrm>
          <a:prstGeom prst="rect">
            <a:avLst/>
          </a:prstGeom>
        </p:spPr>
        <p:txBody>
          <a:bodyPr wrap="square">
            <a:spAutoFit/>
          </a:bodyPr>
          <a:lstStyle/>
          <a:p>
            <a:pPr algn="ctr" defTabSz="609600">
              <a:lnSpc>
                <a:spcPct val="130000"/>
              </a:lnSpc>
            </a:pPr>
            <a:r>
              <a:rPr lang="zh-CN" altLang="en-US" sz="1200" dirty="0">
                <a:solidFill>
                  <a:schemeClr val="tx1">
                    <a:lumMod val="75000"/>
                    <a:lumOff val="25000"/>
                  </a:schemeClr>
                </a:solidFill>
                <a:latin typeface="+mn-ea"/>
                <a:cs typeface="+mn-ea"/>
                <a:sym typeface="Calibri" panose="020F0502020204030204" pitchFamily="34" charset="0"/>
              </a:rPr>
              <a:t>添加标题此处添加标题此处添加标题此处添加标题添加标题此处添加标题此处添加标题</a:t>
            </a:r>
            <a:endParaRPr lang="zh-CN" altLang="en-US" sz="1200" dirty="0">
              <a:solidFill>
                <a:schemeClr val="tx1">
                  <a:lumMod val="75000"/>
                  <a:lumOff val="25000"/>
                </a:schemeClr>
              </a:solidFill>
              <a:latin typeface="+mn-ea"/>
              <a:cs typeface="+mn-ea"/>
              <a:sym typeface="Calibri" panose="020F0502020204030204" pitchFamily="34" charset="0"/>
            </a:endParaRPr>
          </a:p>
        </p:txBody>
      </p:sp>
      <p:sp>
        <p:nvSpPr>
          <p:cNvPr id="33" name="矩形 32"/>
          <p:cNvSpPr/>
          <p:nvPr/>
        </p:nvSpPr>
        <p:spPr>
          <a:xfrm>
            <a:off x="4034075" y="4633154"/>
            <a:ext cx="1826141" cy="338554"/>
          </a:xfrm>
          <a:prstGeom prst="rect">
            <a:avLst/>
          </a:prstGeom>
          <a:noFill/>
        </p:spPr>
        <p:txBody>
          <a:bodyPr wrap="none">
            <a:spAutoFit/>
          </a:bodyPr>
          <a:lstStyle/>
          <a:p>
            <a:pPr algn="ctr" defTabSz="609600"/>
            <a:r>
              <a:rPr lang="zh-CN" altLang="en-US" sz="1600" b="1" dirty="0">
                <a:solidFill>
                  <a:schemeClr val="accent2"/>
                </a:solidFill>
                <a:latin typeface="+mn-ea"/>
                <a:cs typeface="+mn-ea"/>
                <a:sym typeface="Calibri" panose="020F0502020204030204" pitchFamily="34" charset="0"/>
              </a:rPr>
              <a:t>点击此处添加标题</a:t>
            </a:r>
            <a:endParaRPr lang="zh-CN" altLang="en-US" sz="1600" b="1" dirty="0">
              <a:solidFill>
                <a:schemeClr val="accent2"/>
              </a:solidFill>
              <a:latin typeface="+mn-ea"/>
              <a:cs typeface="+mn-ea"/>
              <a:sym typeface="Calibri" panose="020F0502020204030204" pitchFamily="34" charset="0"/>
            </a:endParaRPr>
          </a:p>
        </p:txBody>
      </p:sp>
      <p:sp>
        <p:nvSpPr>
          <p:cNvPr id="34" name="矩形 33"/>
          <p:cNvSpPr/>
          <p:nvPr/>
        </p:nvSpPr>
        <p:spPr>
          <a:xfrm>
            <a:off x="3952256" y="4940113"/>
            <a:ext cx="1989778" cy="1052596"/>
          </a:xfrm>
          <a:prstGeom prst="rect">
            <a:avLst/>
          </a:prstGeom>
        </p:spPr>
        <p:txBody>
          <a:bodyPr wrap="square">
            <a:spAutoFit/>
          </a:bodyPr>
          <a:lstStyle/>
          <a:p>
            <a:pPr algn="ctr" defTabSz="609600">
              <a:lnSpc>
                <a:spcPct val="130000"/>
              </a:lnSpc>
            </a:pPr>
            <a:r>
              <a:rPr lang="zh-CN" altLang="en-US" sz="1200" dirty="0">
                <a:solidFill>
                  <a:schemeClr val="tx1">
                    <a:lumMod val="75000"/>
                    <a:lumOff val="25000"/>
                  </a:schemeClr>
                </a:solidFill>
                <a:latin typeface="+mn-ea"/>
                <a:cs typeface="+mn-ea"/>
                <a:sym typeface="Calibri" panose="020F0502020204030204" pitchFamily="34" charset="0"/>
              </a:rPr>
              <a:t>添加标题此处添加标题此处添加标题此处添加标题添加标题此处添加标题此处添加标题</a:t>
            </a:r>
            <a:endParaRPr lang="zh-CN" altLang="en-US" sz="1200" dirty="0">
              <a:solidFill>
                <a:schemeClr val="tx1">
                  <a:lumMod val="75000"/>
                  <a:lumOff val="25000"/>
                </a:schemeClr>
              </a:solidFill>
              <a:latin typeface="+mn-ea"/>
              <a:cs typeface="+mn-ea"/>
              <a:sym typeface="Calibri" panose="020F0502020204030204" pitchFamily="34" charset="0"/>
            </a:endParaRPr>
          </a:p>
        </p:txBody>
      </p:sp>
      <p:sp>
        <p:nvSpPr>
          <p:cNvPr id="35" name="矩形 34"/>
          <p:cNvSpPr/>
          <p:nvPr/>
        </p:nvSpPr>
        <p:spPr>
          <a:xfrm>
            <a:off x="6417692" y="4633154"/>
            <a:ext cx="1826141" cy="338554"/>
          </a:xfrm>
          <a:prstGeom prst="rect">
            <a:avLst/>
          </a:prstGeom>
          <a:noFill/>
        </p:spPr>
        <p:txBody>
          <a:bodyPr wrap="none">
            <a:spAutoFit/>
          </a:bodyPr>
          <a:lstStyle/>
          <a:p>
            <a:pPr algn="ctr" defTabSz="609600"/>
            <a:r>
              <a:rPr lang="zh-CN" altLang="en-US" sz="1600" b="1" dirty="0">
                <a:solidFill>
                  <a:schemeClr val="accent3"/>
                </a:solidFill>
                <a:latin typeface="+mn-ea"/>
                <a:cs typeface="+mn-ea"/>
                <a:sym typeface="Calibri" panose="020F0502020204030204" pitchFamily="34" charset="0"/>
              </a:rPr>
              <a:t>点击此处添加标题</a:t>
            </a:r>
            <a:endParaRPr lang="zh-CN" altLang="en-US" sz="1600" b="1" dirty="0">
              <a:solidFill>
                <a:schemeClr val="accent3"/>
              </a:solidFill>
              <a:latin typeface="+mn-ea"/>
              <a:cs typeface="+mn-ea"/>
              <a:sym typeface="Calibri" panose="020F0502020204030204" pitchFamily="34" charset="0"/>
            </a:endParaRPr>
          </a:p>
        </p:txBody>
      </p:sp>
      <p:sp>
        <p:nvSpPr>
          <p:cNvPr id="36" name="矩形 35"/>
          <p:cNvSpPr/>
          <p:nvPr/>
        </p:nvSpPr>
        <p:spPr>
          <a:xfrm>
            <a:off x="6335873" y="4940113"/>
            <a:ext cx="1989778" cy="1052596"/>
          </a:xfrm>
          <a:prstGeom prst="rect">
            <a:avLst/>
          </a:prstGeom>
        </p:spPr>
        <p:txBody>
          <a:bodyPr wrap="square">
            <a:spAutoFit/>
          </a:bodyPr>
          <a:lstStyle/>
          <a:p>
            <a:pPr algn="ctr" defTabSz="609600">
              <a:lnSpc>
                <a:spcPct val="130000"/>
              </a:lnSpc>
            </a:pPr>
            <a:r>
              <a:rPr lang="zh-CN" altLang="en-US" sz="1200" dirty="0">
                <a:solidFill>
                  <a:schemeClr val="tx1">
                    <a:lumMod val="75000"/>
                    <a:lumOff val="25000"/>
                  </a:schemeClr>
                </a:solidFill>
                <a:latin typeface="+mn-ea"/>
                <a:cs typeface="+mn-ea"/>
                <a:sym typeface="Calibri" panose="020F0502020204030204" pitchFamily="34" charset="0"/>
              </a:rPr>
              <a:t>添加标题此处添加标题此处添加标题此处添加标题添加标题此处添加标题此处添加标题</a:t>
            </a:r>
            <a:endParaRPr lang="zh-CN" altLang="en-US" sz="1200" dirty="0">
              <a:solidFill>
                <a:schemeClr val="tx1">
                  <a:lumMod val="75000"/>
                  <a:lumOff val="25000"/>
                </a:schemeClr>
              </a:solidFill>
              <a:latin typeface="+mn-ea"/>
              <a:cs typeface="+mn-ea"/>
              <a:sym typeface="Calibri" panose="020F0502020204030204" pitchFamily="34" charset="0"/>
            </a:endParaRPr>
          </a:p>
        </p:txBody>
      </p:sp>
      <p:sp>
        <p:nvSpPr>
          <p:cNvPr id="37" name="矩形 36"/>
          <p:cNvSpPr/>
          <p:nvPr/>
        </p:nvSpPr>
        <p:spPr>
          <a:xfrm>
            <a:off x="8801309" y="4633154"/>
            <a:ext cx="1826141" cy="338554"/>
          </a:xfrm>
          <a:prstGeom prst="rect">
            <a:avLst/>
          </a:prstGeom>
          <a:noFill/>
        </p:spPr>
        <p:txBody>
          <a:bodyPr wrap="none">
            <a:spAutoFit/>
          </a:bodyPr>
          <a:lstStyle/>
          <a:p>
            <a:pPr algn="ctr" defTabSz="609600"/>
            <a:r>
              <a:rPr lang="zh-CN" altLang="en-US" sz="1600" b="1" dirty="0">
                <a:solidFill>
                  <a:schemeClr val="accent4"/>
                </a:solidFill>
                <a:latin typeface="+mn-ea"/>
                <a:cs typeface="+mn-ea"/>
                <a:sym typeface="Calibri" panose="020F0502020204030204" pitchFamily="34" charset="0"/>
              </a:rPr>
              <a:t>点击此处添加标题</a:t>
            </a:r>
            <a:endParaRPr lang="zh-CN" altLang="en-US" sz="1600" b="1" dirty="0">
              <a:solidFill>
                <a:schemeClr val="accent4"/>
              </a:solidFill>
              <a:latin typeface="+mn-ea"/>
              <a:cs typeface="+mn-ea"/>
              <a:sym typeface="Calibri" panose="020F0502020204030204" pitchFamily="34" charset="0"/>
            </a:endParaRPr>
          </a:p>
        </p:txBody>
      </p:sp>
      <p:sp>
        <p:nvSpPr>
          <p:cNvPr id="38" name="矩形 37"/>
          <p:cNvSpPr/>
          <p:nvPr/>
        </p:nvSpPr>
        <p:spPr>
          <a:xfrm>
            <a:off x="8719490" y="4940113"/>
            <a:ext cx="1989778" cy="1052596"/>
          </a:xfrm>
          <a:prstGeom prst="rect">
            <a:avLst/>
          </a:prstGeom>
        </p:spPr>
        <p:txBody>
          <a:bodyPr wrap="square">
            <a:spAutoFit/>
          </a:bodyPr>
          <a:lstStyle/>
          <a:p>
            <a:pPr algn="ctr" defTabSz="609600">
              <a:lnSpc>
                <a:spcPct val="130000"/>
              </a:lnSpc>
            </a:pPr>
            <a:r>
              <a:rPr lang="zh-CN" altLang="en-US" sz="1200" dirty="0">
                <a:solidFill>
                  <a:schemeClr val="tx1">
                    <a:lumMod val="75000"/>
                    <a:lumOff val="25000"/>
                  </a:schemeClr>
                </a:solidFill>
                <a:latin typeface="+mn-ea"/>
                <a:cs typeface="+mn-ea"/>
                <a:sym typeface="Calibri" panose="020F0502020204030204" pitchFamily="34" charset="0"/>
              </a:rPr>
              <a:t>添加标题此处添加标题此处添加标题此处添加标题添加标题此处添加标题此处添加标题</a:t>
            </a:r>
            <a:endParaRPr lang="zh-CN" altLang="en-US" sz="1200" dirty="0">
              <a:solidFill>
                <a:schemeClr val="tx1">
                  <a:lumMod val="75000"/>
                  <a:lumOff val="25000"/>
                </a:schemeClr>
              </a:solidFill>
              <a:latin typeface="+mn-ea"/>
              <a:cs typeface="+mn-ea"/>
              <a:sym typeface="Calibri" panose="020F050202020403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ppt_x</p:attrName>
                                        </p:attrNameLst>
                                      </p:cBhvr>
                                      <p:tavLst>
                                        <p:tav tm="0">
                                          <p:val>
                                            <p:strVal val="#ppt_x+#ppt_w*1.125000"/>
                                          </p:val>
                                        </p:tav>
                                        <p:tav tm="100000">
                                          <p:val>
                                            <p:strVal val="#ppt_x"/>
                                          </p:val>
                                        </p:tav>
                                      </p:tavLst>
                                    </p:anim>
                                    <p:animEffect transition="in" filter="wipe(left)">
                                      <p:cBhvr>
                                        <p:cTn id="8" dur="500"/>
                                        <p:tgtEl>
                                          <p:spTgt spid="2"/>
                                        </p:tgtEl>
                                      </p:cBhvr>
                                    </p:animEffect>
                                  </p:childTnLst>
                                </p:cTn>
                              </p:par>
                              <p:par>
                                <p:cTn id="9" presetID="12" presetClass="entr" presetSubtype="2" fill="hold" nodeType="withEffect">
                                  <p:stCondLst>
                                    <p:cond delay="25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p:tgtEl>
                                          <p:spTgt spid="9"/>
                                        </p:tgtEl>
                                        <p:attrNameLst>
                                          <p:attrName>ppt_x</p:attrName>
                                        </p:attrNameLst>
                                      </p:cBhvr>
                                      <p:tavLst>
                                        <p:tav tm="0">
                                          <p:val>
                                            <p:strVal val="#ppt_x+#ppt_w*1.125000"/>
                                          </p:val>
                                        </p:tav>
                                        <p:tav tm="100000">
                                          <p:val>
                                            <p:strVal val="#ppt_x"/>
                                          </p:val>
                                        </p:tav>
                                      </p:tavLst>
                                    </p:anim>
                                    <p:animEffect transition="in" filter="wipe(left)">
                                      <p:cBhvr>
                                        <p:cTn id="12" dur="500"/>
                                        <p:tgtEl>
                                          <p:spTgt spid="9"/>
                                        </p:tgtEl>
                                      </p:cBhvr>
                                    </p:animEffect>
                                  </p:childTnLst>
                                </p:cTn>
                              </p:par>
                              <p:par>
                                <p:cTn id="13" presetID="12" presetClass="entr" presetSubtype="2" fill="hold" nodeType="withEffect">
                                  <p:stCondLst>
                                    <p:cond delay="50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500"/>
                                        <p:tgtEl>
                                          <p:spTgt spid="16"/>
                                        </p:tgtEl>
                                        <p:attrNameLst>
                                          <p:attrName>ppt_x</p:attrName>
                                        </p:attrNameLst>
                                      </p:cBhvr>
                                      <p:tavLst>
                                        <p:tav tm="0">
                                          <p:val>
                                            <p:strVal val="#ppt_x+#ppt_w*1.125000"/>
                                          </p:val>
                                        </p:tav>
                                        <p:tav tm="100000">
                                          <p:val>
                                            <p:strVal val="#ppt_x"/>
                                          </p:val>
                                        </p:tav>
                                      </p:tavLst>
                                    </p:anim>
                                    <p:animEffect transition="in" filter="wipe(left)">
                                      <p:cBhvr>
                                        <p:cTn id="16" dur="500"/>
                                        <p:tgtEl>
                                          <p:spTgt spid="16"/>
                                        </p:tgtEl>
                                      </p:cBhvr>
                                    </p:animEffect>
                                  </p:childTnLst>
                                </p:cTn>
                              </p:par>
                              <p:par>
                                <p:cTn id="17" presetID="12" presetClass="entr" presetSubtype="2" fill="hold" nodeType="withEffect">
                                  <p:stCondLst>
                                    <p:cond delay="750"/>
                                  </p:stCondLst>
                                  <p:childTnLst>
                                    <p:set>
                                      <p:cBhvr>
                                        <p:cTn id="18" dur="1" fill="hold">
                                          <p:stCondLst>
                                            <p:cond delay="0"/>
                                          </p:stCondLst>
                                        </p:cTn>
                                        <p:tgtEl>
                                          <p:spTgt spid="22"/>
                                        </p:tgtEl>
                                        <p:attrNameLst>
                                          <p:attrName>style.visibility</p:attrName>
                                        </p:attrNameLst>
                                      </p:cBhvr>
                                      <p:to>
                                        <p:strVal val="visible"/>
                                      </p:to>
                                    </p:set>
                                    <p:anim calcmode="lin" valueType="num">
                                      <p:cBhvr additive="base">
                                        <p:cTn id="19" dur="500"/>
                                        <p:tgtEl>
                                          <p:spTgt spid="22"/>
                                        </p:tgtEl>
                                        <p:attrNameLst>
                                          <p:attrName>ppt_x</p:attrName>
                                        </p:attrNameLst>
                                      </p:cBhvr>
                                      <p:tavLst>
                                        <p:tav tm="0">
                                          <p:val>
                                            <p:strVal val="#ppt_x+#ppt_w*1.125000"/>
                                          </p:val>
                                        </p:tav>
                                        <p:tav tm="100000">
                                          <p:val>
                                            <p:strVal val="#ppt_x"/>
                                          </p:val>
                                        </p:tav>
                                      </p:tavLst>
                                    </p:anim>
                                    <p:animEffect transition="in" filter="wipe(left)">
                                      <p:cBhvr>
                                        <p:cTn id="20" dur="500"/>
                                        <p:tgtEl>
                                          <p:spTgt spid="22"/>
                                        </p:tgtEl>
                                      </p:cBhvr>
                                    </p:animEffect>
                                  </p:childTnLst>
                                </p:cTn>
                              </p:par>
                            </p:childTnLst>
                          </p:cTn>
                        </p:par>
                        <p:par>
                          <p:cTn id="21" fill="hold">
                            <p:stCondLst>
                              <p:cond delay="500"/>
                            </p:stCondLst>
                            <p:childTnLst>
                              <p:par>
                                <p:cTn id="22" presetID="53" presetClass="entr" presetSubtype="16" fill="hold" grpId="0" nodeType="afterEffect">
                                  <p:stCondLst>
                                    <p:cond delay="0"/>
                                  </p:stCondLst>
                                  <p:iterate type="lt">
                                    <p:tmPct val="10000"/>
                                  </p:iterate>
                                  <p:childTnLst>
                                    <p:set>
                                      <p:cBhvr>
                                        <p:cTn id="23" dur="1" fill="hold">
                                          <p:stCondLst>
                                            <p:cond delay="0"/>
                                          </p:stCondLst>
                                        </p:cTn>
                                        <p:tgtEl>
                                          <p:spTgt spid="31"/>
                                        </p:tgtEl>
                                        <p:attrNameLst>
                                          <p:attrName>style.visibility</p:attrName>
                                        </p:attrNameLst>
                                      </p:cBhvr>
                                      <p:to>
                                        <p:strVal val="visible"/>
                                      </p:to>
                                    </p:set>
                                    <p:anim calcmode="lin" valueType="num">
                                      <p:cBhvr>
                                        <p:cTn id="24" dur="500" fill="hold"/>
                                        <p:tgtEl>
                                          <p:spTgt spid="31"/>
                                        </p:tgtEl>
                                        <p:attrNameLst>
                                          <p:attrName>ppt_w</p:attrName>
                                        </p:attrNameLst>
                                      </p:cBhvr>
                                      <p:tavLst>
                                        <p:tav tm="0">
                                          <p:val>
                                            <p:fltVal val="0"/>
                                          </p:val>
                                        </p:tav>
                                        <p:tav tm="100000">
                                          <p:val>
                                            <p:strVal val="#ppt_w"/>
                                          </p:val>
                                        </p:tav>
                                      </p:tavLst>
                                    </p:anim>
                                    <p:anim calcmode="lin" valueType="num">
                                      <p:cBhvr>
                                        <p:cTn id="25" dur="500" fill="hold"/>
                                        <p:tgtEl>
                                          <p:spTgt spid="31"/>
                                        </p:tgtEl>
                                        <p:attrNameLst>
                                          <p:attrName>ppt_h</p:attrName>
                                        </p:attrNameLst>
                                      </p:cBhvr>
                                      <p:tavLst>
                                        <p:tav tm="0">
                                          <p:val>
                                            <p:fltVal val="0"/>
                                          </p:val>
                                        </p:tav>
                                        <p:tav tm="100000">
                                          <p:val>
                                            <p:strVal val="#ppt_h"/>
                                          </p:val>
                                        </p:tav>
                                      </p:tavLst>
                                    </p:anim>
                                    <p:animEffect transition="in" filter="fade">
                                      <p:cBhvr>
                                        <p:cTn id="26" dur="500"/>
                                        <p:tgtEl>
                                          <p:spTgt spid="31"/>
                                        </p:tgtEl>
                                      </p:cBhvr>
                                    </p:animEffect>
                                  </p:childTnLst>
                                </p:cTn>
                              </p:par>
                              <p:par>
                                <p:cTn id="27" presetID="50" presetClass="entr" presetSubtype="0" decel="100000" fill="hold" grpId="0" nodeType="withEffect">
                                  <p:stCondLst>
                                    <p:cond delay="0"/>
                                  </p:stCondLst>
                                  <p:childTnLst>
                                    <p:set>
                                      <p:cBhvr>
                                        <p:cTn id="28" dur="1" fill="hold">
                                          <p:stCondLst>
                                            <p:cond delay="0"/>
                                          </p:stCondLst>
                                        </p:cTn>
                                        <p:tgtEl>
                                          <p:spTgt spid="32"/>
                                        </p:tgtEl>
                                        <p:attrNameLst>
                                          <p:attrName>style.visibility</p:attrName>
                                        </p:attrNameLst>
                                      </p:cBhvr>
                                      <p:to>
                                        <p:strVal val="visible"/>
                                      </p:to>
                                    </p:set>
                                    <p:anim calcmode="lin" valueType="num">
                                      <p:cBhvr>
                                        <p:cTn id="29" dur="500" fill="hold"/>
                                        <p:tgtEl>
                                          <p:spTgt spid="32"/>
                                        </p:tgtEl>
                                        <p:attrNameLst>
                                          <p:attrName>ppt_w</p:attrName>
                                        </p:attrNameLst>
                                      </p:cBhvr>
                                      <p:tavLst>
                                        <p:tav tm="0">
                                          <p:val>
                                            <p:strVal val="#ppt_w+.3"/>
                                          </p:val>
                                        </p:tav>
                                        <p:tav tm="100000">
                                          <p:val>
                                            <p:strVal val="#ppt_w"/>
                                          </p:val>
                                        </p:tav>
                                      </p:tavLst>
                                    </p:anim>
                                    <p:anim calcmode="lin" valueType="num">
                                      <p:cBhvr>
                                        <p:cTn id="30" dur="500" fill="hold"/>
                                        <p:tgtEl>
                                          <p:spTgt spid="32"/>
                                        </p:tgtEl>
                                        <p:attrNameLst>
                                          <p:attrName>ppt_h</p:attrName>
                                        </p:attrNameLst>
                                      </p:cBhvr>
                                      <p:tavLst>
                                        <p:tav tm="0">
                                          <p:val>
                                            <p:strVal val="#ppt_h"/>
                                          </p:val>
                                        </p:tav>
                                        <p:tav tm="100000">
                                          <p:val>
                                            <p:strVal val="#ppt_h"/>
                                          </p:val>
                                        </p:tav>
                                      </p:tavLst>
                                    </p:anim>
                                    <p:animEffect transition="in" filter="fade">
                                      <p:cBhvr>
                                        <p:cTn id="31" dur="500"/>
                                        <p:tgtEl>
                                          <p:spTgt spid="32"/>
                                        </p:tgtEl>
                                      </p:cBhvr>
                                    </p:animEffect>
                                  </p:childTnLst>
                                </p:cTn>
                              </p:par>
                            </p:childTnLst>
                          </p:cTn>
                        </p:par>
                        <p:par>
                          <p:cTn id="32" fill="hold">
                            <p:stCondLst>
                              <p:cond delay="2099"/>
                            </p:stCondLst>
                            <p:childTnLst>
                              <p:par>
                                <p:cTn id="33" presetID="53" presetClass="entr" presetSubtype="16" fill="hold" grpId="0" nodeType="afterEffect">
                                  <p:stCondLst>
                                    <p:cond delay="0"/>
                                  </p:stCondLst>
                                  <p:iterate type="lt">
                                    <p:tmPct val="10000"/>
                                  </p:iterate>
                                  <p:childTnLst>
                                    <p:set>
                                      <p:cBhvr>
                                        <p:cTn id="34" dur="1" fill="hold">
                                          <p:stCondLst>
                                            <p:cond delay="0"/>
                                          </p:stCondLst>
                                        </p:cTn>
                                        <p:tgtEl>
                                          <p:spTgt spid="33"/>
                                        </p:tgtEl>
                                        <p:attrNameLst>
                                          <p:attrName>style.visibility</p:attrName>
                                        </p:attrNameLst>
                                      </p:cBhvr>
                                      <p:to>
                                        <p:strVal val="visible"/>
                                      </p:to>
                                    </p:set>
                                    <p:anim calcmode="lin" valueType="num">
                                      <p:cBhvr>
                                        <p:cTn id="35" dur="500" fill="hold"/>
                                        <p:tgtEl>
                                          <p:spTgt spid="33"/>
                                        </p:tgtEl>
                                        <p:attrNameLst>
                                          <p:attrName>ppt_w</p:attrName>
                                        </p:attrNameLst>
                                      </p:cBhvr>
                                      <p:tavLst>
                                        <p:tav tm="0">
                                          <p:val>
                                            <p:fltVal val="0"/>
                                          </p:val>
                                        </p:tav>
                                        <p:tav tm="100000">
                                          <p:val>
                                            <p:strVal val="#ppt_w"/>
                                          </p:val>
                                        </p:tav>
                                      </p:tavLst>
                                    </p:anim>
                                    <p:anim calcmode="lin" valueType="num">
                                      <p:cBhvr>
                                        <p:cTn id="36" dur="500" fill="hold"/>
                                        <p:tgtEl>
                                          <p:spTgt spid="33"/>
                                        </p:tgtEl>
                                        <p:attrNameLst>
                                          <p:attrName>ppt_h</p:attrName>
                                        </p:attrNameLst>
                                      </p:cBhvr>
                                      <p:tavLst>
                                        <p:tav tm="0">
                                          <p:val>
                                            <p:fltVal val="0"/>
                                          </p:val>
                                        </p:tav>
                                        <p:tav tm="100000">
                                          <p:val>
                                            <p:strVal val="#ppt_h"/>
                                          </p:val>
                                        </p:tav>
                                      </p:tavLst>
                                    </p:anim>
                                    <p:animEffect transition="in" filter="fade">
                                      <p:cBhvr>
                                        <p:cTn id="37" dur="500"/>
                                        <p:tgtEl>
                                          <p:spTgt spid="33"/>
                                        </p:tgtEl>
                                      </p:cBhvr>
                                    </p:animEffect>
                                  </p:childTnLst>
                                </p:cTn>
                              </p:par>
                              <p:par>
                                <p:cTn id="38" presetID="50" presetClass="entr" presetSubtype="0" decel="100000" fill="hold" grpId="0" nodeType="withEffect">
                                  <p:stCondLst>
                                    <p:cond delay="0"/>
                                  </p:stCondLst>
                                  <p:childTnLst>
                                    <p:set>
                                      <p:cBhvr>
                                        <p:cTn id="39" dur="1" fill="hold">
                                          <p:stCondLst>
                                            <p:cond delay="0"/>
                                          </p:stCondLst>
                                        </p:cTn>
                                        <p:tgtEl>
                                          <p:spTgt spid="34"/>
                                        </p:tgtEl>
                                        <p:attrNameLst>
                                          <p:attrName>style.visibility</p:attrName>
                                        </p:attrNameLst>
                                      </p:cBhvr>
                                      <p:to>
                                        <p:strVal val="visible"/>
                                      </p:to>
                                    </p:set>
                                    <p:anim calcmode="lin" valueType="num">
                                      <p:cBhvr>
                                        <p:cTn id="40" dur="500" fill="hold"/>
                                        <p:tgtEl>
                                          <p:spTgt spid="34"/>
                                        </p:tgtEl>
                                        <p:attrNameLst>
                                          <p:attrName>ppt_w</p:attrName>
                                        </p:attrNameLst>
                                      </p:cBhvr>
                                      <p:tavLst>
                                        <p:tav tm="0">
                                          <p:val>
                                            <p:strVal val="#ppt_w+.3"/>
                                          </p:val>
                                        </p:tav>
                                        <p:tav tm="100000">
                                          <p:val>
                                            <p:strVal val="#ppt_w"/>
                                          </p:val>
                                        </p:tav>
                                      </p:tavLst>
                                    </p:anim>
                                    <p:anim calcmode="lin" valueType="num">
                                      <p:cBhvr>
                                        <p:cTn id="41" dur="500" fill="hold"/>
                                        <p:tgtEl>
                                          <p:spTgt spid="34"/>
                                        </p:tgtEl>
                                        <p:attrNameLst>
                                          <p:attrName>ppt_h</p:attrName>
                                        </p:attrNameLst>
                                      </p:cBhvr>
                                      <p:tavLst>
                                        <p:tav tm="0">
                                          <p:val>
                                            <p:strVal val="#ppt_h"/>
                                          </p:val>
                                        </p:tav>
                                        <p:tav tm="100000">
                                          <p:val>
                                            <p:strVal val="#ppt_h"/>
                                          </p:val>
                                        </p:tav>
                                      </p:tavLst>
                                    </p:anim>
                                    <p:animEffect transition="in" filter="fade">
                                      <p:cBhvr>
                                        <p:cTn id="42" dur="500"/>
                                        <p:tgtEl>
                                          <p:spTgt spid="34"/>
                                        </p:tgtEl>
                                      </p:cBhvr>
                                    </p:animEffect>
                                  </p:childTnLst>
                                </p:cTn>
                              </p:par>
                            </p:childTnLst>
                          </p:cTn>
                        </p:par>
                        <p:par>
                          <p:cTn id="43" fill="hold">
                            <p:stCondLst>
                              <p:cond delay="2950"/>
                            </p:stCondLst>
                            <p:childTnLst>
                              <p:par>
                                <p:cTn id="44" presetID="53" presetClass="entr" presetSubtype="16" fill="hold" grpId="0" nodeType="afterEffect">
                                  <p:stCondLst>
                                    <p:cond delay="0"/>
                                  </p:stCondLst>
                                  <p:iterate type="lt">
                                    <p:tmPct val="10000"/>
                                  </p:iterate>
                                  <p:childTnLst>
                                    <p:set>
                                      <p:cBhvr>
                                        <p:cTn id="45" dur="1" fill="hold">
                                          <p:stCondLst>
                                            <p:cond delay="0"/>
                                          </p:stCondLst>
                                        </p:cTn>
                                        <p:tgtEl>
                                          <p:spTgt spid="35"/>
                                        </p:tgtEl>
                                        <p:attrNameLst>
                                          <p:attrName>style.visibility</p:attrName>
                                        </p:attrNameLst>
                                      </p:cBhvr>
                                      <p:to>
                                        <p:strVal val="visible"/>
                                      </p:to>
                                    </p:set>
                                    <p:anim calcmode="lin" valueType="num">
                                      <p:cBhvr>
                                        <p:cTn id="46" dur="500" fill="hold"/>
                                        <p:tgtEl>
                                          <p:spTgt spid="35"/>
                                        </p:tgtEl>
                                        <p:attrNameLst>
                                          <p:attrName>ppt_w</p:attrName>
                                        </p:attrNameLst>
                                      </p:cBhvr>
                                      <p:tavLst>
                                        <p:tav tm="0">
                                          <p:val>
                                            <p:fltVal val="0"/>
                                          </p:val>
                                        </p:tav>
                                        <p:tav tm="100000">
                                          <p:val>
                                            <p:strVal val="#ppt_w"/>
                                          </p:val>
                                        </p:tav>
                                      </p:tavLst>
                                    </p:anim>
                                    <p:anim calcmode="lin" valueType="num">
                                      <p:cBhvr>
                                        <p:cTn id="47" dur="500" fill="hold"/>
                                        <p:tgtEl>
                                          <p:spTgt spid="35"/>
                                        </p:tgtEl>
                                        <p:attrNameLst>
                                          <p:attrName>ppt_h</p:attrName>
                                        </p:attrNameLst>
                                      </p:cBhvr>
                                      <p:tavLst>
                                        <p:tav tm="0">
                                          <p:val>
                                            <p:fltVal val="0"/>
                                          </p:val>
                                        </p:tav>
                                        <p:tav tm="100000">
                                          <p:val>
                                            <p:strVal val="#ppt_h"/>
                                          </p:val>
                                        </p:tav>
                                      </p:tavLst>
                                    </p:anim>
                                    <p:animEffect transition="in" filter="fade">
                                      <p:cBhvr>
                                        <p:cTn id="48" dur="500"/>
                                        <p:tgtEl>
                                          <p:spTgt spid="35"/>
                                        </p:tgtEl>
                                      </p:cBhvr>
                                    </p:animEffect>
                                  </p:childTnLst>
                                </p:cTn>
                              </p:par>
                              <p:par>
                                <p:cTn id="49" presetID="50" presetClass="entr" presetSubtype="0" decel="100000" fill="hold" grpId="0" nodeType="withEffect">
                                  <p:stCondLst>
                                    <p:cond delay="0"/>
                                  </p:stCondLst>
                                  <p:childTnLst>
                                    <p:set>
                                      <p:cBhvr>
                                        <p:cTn id="50" dur="1" fill="hold">
                                          <p:stCondLst>
                                            <p:cond delay="0"/>
                                          </p:stCondLst>
                                        </p:cTn>
                                        <p:tgtEl>
                                          <p:spTgt spid="36"/>
                                        </p:tgtEl>
                                        <p:attrNameLst>
                                          <p:attrName>style.visibility</p:attrName>
                                        </p:attrNameLst>
                                      </p:cBhvr>
                                      <p:to>
                                        <p:strVal val="visible"/>
                                      </p:to>
                                    </p:set>
                                    <p:anim calcmode="lin" valueType="num">
                                      <p:cBhvr>
                                        <p:cTn id="51" dur="500" fill="hold"/>
                                        <p:tgtEl>
                                          <p:spTgt spid="36"/>
                                        </p:tgtEl>
                                        <p:attrNameLst>
                                          <p:attrName>ppt_w</p:attrName>
                                        </p:attrNameLst>
                                      </p:cBhvr>
                                      <p:tavLst>
                                        <p:tav tm="0">
                                          <p:val>
                                            <p:strVal val="#ppt_w+.3"/>
                                          </p:val>
                                        </p:tav>
                                        <p:tav tm="100000">
                                          <p:val>
                                            <p:strVal val="#ppt_w"/>
                                          </p:val>
                                        </p:tav>
                                      </p:tavLst>
                                    </p:anim>
                                    <p:anim calcmode="lin" valueType="num">
                                      <p:cBhvr>
                                        <p:cTn id="52" dur="500" fill="hold"/>
                                        <p:tgtEl>
                                          <p:spTgt spid="36"/>
                                        </p:tgtEl>
                                        <p:attrNameLst>
                                          <p:attrName>ppt_h</p:attrName>
                                        </p:attrNameLst>
                                      </p:cBhvr>
                                      <p:tavLst>
                                        <p:tav tm="0">
                                          <p:val>
                                            <p:strVal val="#ppt_h"/>
                                          </p:val>
                                        </p:tav>
                                        <p:tav tm="100000">
                                          <p:val>
                                            <p:strVal val="#ppt_h"/>
                                          </p:val>
                                        </p:tav>
                                      </p:tavLst>
                                    </p:anim>
                                    <p:animEffect transition="in" filter="fade">
                                      <p:cBhvr>
                                        <p:cTn id="53" dur="500"/>
                                        <p:tgtEl>
                                          <p:spTgt spid="36"/>
                                        </p:tgtEl>
                                      </p:cBhvr>
                                    </p:animEffect>
                                  </p:childTnLst>
                                </p:cTn>
                              </p:par>
                            </p:childTnLst>
                          </p:cTn>
                        </p:par>
                        <p:par>
                          <p:cTn id="54" fill="hold">
                            <p:stCondLst>
                              <p:cond delay="3800"/>
                            </p:stCondLst>
                            <p:childTnLst>
                              <p:par>
                                <p:cTn id="55" presetID="53" presetClass="entr" presetSubtype="16" fill="hold" grpId="0" nodeType="afterEffect">
                                  <p:stCondLst>
                                    <p:cond delay="0"/>
                                  </p:stCondLst>
                                  <p:iterate type="lt">
                                    <p:tmPct val="10000"/>
                                  </p:iterate>
                                  <p:childTnLst>
                                    <p:set>
                                      <p:cBhvr>
                                        <p:cTn id="56" dur="1" fill="hold">
                                          <p:stCondLst>
                                            <p:cond delay="0"/>
                                          </p:stCondLst>
                                        </p:cTn>
                                        <p:tgtEl>
                                          <p:spTgt spid="37"/>
                                        </p:tgtEl>
                                        <p:attrNameLst>
                                          <p:attrName>style.visibility</p:attrName>
                                        </p:attrNameLst>
                                      </p:cBhvr>
                                      <p:to>
                                        <p:strVal val="visible"/>
                                      </p:to>
                                    </p:set>
                                    <p:anim calcmode="lin" valueType="num">
                                      <p:cBhvr>
                                        <p:cTn id="57" dur="500" fill="hold"/>
                                        <p:tgtEl>
                                          <p:spTgt spid="37"/>
                                        </p:tgtEl>
                                        <p:attrNameLst>
                                          <p:attrName>ppt_w</p:attrName>
                                        </p:attrNameLst>
                                      </p:cBhvr>
                                      <p:tavLst>
                                        <p:tav tm="0">
                                          <p:val>
                                            <p:fltVal val="0"/>
                                          </p:val>
                                        </p:tav>
                                        <p:tav tm="100000">
                                          <p:val>
                                            <p:strVal val="#ppt_w"/>
                                          </p:val>
                                        </p:tav>
                                      </p:tavLst>
                                    </p:anim>
                                    <p:anim calcmode="lin" valueType="num">
                                      <p:cBhvr>
                                        <p:cTn id="58" dur="500" fill="hold"/>
                                        <p:tgtEl>
                                          <p:spTgt spid="37"/>
                                        </p:tgtEl>
                                        <p:attrNameLst>
                                          <p:attrName>ppt_h</p:attrName>
                                        </p:attrNameLst>
                                      </p:cBhvr>
                                      <p:tavLst>
                                        <p:tav tm="0">
                                          <p:val>
                                            <p:fltVal val="0"/>
                                          </p:val>
                                        </p:tav>
                                        <p:tav tm="100000">
                                          <p:val>
                                            <p:strVal val="#ppt_h"/>
                                          </p:val>
                                        </p:tav>
                                      </p:tavLst>
                                    </p:anim>
                                    <p:animEffect transition="in" filter="fade">
                                      <p:cBhvr>
                                        <p:cTn id="59" dur="500"/>
                                        <p:tgtEl>
                                          <p:spTgt spid="37"/>
                                        </p:tgtEl>
                                      </p:cBhvr>
                                    </p:animEffect>
                                  </p:childTnLst>
                                </p:cTn>
                              </p:par>
                              <p:par>
                                <p:cTn id="60" presetID="50" presetClass="entr" presetSubtype="0" decel="100000" fill="hold" grpId="0" nodeType="withEffect">
                                  <p:stCondLst>
                                    <p:cond delay="0"/>
                                  </p:stCondLst>
                                  <p:childTnLst>
                                    <p:set>
                                      <p:cBhvr>
                                        <p:cTn id="61" dur="1" fill="hold">
                                          <p:stCondLst>
                                            <p:cond delay="0"/>
                                          </p:stCondLst>
                                        </p:cTn>
                                        <p:tgtEl>
                                          <p:spTgt spid="38"/>
                                        </p:tgtEl>
                                        <p:attrNameLst>
                                          <p:attrName>style.visibility</p:attrName>
                                        </p:attrNameLst>
                                      </p:cBhvr>
                                      <p:to>
                                        <p:strVal val="visible"/>
                                      </p:to>
                                    </p:set>
                                    <p:anim calcmode="lin" valueType="num">
                                      <p:cBhvr>
                                        <p:cTn id="62" dur="500" fill="hold"/>
                                        <p:tgtEl>
                                          <p:spTgt spid="38"/>
                                        </p:tgtEl>
                                        <p:attrNameLst>
                                          <p:attrName>ppt_w</p:attrName>
                                        </p:attrNameLst>
                                      </p:cBhvr>
                                      <p:tavLst>
                                        <p:tav tm="0">
                                          <p:val>
                                            <p:strVal val="#ppt_w+.3"/>
                                          </p:val>
                                        </p:tav>
                                        <p:tav tm="100000">
                                          <p:val>
                                            <p:strVal val="#ppt_w"/>
                                          </p:val>
                                        </p:tav>
                                      </p:tavLst>
                                    </p:anim>
                                    <p:anim calcmode="lin" valueType="num">
                                      <p:cBhvr>
                                        <p:cTn id="63" dur="500" fill="hold"/>
                                        <p:tgtEl>
                                          <p:spTgt spid="38"/>
                                        </p:tgtEl>
                                        <p:attrNameLst>
                                          <p:attrName>ppt_h</p:attrName>
                                        </p:attrNameLst>
                                      </p:cBhvr>
                                      <p:tavLst>
                                        <p:tav tm="0">
                                          <p:val>
                                            <p:strVal val="#ppt_h"/>
                                          </p:val>
                                        </p:tav>
                                        <p:tav tm="100000">
                                          <p:val>
                                            <p:strVal val="#ppt_h"/>
                                          </p:val>
                                        </p:tav>
                                      </p:tavLst>
                                    </p:anim>
                                    <p:animEffect transition="in" filter="fade">
                                      <p:cBhvr>
                                        <p:cTn id="64"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p:bldP spid="34" grpId="0"/>
      <p:bldP spid="35" grpId="0"/>
      <p:bldP spid="36" grpId="0"/>
      <p:bldP spid="37" grpId="0"/>
      <p:bldP spid="3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69"/>
          <p:cNvSpPr>
            <a:spLocks noChangeArrowheads="1"/>
          </p:cNvSpPr>
          <p:nvPr/>
        </p:nvSpPr>
        <p:spPr bwMode="auto">
          <a:xfrm flipH="1">
            <a:off x="3046413" y="4178300"/>
            <a:ext cx="6097587" cy="2705100"/>
          </a:xfrm>
          <a:custGeom>
            <a:avLst/>
            <a:gdLst>
              <a:gd name="T0" fmla="*/ 3025157 w 6067310"/>
              <a:gd name="T1" fmla="*/ 1055951 h 2705986"/>
              <a:gd name="T2" fmla="*/ 3064024 w 6067310"/>
              <a:gd name="T3" fmla="*/ 1059484 h 2705986"/>
              <a:gd name="T4" fmla="*/ 3063946 w 6067310"/>
              <a:gd name="T5" fmla="*/ 1056391 h 2705986"/>
              <a:gd name="T6" fmla="*/ 3120244 w 6067310"/>
              <a:gd name="T7" fmla="*/ 1153633 h 2705986"/>
              <a:gd name="T8" fmla="*/ 3067081 w 6067310"/>
              <a:gd name="T9" fmla="*/ 1254642 h 2705986"/>
              <a:gd name="T10" fmla="*/ 3157458 w 6067310"/>
              <a:gd name="T11" fmla="*/ 2232837 h 2705986"/>
              <a:gd name="T12" fmla="*/ 3032614 w 6067310"/>
              <a:gd name="T13" fmla="*/ 2325464 h 2705986"/>
              <a:gd name="T14" fmla="*/ 2909852 w 6067310"/>
              <a:gd name="T15" fmla="*/ 2234382 h 2705986"/>
              <a:gd name="T16" fmla="*/ 3000229 w 6067310"/>
              <a:gd name="T17" fmla="*/ 1256187 h 2705986"/>
              <a:gd name="T18" fmla="*/ 2947066 w 6067310"/>
              <a:gd name="T19" fmla="*/ 1155178 h 2705986"/>
              <a:gd name="T20" fmla="*/ 3003366 w 6067310"/>
              <a:gd name="T21" fmla="*/ 1057932 h 2705986"/>
              <a:gd name="T22" fmla="*/ 3029867 w 6067310"/>
              <a:gd name="T23" fmla="*/ 0 h 2705986"/>
              <a:gd name="T24" fmla="*/ 3029807 w 6067310"/>
              <a:gd name="T25" fmla="*/ 2381 h 2705986"/>
              <a:gd name="T26" fmla="*/ 2964451 w 6067310"/>
              <a:gd name="T27" fmla="*/ 9531 h 2705986"/>
              <a:gd name="T28" fmla="*/ 2862005 w 6067310"/>
              <a:gd name="T29" fmla="*/ 894680 h 2705986"/>
              <a:gd name="T30" fmla="*/ 2808843 w 6067310"/>
              <a:gd name="T31" fmla="*/ 894680 h 2705986"/>
              <a:gd name="T32" fmla="*/ 2372908 w 6067310"/>
              <a:gd name="T33" fmla="*/ 1059484 h 2705986"/>
              <a:gd name="T34" fmla="*/ 1570150 w 6067310"/>
              <a:gd name="T35" fmla="*/ 1442257 h 2705986"/>
              <a:gd name="T36" fmla="*/ 634485 w 6067310"/>
              <a:gd name="T37" fmla="*/ 1197708 h 2705986"/>
              <a:gd name="T38" fmla="*/ 623852 w 6067310"/>
              <a:gd name="T39" fmla="*/ 1229605 h 2705986"/>
              <a:gd name="T40" fmla="*/ 437782 w 6067310"/>
              <a:gd name="T41" fmla="*/ 942526 h 2705986"/>
              <a:gd name="T42" fmla="*/ 437782 w 6067310"/>
              <a:gd name="T43" fmla="*/ 1176443 h 2705986"/>
              <a:gd name="T44" fmla="*/ 267661 w 6067310"/>
              <a:gd name="T45" fmla="*/ 1144545 h 2705986"/>
              <a:gd name="T46" fmla="*/ 272978 w 6067310"/>
              <a:gd name="T47" fmla="*/ 1086066 h 2705986"/>
              <a:gd name="T48" fmla="*/ 246396 w 6067310"/>
              <a:gd name="T49" fmla="*/ 1080750 h 2705986"/>
              <a:gd name="T50" fmla="*/ 235764 w 6067310"/>
              <a:gd name="T51" fmla="*/ 1128596 h 2705986"/>
              <a:gd name="T52" fmla="*/ 44378 w 6067310"/>
              <a:gd name="T53" fmla="*/ 1022271 h 2705986"/>
              <a:gd name="T54" fmla="*/ 76275 w 6067310"/>
              <a:gd name="T55" fmla="*/ 1160494 h 2705986"/>
              <a:gd name="T56" fmla="*/ 549424 w 6067310"/>
              <a:gd name="T57" fmla="*/ 1420991 h 2705986"/>
              <a:gd name="T58" fmla="*/ 544108 w 6067310"/>
              <a:gd name="T59" fmla="*/ 1442257 h 2705986"/>
              <a:gd name="T60" fmla="*/ 1203326 w 6067310"/>
              <a:gd name="T61" fmla="*/ 1692122 h 2705986"/>
              <a:gd name="T62" fmla="*/ 1804066 w 6067310"/>
              <a:gd name="T63" fmla="*/ 1835661 h 2705986"/>
              <a:gd name="T64" fmla="*/ 2356959 w 6067310"/>
              <a:gd name="T65" fmla="*/ 1670857 h 2705986"/>
              <a:gd name="T66" fmla="*/ 2457968 w 6067310"/>
              <a:gd name="T67" fmla="*/ 2011098 h 2705986"/>
              <a:gd name="T68" fmla="*/ 2468601 w 6067310"/>
              <a:gd name="T69" fmla="*/ 2622471 h 2705986"/>
              <a:gd name="T70" fmla="*/ 2532396 w 6067310"/>
              <a:gd name="T71" fmla="*/ 2702215 h 2705986"/>
              <a:gd name="T72" fmla="*/ 3079973 w 6067310"/>
              <a:gd name="T73" fmla="*/ 2702215 h 2705986"/>
              <a:gd name="T74" fmla="*/ 3079949 w 6067310"/>
              <a:gd name="T75" fmla="*/ 2700670 h 2705986"/>
              <a:gd name="T76" fmla="*/ 3534914 w 6067310"/>
              <a:gd name="T77" fmla="*/ 2700670 h 2705986"/>
              <a:gd name="T78" fmla="*/ 3598709 w 6067310"/>
              <a:gd name="T79" fmla="*/ 2620926 h 2705986"/>
              <a:gd name="T80" fmla="*/ 3609342 w 6067310"/>
              <a:gd name="T81" fmla="*/ 2009553 h 2705986"/>
              <a:gd name="T82" fmla="*/ 3710351 w 6067310"/>
              <a:gd name="T83" fmla="*/ 1669312 h 2705986"/>
              <a:gd name="T84" fmla="*/ 4263244 w 6067310"/>
              <a:gd name="T85" fmla="*/ 1834116 h 2705986"/>
              <a:gd name="T86" fmla="*/ 4863984 w 6067310"/>
              <a:gd name="T87" fmla="*/ 1690577 h 2705986"/>
              <a:gd name="T88" fmla="*/ 5523202 w 6067310"/>
              <a:gd name="T89" fmla="*/ 1440712 h 2705986"/>
              <a:gd name="T90" fmla="*/ 5517886 w 6067310"/>
              <a:gd name="T91" fmla="*/ 1419446 h 2705986"/>
              <a:gd name="T92" fmla="*/ 5991035 w 6067310"/>
              <a:gd name="T93" fmla="*/ 1158949 h 2705986"/>
              <a:gd name="T94" fmla="*/ 6022932 w 6067310"/>
              <a:gd name="T95" fmla="*/ 1020726 h 2705986"/>
              <a:gd name="T96" fmla="*/ 5831546 w 6067310"/>
              <a:gd name="T97" fmla="*/ 1127051 h 2705986"/>
              <a:gd name="T98" fmla="*/ 5820914 w 6067310"/>
              <a:gd name="T99" fmla="*/ 1079205 h 2705986"/>
              <a:gd name="T100" fmla="*/ 5794332 w 6067310"/>
              <a:gd name="T101" fmla="*/ 1084521 h 2705986"/>
              <a:gd name="T102" fmla="*/ 5799649 w 6067310"/>
              <a:gd name="T103" fmla="*/ 1143000 h 2705986"/>
              <a:gd name="T104" fmla="*/ 5629528 w 6067310"/>
              <a:gd name="T105" fmla="*/ 1174898 h 2705986"/>
              <a:gd name="T106" fmla="*/ 5629528 w 6067310"/>
              <a:gd name="T107" fmla="*/ 940981 h 2705986"/>
              <a:gd name="T108" fmla="*/ 5443458 w 6067310"/>
              <a:gd name="T109" fmla="*/ 1228060 h 2705986"/>
              <a:gd name="T110" fmla="*/ 5432825 w 6067310"/>
              <a:gd name="T111" fmla="*/ 1196163 h 2705986"/>
              <a:gd name="T112" fmla="*/ 4497160 w 6067310"/>
              <a:gd name="T113" fmla="*/ 1440712 h 2705986"/>
              <a:gd name="T114" fmla="*/ 3694402 w 6067310"/>
              <a:gd name="T115" fmla="*/ 1057939 h 2705986"/>
              <a:gd name="T116" fmla="*/ 3258467 w 6067310"/>
              <a:gd name="T117" fmla="*/ 893135 h 2705986"/>
              <a:gd name="T118" fmla="*/ 3205305 w 6067310"/>
              <a:gd name="T119" fmla="*/ 893135 h 2705986"/>
              <a:gd name="T120" fmla="*/ 3029867 w 6067310"/>
              <a:gd name="T121" fmla="*/ 0 h 270598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6067310"/>
              <a:gd name="T184" fmla="*/ 0 h 2705986"/>
              <a:gd name="T185" fmla="*/ 6067310 w 6067310"/>
              <a:gd name="T186" fmla="*/ 2705986 h 270598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6067310" h="2705986">
                <a:moveTo>
                  <a:pt x="3025157" y="1055951"/>
                </a:moveTo>
                <a:lnTo>
                  <a:pt x="3064024" y="1059484"/>
                </a:lnTo>
                <a:lnTo>
                  <a:pt x="3063946" y="1056391"/>
                </a:lnTo>
                <a:lnTo>
                  <a:pt x="3120244" y="1153633"/>
                </a:lnTo>
                <a:lnTo>
                  <a:pt x="3067081" y="1254642"/>
                </a:lnTo>
                <a:lnTo>
                  <a:pt x="3157458" y="2232837"/>
                </a:lnTo>
                <a:lnTo>
                  <a:pt x="3032614" y="2325464"/>
                </a:lnTo>
                <a:lnTo>
                  <a:pt x="2909852" y="2234382"/>
                </a:lnTo>
                <a:lnTo>
                  <a:pt x="3000229" y="1256187"/>
                </a:lnTo>
                <a:lnTo>
                  <a:pt x="2947066" y="1155178"/>
                </a:lnTo>
                <a:lnTo>
                  <a:pt x="3003366" y="1057932"/>
                </a:lnTo>
                <a:close/>
                <a:moveTo>
                  <a:pt x="3029867" y="0"/>
                </a:moveTo>
                <a:lnTo>
                  <a:pt x="3029807" y="2381"/>
                </a:lnTo>
                <a:lnTo>
                  <a:pt x="2964451" y="9531"/>
                </a:lnTo>
                <a:cubicBezTo>
                  <a:pt x="2632430" y="73877"/>
                  <a:pt x="2782261" y="495959"/>
                  <a:pt x="2862005" y="894680"/>
                </a:cubicBezTo>
                <a:lnTo>
                  <a:pt x="2808843" y="894680"/>
                </a:lnTo>
                <a:cubicBezTo>
                  <a:pt x="2727326" y="1013411"/>
                  <a:pt x="2550117" y="1068345"/>
                  <a:pt x="2372908" y="1059484"/>
                </a:cubicBezTo>
                <a:cubicBezTo>
                  <a:pt x="2105322" y="1187075"/>
                  <a:pt x="1837736" y="1341247"/>
                  <a:pt x="1570150" y="1442257"/>
                </a:cubicBezTo>
                <a:cubicBezTo>
                  <a:pt x="1252946" y="1387323"/>
                  <a:pt x="887894" y="1289856"/>
                  <a:pt x="634485" y="1197708"/>
                </a:cubicBezTo>
                <a:lnTo>
                  <a:pt x="623852" y="1229605"/>
                </a:lnTo>
                <a:lnTo>
                  <a:pt x="437782" y="942526"/>
                </a:lnTo>
                <a:cubicBezTo>
                  <a:pt x="299559" y="956702"/>
                  <a:pt x="437782" y="1098471"/>
                  <a:pt x="437782" y="1176443"/>
                </a:cubicBezTo>
                <a:lnTo>
                  <a:pt x="267661" y="1144545"/>
                </a:lnTo>
                <a:lnTo>
                  <a:pt x="272978" y="1086066"/>
                </a:lnTo>
                <a:lnTo>
                  <a:pt x="246396" y="1080750"/>
                </a:lnTo>
                <a:lnTo>
                  <a:pt x="235764" y="1128596"/>
                </a:lnTo>
                <a:cubicBezTo>
                  <a:pt x="171969" y="1093154"/>
                  <a:pt x="108173" y="988602"/>
                  <a:pt x="44378" y="1022271"/>
                </a:cubicBezTo>
                <a:cubicBezTo>
                  <a:pt x="-67265" y="1031131"/>
                  <a:pt x="65643" y="1114420"/>
                  <a:pt x="76275" y="1160494"/>
                </a:cubicBezTo>
                <a:cubicBezTo>
                  <a:pt x="196777" y="1358968"/>
                  <a:pt x="397024" y="1382006"/>
                  <a:pt x="549424" y="1420991"/>
                </a:cubicBezTo>
                <a:lnTo>
                  <a:pt x="544108" y="1442257"/>
                </a:lnTo>
                <a:lnTo>
                  <a:pt x="1203326" y="1692122"/>
                </a:lnTo>
                <a:cubicBezTo>
                  <a:pt x="1398256" y="1793130"/>
                  <a:pt x="1699512" y="1878192"/>
                  <a:pt x="1804066" y="1835661"/>
                </a:cubicBezTo>
                <a:cubicBezTo>
                  <a:pt x="2014945" y="1732880"/>
                  <a:pt x="2172661" y="1725792"/>
                  <a:pt x="2356959" y="1670857"/>
                </a:cubicBezTo>
                <a:cubicBezTo>
                  <a:pt x="2417211" y="1757689"/>
                  <a:pt x="2450879" y="1881735"/>
                  <a:pt x="2457968" y="2011098"/>
                </a:cubicBezTo>
                <a:lnTo>
                  <a:pt x="2468601" y="2622471"/>
                </a:lnTo>
                <a:cubicBezTo>
                  <a:pt x="2489866" y="2649052"/>
                  <a:pt x="2479233" y="2723481"/>
                  <a:pt x="2532396" y="2702215"/>
                </a:cubicBezTo>
                <a:lnTo>
                  <a:pt x="3079973" y="2702215"/>
                </a:lnTo>
                <a:lnTo>
                  <a:pt x="3079949" y="2700670"/>
                </a:lnTo>
                <a:lnTo>
                  <a:pt x="3534914" y="2700670"/>
                </a:lnTo>
                <a:cubicBezTo>
                  <a:pt x="3588077" y="2721936"/>
                  <a:pt x="3577444" y="2647507"/>
                  <a:pt x="3598709" y="2620926"/>
                </a:cubicBezTo>
                <a:lnTo>
                  <a:pt x="3609342" y="2009553"/>
                </a:lnTo>
                <a:cubicBezTo>
                  <a:pt x="3616431" y="1880190"/>
                  <a:pt x="3650099" y="1756144"/>
                  <a:pt x="3710351" y="1669312"/>
                </a:cubicBezTo>
                <a:cubicBezTo>
                  <a:pt x="3894649" y="1724247"/>
                  <a:pt x="4052365" y="1731335"/>
                  <a:pt x="4263244" y="1834116"/>
                </a:cubicBezTo>
                <a:cubicBezTo>
                  <a:pt x="4367798" y="1876647"/>
                  <a:pt x="4669054" y="1791585"/>
                  <a:pt x="4863984" y="1690577"/>
                </a:cubicBezTo>
                <a:lnTo>
                  <a:pt x="5523202" y="1440712"/>
                </a:lnTo>
                <a:lnTo>
                  <a:pt x="5517886" y="1419446"/>
                </a:lnTo>
                <a:cubicBezTo>
                  <a:pt x="5670286" y="1380461"/>
                  <a:pt x="5870533" y="1357423"/>
                  <a:pt x="5991035" y="1158949"/>
                </a:cubicBezTo>
                <a:cubicBezTo>
                  <a:pt x="6001667" y="1112875"/>
                  <a:pt x="6134575" y="1029586"/>
                  <a:pt x="6022932" y="1020726"/>
                </a:cubicBezTo>
                <a:cubicBezTo>
                  <a:pt x="5959137" y="987057"/>
                  <a:pt x="5895341" y="1091609"/>
                  <a:pt x="5831546" y="1127051"/>
                </a:cubicBezTo>
                <a:lnTo>
                  <a:pt x="5820914" y="1079205"/>
                </a:lnTo>
                <a:lnTo>
                  <a:pt x="5794332" y="1084521"/>
                </a:lnTo>
                <a:lnTo>
                  <a:pt x="5799649" y="1143000"/>
                </a:lnTo>
                <a:lnTo>
                  <a:pt x="5629528" y="1174898"/>
                </a:lnTo>
                <a:cubicBezTo>
                  <a:pt x="5629528" y="1096926"/>
                  <a:pt x="5767751" y="955157"/>
                  <a:pt x="5629528" y="940981"/>
                </a:cubicBezTo>
                <a:lnTo>
                  <a:pt x="5443458" y="1228060"/>
                </a:lnTo>
                <a:lnTo>
                  <a:pt x="5432825" y="1196163"/>
                </a:lnTo>
                <a:cubicBezTo>
                  <a:pt x="5179416" y="1288311"/>
                  <a:pt x="4814364" y="1385778"/>
                  <a:pt x="4497160" y="1440712"/>
                </a:cubicBezTo>
                <a:cubicBezTo>
                  <a:pt x="4229574" y="1339702"/>
                  <a:pt x="3961988" y="1185530"/>
                  <a:pt x="3694402" y="1057939"/>
                </a:cubicBezTo>
                <a:cubicBezTo>
                  <a:pt x="3517193" y="1066800"/>
                  <a:pt x="3339984" y="1011866"/>
                  <a:pt x="3258467" y="893135"/>
                </a:cubicBezTo>
                <a:lnTo>
                  <a:pt x="3205305" y="893135"/>
                </a:lnTo>
                <a:cubicBezTo>
                  <a:pt x="3290366" y="467832"/>
                  <a:pt x="3455169" y="15950"/>
                  <a:pt x="3029867" y="0"/>
                </a:cubicBezTo>
                <a:close/>
              </a:path>
            </a:pathLst>
          </a:custGeom>
          <a:solidFill>
            <a:schemeClr val="bg1">
              <a:lumMod val="50000"/>
            </a:schemeClr>
          </a:solidFill>
          <a:ln>
            <a:noFill/>
          </a:ln>
        </p:spPr>
        <p:txBody>
          <a:bodyPr/>
          <a:lstStyle/>
          <a:p>
            <a:endParaRPr lang="zh-CN" altLang="zh-CN">
              <a:solidFill>
                <a:schemeClr val="tx1">
                  <a:lumMod val="75000"/>
                  <a:lumOff val="25000"/>
                </a:schemeClr>
              </a:solidFill>
              <a:latin typeface="+mn-ea"/>
              <a:sym typeface="宋体" panose="02010600030101010101" pitchFamily="2" charset="-122"/>
            </a:endParaRPr>
          </a:p>
        </p:txBody>
      </p:sp>
      <p:grpSp>
        <p:nvGrpSpPr>
          <p:cNvPr id="3" name="组合 2"/>
          <p:cNvGrpSpPr/>
          <p:nvPr/>
        </p:nvGrpSpPr>
        <p:grpSpPr>
          <a:xfrm>
            <a:off x="6578600" y="1931988"/>
            <a:ext cx="1554163" cy="1554162"/>
            <a:chOff x="6578600" y="1931988"/>
            <a:chExt cx="1554163" cy="1554162"/>
          </a:xfrm>
        </p:grpSpPr>
        <p:sp>
          <p:nvSpPr>
            <p:cNvPr id="4" name="椭圆 67"/>
            <p:cNvSpPr>
              <a:spLocks noChangeArrowheads="1"/>
            </p:cNvSpPr>
            <p:nvPr/>
          </p:nvSpPr>
          <p:spPr bwMode="auto">
            <a:xfrm>
              <a:off x="6578600" y="1931988"/>
              <a:ext cx="1554163" cy="1554162"/>
            </a:xfrm>
            <a:prstGeom prst="ellipse">
              <a:avLst/>
            </a:prstGeom>
            <a:solidFill>
              <a:schemeClr val="accent3"/>
            </a:solidFill>
            <a:ln>
              <a:noFill/>
            </a:ln>
          </p:spPr>
          <p:txBody>
            <a:bodyPr anchor="ctr"/>
            <a:lstStyle/>
            <a:p>
              <a:pPr algn="ctr"/>
              <a:endParaRPr lang="zh-CN" altLang="zh-CN">
                <a:solidFill>
                  <a:schemeClr val="tx1">
                    <a:lumMod val="75000"/>
                    <a:lumOff val="25000"/>
                  </a:schemeClr>
                </a:solidFill>
                <a:latin typeface="+mn-ea"/>
                <a:sym typeface="宋体" panose="02010600030101010101" pitchFamily="2" charset="-122"/>
              </a:endParaRPr>
            </a:p>
          </p:txBody>
        </p:sp>
        <p:grpSp>
          <p:nvGrpSpPr>
            <p:cNvPr id="5" name="组合 70"/>
            <p:cNvGrpSpPr/>
            <p:nvPr/>
          </p:nvGrpSpPr>
          <p:grpSpPr bwMode="auto">
            <a:xfrm>
              <a:off x="6907213" y="2262188"/>
              <a:ext cx="882650" cy="877887"/>
              <a:chOff x="0" y="0"/>
              <a:chExt cx="512624" cy="510606"/>
            </a:xfrm>
          </p:grpSpPr>
          <p:sp>
            <p:nvSpPr>
              <p:cNvPr id="6" name="Freeform 7"/>
              <p:cNvSpPr>
                <a:spLocks noEditPoints="1" noChangeArrowheads="1"/>
              </p:cNvSpPr>
              <p:nvPr/>
            </p:nvSpPr>
            <p:spPr bwMode="auto">
              <a:xfrm>
                <a:off x="0" y="0"/>
                <a:ext cx="512624" cy="510606"/>
              </a:xfrm>
              <a:custGeom>
                <a:avLst/>
                <a:gdLst>
                  <a:gd name="T0" fmla="*/ 86 w 172"/>
                  <a:gd name="T1" fmla="*/ 21 h 172"/>
                  <a:gd name="T2" fmla="*/ 151 w 172"/>
                  <a:gd name="T3" fmla="*/ 86 h 172"/>
                  <a:gd name="T4" fmla="*/ 86 w 172"/>
                  <a:gd name="T5" fmla="*/ 151 h 172"/>
                  <a:gd name="T6" fmla="*/ 21 w 172"/>
                  <a:gd name="T7" fmla="*/ 86 h 172"/>
                  <a:gd name="T8" fmla="*/ 86 w 172"/>
                  <a:gd name="T9" fmla="*/ 21 h 172"/>
                  <a:gd name="T10" fmla="*/ 86 w 172"/>
                  <a:gd name="T11" fmla="*/ 0 h 172"/>
                  <a:gd name="T12" fmla="*/ 0 w 172"/>
                  <a:gd name="T13" fmla="*/ 86 h 172"/>
                  <a:gd name="T14" fmla="*/ 86 w 172"/>
                  <a:gd name="T15" fmla="*/ 172 h 172"/>
                  <a:gd name="T16" fmla="*/ 172 w 172"/>
                  <a:gd name="T17" fmla="*/ 86 h 172"/>
                  <a:gd name="T18" fmla="*/ 86 w 172"/>
                  <a:gd name="T19" fmla="*/ 0 h 17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72"/>
                  <a:gd name="T31" fmla="*/ 0 h 172"/>
                  <a:gd name="T32" fmla="*/ 172 w 172"/>
                  <a:gd name="T33" fmla="*/ 172 h 17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72" h="172">
                    <a:moveTo>
                      <a:pt x="86" y="21"/>
                    </a:moveTo>
                    <a:cubicBezTo>
                      <a:pt x="122" y="21"/>
                      <a:pt x="151" y="50"/>
                      <a:pt x="151" y="86"/>
                    </a:cubicBezTo>
                    <a:cubicBezTo>
                      <a:pt x="151" y="122"/>
                      <a:pt x="122" y="151"/>
                      <a:pt x="86" y="151"/>
                    </a:cubicBezTo>
                    <a:cubicBezTo>
                      <a:pt x="50" y="151"/>
                      <a:pt x="21" y="122"/>
                      <a:pt x="21" y="86"/>
                    </a:cubicBezTo>
                    <a:cubicBezTo>
                      <a:pt x="21" y="50"/>
                      <a:pt x="50" y="21"/>
                      <a:pt x="86" y="21"/>
                    </a:cubicBezTo>
                    <a:moveTo>
                      <a:pt x="86" y="0"/>
                    </a:moveTo>
                    <a:cubicBezTo>
                      <a:pt x="38" y="0"/>
                      <a:pt x="0" y="38"/>
                      <a:pt x="0" y="86"/>
                    </a:cubicBezTo>
                    <a:cubicBezTo>
                      <a:pt x="0" y="134"/>
                      <a:pt x="38" y="172"/>
                      <a:pt x="86" y="172"/>
                    </a:cubicBezTo>
                    <a:cubicBezTo>
                      <a:pt x="134" y="172"/>
                      <a:pt x="172" y="134"/>
                      <a:pt x="172" y="86"/>
                    </a:cubicBezTo>
                    <a:cubicBezTo>
                      <a:pt x="172" y="38"/>
                      <a:pt x="134" y="0"/>
                      <a:pt x="86" y="0"/>
                    </a:cubicBezTo>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chemeClr val="tx1">
                      <a:lumMod val="75000"/>
                      <a:lumOff val="25000"/>
                    </a:schemeClr>
                  </a:solidFill>
                  <a:latin typeface="+mn-ea"/>
                  <a:sym typeface="宋体" panose="02010600030101010101" pitchFamily="2" charset="-122"/>
                </a:endParaRPr>
              </a:p>
            </p:txBody>
          </p:sp>
          <p:sp>
            <p:nvSpPr>
              <p:cNvPr id="7" name="Freeform 8"/>
              <p:cNvSpPr>
                <a:spLocks noChangeArrowheads="1"/>
              </p:cNvSpPr>
              <p:nvPr/>
            </p:nvSpPr>
            <p:spPr bwMode="auto">
              <a:xfrm>
                <a:off x="224020" y="94856"/>
                <a:ext cx="129165" cy="254294"/>
              </a:xfrm>
              <a:custGeom>
                <a:avLst/>
                <a:gdLst>
                  <a:gd name="T0" fmla="*/ 33 w 44"/>
                  <a:gd name="T1" fmla="*/ 86 h 86"/>
                  <a:gd name="T2" fmla="*/ 25 w 44"/>
                  <a:gd name="T3" fmla="*/ 83 h 86"/>
                  <a:gd name="T4" fmla="*/ 3 w 44"/>
                  <a:gd name="T5" fmla="*/ 62 h 86"/>
                  <a:gd name="T6" fmla="*/ 0 w 44"/>
                  <a:gd name="T7" fmla="*/ 54 h 86"/>
                  <a:gd name="T8" fmla="*/ 0 w 44"/>
                  <a:gd name="T9" fmla="*/ 54 h 86"/>
                  <a:gd name="T10" fmla="*/ 0 w 44"/>
                  <a:gd name="T11" fmla="*/ 54 h 86"/>
                  <a:gd name="T12" fmla="*/ 0 w 44"/>
                  <a:gd name="T13" fmla="*/ 11 h 86"/>
                  <a:gd name="T14" fmla="*/ 11 w 44"/>
                  <a:gd name="T15" fmla="*/ 0 h 86"/>
                  <a:gd name="T16" fmla="*/ 22 w 44"/>
                  <a:gd name="T17" fmla="*/ 11 h 86"/>
                  <a:gd name="T18" fmla="*/ 22 w 44"/>
                  <a:gd name="T19" fmla="*/ 50 h 86"/>
                  <a:gd name="T20" fmla="*/ 40 w 44"/>
                  <a:gd name="T21" fmla="*/ 68 h 86"/>
                  <a:gd name="T22" fmla="*/ 40 w 44"/>
                  <a:gd name="T23" fmla="*/ 83 h 86"/>
                  <a:gd name="T24" fmla="*/ 33 w 44"/>
                  <a:gd name="T25" fmla="*/ 86 h 8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4"/>
                  <a:gd name="T40" fmla="*/ 0 h 86"/>
                  <a:gd name="T41" fmla="*/ 44 w 44"/>
                  <a:gd name="T42" fmla="*/ 86 h 8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4" h="86">
                    <a:moveTo>
                      <a:pt x="33" y="86"/>
                    </a:moveTo>
                    <a:cubicBezTo>
                      <a:pt x="30" y="86"/>
                      <a:pt x="27" y="85"/>
                      <a:pt x="25" y="83"/>
                    </a:cubicBezTo>
                    <a:cubicBezTo>
                      <a:pt x="3" y="62"/>
                      <a:pt x="3" y="62"/>
                      <a:pt x="3" y="62"/>
                    </a:cubicBezTo>
                    <a:cubicBezTo>
                      <a:pt x="1" y="60"/>
                      <a:pt x="0" y="57"/>
                      <a:pt x="0" y="54"/>
                    </a:cubicBezTo>
                    <a:cubicBezTo>
                      <a:pt x="0" y="54"/>
                      <a:pt x="0" y="54"/>
                      <a:pt x="0" y="54"/>
                    </a:cubicBezTo>
                    <a:cubicBezTo>
                      <a:pt x="0" y="54"/>
                      <a:pt x="0" y="54"/>
                      <a:pt x="0" y="54"/>
                    </a:cubicBezTo>
                    <a:cubicBezTo>
                      <a:pt x="0" y="11"/>
                      <a:pt x="0" y="11"/>
                      <a:pt x="0" y="11"/>
                    </a:cubicBezTo>
                    <a:cubicBezTo>
                      <a:pt x="0" y="5"/>
                      <a:pt x="5" y="0"/>
                      <a:pt x="11" y="0"/>
                    </a:cubicBezTo>
                    <a:cubicBezTo>
                      <a:pt x="17" y="0"/>
                      <a:pt x="22" y="5"/>
                      <a:pt x="22" y="11"/>
                    </a:cubicBezTo>
                    <a:cubicBezTo>
                      <a:pt x="22" y="50"/>
                      <a:pt x="22" y="50"/>
                      <a:pt x="22" y="50"/>
                    </a:cubicBezTo>
                    <a:cubicBezTo>
                      <a:pt x="40" y="68"/>
                      <a:pt x="40" y="68"/>
                      <a:pt x="40" y="68"/>
                    </a:cubicBezTo>
                    <a:cubicBezTo>
                      <a:pt x="44" y="72"/>
                      <a:pt x="44" y="79"/>
                      <a:pt x="40" y="83"/>
                    </a:cubicBezTo>
                    <a:cubicBezTo>
                      <a:pt x="38" y="85"/>
                      <a:pt x="35" y="86"/>
                      <a:pt x="33" y="86"/>
                    </a:cubicBezTo>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chemeClr val="tx1">
                      <a:lumMod val="75000"/>
                      <a:lumOff val="25000"/>
                    </a:schemeClr>
                  </a:solidFill>
                  <a:latin typeface="+mn-ea"/>
                  <a:sym typeface="宋体" panose="02010600030101010101" pitchFamily="2" charset="-122"/>
                </a:endParaRPr>
              </a:p>
            </p:txBody>
          </p:sp>
        </p:grpSp>
      </p:grpSp>
      <p:grpSp>
        <p:nvGrpSpPr>
          <p:cNvPr id="8" name="组合 7"/>
          <p:cNvGrpSpPr/>
          <p:nvPr/>
        </p:nvGrpSpPr>
        <p:grpSpPr>
          <a:xfrm>
            <a:off x="2651125" y="3597275"/>
            <a:ext cx="1552575" cy="1552575"/>
            <a:chOff x="2651125" y="3597275"/>
            <a:chExt cx="1552575" cy="1552575"/>
          </a:xfrm>
        </p:grpSpPr>
        <p:sp>
          <p:nvSpPr>
            <p:cNvPr id="9" name="椭圆 65"/>
            <p:cNvSpPr>
              <a:spLocks noChangeArrowheads="1"/>
            </p:cNvSpPr>
            <p:nvPr/>
          </p:nvSpPr>
          <p:spPr bwMode="auto">
            <a:xfrm>
              <a:off x="2651125" y="3597275"/>
              <a:ext cx="1552575" cy="1552575"/>
            </a:xfrm>
            <a:prstGeom prst="ellipse">
              <a:avLst/>
            </a:prstGeom>
            <a:solidFill>
              <a:schemeClr val="accent1"/>
            </a:solidFill>
            <a:ln>
              <a:noFill/>
            </a:ln>
          </p:spPr>
          <p:txBody>
            <a:bodyPr anchor="ctr"/>
            <a:lstStyle/>
            <a:p>
              <a:pPr algn="ctr"/>
              <a:endParaRPr lang="zh-CN" altLang="zh-CN">
                <a:solidFill>
                  <a:schemeClr val="tx1">
                    <a:lumMod val="75000"/>
                    <a:lumOff val="25000"/>
                  </a:schemeClr>
                </a:solidFill>
                <a:latin typeface="+mn-ea"/>
                <a:sym typeface="宋体" panose="02010600030101010101" pitchFamily="2" charset="-122"/>
              </a:endParaRPr>
            </a:p>
          </p:txBody>
        </p:sp>
        <p:grpSp>
          <p:nvGrpSpPr>
            <p:cNvPr id="10" name="组合 73"/>
            <p:cNvGrpSpPr/>
            <p:nvPr/>
          </p:nvGrpSpPr>
          <p:grpSpPr bwMode="auto">
            <a:xfrm>
              <a:off x="2962275" y="3968750"/>
              <a:ext cx="808038" cy="777875"/>
              <a:chOff x="0" y="0"/>
              <a:chExt cx="469385" cy="451400"/>
            </a:xfrm>
          </p:grpSpPr>
          <p:sp>
            <p:nvSpPr>
              <p:cNvPr id="11" name="Oval 131"/>
              <p:cNvSpPr>
                <a:spLocks noChangeArrowheads="1"/>
              </p:cNvSpPr>
              <p:nvPr/>
            </p:nvSpPr>
            <p:spPr bwMode="auto">
              <a:xfrm>
                <a:off x="129081" y="0"/>
                <a:ext cx="211223" cy="213926"/>
              </a:xfrm>
              <a:prstGeom prst="ellipse">
                <a:avLst/>
              </a:pr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2800">
                  <a:solidFill>
                    <a:schemeClr val="tx1">
                      <a:lumMod val="75000"/>
                      <a:lumOff val="25000"/>
                    </a:schemeClr>
                  </a:solidFill>
                  <a:latin typeface="+mn-ea"/>
                  <a:sym typeface="宋体" panose="02010600030101010101" pitchFamily="2" charset="-122"/>
                </a:endParaRPr>
              </a:p>
            </p:txBody>
          </p:sp>
          <p:sp>
            <p:nvSpPr>
              <p:cNvPr id="12" name="Freeform 134"/>
              <p:cNvSpPr>
                <a:spLocks noChangeArrowheads="1"/>
              </p:cNvSpPr>
              <p:nvPr/>
            </p:nvSpPr>
            <p:spPr bwMode="auto">
              <a:xfrm>
                <a:off x="0" y="247289"/>
                <a:ext cx="469385" cy="204111"/>
              </a:xfrm>
              <a:custGeom>
                <a:avLst/>
                <a:gdLst>
                  <a:gd name="T0" fmla="*/ 35 w 200"/>
                  <a:gd name="T1" fmla="*/ 87 h 87"/>
                  <a:gd name="T2" fmla="*/ 35 w 200"/>
                  <a:gd name="T3" fmla="*/ 72 h 87"/>
                  <a:gd name="T4" fmla="*/ 46 w 200"/>
                  <a:gd name="T5" fmla="*/ 72 h 87"/>
                  <a:gd name="T6" fmla="*/ 46 w 200"/>
                  <a:gd name="T7" fmla="*/ 87 h 87"/>
                  <a:gd name="T8" fmla="*/ 155 w 200"/>
                  <a:gd name="T9" fmla="*/ 87 h 87"/>
                  <a:gd name="T10" fmla="*/ 155 w 200"/>
                  <a:gd name="T11" fmla="*/ 72 h 87"/>
                  <a:gd name="T12" fmla="*/ 166 w 200"/>
                  <a:gd name="T13" fmla="*/ 72 h 87"/>
                  <a:gd name="T14" fmla="*/ 166 w 200"/>
                  <a:gd name="T15" fmla="*/ 87 h 87"/>
                  <a:gd name="T16" fmla="*/ 199 w 200"/>
                  <a:gd name="T17" fmla="*/ 87 h 87"/>
                  <a:gd name="T18" fmla="*/ 200 w 200"/>
                  <a:gd name="T19" fmla="*/ 43 h 87"/>
                  <a:gd name="T20" fmla="*/ 156 w 200"/>
                  <a:gd name="T21" fmla="*/ 0 h 87"/>
                  <a:gd name="T22" fmla="*/ 156 w 200"/>
                  <a:gd name="T23" fmla="*/ 0 h 87"/>
                  <a:gd name="T24" fmla="*/ 156 w 200"/>
                  <a:gd name="T25" fmla="*/ 0 h 87"/>
                  <a:gd name="T26" fmla="*/ 140 w 200"/>
                  <a:gd name="T27" fmla="*/ 0 h 87"/>
                  <a:gd name="T28" fmla="*/ 100 w 200"/>
                  <a:gd name="T29" fmla="*/ 80 h 87"/>
                  <a:gd name="T30" fmla="*/ 60 w 200"/>
                  <a:gd name="T31" fmla="*/ 0 h 87"/>
                  <a:gd name="T32" fmla="*/ 45 w 200"/>
                  <a:gd name="T33" fmla="*/ 0 h 87"/>
                  <a:gd name="T34" fmla="*/ 45 w 200"/>
                  <a:gd name="T35" fmla="*/ 0 h 87"/>
                  <a:gd name="T36" fmla="*/ 44 w 200"/>
                  <a:gd name="T37" fmla="*/ 0 h 87"/>
                  <a:gd name="T38" fmla="*/ 1 w 200"/>
                  <a:gd name="T39" fmla="*/ 43 h 87"/>
                  <a:gd name="T40" fmla="*/ 0 w 200"/>
                  <a:gd name="T41" fmla="*/ 87 h 87"/>
                  <a:gd name="T42" fmla="*/ 35 w 200"/>
                  <a:gd name="T43" fmla="*/ 87 h 8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00"/>
                  <a:gd name="T67" fmla="*/ 0 h 87"/>
                  <a:gd name="T68" fmla="*/ 200 w 200"/>
                  <a:gd name="T69" fmla="*/ 87 h 8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00" h="87">
                    <a:moveTo>
                      <a:pt x="35" y="87"/>
                    </a:moveTo>
                    <a:cubicBezTo>
                      <a:pt x="35" y="72"/>
                      <a:pt x="35" y="72"/>
                      <a:pt x="35" y="72"/>
                    </a:cubicBezTo>
                    <a:cubicBezTo>
                      <a:pt x="46" y="72"/>
                      <a:pt x="46" y="72"/>
                      <a:pt x="46" y="72"/>
                    </a:cubicBezTo>
                    <a:cubicBezTo>
                      <a:pt x="46" y="87"/>
                      <a:pt x="46" y="87"/>
                      <a:pt x="46" y="87"/>
                    </a:cubicBezTo>
                    <a:cubicBezTo>
                      <a:pt x="155" y="87"/>
                      <a:pt x="155" y="87"/>
                      <a:pt x="155" y="87"/>
                    </a:cubicBezTo>
                    <a:cubicBezTo>
                      <a:pt x="155" y="72"/>
                      <a:pt x="155" y="72"/>
                      <a:pt x="155" y="72"/>
                    </a:cubicBezTo>
                    <a:cubicBezTo>
                      <a:pt x="166" y="72"/>
                      <a:pt x="166" y="72"/>
                      <a:pt x="166" y="72"/>
                    </a:cubicBezTo>
                    <a:cubicBezTo>
                      <a:pt x="166" y="87"/>
                      <a:pt x="166" y="87"/>
                      <a:pt x="166" y="87"/>
                    </a:cubicBezTo>
                    <a:cubicBezTo>
                      <a:pt x="199" y="87"/>
                      <a:pt x="199" y="87"/>
                      <a:pt x="199" y="87"/>
                    </a:cubicBezTo>
                    <a:cubicBezTo>
                      <a:pt x="199" y="47"/>
                      <a:pt x="200" y="43"/>
                      <a:pt x="200" y="43"/>
                    </a:cubicBezTo>
                    <a:cubicBezTo>
                      <a:pt x="200" y="19"/>
                      <a:pt x="180" y="0"/>
                      <a:pt x="156" y="0"/>
                    </a:cubicBezTo>
                    <a:cubicBezTo>
                      <a:pt x="156" y="0"/>
                      <a:pt x="156" y="0"/>
                      <a:pt x="156" y="0"/>
                    </a:cubicBezTo>
                    <a:cubicBezTo>
                      <a:pt x="156" y="0"/>
                      <a:pt x="156" y="0"/>
                      <a:pt x="156" y="0"/>
                    </a:cubicBezTo>
                    <a:cubicBezTo>
                      <a:pt x="140" y="0"/>
                      <a:pt x="140" y="0"/>
                      <a:pt x="140" y="0"/>
                    </a:cubicBezTo>
                    <a:cubicBezTo>
                      <a:pt x="100" y="80"/>
                      <a:pt x="100" y="80"/>
                      <a:pt x="100" y="80"/>
                    </a:cubicBezTo>
                    <a:cubicBezTo>
                      <a:pt x="60" y="0"/>
                      <a:pt x="60" y="0"/>
                      <a:pt x="60" y="0"/>
                    </a:cubicBezTo>
                    <a:cubicBezTo>
                      <a:pt x="45" y="0"/>
                      <a:pt x="45" y="0"/>
                      <a:pt x="45" y="0"/>
                    </a:cubicBezTo>
                    <a:cubicBezTo>
                      <a:pt x="45" y="0"/>
                      <a:pt x="45" y="0"/>
                      <a:pt x="45" y="0"/>
                    </a:cubicBezTo>
                    <a:cubicBezTo>
                      <a:pt x="45" y="0"/>
                      <a:pt x="44" y="0"/>
                      <a:pt x="44" y="0"/>
                    </a:cubicBezTo>
                    <a:cubicBezTo>
                      <a:pt x="20" y="0"/>
                      <a:pt x="1" y="19"/>
                      <a:pt x="1" y="43"/>
                    </a:cubicBezTo>
                    <a:cubicBezTo>
                      <a:pt x="1" y="43"/>
                      <a:pt x="0" y="47"/>
                      <a:pt x="0" y="87"/>
                    </a:cubicBezTo>
                    <a:lnTo>
                      <a:pt x="35" y="87"/>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2800">
                  <a:solidFill>
                    <a:schemeClr val="tx1">
                      <a:lumMod val="75000"/>
                      <a:lumOff val="25000"/>
                    </a:schemeClr>
                  </a:solidFill>
                  <a:latin typeface="+mn-ea"/>
                  <a:sym typeface="宋体" panose="02010600030101010101" pitchFamily="2" charset="-122"/>
                </a:endParaRPr>
              </a:p>
            </p:txBody>
          </p:sp>
        </p:grpSp>
      </p:grpSp>
      <p:grpSp>
        <p:nvGrpSpPr>
          <p:cNvPr id="13" name="组合 12"/>
          <p:cNvGrpSpPr/>
          <p:nvPr/>
        </p:nvGrpSpPr>
        <p:grpSpPr>
          <a:xfrm>
            <a:off x="7950200" y="3597275"/>
            <a:ext cx="1552575" cy="1552575"/>
            <a:chOff x="7950200" y="3597275"/>
            <a:chExt cx="1552575" cy="1552575"/>
          </a:xfrm>
        </p:grpSpPr>
        <p:sp>
          <p:nvSpPr>
            <p:cNvPr id="14" name="椭圆 68"/>
            <p:cNvSpPr>
              <a:spLocks noChangeArrowheads="1"/>
            </p:cNvSpPr>
            <p:nvPr/>
          </p:nvSpPr>
          <p:spPr bwMode="auto">
            <a:xfrm>
              <a:off x="7950200" y="3597275"/>
              <a:ext cx="1552575" cy="1552575"/>
            </a:xfrm>
            <a:prstGeom prst="ellipse">
              <a:avLst/>
            </a:prstGeom>
            <a:solidFill>
              <a:schemeClr val="accent4"/>
            </a:solidFill>
            <a:ln>
              <a:noFill/>
            </a:ln>
          </p:spPr>
          <p:txBody>
            <a:bodyPr anchor="ctr"/>
            <a:lstStyle/>
            <a:p>
              <a:pPr algn="ctr"/>
              <a:endParaRPr lang="zh-CN" altLang="zh-CN">
                <a:solidFill>
                  <a:schemeClr val="tx1">
                    <a:lumMod val="75000"/>
                    <a:lumOff val="25000"/>
                  </a:schemeClr>
                </a:solidFill>
                <a:latin typeface="+mn-ea"/>
                <a:sym typeface="宋体" panose="02010600030101010101" pitchFamily="2" charset="-122"/>
              </a:endParaRPr>
            </a:p>
          </p:txBody>
        </p:sp>
        <p:grpSp>
          <p:nvGrpSpPr>
            <p:cNvPr id="15" name="组合 76"/>
            <p:cNvGrpSpPr/>
            <p:nvPr/>
          </p:nvGrpSpPr>
          <p:grpSpPr bwMode="auto">
            <a:xfrm>
              <a:off x="8361363" y="3995738"/>
              <a:ext cx="730250" cy="631825"/>
              <a:chOff x="0" y="0"/>
              <a:chExt cx="424306" cy="367732"/>
            </a:xfrm>
          </p:grpSpPr>
          <p:sp>
            <p:nvSpPr>
              <p:cNvPr id="16" name="Freeform 19"/>
              <p:cNvSpPr>
                <a:spLocks noChangeArrowheads="1"/>
              </p:cNvSpPr>
              <p:nvPr/>
            </p:nvSpPr>
            <p:spPr bwMode="auto">
              <a:xfrm>
                <a:off x="66003" y="154905"/>
                <a:ext cx="86882" cy="152885"/>
              </a:xfrm>
              <a:custGeom>
                <a:avLst/>
                <a:gdLst>
                  <a:gd name="T0" fmla="*/ 4 w 54"/>
                  <a:gd name="T1" fmla="*/ 95 h 95"/>
                  <a:gd name="T2" fmla="*/ 49 w 54"/>
                  <a:gd name="T3" fmla="*/ 95 h 95"/>
                  <a:gd name="T4" fmla="*/ 54 w 54"/>
                  <a:gd name="T5" fmla="*/ 90 h 95"/>
                  <a:gd name="T6" fmla="*/ 54 w 54"/>
                  <a:gd name="T7" fmla="*/ 4 h 95"/>
                  <a:gd name="T8" fmla="*/ 49 w 54"/>
                  <a:gd name="T9" fmla="*/ 0 h 95"/>
                  <a:gd name="T10" fmla="*/ 4 w 54"/>
                  <a:gd name="T11" fmla="*/ 0 h 95"/>
                  <a:gd name="T12" fmla="*/ 0 w 54"/>
                  <a:gd name="T13" fmla="*/ 4 h 95"/>
                  <a:gd name="T14" fmla="*/ 0 w 54"/>
                  <a:gd name="T15" fmla="*/ 90 h 95"/>
                  <a:gd name="T16" fmla="*/ 4 w 54"/>
                  <a:gd name="T17" fmla="*/ 95 h 9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4"/>
                  <a:gd name="T28" fmla="*/ 0 h 95"/>
                  <a:gd name="T29" fmla="*/ 54 w 54"/>
                  <a:gd name="T30" fmla="*/ 95 h 9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4" h="95">
                    <a:moveTo>
                      <a:pt x="4" y="95"/>
                    </a:moveTo>
                    <a:cubicBezTo>
                      <a:pt x="49" y="95"/>
                      <a:pt x="49" y="95"/>
                      <a:pt x="49" y="95"/>
                    </a:cubicBezTo>
                    <a:cubicBezTo>
                      <a:pt x="52" y="95"/>
                      <a:pt x="54" y="93"/>
                      <a:pt x="54" y="90"/>
                    </a:cubicBezTo>
                    <a:cubicBezTo>
                      <a:pt x="54" y="4"/>
                      <a:pt x="54" y="4"/>
                      <a:pt x="54" y="4"/>
                    </a:cubicBezTo>
                    <a:cubicBezTo>
                      <a:pt x="54" y="2"/>
                      <a:pt x="52" y="0"/>
                      <a:pt x="49" y="0"/>
                    </a:cubicBezTo>
                    <a:cubicBezTo>
                      <a:pt x="4" y="0"/>
                      <a:pt x="4" y="0"/>
                      <a:pt x="4" y="0"/>
                    </a:cubicBezTo>
                    <a:cubicBezTo>
                      <a:pt x="2" y="0"/>
                      <a:pt x="0" y="2"/>
                      <a:pt x="0" y="4"/>
                    </a:cubicBezTo>
                    <a:cubicBezTo>
                      <a:pt x="0" y="90"/>
                      <a:pt x="0" y="90"/>
                      <a:pt x="0" y="90"/>
                    </a:cubicBezTo>
                    <a:cubicBezTo>
                      <a:pt x="0" y="93"/>
                      <a:pt x="2" y="95"/>
                      <a:pt x="4" y="95"/>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2000">
                  <a:solidFill>
                    <a:schemeClr val="tx1">
                      <a:lumMod val="75000"/>
                      <a:lumOff val="25000"/>
                    </a:schemeClr>
                  </a:solidFill>
                  <a:latin typeface="+mn-ea"/>
                  <a:sym typeface="宋体" panose="02010600030101010101" pitchFamily="2" charset="-122"/>
                </a:endParaRPr>
              </a:p>
            </p:txBody>
          </p:sp>
          <p:sp>
            <p:nvSpPr>
              <p:cNvPr id="17" name="Freeform 20"/>
              <p:cNvSpPr>
                <a:spLocks noChangeArrowheads="1"/>
              </p:cNvSpPr>
              <p:nvPr/>
            </p:nvSpPr>
            <p:spPr bwMode="auto">
              <a:xfrm>
                <a:off x="191274" y="98331"/>
                <a:ext cx="86882" cy="209459"/>
              </a:xfrm>
              <a:custGeom>
                <a:avLst/>
                <a:gdLst>
                  <a:gd name="T0" fmla="*/ 5 w 54"/>
                  <a:gd name="T1" fmla="*/ 130 h 130"/>
                  <a:gd name="T2" fmla="*/ 50 w 54"/>
                  <a:gd name="T3" fmla="*/ 130 h 130"/>
                  <a:gd name="T4" fmla="*/ 54 w 54"/>
                  <a:gd name="T5" fmla="*/ 125 h 130"/>
                  <a:gd name="T6" fmla="*/ 54 w 54"/>
                  <a:gd name="T7" fmla="*/ 5 h 130"/>
                  <a:gd name="T8" fmla="*/ 50 w 54"/>
                  <a:gd name="T9" fmla="*/ 0 h 130"/>
                  <a:gd name="T10" fmla="*/ 5 w 54"/>
                  <a:gd name="T11" fmla="*/ 0 h 130"/>
                  <a:gd name="T12" fmla="*/ 0 w 54"/>
                  <a:gd name="T13" fmla="*/ 5 h 130"/>
                  <a:gd name="T14" fmla="*/ 0 w 54"/>
                  <a:gd name="T15" fmla="*/ 125 h 130"/>
                  <a:gd name="T16" fmla="*/ 5 w 54"/>
                  <a:gd name="T17" fmla="*/ 130 h 13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4"/>
                  <a:gd name="T28" fmla="*/ 0 h 130"/>
                  <a:gd name="T29" fmla="*/ 54 w 54"/>
                  <a:gd name="T30" fmla="*/ 130 h 13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4" h="130">
                    <a:moveTo>
                      <a:pt x="5" y="130"/>
                    </a:moveTo>
                    <a:cubicBezTo>
                      <a:pt x="50" y="130"/>
                      <a:pt x="50" y="130"/>
                      <a:pt x="50" y="130"/>
                    </a:cubicBezTo>
                    <a:cubicBezTo>
                      <a:pt x="52" y="130"/>
                      <a:pt x="54" y="128"/>
                      <a:pt x="54" y="125"/>
                    </a:cubicBezTo>
                    <a:cubicBezTo>
                      <a:pt x="54" y="5"/>
                      <a:pt x="54" y="5"/>
                      <a:pt x="54" y="5"/>
                    </a:cubicBezTo>
                    <a:cubicBezTo>
                      <a:pt x="54" y="2"/>
                      <a:pt x="52" y="0"/>
                      <a:pt x="50" y="0"/>
                    </a:cubicBezTo>
                    <a:cubicBezTo>
                      <a:pt x="5" y="0"/>
                      <a:pt x="5" y="0"/>
                      <a:pt x="5" y="0"/>
                    </a:cubicBezTo>
                    <a:cubicBezTo>
                      <a:pt x="2" y="0"/>
                      <a:pt x="0" y="2"/>
                      <a:pt x="0" y="5"/>
                    </a:cubicBezTo>
                    <a:cubicBezTo>
                      <a:pt x="0" y="125"/>
                      <a:pt x="0" y="125"/>
                      <a:pt x="0" y="125"/>
                    </a:cubicBezTo>
                    <a:cubicBezTo>
                      <a:pt x="0" y="128"/>
                      <a:pt x="2" y="130"/>
                      <a:pt x="5" y="130"/>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2000">
                  <a:solidFill>
                    <a:schemeClr val="tx1">
                      <a:lumMod val="75000"/>
                      <a:lumOff val="25000"/>
                    </a:schemeClr>
                  </a:solidFill>
                  <a:latin typeface="+mn-ea"/>
                  <a:sym typeface="宋体" panose="02010600030101010101" pitchFamily="2" charset="-122"/>
                </a:endParaRPr>
              </a:p>
            </p:txBody>
          </p:sp>
          <p:sp>
            <p:nvSpPr>
              <p:cNvPr id="18" name="Freeform 21"/>
              <p:cNvSpPr>
                <a:spLocks noChangeArrowheads="1"/>
              </p:cNvSpPr>
              <p:nvPr/>
            </p:nvSpPr>
            <p:spPr bwMode="auto">
              <a:xfrm>
                <a:off x="317893" y="51860"/>
                <a:ext cx="86882" cy="255931"/>
              </a:xfrm>
              <a:custGeom>
                <a:avLst/>
                <a:gdLst>
                  <a:gd name="T0" fmla="*/ 4 w 54"/>
                  <a:gd name="T1" fmla="*/ 159 h 159"/>
                  <a:gd name="T2" fmla="*/ 49 w 54"/>
                  <a:gd name="T3" fmla="*/ 159 h 159"/>
                  <a:gd name="T4" fmla="*/ 54 w 54"/>
                  <a:gd name="T5" fmla="*/ 154 h 159"/>
                  <a:gd name="T6" fmla="*/ 54 w 54"/>
                  <a:gd name="T7" fmla="*/ 5 h 159"/>
                  <a:gd name="T8" fmla="*/ 49 w 54"/>
                  <a:gd name="T9" fmla="*/ 0 h 159"/>
                  <a:gd name="T10" fmla="*/ 4 w 54"/>
                  <a:gd name="T11" fmla="*/ 0 h 159"/>
                  <a:gd name="T12" fmla="*/ 0 w 54"/>
                  <a:gd name="T13" fmla="*/ 5 h 159"/>
                  <a:gd name="T14" fmla="*/ 0 w 54"/>
                  <a:gd name="T15" fmla="*/ 154 h 159"/>
                  <a:gd name="T16" fmla="*/ 4 w 54"/>
                  <a:gd name="T17" fmla="*/ 159 h 15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4"/>
                  <a:gd name="T28" fmla="*/ 0 h 159"/>
                  <a:gd name="T29" fmla="*/ 54 w 54"/>
                  <a:gd name="T30" fmla="*/ 159 h 15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4" h="159">
                    <a:moveTo>
                      <a:pt x="4" y="159"/>
                    </a:moveTo>
                    <a:cubicBezTo>
                      <a:pt x="49" y="159"/>
                      <a:pt x="49" y="159"/>
                      <a:pt x="49" y="159"/>
                    </a:cubicBezTo>
                    <a:cubicBezTo>
                      <a:pt x="52" y="159"/>
                      <a:pt x="54" y="157"/>
                      <a:pt x="54" y="154"/>
                    </a:cubicBezTo>
                    <a:cubicBezTo>
                      <a:pt x="54" y="5"/>
                      <a:pt x="54" y="5"/>
                      <a:pt x="54" y="5"/>
                    </a:cubicBezTo>
                    <a:cubicBezTo>
                      <a:pt x="54" y="2"/>
                      <a:pt x="52" y="0"/>
                      <a:pt x="49" y="0"/>
                    </a:cubicBezTo>
                    <a:cubicBezTo>
                      <a:pt x="4" y="0"/>
                      <a:pt x="4" y="0"/>
                      <a:pt x="4" y="0"/>
                    </a:cubicBezTo>
                    <a:cubicBezTo>
                      <a:pt x="2" y="0"/>
                      <a:pt x="0" y="2"/>
                      <a:pt x="0" y="5"/>
                    </a:cubicBezTo>
                    <a:cubicBezTo>
                      <a:pt x="0" y="154"/>
                      <a:pt x="0" y="154"/>
                      <a:pt x="0" y="154"/>
                    </a:cubicBezTo>
                    <a:cubicBezTo>
                      <a:pt x="0" y="157"/>
                      <a:pt x="2" y="159"/>
                      <a:pt x="4" y="159"/>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2000">
                  <a:solidFill>
                    <a:schemeClr val="tx1">
                      <a:lumMod val="75000"/>
                      <a:lumOff val="25000"/>
                    </a:schemeClr>
                  </a:solidFill>
                  <a:latin typeface="+mn-ea"/>
                  <a:sym typeface="宋体" panose="02010600030101010101" pitchFamily="2" charset="-122"/>
                </a:endParaRPr>
              </a:p>
            </p:txBody>
          </p:sp>
          <p:sp>
            <p:nvSpPr>
              <p:cNvPr id="19" name="Freeform 22"/>
              <p:cNvSpPr>
                <a:spLocks noChangeArrowheads="1"/>
              </p:cNvSpPr>
              <p:nvPr/>
            </p:nvSpPr>
            <p:spPr bwMode="auto">
              <a:xfrm>
                <a:off x="0" y="0"/>
                <a:ext cx="424306" cy="367732"/>
              </a:xfrm>
              <a:custGeom>
                <a:avLst/>
                <a:gdLst>
                  <a:gd name="T0" fmla="*/ 253 w 264"/>
                  <a:gd name="T1" fmla="*/ 206 h 228"/>
                  <a:gd name="T2" fmla="*/ 23 w 264"/>
                  <a:gd name="T3" fmla="*/ 206 h 228"/>
                  <a:gd name="T4" fmla="*/ 22 w 264"/>
                  <a:gd name="T5" fmla="*/ 206 h 228"/>
                  <a:gd name="T6" fmla="*/ 22 w 264"/>
                  <a:gd name="T7" fmla="*/ 11 h 228"/>
                  <a:gd name="T8" fmla="*/ 11 w 264"/>
                  <a:gd name="T9" fmla="*/ 0 h 228"/>
                  <a:gd name="T10" fmla="*/ 0 w 264"/>
                  <a:gd name="T11" fmla="*/ 11 h 228"/>
                  <a:gd name="T12" fmla="*/ 0 w 264"/>
                  <a:gd name="T13" fmla="*/ 206 h 228"/>
                  <a:gd name="T14" fmla="*/ 23 w 264"/>
                  <a:gd name="T15" fmla="*/ 228 h 228"/>
                  <a:gd name="T16" fmla="*/ 253 w 264"/>
                  <a:gd name="T17" fmla="*/ 228 h 228"/>
                  <a:gd name="T18" fmla="*/ 264 w 264"/>
                  <a:gd name="T19" fmla="*/ 217 h 228"/>
                  <a:gd name="T20" fmla="*/ 253 w 264"/>
                  <a:gd name="T21" fmla="*/ 206 h 22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64"/>
                  <a:gd name="T34" fmla="*/ 0 h 228"/>
                  <a:gd name="T35" fmla="*/ 264 w 264"/>
                  <a:gd name="T36" fmla="*/ 228 h 22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64" h="228">
                    <a:moveTo>
                      <a:pt x="253" y="206"/>
                    </a:moveTo>
                    <a:cubicBezTo>
                      <a:pt x="23" y="206"/>
                      <a:pt x="23" y="206"/>
                      <a:pt x="23" y="206"/>
                    </a:cubicBezTo>
                    <a:cubicBezTo>
                      <a:pt x="22" y="206"/>
                      <a:pt x="22" y="206"/>
                      <a:pt x="22" y="206"/>
                    </a:cubicBezTo>
                    <a:cubicBezTo>
                      <a:pt x="22" y="11"/>
                      <a:pt x="22" y="11"/>
                      <a:pt x="22" y="11"/>
                    </a:cubicBezTo>
                    <a:cubicBezTo>
                      <a:pt x="22" y="5"/>
                      <a:pt x="17" y="0"/>
                      <a:pt x="11" y="0"/>
                    </a:cubicBezTo>
                    <a:cubicBezTo>
                      <a:pt x="5" y="0"/>
                      <a:pt x="0" y="5"/>
                      <a:pt x="0" y="11"/>
                    </a:cubicBezTo>
                    <a:cubicBezTo>
                      <a:pt x="0" y="206"/>
                      <a:pt x="0" y="206"/>
                      <a:pt x="0" y="206"/>
                    </a:cubicBezTo>
                    <a:cubicBezTo>
                      <a:pt x="0" y="218"/>
                      <a:pt x="10" y="228"/>
                      <a:pt x="23" y="228"/>
                    </a:cubicBezTo>
                    <a:cubicBezTo>
                      <a:pt x="253" y="228"/>
                      <a:pt x="253" y="228"/>
                      <a:pt x="253" y="228"/>
                    </a:cubicBezTo>
                    <a:cubicBezTo>
                      <a:pt x="259" y="228"/>
                      <a:pt x="264" y="223"/>
                      <a:pt x="264" y="217"/>
                    </a:cubicBezTo>
                    <a:cubicBezTo>
                      <a:pt x="264" y="211"/>
                      <a:pt x="259" y="206"/>
                      <a:pt x="253" y="206"/>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2000">
                  <a:solidFill>
                    <a:schemeClr val="tx1">
                      <a:lumMod val="75000"/>
                      <a:lumOff val="25000"/>
                    </a:schemeClr>
                  </a:solidFill>
                  <a:latin typeface="+mn-ea"/>
                  <a:sym typeface="宋体" panose="02010600030101010101" pitchFamily="2" charset="-122"/>
                </a:endParaRPr>
              </a:p>
            </p:txBody>
          </p:sp>
        </p:grpSp>
      </p:grpSp>
      <p:grpSp>
        <p:nvGrpSpPr>
          <p:cNvPr id="20" name="组合 19"/>
          <p:cNvGrpSpPr/>
          <p:nvPr/>
        </p:nvGrpSpPr>
        <p:grpSpPr>
          <a:xfrm>
            <a:off x="3925888" y="1931988"/>
            <a:ext cx="1554162" cy="1554162"/>
            <a:chOff x="3925888" y="1931988"/>
            <a:chExt cx="1554162" cy="1554162"/>
          </a:xfrm>
        </p:grpSpPr>
        <p:sp>
          <p:nvSpPr>
            <p:cNvPr id="21" name="椭圆 66"/>
            <p:cNvSpPr>
              <a:spLocks noChangeArrowheads="1"/>
            </p:cNvSpPr>
            <p:nvPr/>
          </p:nvSpPr>
          <p:spPr bwMode="auto">
            <a:xfrm>
              <a:off x="3925888" y="1931988"/>
              <a:ext cx="1554162" cy="1554162"/>
            </a:xfrm>
            <a:prstGeom prst="ellipse">
              <a:avLst/>
            </a:prstGeom>
            <a:solidFill>
              <a:schemeClr val="accent2"/>
            </a:solidFill>
            <a:ln>
              <a:noFill/>
            </a:ln>
          </p:spPr>
          <p:txBody>
            <a:bodyPr anchor="ctr"/>
            <a:lstStyle/>
            <a:p>
              <a:pPr algn="ctr"/>
              <a:endParaRPr lang="zh-CN" altLang="zh-CN">
                <a:solidFill>
                  <a:schemeClr val="tx1">
                    <a:lumMod val="75000"/>
                    <a:lumOff val="25000"/>
                  </a:schemeClr>
                </a:solidFill>
                <a:latin typeface="+mn-ea"/>
                <a:sym typeface="宋体" panose="02010600030101010101" pitchFamily="2" charset="-122"/>
              </a:endParaRPr>
            </a:p>
          </p:txBody>
        </p:sp>
        <p:grpSp>
          <p:nvGrpSpPr>
            <p:cNvPr id="22" name="组合 81"/>
            <p:cNvGrpSpPr/>
            <p:nvPr/>
          </p:nvGrpSpPr>
          <p:grpSpPr bwMode="auto">
            <a:xfrm>
              <a:off x="4371975" y="2336800"/>
              <a:ext cx="673100" cy="665163"/>
              <a:chOff x="0" y="0"/>
              <a:chExt cx="390570" cy="386543"/>
            </a:xfrm>
          </p:grpSpPr>
          <p:sp>
            <p:nvSpPr>
              <p:cNvPr id="23" name="Freeform 136"/>
              <p:cNvSpPr>
                <a:spLocks noChangeArrowheads="1"/>
              </p:cNvSpPr>
              <p:nvPr/>
            </p:nvSpPr>
            <p:spPr bwMode="auto">
              <a:xfrm>
                <a:off x="0" y="216625"/>
                <a:ext cx="390570" cy="169918"/>
              </a:xfrm>
              <a:custGeom>
                <a:avLst/>
                <a:gdLst>
                  <a:gd name="T0" fmla="*/ 103 w 205"/>
                  <a:gd name="T1" fmla="*/ 19 h 89"/>
                  <a:gd name="T2" fmla="*/ 47 w 205"/>
                  <a:gd name="T3" fmla="*/ 0 h 89"/>
                  <a:gd name="T4" fmla="*/ 0 w 205"/>
                  <a:gd name="T5" fmla="*/ 0 h 89"/>
                  <a:gd name="T6" fmla="*/ 0 w 205"/>
                  <a:gd name="T7" fmla="*/ 67 h 89"/>
                  <a:gd name="T8" fmla="*/ 22 w 205"/>
                  <a:gd name="T9" fmla="*/ 89 h 89"/>
                  <a:gd name="T10" fmla="*/ 183 w 205"/>
                  <a:gd name="T11" fmla="*/ 89 h 89"/>
                  <a:gd name="T12" fmla="*/ 205 w 205"/>
                  <a:gd name="T13" fmla="*/ 67 h 89"/>
                  <a:gd name="T14" fmla="*/ 205 w 205"/>
                  <a:gd name="T15" fmla="*/ 0 h 89"/>
                  <a:gd name="T16" fmla="*/ 158 w 205"/>
                  <a:gd name="T17" fmla="*/ 0 h 89"/>
                  <a:gd name="T18" fmla="*/ 103 w 205"/>
                  <a:gd name="T19" fmla="*/ 19 h 8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5"/>
                  <a:gd name="T31" fmla="*/ 0 h 89"/>
                  <a:gd name="T32" fmla="*/ 205 w 205"/>
                  <a:gd name="T33" fmla="*/ 89 h 8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5" h="89">
                    <a:moveTo>
                      <a:pt x="103" y="19"/>
                    </a:moveTo>
                    <a:cubicBezTo>
                      <a:pt x="82" y="19"/>
                      <a:pt x="62" y="12"/>
                      <a:pt x="47" y="0"/>
                    </a:cubicBezTo>
                    <a:cubicBezTo>
                      <a:pt x="0" y="0"/>
                      <a:pt x="0" y="0"/>
                      <a:pt x="0" y="0"/>
                    </a:cubicBezTo>
                    <a:cubicBezTo>
                      <a:pt x="0" y="67"/>
                      <a:pt x="0" y="67"/>
                      <a:pt x="0" y="67"/>
                    </a:cubicBezTo>
                    <a:cubicBezTo>
                      <a:pt x="0" y="79"/>
                      <a:pt x="10" y="89"/>
                      <a:pt x="22" y="89"/>
                    </a:cubicBezTo>
                    <a:cubicBezTo>
                      <a:pt x="183" y="89"/>
                      <a:pt x="183" y="89"/>
                      <a:pt x="183" y="89"/>
                    </a:cubicBezTo>
                    <a:cubicBezTo>
                      <a:pt x="195" y="89"/>
                      <a:pt x="205" y="79"/>
                      <a:pt x="205" y="67"/>
                    </a:cubicBezTo>
                    <a:cubicBezTo>
                      <a:pt x="205" y="0"/>
                      <a:pt x="205" y="0"/>
                      <a:pt x="205" y="0"/>
                    </a:cubicBezTo>
                    <a:cubicBezTo>
                      <a:pt x="158" y="0"/>
                      <a:pt x="158" y="0"/>
                      <a:pt x="158" y="0"/>
                    </a:cubicBezTo>
                    <a:cubicBezTo>
                      <a:pt x="143" y="12"/>
                      <a:pt x="124" y="19"/>
                      <a:pt x="103" y="19"/>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2000">
                  <a:solidFill>
                    <a:schemeClr val="tx1">
                      <a:lumMod val="75000"/>
                      <a:lumOff val="25000"/>
                    </a:schemeClr>
                  </a:solidFill>
                  <a:latin typeface="+mn-ea"/>
                  <a:sym typeface="宋体" panose="02010600030101010101" pitchFamily="2" charset="-122"/>
                </a:endParaRPr>
              </a:p>
            </p:txBody>
          </p:sp>
          <p:sp>
            <p:nvSpPr>
              <p:cNvPr id="24" name="Freeform 137"/>
              <p:cNvSpPr>
                <a:spLocks noEditPoints="1" noChangeArrowheads="1"/>
              </p:cNvSpPr>
              <p:nvPr/>
            </p:nvSpPr>
            <p:spPr bwMode="auto">
              <a:xfrm>
                <a:off x="0" y="0"/>
                <a:ext cx="390570" cy="224678"/>
              </a:xfrm>
              <a:custGeom>
                <a:avLst/>
                <a:gdLst>
                  <a:gd name="T0" fmla="*/ 183 w 205"/>
                  <a:gd name="T1" fmla="*/ 42 h 118"/>
                  <a:gd name="T2" fmla="*/ 180 w 205"/>
                  <a:gd name="T3" fmla="*/ 42 h 118"/>
                  <a:gd name="T4" fmla="*/ 154 w 205"/>
                  <a:gd name="T5" fmla="*/ 42 h 118"/>
                  <a:gd name="T6" fmla="*/ 154 w 205"/>
                  <a:gd name="T7" fmla="*/ 22 h 118"/>
                  <a:gd name="T8" fmla="*/ 132 w 205"/>
                  <a:gd name="T9" fmla="*/ 0 h 118"/>
                  <a:gd name="T10" fmla="*/ 73 w 205"/>
                  <a:gd name="T11" fmla="*/ 0 h 118"/>
                  <a:gd name="T12" fmla="*/ 51 w 205"/>
                  <a:gd name="T13" fmla="*/ 22 h 118"/>
                  <a:gd name="T14" fmla="*/ 51 w 205"/>
                  <a:gd name="T15" fmla="*/ 42 h 118"/>
                  <a:gd name="T16" fmla="*/ 25 w 205"/>
                  <a:gd name="T17" fmla="*/ 42 h 118"/>
                  <a:gd name="T18" fmla="*/ 22 w 205"/>
                  <a:gd name="T19" fmla="*/ 42 h 118"/>
                  <a:gd name="T20" fmla="*/ 0 w 205"/>
                  <a:gd name="T21" fmla="*/ 64 h 118"/>
                  <a:gd name="T22" fmla="*/ 0 w 205"/>
                  <a:gd name="T23" fmla="*/ 101 h 118"/>
                  <a:gd name="T24" fmla="*/ 54 w 205"/>
                  <a:gd name="T25" fmla="*/ 101 h 118"/>
                  <a:gd name="T26" fmla="*/ 103 w 205"/>
                  <a:gd name="T27" fmla="*/ 118 h 118"/>
                  <a:gd name="T28" fmla="*/ 151 w 205"/>
                  <a:gd name="T29" fmla="*/ 101 h 118"/>
                  <a:gd name="T30" fmla="*/ 205 w 205"/>
                  <a:gd name="T31" fmla="*/ 101 h 118"/>
                  <a:gd name="T32" fmla="*/ 205 w 205"/>
                  <a:gd name="T33" fmla="*/ 64 h 118"/>
                  <a:gd name="T34" fmla="*/ 183 w 205"/>
                  <a:gd name="T35" fmla="*/ 42 h 118"/>
                  <a:gd name="T36" fmla="*/ 67 w 205"/>
                  <a:gd name="T37" fmla="*/ 26 h 118"/>
                  <a:gd name="T38" fmla="*/ 67 w 205"/>
                  <a:gd name="T39" fmla="*/ 22 h 118"/>
                  <a:gd name="T40" fmla="*/ 73 w 205"/>
                  <a:gd name="T41" fmla="*/ 17 h 118"/>
                  <a:gd name="T42" fmla="*/ 132 w 205"/>
                  <a:gd name="T43" fmla="*/ 17 h 118"/>
                  <a:gd name="T44" fmla="*/ 138 w 205"/>
                  <a:gd name="T45" fmla="*/ 22 h 118"/>
                  <a:gd name="T46" fmla="*/ 138 w 205"/>
                  <a:gd name="T47" fmla="*/ 26 h 118"/>
                  <a:gd name="T48" fmla="*/ 138 w 205"/>
                  <a:gd name="T49" fmla="*/ 42 h 118"/>
                  <a:gd name="T50" fmla="*/ 67 w 205"/>
                  <a:gd name="T51" fmla="*/ 42 h 118"/>
                  <a:gd name="T52" fmla="*/ 67 w 205"/>
                  <a:gd name="T53" fmla="*/ 26 h 118"/>
                  <a:gd name="T54" fmla="*/ 101 w 205"/>
                  <a:gd name="T55" fmla="*/ 101 h 118"/>
                  <a:gd name="T56" fmla="*/ 85 w 205"/>
                  <a:gd name="T57" fmla="*/ 86 h 118"/>
                  <a:gd name="T58" fmla="*/ 101 w 205"/>
                  <a:gd name="T59" fmla="*/ 70 h 118"/>
                  <a:gd name="T60" fmla="*/ 117 w 205"/>
                  <a:gd name="T61" fmla="*/ 86 h 118"/>
                  <a:gd name="T62" fmla="*/ 101 w 205"/>
                  <a:gd name="T63" fmla="*/ 101 h 11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05"/>
                  <a:gd name="T97" fmla="*/ 0 h 118"/>
                  <a:gd name="T98" fmla="*/ 205 w 205"/>
                  <a:gd name="T99" fmla="*/ 118 h 11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05" h="118">
                    <a:moveTo>
                      <a:pt x="183" y="42"/>
                    </a:moveTo>
                    <a:cubicBezTo>
                      <a:pt x="180" y="42"/>
                      <a:pt x="180" y="42"/>
                      <a:pt x="180" y="42"/>
                    </a:cubicBezTo>
                    <a:cubicBezTo>
                      <a:pt x="154" y="42"/>
                      <a:pt x="154" y="42"/>
                      <a:pt x="154" y="42"/>
                    </a:cubicBezTo>
                    <a:cubicBezTo>
                      <a:pt x="154" y="22"/>
                      <a:pt x="154" y="22"/>
                      <a:pt x="154" y="22"/>
                    </a:cubicBezTo>
                    <a:cubicBezTo>
                      <a:pt x="154" y="10"/>
                      <a:pt x="144" y="0"/>
                      <a:pt x="132" y="0"/>
                    </a:cubicBezTo>
                    <a:cubicBezTo>
                      <a:pt x="73" y="0"/>
                      <a:pt x="73" y="0"/>
                      <a:pt x="73" y="0"/>
                    </a:cubicBezTo>
                    <a:cubicBezTo>
                      <a:pt x="61" y="0"/>
                      <a:pt x="51" y="10"/>
                      <a:pt x="51" y="22"/>
                    </a:cubicBezTo>
                    <a:cubicBezTo>
                      <a:pt x="51" y="42"/>
                      <a:pt x="51" y="42"/>
                      <a:pt x="51" y="42"/>
                    </a:cubicBezTo>
                    <a:cubicBezTo>
                      <a:pt x="25" y="42"/>
                      <a:pt x="25" y="42"/>
                      <a:pt x="25" y="42"/>
                    </a:cubicBezTo>
                    <a:cubicBezTo>
                      <a:pt x="22" y="42"/>
                      <a:pt x="22" y="42"/>
                      <a:pt x="22" y="42"/>
                    </a:cubicBezTo>
                    <a:cubicBezTo>
                      <a:pt x="10" y="42"/>
                      <a:pt x="0" y="52"/>
                      <a:pt x="0" y="64"/>
                    </a:cubicBezTo>
                    <a:cubicBezTo>
                      <a:pt x="0" y="101"/>
                      <a:pt x="0" y="101"/>
                      <a:pt x="0" y="101"/>
                    </a:cubicBezTo>
                    <a:cubicBezTo>
                      <a:pt x="54" y="101"/>
                      <a:pt x="54" y="101"/>
                      <a:pt x="54" y="101"/>
                    </a:cubicBezTo>
                    <a:cubicBezTo>
                      <a:pt x="67" y="112"/>
                      <a:pt x="84" y="118"/>
                      <a:pt x="103" y="118"/>
                    </a:cubicBezTo>
                    <a:cubicBezTo>
                      <a:pt x="121" y="118"/>
                      <a:pt x="138" y="112"/>
                      <a:pt x="151" y="101"/>
                    </a:cubicBezTo>
                    <a:cubicBezTo>
                      <a:pt x="205" y="101"/>
                      <a:pt x="205" y="101"/>
                      <a:pt x="205" y="101"/>
                    </a:cubicBezTo>
                    <a:cubicBezTo>
                      <a:pt x="205" y="64"/>
                      <a:pt x="205" y="64"/>
                      <a:pt x="205" y="64"/>
                    </a:cubicBezTo>
                    <a:cubicBezTo>
                      <a:pt x="205" y="52"/>
                      <a:pt x="195" y="42"/>
                      <a:pt x="183" y="42"/>
                    </a:cubicBezTo>
                    <a:close/>
                    <a:moveTo>
                      <a:pt x="67" y="26"/>
                    </a:moveTo>
                    <a:cubicBezTo>
                      <a:pt x="67" y="22"/>
                      <a:pt x="67" y="22"/>
                      <a:pt x="67" y="22"/>
                    </a:cubicBezTo>
                    <a:cubicBezTo>
                      <a:pt x="67" y="19"/>
                      <a:pt x="70" y="17"/>
                      <a:pt x="73" y="17"/>
                    </a:cubicBezTo>
                    <a:cubicBezTo>
                      <a:pt x="132" y="17"/>
                      <a:pt x="132" y="17"/>
                      <a:pt x="132" y="17"/>
                    </a:cubicBezTo>
                    <a:cubicBezTo>
                      <a:pt x="135" y="17"/>
                      <a:pt x="138" y="19"/>
                      <a:pt x="138" y="22"/>
                    </a:cubicBezTo>
                    <a:cubicBezTo>
                      <a:pt x="138" y="26"/>
                      <a:pt x="138" y="26"/>
                      <a:pt x="138" y="26"/>
                    </a:cubicBezTo>
                    <a:cubicBezTo>
                      <a:pt x="138" y="42"/>
                      <a:pt x="138" y="42"/>
                      <a:pt x="138" y="42"/>
                    </a:cubicBezTo>
                    <a:cubicBezTo>
                      <a:pt x="67" y="42"/>
                      <a:pt x="67" y="42"/>
                      <a:pt x="67" y="42"/>
                    </a:cubicBezTo>
                    <a:lnTo>
                      <a:pt x="67" y="26"/>
                    </a:lnTo>
                    <a:close/>
                    <a:moveTo>
                      <a:pt x="101" y="101"/>
                    </a:moveTo>
                    <a:cubicBezTo>
                      <a:pt x="92" y="101"/>
                      <a:pt x="85" y="94"/>
                      <a:pt x="85" y="86"/>
                    </a:cubicBezTo>
                    <a:cubicBezTo>
                      <a:pt x="85" y="77"/>
                      <a:pt x="92" y="70"/>
                      <a:pt x="101" y="70"/>
                    </a:cubicBezTo>
                    <a:cubicBezTo>
                      <a:pt x="110" y="70"/>
                      <a:pt x="117" y="77"/>
                      <a:pt x="117" y="86"/>
                    </a:cubicBezTo>
                    <a:cubicBezTo>
                      <a:pt x="117" y="94"/>
                      <a:pt x="110" y="101"/>
                      <a:pt x="101" y="101"/>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2000">
                  <a:solidFill>
                    <a:schemeClr val="tx1">
                      <a:lumMod val="75000"/>
                      <a:lumOff val="25000"/>
                    </a:schemeClr>
                  </a:solidFill>
                  <a:latin typeface="+mn-ea"/>
                  <a:sym typeface="宋体" panose="02010600030101010101" pitchFamily="2" charset="-122"/>
                </a:endParaRPr>
              </a:p>
            </p:txBody>
          </p:sp>
        </p:grpSp>
      </p:grpSp>
      <p:sp>
        <p:nvSpPr>
          <p:cNvPr id="25" name="矩形 24"/>
          <p:cNvSpPr/>
          <p:nvPr/>
        </p:nvSpPr>
        <p:spPr>
          <a:xfrm>
            <a:off x="1056574" y="1761739"/>
            <a:ext cx="2031325" cy="369332"/>
          </a:xfrm>
          <a:prstGeom prst="rect">
            <a:avLst/>
          </a:prstGeom>
          <a:noFill/>
        </p:spPr>
        <p:txBody>
          <a:bodyPr wrap="none">
            <a:spAutoFit/>
          </a:bodyPr>
          <a:lstStyle/>
          <a:p>
            <a:pPr defTabSz="609600"/>
            <a:r>
              <a:rPr lang="zh-CN" altLang="en-US" b="1" dirty="0">
                <a:solidFill>
                  <a:schemeClr val="accent2"/>
                </a:solidFill>
                <a:latin typeface="+mn-ea"/>
                <a:cs typeface="+mn-ea"/>
                <a:sym typeface="Calibri" panose="020F0502020204030204" pitchFamily="34" charset="0"/>
              </a:rPr>
              <a:t>点击此处添加标题</a:t>
            </a:r>
            <a:endParaRPr lang="zh-CN" altLang="en-US" b="1" dirty="0">
              <a:solidFill>
                <a:schemeClr val="accent2"/>
              </a:solidFill>
              <a:latin typeface="+mn-ea"/>
              <a:cs typeface="+mn-ea"/>
              <a:sym typeface="Calibri" panose="020F0502020204030204" pitchFamily="34" charset="0"/>
            </a:endParaRPr>
          </a:p>
        </p:txBody>
      </p:sp>
      <p:sp>
        <p:nvSpPr>
          <p:cNvPr id="26" name="矩形 25"/>
          <p:cNvSpPr/>
          <p:nvPr/>
        </p:nvSpPr>
        <p:spPr>
          <a:xfrm>
            <a:off x="1056573" y="2068698"/>
            <a:ext cx="2800989" cy="932563"/>
          </a:xfrm>
          <a:prstGeom prst="rect">
            <a:avLst/>
          </a:prstGeom>
        </p:spPr>
        <p:txBody>
          <a:bodyPr wrap="square">
            <a:spAutoFit/>
          </a:bodyPr>
          <a:lstStyle/>
          <a:p>
            <a:pPr defTabSz="609600">
              <a:lnSpc>
                <a:spcPct val="130000"/>
              </a:lnSpc>
            </a:pPr>
            <a:r>
              <a:rPr lang="zh-CN" altLang="en-US" sz="1400" dirty="0">
                <a:solidFill>
                  <a:schemeClr val="tx1">
                    <a:lumMod val="75000"/>
                    <a:lumOff val="25000"/>
                  </a:schemeClr>
                </a:solidFill>
                <a:latin typeface="+mn-ea"/>
                <a:cs typeface="+mn-ea"/>
                <a:sym typeface="Calibri" panose="020F0502020204030204" pitchFamily="34" charset="0"/>
              </a:rPr>
              <a:t>添加标题此处添加标题此处添加标题此处添加标题添加标题此处添加标题此处添加标题</a:t>
            </a:r>
            <a:endParaRPr lang="zh-CN" altLang="en-US" sz="1400" dirty="0">
              <a:solidFill>
                <a:schemeClr val="tx1">
                  <a:lumMod val="75000"/>
                  <a:lumOff val="25000"/>
                </a:schemeClr>
              </a:solidFill>
              <a:latin typeface="+mn-ea"/>
              <a:cs typeface="+mn-ea"/>
              <a:sym typeface="Calibri" panose="020F0502020204030204" pitchFamily="34" charset="0"/>
            </a:endParaRPr>
          </a:p>
        </p:txBody>
      </p:sp>
      <p:sp>
        <p:nvSpPr>
          <p:cNvPr id="27" name="矩形 26"/>
          <p:cNvSpPr/>
          <p:nvPr/>
        </p:nvSpPr>
        <p:spPr>
          <a:xfrm>
            <a:off x="8361364" y="1937535"/>
            <a:ext cx="2031325" cy="369332"/>
          </a:xfrm>
          <a:prstGeom prst="rect">
            <a:avLst/>
          </a:prstGeom>
          <a:noFill/>
        </p:spPr>
        <p:txBody>
          <a:bodyPr wrap="none">
            <a:spAutoFit/>
          </a:bodyPr>
          <a:lstStyle/>
          <a:p>
            <a:pPr defTabSz="609600"/>
            <a:r>
              <a:rPr lang="zh-CN" altLang="en-US" b="1" dirty="0">
                <a:solidFill>
                  <a:schemeClr val="accent3"/>
                </a:solidFill>
                <a:latin typeface="+mn-ea"/>
                <a:cs typeface="+mn-ea"/>
                <a:sym typeface="Calibri" panose="020F0502020204030204" pitchFamily="34" charset="0"/>
              </a:rPr>
              <a:t>点击此处添加标题</a:t>
            </a:r>
            <a:endParaRPr lang="zh-CN" altLang="en-US" b="1" dirty="0">
              <a:solidFill>
                <a:schemeClr val="accent3"/>
              </a:solidFill>
              <a:latin typeface="+mn-ea"/>
              <a:cs typeface="+mn-ea"/>
              <a:sym typeface="Calibri" panose="020F0502020204030204" pitchFamily="34" charset="0"/>
            </a:endParaRPr>
          </a:p>
        </p:txBody>
      </p:sp>
      <p:sp>
        <p:nvSpPr>
          <p:cNvPr id="28" name="矩形 27"/>
          <p:cNvSpPr/>
          <p:nvPr/>
        </p:nvSpPr>
        <p:spPr>
          <a:xfrm>
            <a:off x="8361363" y="2244494"/>
            <a:ext cx="2800989" cy="932563"/>
          </a:xfrm>
          <a:prstGeom prst="rect">
            <a:avLst/>
          </a:prstGeom>
        </p:spPr>
        <p:txBody>
          <a:bodyPr wrap="square">
            <a:spAutoFit/>
          </a:bodyPr>
          <a:lstStyle/>
          <a:p>
            <a:pPr defTabSz="609600">
              <a:lnSpc>
                <a:spcPct val="130000"/>
              </a:lnSpc>
            </a:pPr>
            <a:r>
              <a:rPr lang="zh-CN" altLang="en-US" sz="1400" dirty="0">
                <a:solidFill>
                  <a:schemeClr val="tx1">
                    <a:lumMod val="75000"/>
                    <a:lumOff val="25000"/>
                  </a:schemeClr>
                </a:solidFill>
                <a:latin typeface="+mn-ea"/>
                <a:cs typeface="+mn-ea"/>
                <a:sym typeface="Calibri" panose="020F0502020204030204" pitchFamily="34" charset="0"/>
              </a:rPr>
              <a:t>添加标题此处添加标题此处添加标题此处添加标题添加标题此处添加标题此处添加标题</a:t>
            </a:r>
            <a:endParaRPr lang="zh-CN" altLang="en-US" sz="1400" dirty="0">
              <a:solidFill>
                <a:schemeClr val="tx1">
                  <a:lumMod val="75000"/>
                  <a:lumOff val="25000"/>
                </a:schemeClr>
              </a:solidFill>
              <a:latin typeface="+mn-ea"/>
              <a:cs typeface="+mn-ea"/>
              <a:sym typeface="Calibri" panose="020F0502020204030204" pitchFamily="34" charset="0"/>
            </a:endParaRPr>
          </a:p>
        </p:txBody>
      </p:sp>
      <p:sp>
        <p:nvSpPr>
          <p:cNvPr id="29" name="矩形 28"/>
          <p:cNvSpPr/>
          <p:nvPr/>
        </p:nvSpPr>
        <p:spPr>
          <a:xfrm>
            <a:off x="326369" y="3715510"/>
            <a:ext cx="2031325" cy="369332"/>
          </a:xfrm>
          <a:prstGeom prst="rect">
            <a:avLst/>
          </a:prstGeom>
          <a:noFill/>
        </p:spPr>
        <p:txBody>
          <a:bodyPr wrap="none">
            <a:spAutoFit/>
          </a:bodyPr>
          <a:lstStyle/>
          <a:p>
            <a:pPr defTabSz="609600"/>
            <a:r>
              <a:rPr lang="zh-CN" altLang="en-US" b="1" dirty="0">
                <a:solidFill>
                  <a:schemeClr val="accent1"/>
                </a:solidFill>
                <a:latin typeface="+mn-ea"/>
                <a:cs typeface="+mn-ea"/>
                <a:sym typeface="Calibri" panose="020F0502020204030204" pitchFamily="34" charset="0"/>
              </a:rPr>
              <a:t>点击此处添加标题</a:t>
            </a:r>
            <a:endParaRPr lang="zh-CN" altLang="en-US" b="1" dirty="0">
              <a:solidFill>
                <a:schemeClr val="accent1"/>
              </a:solidFill>
              <a:latin typeface="+mn-ea"/>
              <a:cs typeface="+mn-ea"/>
              <a:sym typeface="Calibri" panose="020F0502020204030204" pitchFamily="34" charset="0"/>
            </a:endParaRPr>
          </a:p>
        </p:txBody>
      </p:sp>
      <p:sp>
        <p:nvSpPr>
          <p:cNvPr id="30" name="矩形 29"/>
          <p:cNvSpPr/>
          <p:nvPr/>
        </p:nvSpPr>
        <p:spPr>
          <a:xfrm>
            <a:off x="326369" y="4022469"/>
            <a:ext cx="2207024" cy="1212640"/>
          </a:xfrm>
          <a:prstGeom prst="rect">
            <a:avLst/>
          </a:prstGeom>
        </p:spPr>
        <p:txBody>
          <a:bodyPr wrap="square">
            <a:spAutoFit/>
          </a:bodyPr>
          <a:lstStyle/>
          <a:p>
            <a:pPr defTabSz="609600">
              <a:lnSpc>
                <a:spcPct val="130000"/>
              </a:lnSpc>
            </a:pPr>
            <a:r>
              <a:rPr lang="zh-CN" altLang="en-US" sz="1400" dirty="0">
                <a:solidFill>
                  <a:schemeClr val="tx1">
                    <a:lumMod val="75000"/>
                    <a:lumOff val="25000"/>
                  </a:schemeClr>
                </a:solidFill>
                <a:latin typeface="+mn-ea"/>
                <a:cs typeface="+mn-ea"/>
                <a:sym typeface="Calibri" panose="020F0502020204030204" pitchFamily="34" charset="0"/>
              </a:rPr>
              <a:t>添加标题此处添加标题此处添加标题此处添加标题添加标题此处添加标题此处添加标题</a:t>
            </a:r>
            <a:endParaRPr lang="zh-CN" altLang="en-US" sz="1400" dirty="0">
              <a:solidFill>
                <a:schemeClr val="tx1">
                  <a:lumMod val="75000"/>
                  <a:lumOff val="25000"/>
                </a:schemeClr>
              </a:solidFill>
              <a:latin typeface="+mn-ea"/>
              <a:cs typeface="+mn-ea"/>
              <a:sym typeface="Calibri" panose="020F0502020204030204" pitchFamily="34" charset="0"/>
            </a:endParaRPr>
          </a:p>
        </p:txBody>
      </p:sp>
      <p:sp>
        <p:nvSpPr>
          <p:cNvPr id="31" name="矩形 30"/>
          <p:cNvSpPr/>
          <p:nvPr/>
        </p:nvSpPr>
        <p:spPr>
          <a:xfrm>
            <a:off x="9638721" y="3808968"/>
            <a:ext cx="2031325" cy="369332"/>
          </a:xfrm>
          <a:prstGeom prst="rect">
            <a:avLst/>
          </a:prstGeom>
          <a:noFill/>
        </p:spPr>
        <p:txBody>
          <a:bodyPr wrap="none">
            <a:spAutoFit/>
          </a:bodyPr>
          <a:lstStyle/>
          <a:p>
            <a:pPr defTabSz="609600"/>
            <a:r>
              <a:rPr lang="zh-CN" altLang="en-US" b="1" dirty="0">
                <a:solidFill>
                  <a:schemeClr val="accent4"/>
                </a:solidFill>
                <a:latin typeface="+mn-ea"/>
                <a:cs typeface="+mn-ea"/>
                <a:sym typeface="Calibri" panose="020F0502020204030204" pitchFamily="34" charset="0"/>
              </a:rPr>
              <a:t>点击此处添加标题</a:t>
            </a:r>
            <a:endParaRPr lang="zh-CN" altLang="en-US" b="1" dirty="0">
              <a:solidFill>
                <a:schemeClr val="accent4"/>
              </a:solidFill>
              <a:latin typeface="+mn-ea"/>
              <a:cs typeface="+mn-ea"/>
              <a:sym typeface="Calibri" panose="020F0502020204030204" pitchFamily="34" charset="0"/>
            </a:endParaRPr>
          </a:p>
        </p:txBody>
      </p:sp>
      <p:sp>
        <p:nvSpPr>
          <p:cNvPr id="32" name="矩形 31"/>
          <p:cNvSpPr/>
          <p:nvPr/>
        </p:nvSpPr>
        <p:spPr>
          <a:xfrm>
            <a:off x="9638720" y="4115927"/>
            <a:ext cx="2306959" cy="1212640"/>
          </a:xfrm>
          <a:prstGeom prst="rect">
            <a:avLst/>
          </a:prstGeom>
        </p:spPr>
        <p:txBody>
          <a:bodyPr wrap="square">
            <a:spAutoFit/>
          </a:bodyPr>
          <a:lstStyle/>
          <a:p>
            <a:pPr defTabSz="609600">
              <a:lnSpc>
                <a:spcPct val="130000"/>
              </a:lnSpc>
            </a:pPr>
            <a:r>
              <a:rPr lang="zh-CN" altLang="en-US" sz="1400" dirty="0">
                <a:solidFill>
                  <a:schemeClr val="tx1">
                    <a:lumMod val="75000"/>
                    <a:lumOff val="25000"/>
                  </a:schemeClr>
                </a:solidFill>
                <a:latin typeface="+mn-ea"/>
                <a:cs typeface="+mn-ea"/>
                <a:sym typeface="Calibri" panose="020F0502020204030204" pitchFamily="34" charset="0"/>
              </a:rPr>
              <a:t>添加标题此处添加标题此处添加标题此处添加标题添加标题此处添加标题此处添加标题</a:t>
            </a:r>
            <a:endParaRPr lang="zh-CN" altLang="en-US" sz="1400" dirty="0">
              <a:solidFill>
                <a:schemeClr val="tx1">
                  <a:lumMod val="75000"/>
                  <a:lumOff val="25000"/>
                </a:schemeClr>
              </a:solidFill>
              <a:latin typeface="+mn-ea"/>
              <a:cs typeface="+mn-ea"/>
              <a:sym typeface="Calibri" panose="020F050202020403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3" presetClass="entr" presetSubtype="528"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anim calcmode="lin" valueType="num">
                                      <p:cBhvr>
                                        <p:cTn id="15" dur="500" fill="hold"/>
                                        <p:tgtEl>
                                          <p:spTgt spid="8"/>
                                        </p:tgtEl>
                                        <p:attrNameLst>
                                          <p:attrName>ppt_x</p:attrName>
                                        </p:attrNameLst>
                                      </p:cBhvr>
                                      <p:tavLst>
                                        <p:tav tm="0">
                                          <p:val>
                                            <p:fltVal val="0.5"/>
                                          </p:val>
                                        </p:tav>
                                        <p:tav tm="100000">
                                          <p:val>
                                            <p:strVal val="#ppt_x"/>
                                          </p:val>
                                        </p:tav>
                                      </p:tavLst>
                                    </p:anim>
                                    <p:anim calcmode="lin" valueType="num">
                                      <p:cBhvr>
                                        <p:cTn id="16" dur="500" fill="hold"/>
                                        <p:tgtEl>
                                          <p:spTgt spid="8"/>
                                        </p:tgtEl>
                                        <p:attrNameLst>
                                          <p:attrName>ppt_y</p:attrName>
                                        </p:attrNameLst>
                                      </p:cBhvr>
                                      <p:tavLst>
                                        <p:tav tm="0">
                                          <p:val>
                                            <p:fltVal val="0.5"/>
                                          </p:val>
                                        </p:tav>
                                        <p:tav tm="100000">
                                          <p:val>
                                            <p:strVal val="#ppt_y"/>
                                          </p:val>
                                        </p:tav>
                                      </p:tavLst>
                                    </p:anim>
                                  </p:childTnLst>
                                </p:cTn>
                              </p:par>
                              <p:par>
                                <p:cTn id="17" presetID="23" presetClass="entr" presetSubtype="528" fill="hold" nodeType="withEffect">
                                  <p:stCondLst>
                                    <p:cond delay="250"/>
                                  </p:stCondLst>
                                  <p:childTnLst>
                                    <p:set>
                                      <p:cBhvr>
                                        <p:cTn id="18" dur="1" fill="hold">
                                          <p:stCondLst>
                                            <p:cond delay="0"/>
                                          </p:stCondLst>
                                        </p:cTn>
                                        <p:tgtEl>
                                          <p:spTgt spid="20"/>
                                        </p:tgtEl>
                                        <p:attrNameLst>
                                          <p:attrName>style.visibility</p:attrName>
                                        </p:attrNameLst>
                                      </p:cBhvr>
                                      <p:to>
                                        <p:strVal val="visible"/>
                                      </p:to>
                                    </p:set>
                                    <p:anim calcmode="lin" valueType="num">
                                      <p:cBhvr>
                                        <p:cTn id="19" dur="500" fill="hold"/>
                                        <p:tgtEl>
                                          <p:spTgt spid="20"/>
                                        </p:tgtEl>
                                        <p:attrNameLst>
                                          <p:attrName>ppt_w</p:attrName>
                                        </p:attrNameLst>
                                      </p:cBhvr>
                                      <p:tavLst>
                                        <p:tav tm="0">
                                          <p:val>
                                            <p:fltVal val="0"/>
                                          </p:val>
                                        </p:tav>
                                        <p:tav tm="100000">
                                          <p:val>
                                            <p:strVal val="#ppt_w"/>
                                          </p:val>
                                        </p:tav>
                                      </p:tavLst>
                                    </p:anim>
                                    <p:anim calcmode="lin" valueType="num">
                                      <p:cBhvr>
                                        <p:cTn id="20" dur="500" fill="hold"/>
                                        <p:tgtEl>
                                          <p:spTgt spid="20"/>
                                        </p:tgtEl>
                                        <p:attrNameLst>
                                          <p:attrName>ppt_h</p:attrName>
                                        </p:attrNameLst>
                                      </p:cBhvr>
                                      <p:tavLst>
                                        <p:tav tm="0">
                                          <p:val>
                                            <p:fltVal val="0"/>
                                          </p:val>
                                        </p:tav>
                                        <p:tav tm="100000">
                                          <p:val>
                                            <p:strVal val="#ppt_h"/>
                                          </p:val>
                                        </p:tav>
                                      </p:tavLst>
                                    </p:anim>
                                    <p:anim calcmode="lin" valueType="num">
                                      <p:cBhvr>
                                        <p:cTn id="21" dur="500" fill="hold"/>
                                        <p:tgtEl>
                                          <p:spTgt spid="20"/>
                                        </p:tgtEl>
                                        <p:attrNameLst>
                                          <p:attrName>ppt_x</p:attrName>
                                        </p:attrNameLst>
                                      </p:cBhvr>
                                      <p:tavLst>
                                        <p:tav tm="0">
                                          <p:val>
                                            <p:fltVal val="0.5"/>
                                          </p:val>
                                        </p:tav>
                                        <p:tav tm="100000">
                                          <p:val>
                                            <p:strVal val="#ppt_x"/>
                                          </p:val>
                                        </p:tav>
                                      </p:tavLst>
                                    </p:anim>
                                    <p:anim calcmode="lin" valueType="num">
                                      <p:cBhvr>
                                        <p:cTn id="22" dur="500" fill="hold"/>
                                        <p:tgtEl>
                                          <p:spTgt spid="20"/>
                                        </p:tgtEl>
                                        <p:attrNameLst>
                                          <p:attrName>ppt_y</p:attrName>
                                        </p:attrNameLst>
                                      </p:cBhvr>
                                      <p:tavLst>
                                        <p:tav tm="0">
                                          <p:val>
                                            <p:fltVal val="0.5"/>
                                          </p:val>
                                        </p:tav>
                                        <p:tav tm="100000">
                                          <p:val>
                                            <p:strVal val="#ppt_y"/>
                                          </p:val>
                                        </p:tav>
                                      </p:tavLst>
                                    </p:anim>
                                  </p:childTnLst>
                                </p:cTn>
                              </p:par>
                              <p:par>
                                <p:cTn id="23" presetID="23" presetClass="entr" presetSubtype="528" fill="hold" nodeType="withEffect">
                                  <p:stCondLst>
                                    <p:cond delay="500"/>
                                  </p:stCondLst>
                                  <p:childTnLst>
                                    <p:set>
                                      <p:cBhvr>
                                        <p:cTn id="24" dur="1" fill="hold">
                                          <p:stCondLst>
                                            <p:cond delay="0"/>
                                          </p:stCondLst>
                                        </p:cTn>
                                        <p:tgtEl>
                                          <p:spTgt spid="3"/>
                                        </p:tgtEl>
                                        <p:attrNameLst>
                                          <p:attrName>style.visibility</p:attrName>
                                        </p:attrNameLst>
                                      </p:cBhvr>
                                      <p:to>
                                        <p:strVal val="visible"/>
                                      </p:to>
                                    </p:set>
                                    <p:anim calcmode="lin" valueType="num">
                                      <p:cBhvr>
                                        <p:cTn id="25" dur="500" fill="hold"/>
                                        <p:tgtEl>
                                          <p:spTgt spid="3"/>
                                        </p:tgtEl>
                                        <p:attrNameLst>
                                          <p:attrName>ppt_w</p:attrName>
                                        </p:attrNameLst>
                                      </p:cBhvr>
                                      <p:tavLst>
                                        <p:tav tm="0">
                                          <p:val>
                                            <p:fltVal val="0"/>
                                          </p:val>
                                        </p:tav>
                                        <p:tav tm="100000">
                                          <p:val>
                                            <p:strVal val="#ppt_w"/>
                                          </p:val>
                                        </p:tav>
                                      </p:tavLst>
                                    </p:anim>
                                    <p:anim calcmode="lin" valueType="num">
                                      <p:cBhvr>
                                        <p:cTn id="26" dur="500" fill="hold"/>
                                        <p:tgtEl>
                                          <p:spTgt spid="3"/>
                                        </p:tgtEl>
                                        <p:attrNameLst>
                                          <p:attrName>ppt_h</p:attrName>
                                        </p:attrNameLst>
                                      </p:cBhvr>
                                      <p:tavLst>
                                        <p:tav tm="0">
                                          <p:val>
                                            <p:fltVal val="0"/>
                                          </p:val>
                                        </p:tav>
                                        <p:tav tm="100000">
                                          <p:val>
                                            <p:strVal val="#ppt_h"/>
                                          </p:val>
                                        </p:tav>
                                      </p:tavLst>
                                    </p:anim>
                                    <p:anim calcmode="lin" valueType="num">
                                      <p:cBhvr>
                                        <p:cTn id="27" dur="500" fill="hold"/>
                                        <p:tgtEl>
                                          <p:spTgt spid="3"/>
                                        </p:tgtEl>
                                        <p:attrNameLst>
                                          <p:attrName>ppt_x</p:attrName>
                                        </p:attrNameLst>
                                      </p:cBhvr>
                                      <p:tavLst>
                                        <p:tav tm="0">
                                          <p:val>
                                            <p:fltVal val="0.5"/>
                                          </p:val>
                                        </p:tav>
                                        <p:tav tm="100000">
                                          <p:val>
                                            <p:strVal val="#ppt_x"/>
                                          </p:val>
                                        </p:tav>
                                      </p:tavLst>
                                    </p:anim>
                                    <p:anim calcmode="lin" valueType="num">
                                      <p:cBhvr>
                                        <p:cTn id="28" dur="500" fill="hold"/>
                                        <p:tgtEl>
                                          <p:spTgt spid="3"/>
                                        </p:tgtEl>
                                        <p:attrNameLst>
                                          <p:attrName>ppt_y</p:attrName>
                                        </p:attrNameLst>
                                      </p:cBhvr>
                                      <p:tavLst>
                                        <p:tav tm="0">
                                          <p:val>
                                            <p:fltVal val="0.5"/>
                                          </p:val>
                                        </p:tav>
                                        <p:tav tm="100000">
                                          <p:val>
                                            <p:strVal val="#ppt_y"/>
                                          </p:val>
                                        </p:tav>
                                      </p:tavLst>
                                    </p:anim>
                                  </p:childTnLst>
                                </p:cTn>
                              </p:par>
                              <p:par>
                                <p:cTn id="29" presetID="23" presetClass="entr" presetSubtype="528" fill="hold" nodeType="withEffect">
                                  <p:stCondLst>
                                    <p:cond delay="750"/>
                                  </p:stCondLst>
                                  <p:childTnLst>
                                    <p:set>
                                      <p:cBhvr>
                                        <p:cTn id="30" dur="1" fill="hold">
                                          <p:stCondLst>
                                            <p:cond delay="0"/>
                                          </p:stCondLst>
                                        </p:cTn>
                                        <p:tgtEl>
                                          <p:spTgt spid="13"/>
                                        </p:tgtEl>
                                        <p:attrNameLst>
                                          <p:attrName>style.visibility</p:attrName>
                                        </p:attrNameLst>
                                      </p:cBhvr>
                                      <p:to>
                                        <p:strVal val="visible"/>
                                      </p:to>
                                    </p:set>
                                    <p:anim calcmode="lin" valueType="num">
                                      <p:cBhvr>
                                        <p:cTn id="31" dur="500" fill="hold"/>
                                        <p:tgtEl>
                                          <p:spTgt spid="13"/>
                                        </p:tgtEl>
                                        <p:attrNameLst>
                                          <p:attrName>ppt_w</p:attrName>
                                        </p:attrNameLst>
                                      </p:cBhvr>
                                      <p:tavLst>
                                        <p:tav tm="0">
                                          <p:val>
                                            <p:fltVal val="0"/>
                                          </p:val>
                                        </p:tav>
                                        <p:tav tm="100000">
                                          <p:val>
                                            <p:strVal val="#ppt_w"/>
                                          </p:val>
                                        </p:tav>
                                      </p:tavLst>
                                    </p:anim>
                                    <p:anim calcmode="lin" valueType="num">
                                      <p:cBhvr>
                                        <p:cTn id="32" dur="500" fill="hold"/>
                                        <p:tgtEl>
                                          <p:spTgt spid="13"/>
                                        </p:tgtEl>
                                        <p:attrNameLst>
                                          <p:attrName>ppt_h</p:attrName>
                                        </p:attrNameLst>
                                      </p:cBhvr>
                                      <p:tavLst>
                                        <p:tav tm="0">
                                          <p:val>
                                            <p:fltVal val="0"/>
                                          </p:val>
                                        </p:tav>
                                        <p:tav tm="100000">
                                          <p:val>
                                            <p:strVal val="#ppt_h"/>
                                          </p:val>
                                        </p:tav>
                                      </p:tavLst>
                                    </p:anim>
                                    <p:anim calcmode="lin" valueType="num">
                                      <p:cBhvr>
                                        <p:cTn id="33" dur="500" fill="hold"/>
                                        <p:tgtEl>
                                          <p:spTgt spid="13"/>
                                        </p:tgtEl>
                                        <p:attrNameLst>
                                          <p:attrName>ppt_x</p:attrName>
                                        </p:attrNameLst>
                                      </p:cBhvr>
                                      <p:tavLst>
                                        <p:tav tm="0">
                                          <p:val>
                                            <p:fltVal val="0.5"/>
                                          </p:val>
                                        </p:tav>
                                        <p:tav tm="100000">
                                          <p:val>
                                            <p:strVal val="#ppt_x"/>
                                          </p:val>
                                        </p:tav>
                                      </p:tavLst>
                                    </p:anim>
                                    <p:anim calcmode="lin" valueType="num">
                                      <p:cBhvr>
                                        <p:cTn id="34" dur="500" fill="hold"/>
                                        <p:tgtEl>
                                          <p:spTgt spid="13"/>
                                        </p:tgtEl>
                                        <p:attrNameLst>
                                          <p:attrName>ppt_y</p:attrName>
                                        </p:attrNameLst>
                                      </p:cBhvr>
                                      <p:tavLst>
                                        <p:tav tm="0">
                                          <p:val>
                                            <p:fltVal val="0.5"/>
                                          </p:val>
                                        </p:tav>
                                        <p:tav tm="100000">
                                          <p:val>
                                            <p:strVal val="#ppt_y"/>
                                          </p:val>
                                        </p:tav>
                                      </p:tavLst>
                                    </p:anim>
                                  </p:childTnLst>
                                </p:cTn>
                              </p:par>
                            </p:childTnLst>
                          </p:cTn>
                        </p:par>
                        <p:par>
                          <p:cTn id="35" fill="hold">
                            <p:stCondLst>
                              <p:cond delay="1000"/>
                            </p:stCondLst>
                            <p:childTnLst>
                              <p:par>
                                <p:cTn id="36" presetID="53" presetClass="entr" presetSubtype="16" fill="hold" grpId="0" nodeType="afterEffect">
                                  <p:stCondLst>
                                    <p:cond delay="0"/>
                                  </p:stCondLst>
                                  <p:iterate type="lt">
                                    <p:tmPct val="10000"/>
                                  </p:iterate>
                                  <p:childTnLst>
                                    <p:set>
                                      <p:cBhvr>
                                        <p:cTn id="37" dur="1" fill="hold">
                                          <p:stCondLst>
                                            <p:cond delay="0"/>
                                          </p:stCondLst>
                                        </p:cTn>
                                        <p:tgtEl>
                                          <p:spTgt spid="25"/>
                                        </p:tgtEl>
                                        <p:attrNameLst>
                                          <p:attrName>style.visibility</p:attrName>
                                        </p:attrNameLst>
                                      </p:cBhvr>
                                      <p:to>
                                        <p:strVal val="visible"/>
                                      </p:to>
                                    </p:set>
                                    <p:anim calcmode="lin" valueType="num">
                                      <p:cBhvr>
                                        <p:cTn id="38" dur="500" fill="hold"/>
                                        <p:tgtEl>
                                          <p:spTgt spid="25"/>
                                        </p:tgtEl>
                                        <p:attrNameLst>
                                          <p:attrName>ppt_w</p:attrName>
                                        </p:attrNameLst>
                                      </p:cBhvr>
                                      <p:tavLst>
                                        <p:tav tm="0">
                                          <p:val>
                                            <p:fltVal val="0"/>
                                          </p:val>
                                        </p:tav>
                                        <p:tav tm="100000">
                                          <p:val>
                                            <p:strVal val="#ppt_w"/>
                                          </p:val>
                                        </p:tav>
                                      </p:tavLst>
                                    </p:anim>
                                    <p:anim calcmode="lin" valueType="num">
                                      <p:cBhvr>
                                        <p:cTn id="39" dur="500" fill="hold"/>
                                        <p:tgtEl>
                                          <p:spTgt spid="25"/>
                                        </p:tgtEl>
                                        <p:attrNameLst>
                                          <p:attrName>ppt_h</p:attrName>
                                        </p:attrNameLst>
                                      </p:cBhvr>
                                      <p:tavLst>
                                        <p:tav tm="0">
                                          <p:val>
                                            <p:fltVal val="0"/>
                                          </p:val>
                                        </p:tav>
                                        <p:tav tm="100000">
                                          <p:val>
                                            <p:strVal val="#ppt_h"/>
                                          </p:val>
                                        </p:tav>
                                      </p:tavLst>
                                    </p:anim>
                                    <p:animEffect transition="in" filter="fade">
                                      <p:cBhvr>
                                        <p:cTn id="40" dur="500"/>
                                        <p:tgtEl>
                                          <p:spTgt spid="25"/>
                                        </p:tgtEl>
                                      </p:cBhvr>
                                    </p:animEffect>
                                  </p:childTnLst>
                                </p:cTn>
                              </p:par>
                              <p:par>
                                <p:cTn id="41" presetID="22" presetClass="entr" presetSubtype="1" fill="hold" grpId="0" nodeType="with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wipe(up)">
                                      <p:cBhvr>
                                        <p:cTn id="43" dur="500"/>
                                        <p:tgtEl>
                                          <p:spTgt spid="26"/>
                                        </p:tgtEl>
                                      </p:cBhvr>
                                    </p:animEffect>
                                  </p:childTnLst>
                                </p:cTn>
                              </p:par>
                            </p:childTnLst>
                          </p:cTn>
                        </p:par>
                        <p:par>
                          <p:cTn id="44" fill="hold">
                            <p:stCondLst>
                              <p:cond delay="2599"/>
                            </p:stCondLst>
                            <p:childTnLst>
                              <p:par>
                                <p:cTn id="45" presetID="53" presetClass="entr" presetSubtype="16" fill="hold" grpId="0" nodeType="afterEffect">
                                  <p:stCondLst>
                                    <p:cond delay="0"/>
                                  </p:stCondLst>
                                  <p:iterate type="lt">
                                    <p:tmPct val="10000"/>
                                  </p:iterate>
                                  <p:childTnLst>
                                    <p:set>
                                      <p:cBhvr>
                                        <p:cTn id="46" dur="1" fill="hold">
                                          <p:stCondLst>
                                            <p:cond delay="0"/>
                                          </p:stCondLst>
                                        </p:cTn>
                                        <p:tgtEl>
                                          <p:spTgt spid="27"/>
                                        </p:tgtEl>
                                        <p:attrNameLst>
                                          <p:attrName>style.visibility</p:attrName>
                                        </p:attrNameLst>
                                      </p:cBhvr>
                                      <p:to>
                                        <p:strVal val="visible"/>
                                      </p:to>
                                    </p:set>
                                    <p:anim calcmode="lin" valueType="num">
                                      <p:cBhvr>
                                        <p:cTn id="47" dur="500" fill="hold"/>
                                        <p:tgtEl>
                                          <p:spTgt spid="27"/>
                                        </p:tgtEl>
                                        <p:attrNameLst>
                                          <p:attrName>ppt_w</p:attrName>
                                        </p:attrNameLst>
                                      </p:cBhvr>
                                      <p:tavLst>
                                        <p:tav tm="0">
                                          <p:val>
                                            <p:fltVal val="0"/>
                                          </p:val>
                                        </p:tav>
                                        <p:tav tm="100000">
                                          <p:val>
                                            <p:strVal val="#ppt_w"/>
                                          </p:val>
                                        </p:tav>
                                      </p:tavLst>
                                    </p:anim>
                                    <p:anim calcmode="lin" valueType="num">
                                      <p:cBhvr>
                                        <p:cTn id="48" dur="500" fill="hold"/>
                                        <p:tgtEl>
                                          <p:spTgt spid="27"/>
                                        </p:tgtEl>
                                        <p:attrNameLst>
                                          <p:attrName>ppt_h</p:attrName>
                                        </p:attrNameLst>
                                      </p:cBhvr>
                                      <p:tavLst>
                                        <p:tav tm="0">
                                          <p:val>
                                            <p:fltVal val="0"/>
                                          </p:val>
                                        </p:tav>
                                        <p:tav tm="100000">
                                          <p:val>
                                            <p:strVal val="#ppt_h"/>
                                          </p:val>
                                        </p:tav>
                                      </p:tavLst>
                                    </p:anim>
                                    <p:animEffect transition="in" filter="fade">
                                      <p:cBhvr>
                                        <p:cTn id="49" dur="500"/>
                                        <p:tgtEl>
                                          <p:spTgt spid="27"/>
                                        </p:tgtEl>
                                      </p:cBhvr>
                                    </p:animEffect>
                                  </p:childTnLst>
                                </p:cTn>
                              </p:par>
                              <p:par>
                                <p:cTn id="50" presetID="22" presetClass="entr" presetSubtype="1" fill="hold" grpId="0" nodeType="withEffect">
                                  <p:stCondLst>
                                    <p:cond delay="0"/>
                                  </p:stCondLst>
                                  <p:childTnLst>
                                    <p:set>
                                      <p:cBhvr>
                                        <p:cTn id="51" dur="1" fill="hold">
                                          <p:stCondLst>
                                            <p:cond delay="0"/>
                                          </p:stCondLst>
                                        </p:cTn>
                                        <p:tgtEl>
                                          <p:spTgt spid="28"/>
                                        </p:tgtEl>
                                        <p:attrNameLst>
                                          <p:attrName>style.visibility</p:attrName>
                                        </p:attrNameLst>
                                      </p:cBhvr>
                                      <p:to>
                                        <p:strVal val="visible"/>
                                      </p:to>
                                    </p:set>
                                    <p:animEffect transition="in" filter="wipe(up)">
                                      <p:cBhvr>
                                        <p:cTn id="52" dur="500"/>
                                        <p:tgtEl>
                                          <p:spTgt spid="28"/>
                                        </p:tgtEl>
                                      </p:cBhvr>
                                    </p:animEffect>
                                  </p:childTnLst>
                                </p:cTn>
                              </p:par>
                            </p:childTnLst>
                          </p:cTn>
                        </p:par>
                        <p:par>
                          <p:cTn id="53" fill="hold">
                            <p:stCondLst>
                              <p:cond delay="3450"/>
                            </p:stCondLst>
                            <p:childTnLst>
                              <p:par>
                                <p:cTn id="54" presetID="53" presetClass="entr" presetSubtype="16" fill="hold" grpId="0" nodeType="afterEffect">
                                  <p:stCondLst>
                                    <p:cond delay="0"/>
                                  </p:stCondLst>
                                  <p:iterate type="lt">
                                    <p:tmPct val="10000"/>
                                  </p:iterate>
                                  <p:childTnLst>
                                    <p:set>
                                      <p:cBhvr>
                                        <p:cTn id="55" dur="1" fill="hold">
                                          <p:stCondLst>
                                            <p:cond delay="0"/>
                                          </p:stCondLst>
                                        </p:cTn>
                                        <p:tgtEl>
                                          <p:spTgt spid="29"/>
                                        </p:tgtEl>
                                        <p:attrNameLst>
                                          <p:attrName>style.visibility</p:attrName>
                                        </p:attrNameLst>
                                      </p:cBhvr>
                                      <p:to>
                                        <p:strVal val="visible"/>
                                      </p:to>
                                    </p:set>
                                    <p:anim calcmode="lin" valueType="num">
                                      <p:cBhvr>
                                        <p:cTn id="56" dur="500" fill="hold"/>
                                        <p:tgtEl>
                                          <p:spTgt spid="29"/>
                                        </p:tgtEl>
                                        <p:attrNameLst>
                                          <p:attrName>ppt_w</p:attrName>
                                        </p:attrNameLst>
                                      </p:cBhvr>
                                      <p:tavLst>
                                        <p:tav tm="0">
                                          <p:val>
                                            <p:fltVal val="0"/>
                                          </p:val>
                                        </p:tav>
                                        <p:tav tm="100000">
                                          <p:val>
                                            <p:strVal val="#ppt_w"/>
                                          </p:val>
                                        </p:tav>
                                      </p:tavLst>
                                    </p:anim>
                                    <p:anim calcmode="lin" valueType="num">
                                      <p:cBhvr>
                                        <p:cTn id="57" dur="500" fill="hold"/>
                                        <p:tgtEl>
                                          <p:spTgt spid="29"/>
                                        </p:tgtEl>
                                        <p:attrNameLst>
                                          <p:attrName>ppt_h</p:attrName>
                                        </p:attrNameLst>
                                      </p:cBhvr>
                                      <p:tavLst>
                                        <p:tav tm="0">
                                          <p:val>
                                            <p:fltVal val="0"/>
                                          </p:val>
                                        </p:tav>
                                        <p:tav tm="100000">
                                          <p:val>
                                            <p:strVal val="#ppt_h"/>
                                          </p:val>
                                        </p:tav>
                                      </p:tavLst>
                                    </p:anim>
                                    <p:animEffect transition="in" filter="fade">
                                      <p:cBhvr>
                                        <p:cTn id="58" dur="500"/>
                                        <p:tgtEl>
                                          <p:spTgt spid="29"/>
                                        </p:tgtEl>
                                      </p:cBhvr>
                                    </p:animEffect>
                                  </p:childTnLst>
                                </p:cTn>
                              </p:par>
                              <p:par>
                                <p:cTn id="59" presetID="22" presetClass="entr" presetSubtype="1" fill="hold" grpId="0" nodeType="withEffect">
                                  <p:stCondLst>
                                    <p:cond delay="0"/>
                                  </p:stCondLst>
                                  <p:childTnLst>
                                    <p:set>
                                      <p:cBhvr>
                                        <p:cTn id="60" dur="1" fill="hold">
                                          <p:stCondLst>
                                            <p:cond delay="0"/>
                                          </p:stCondLst>
                                        </p:cTn>
                                        <p:tgtEl>
                                          <p:spTgt spid="30"/>
                                        </p:tgtEl>
                                        <p:attrNameLst>
                                          <p:attrName>style.visibility</p:attrName>
                                        </p:attrNameLst>
                                      </p:cBhvr>
                                      <p:to>
                                        <p:strVal val="visible"/>
                                      </p:to>
                                    </p:set>
                                    <p:animEffect transition="in" filter="wipe(up)">
                                      <p:cBhvr>
                                        <p:cTn id="61" dur="500"/>
                                        <p:tgtEl>
                                          <p:spTgt spid="30"/>
                                        </p:tgtEl>
                                      </p:cBhvr>
                                    </p:animEffect>
                                  </p:childTnLst>
                                </p:cTn>
                              </p:par>
                            </p:childTnLst>
                          </p:cTn>
                        </p:par>
                        <p:par>
                          <p:cTn id="62" fill="hold">
                            <p:stCondLst>
                              <p:cond delay="4300"/>
                            </p:stCondLst>
                            <p:childTnLst>
                              <p:par>
                                <p:cTn id="63" presetID="53" presetClass="entr" presetSubtype="16" fill="hold" grpId="0" nodeType="afterEffect">
                                  <p:stCondLst>
                                    <p:cond delay="0"/>
                                  </p:stCondLst>
                                  <p:iterate type="lt">
                                    <p:tmPct val="10000"/>
                                  </p:iterate>
                                  <p:childTnLst>
                                    <p:set>
                                      <p:cBhvr>
                                        <p:cTn id="64" dur="1" fill="hold">
                                          <p:stCondLst>
                                            <p:cond delay="0"/>
                                          </p:stCondLst>
                                        </p:cTn>
                                        <p:tgtEl>
                                          <p:spTgt spid="31"/>
                                        </p:tgtEl>
                                        <p:attrNameLst>
                                          <p:attrName>style.visibility</p:attrName>
                                        </p:attrNameLst>
                                      </p:cBhvr>
                                      <p:to>
                                        <p:strVal val="visible"/>
                                      </p:to>
                                    </p:set>
                                    <p:anim calcmode="lin" valueType="num">
                                      <p:cBhvr>
                                        <p:cTn id="65" dur="500" fill="hold"/>
                                        <p:tgtEl>
                                          <p:spTgt spid="31"/>
                                        </p:tgtEl>
                                        <p:attrNameLst>
                                          <p:attrName>ppt_w</p:attrName>
                                        </p:attrNameLst>
                                      </p:cBhvr>
                                      <p:tavLst>
                                        <p:tav tm="0">
                                          <p:val>
                                            <p:fltVal val="0"/>
                                          </p:val>
                                        </p:tav>
                                        <p:tav tm="100000">
                                          <p:val>
                                            <p:strVal val="#ppt_w"/>
                                          </p:val>
                                        </p:tav>
                                      </p:tavLst>
                                    </p:anim>
                                    <p:anim calcmode="lin" valueType="num">
                                      <p:cBhvr>
                                        <p:cTn id="66" dur="500" fill="hold"/>
                                        <p:tgtEl>
                                          <p:spTgt spid="31"/>
                                        </p:tgtEl>
                                        <p:attrNameLst>
                                          <p:attrName>ppt_h</p:attrName>
                                        </p:attrNameLst>
                                      </p:cBhvr>
                                      <p:tavLst>
                                        <p:tav tm="0">
                                          <p:val>
                                            <p:fltVal val="0"/>
                                          </p:val>
                                        </p:tav>
                                        <p:tav tm="100000">
                                          <p:val>
                                            <p:strVal val="#ppt_h"/>
                                          </p:val>
                                        </p:tav>
                                      </p:tavLst>
                                    </p:anim>
                                    <p:animEffect transition="in" filter="fade">
                                      <p:cBhvr>
                                        <p:cTn id="67" dur="500"/>
                                        <p:tgtEl>
                                          <p:spTgt spid="31"/>
                                        </p:tgtEl>
                                      </p:cBhvr>
                                    </p:animEffect>
                                  </p:childTnLst>
                                </p:cTn>
                              </p:par>
                              <p:par>
                                <p:cTn id="68" presetID="22" presetClass="entr" presetSubtype="1" fill="hold" grpId="0" nodeType="withEffect">
                                  <p:stCondLst>
                                    <p:cond delay="0"/>
                                  </p:stCondLst>
                                  <p:childTnLst>
                                    <p:set>
                                      <p:cBhvr>
                                        <p:cTn id="69" dur="1" fill="hold">
                                          <p:stCondLst>
                                            <p:cond delay="0"/>
                                          </p:stCondLst>
                                        </p:cTn>
                                        <p:tgtEl>
                                          <p:spTgt spid="32"/>
                                        </p:tgtEl>
                                        <p:attrNameLst>
                                          <p:attrName>style.visibility</p:attrName>
                                        </p:attrNameLst>
                                      </p:cBhvr>
                                      <p:to>
                                        <p:strVal val="visible"/>
                                      </p:to>
                                    </p:set>
                                    <p:animEffect transition="in" filter="wipe(up)">
                                      <p:cBhvr>
                                        <p:cTn id="70"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5" grpId="0"/>
      <p:bldP spid="26" grpId="0"/>
      <p:bldP spid="27" grpId="0"/>
      <p:bldP spid="28" grpId="0"/>
      <p:bldP spid="29" grpId="0"/>
      <p:bldP spid="30" grpId="0"/>
      <p:bldP spid="31" grpId="0"/>
      <p:bldP spid="3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1"/>
          <p:cNvSpPr txBox="1"/>
          <p:nvPr/>
        </p:nvSpPr>
        <p:spPr>
          <a:xfrm>
            <a:off x="5891178" y="2541435"/>
            <a:ext cx="4213013" cy="1239442"/>
          </a:xfrm>
          <a:prstGeom prst="rect">
            <a:avLst/>
          </a:prstGeom>
          <a:noFill/>
        </p:spPr>
        <p:txBody>
          <a:bodyPr wrap="none" rtlCol="0">
            <a:spAutoFit/>
          </a:bodyPr>
          <a:lstStyle/>
          <a:p>
            <a:pPr marL="0" lvl="1"/>
            <a:r>
              <a:rPr lang="zh-CN" altLang="en-US" sz="1865" b="1" dirty="0">
                <a:solidFill>
                  <a:schemeClr val="accent1"/>
                </a:solidFill>
                <a:latin typeface="微软雅黑" panose="020B0503020204020204" pitchFamily="34" charset="-122"/>
                <a:ea typeface="微软雅黑" panose="020B0503020204020204" pitchFamily="34" charset="-122"/>
              </a:rPr>
              <a:t> </a:t>
            </a:r>
            <a:r>
              <a:rPr lang="zh-CN" altLang="en-US" sz="2655" b="1" dirty="0">
                <a:solidFill>
                  <a:schemeClr val="accent1"/>
                </a:solidFill>
                <a:latin typeface="微软雅黑" panose="020B0503020204020204" pitchFamily="34" charset="-122"/>
                <a:ea typeface="微软雅黑" panose="020B0503020204020204" pitchFamily="34" charset="-122"/>
              </a:rPr>
              <a:t>第四部分</a:t>
            </a:r>
            <a:endParaRPr lang="en-US" altLang="zh-CN" sz="2655" b="1" dirty="0">
              <a:solidFill>
                <a:schemeClr val="accent1"/>
              </a:solidFill>
              <a:latin typeface="微软雅黑" panose="020B0503020204020204" pitchFamily="34" charset="-122"/>
              <a:ea typeface="微软雅黑" panose="020B0503020204020204" pitchFamily="34" charset="-122"/>
            </a:endParaRPr>
          </a:p>
          <a:p>
            <a:pPr marL="0" lvl="1" algn="ctr"/>
            <a:r>
              <a:rPr lang="zh-CN" altLang="en-US" sz="4800" dirty="0">
                <a:solidFill>
                  <a:schemeClr val="accent1"/>
                </a:solidFill>
                <a:latin typeface="微软雅黑" panose="020B0503020204020204" pitchFamily="34" charset="-122"/>
                <a:ea typeface="微软雅黑" panose="020B0503020204020204" pitchFamily="34" charset="-122"/>
              </a:rPr>
              <a:t>   </a:t>
            </a:r>
            <a:r>
              <a:rPr lang="zh-CN" altLang="en-US" sz="3035" dirty="0">
                <a:solidFill>
                  <a:schemeClr val="accent1"/>
                </a:solidFill>
                <a:latin typeface="微软雅黑" panose="020B0503020204020204" pitchFamily="34" charset="-122"/>
                <a:ea typeface="微软雅黑" panose="020B0503020204020204" pitchFamily="34" charset="-122"/>
              </a:rPr>
              <a:t>下月销售计划制定</a:t>
            </a:r>
            <a:endParaRPr lang="en-US" altLang="zh-CN" sz="3035" dirty="0">
              <a:solidFill>
                <a:schemeClr val="accent1"/>
              </a:solidFill>
              <a:latin typeface="微软雅黑" panose="020B0503020204020204" pitchFamily="34" charset="-122"/>
              <a:ea typeface="微软雅黑" panose="020B0503020204020204" pitchFamily="34" charset="-122"/>
            </a:endParaRPr>
          </a:p>
        </p:txBody>
      </p:sp>
      <p:cxnSp>
        <p:nvCxnSpPr>
          <p:cNvPr id="3" name="直接连接符 2"/>
          <p:cNvCxnSpPr/>
          <p:nvPr/>
        </p:nvCxnSpPr>
        <p:spPr>
          <a:xfrm flipV="1">
            <a:off x="5711499" y="2410591"/>
            <a:ext cx="0" cy="1894256"/>
          </a:xfrm>
          <a:prstGeom prst="line">
            <a:avLst/>
          </a:prstGeom>
          <a:ln w="12700">
            <a:solidFill>
              <a:schemeClr val="accent2"/>
            </a:solidFill>
            <a:prstDash val="dash"/>
          </a:ln>
        </p:spPr>
        <p:style>
          <a:lnRef idx="1">
            <a:schemeClr val="accent1"/>
          </a:lnRef>
          <a:fillRef idx="0">
            <a:schemeClr val="accent1"/>
          </a:fillRef>
          <a:effectRef idx="0">
            <a:schemeClr val="accent1"/>
          </a:effectRef>
          <a:fontRef idx="minor">
            <a:schemeClr val="tx1"/>
          </a:fontRef>
        </p:style>
      </p:cxnSp>
      <p:sp>
        <p:nvSpPr>
          <p:cNvPr id="4" name="TextBox 13"/>
          <p:cNvSpPr txBox="1"/>
          <p:nvPr/>
        </p:nvSpPr>
        <p:spPr>
          <a:xfrm>
            <a:off x="4039374" y="3976552"/>
            <a:ext cx="1203729" cy="328231"/>
          </a:xfrm>
          <a:prstGeom prst="rect">
            <a:avLst/>
          </a:prstGeom>
          <a:noFill/>
        </p:spPr>
        <p:txBody>
          <a:bodyPr wrap="square" lIns="0" tIns="0" rIns="0" bIns="0" rtlCol="0">
            <a:spAutoFit/>
          </a:bodyPr>
          <a:lstStyle/>
          <a:p>
            <a:r>
              <a:rPr lang="en-US" altLang="zh-CN" sz="2135" dirty="0">
                <a:solidFill>
                  <a:schemeClr val="tx1">
                    <a:lumMod val="65000"/>
                    <a:lumOff val="35000"/>
                  </a:schemeClr>
                </a:solidFill>
                <a:latin typeface="Arial" panose="020B0604020202020204" pitchFamily="34" charset="0"/>
                <a:ea typeface="+mj-ea"/>
                <a:cs typeface="Arial" panose="020B0604020202020204" pitchFamily="34" charset="0"/>
              </a:rPr>
              <a:t>PART 01</a:t>
            </a:r>
            <a:endParaRPr lang="zh-CN" altLang="en-US" sz="2135" dirty="0">
              <a:solidFill>
                <a:schemeClr val="tx1">
                  <a:lumMod val="65000"/>
                  <a:lumOff val="35000"/>
                </a:schemeClr>
              </a:solidFill>
              <a:latin typeface="Arial" panose="020B0604020202020204" pitchFamily="34" charset="0"/>
              <a:ea typeface="+mj-ea"/>
              <a:cs typeface="Arial" panose="020B0604020202020204" pitchFamily="34" charset="0"/>
            </a:endParaRPr>
          </a:p>
        </p:txBody>
      </p:sp>
      <p:grpSp>
        <p:nvGrpSpPr>
          <p:cNvPr id="5" name="组合 4"/>
          <p:cNvGrpSpPr/>
          <p:nvPr/>
        </p:nvGrpSpPr>
        <p:grpSpPr>
          <a:xfrm>
            <a:off x="3842681" y="2375706"/>
            <a:ext cx="1400422" cy="1400422"/>
            <a:chOff x="304800" y="673100"/>
            <a:chExt cx="4000500" cy="4000500"/>
          </a:xfrm>
          <a:effectLst>
            <a:outerShdw blurRad="444500" dist="254000" dir="8100000" algn="tr" rotWithShape="0">
              <a:prstClr val="black">
                <a:alpha val="50000"/>
              </a:prstClr>
            </a:outerShdw>
          </a:effectLst>
        </p:grpSpPr>
        <p:sp>
          <p:nvSpPr>
            <p:cNvPr id="6" name="同心圆 1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mj-ea"/>
                <a:ea typeface="+mj-ea"/>
              </a:endParaRPr>
            </a:p>
          </p:txBody>
        </p:sp>
        <p:sp>
          <p:nvSpPr>
            <p:cNvPr id="7" name="椭圆 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mj-ea"/>
                <a:ea typeface="+mj-ea"/>
              </a:endParaRPr>
            </a:p>
          </p:txBody>
        </p:sp>
      </p:grpSp>
      <p:sp>
        <p:nvSpPr>
          <p:cNvPr id="8" name="TextBox 24"/>
          <p:cNvSpPr txBox="1"/>
          <p:nvPr/>
        </p:nvSpPr>
        <p:spPr>
          <a:xfrm>
            <a:off x="6128404" y="3855179"/>
            <a:ext cx="1419566" cy="212728"/>
          </a:xfrm>
          <a:prstGeom prst="rect">
            <a:avLst/>
          </a:prstGeom>
          <a:noFill/>
        </p:spPr>
        <p:txBody>
          <a:bodyPr wrap="square" lIns="80621" tIns="40311" rIns="80621" bIns="40311" rtlCol="0">
            <a:spAutoFit/>
          </a:bodyPr>
          <a:lstStyle/>
          <a:p>
            <a:r>
              <a:rPr lang="en-US" altLang="zh-CN" sz="855"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01 </a:t>
            </a:r>
            <a:r>
              <a:rPr lang="zh-CN" altLang="en-US" sz="855"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85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9" name="TextBox 25"/>
          <p:cNvSpPr txBox="1"/>
          <p:nvPr/>
        </p:nvSpPr>
        <p:spPr>
          <a:xfrm>
            <a:off x="7531889" y="3855179"/>
            <a:ext cx="1482955" cy="212728"/>
          </a:xfrm>
          <a:prstGeom prst="rect">
            <a:avLst/>
          </a:prstGeom>
          <a:noFill/>
        </p:spPr>
        <p:txBody>
          <a:bodyPr wrap="square" lIns="80621" tIns="40311" rIns="80621" bIns="40311" rtlCol="0">
            <a:spAutoFit/>
          </a:bodyPr>
          <a:lstStyle/>
          <a:p>
            <a:r>
              <a:rPr lang="en-US" altLang="zh-CN" sz="855"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02 </a:t>
            </a:r>
            <a:r>
              <a:rPr lang="zh-CN" altLang="en-US" sz="855"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85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0" name="TextBox 13"/>
          <p:cNvSpPr txBox="1"/>
          <p:nvPr/>
        </p:nvSpPr>
        <p:spPr>
          <a:xfrm>
            <a:off x="3941027" y="2563020"/>
            <a:ext cx="1203729" cy="1025794"/>
          </a:xfrm>
          <a:prstGeom prst="rect">
            <a:avLst/>
          </a:prstGeom>
          <a:noFill/>
        </p:spPr>
        <p:txBody>
          <a:bodyPr wrap="square" lIns="0" tIns="0" rIns="0" bIns="0" rtlCol="0">
            <a:spAutoFit/>
          </a:bodyPr>
          <a:lstStyle/>
          <a:p>
            <a:pPr algn="ctr"/>
            <a:r>
              <a:rPr lang="en-US" altLang="zh-CN" sz="6665" b="1" dirty="0">
                <a:solidFill>
                  <a:schemeClr val="accent1"/>
                </a:solidFill>
                <a:latin typeface="Agency FB" panose="020B0503020202020204" pitchFamily="34" charset="0"/>
                <a:ea typeface="+mj-ea"/>
                <a:cs typeface="Arial" panose="020B0604020202020204" pitchFamily="34" charset="0"/>
              </a:rPr>
              <a:t>04</a:t>
            </a:r>
            <a:endParaRPr lang="zh-CN" altLang="en-US" sz="6665" b="1" dirty="0">
              <a:solidFill>
                <a:schemeClr val="accent1"/>
              </a:solidFill>
              <a:latin typeface="Agency FB" panose="020B0503020202020204" pitchFamily="34" charset="0"/>
              <a:ea typeface="+mj-ea"/>
              <a:cs typeface="Arial" panose="020B0604020202020204" pitchFamily="34" charset="0"/>
            </a:endParaRPr>
          </a:p>
        </p:txBody>
      </p:sp>
      <p:sp>
        <p:nvSpPr>
          <p:cNvPr id="11" name="TextBox 24"/>
          <p:cNvSpPr txBox="1"/>
          <p:nvPr/>
        </p:nvSpPr>
        <p:spPr>
          <a:xfrm>
            <a:off x="6128404" y="4129868"/>
            <a:ext cx="1419566" cy="212728"/>
          </a:xfrm>
          <a:prstGeom prst="rect">
            <a:avLst/>
          </a:prstGeom>
          <a:noFill/>
        </p:spPr>
        <p:txBody>
          <a:bodyPr wrap="square" lIns="80621" tIns="40311" rIns="80621" bIns="40311" rtlCol="0">
            <a:spAutoFit/>
          </a:bodyPr>
          <a:lstStyle/>
          <a:p>
            <a:r>
              <a:rPr lang="en-US" altLang="zh-CN" sz="855"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03 </a:t>
            </a:r>
            <a:r>
              <a:rPr lang="zh-CN" altLang="en-US" sz="855"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85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2" name="TextBox 25"/>
          <p:cNvSpPr txBox="1"/>
          <p:nvPr/>
        </p:nvSpPr>
        <p:spPr>
          <a:xfrm>
            <a:off x="7531889" y="4129868"/>
            <a:ext cx="1482955" cy="212728"/>
          </a:xfrm>
          <a:prstGeom prst="rect">
            <a:avLst/>
          </a:prstGeom>
          <a:noFill/>
        </p:spPr>
        <p:txBody>
          <a:bodyPr wrap="square" lIns="80621" tIns="40311" rIns="80621" bIns="40311" rtlCol="0">
            <a:spAutoFit/>
          </a:bodyPr>
          <a:lstStyle/>
          <a:p>
            <a:r>
              <a:rPr lang="en-US" altLang="zh-CN" sz="855"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04 </a:t>
            </a:r>
            <a:r>
              <a:rPr lang="zh-CN" altLang="en-US" sz="855"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85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900" advClick="0" advTm="5000">
        <p14:warp dir="in"/>
      </p:transition>
    </mc:Choice>
    <mc:Fallback>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47" presetClass="entr" presetSubtype="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anim calcmode="lin" valueType="num">
                                      <p:cBhvr>
                                        <p:cTn id="16" dur="500" fill="hold"/>
                                        <p:tgtEl>
                                          <p:spTgt spid="10"/>
                                        </p:tgtEl>
                                        <p:attrNameLst>
                                          <p:attrName>ppt_x</p:attrName>
                                        </p:attrNameLst>
                                      </p:cBhvr>
                                      <p:tavLst>
                                        <p:tav tm="0">
                                          <p:val>
                                            <p:strVal val="#ppt_x"/>
                                          </p:val>
                                        </p:tav>
                                        <p:tav tm="100000">
                                          <p:val>
                                            <p:strVal val="#ppt_x"/>
                                          </p:val>
                                        </p:tav>
                                      </p:tavLst>
                                    </p:anim>
                                    <p:anim calcmode="lin" valueType="num">
                                      <p:cBhvr>
                                        <p:cTn id="17" dur="500" fill="hold"/>
                                        <p:tgtEl>
                                          <p:spTgt spid="10"/>
                                        </p:tgtEl>
                                        <p:attrNameLst>
                                          <p:attrName>ppt_y</p:attrName>
                                        </p:attrNameLst>
                                      </p:cBhvr>
                                      <p:tavLst>
                                        <p:tav tm="0">
                                          <p:val>
                                            <p:strVal val="#ppt_y-.1"/>
                                          </p:val>
                                        </p:tav>
                                        <p:tav tm="100000">
                                          <p:val>
                                            <p:strVal val="#ppt_y"/>
                                          </p:val>
                                        </p:tav>
                                      </p:tavLst>
                                    </p:anim>
                                  </p:childTnLst>
                                </p:cTn>
                              </p:par>
                            </p:childTnLst>
                          </p:cTn>
                        </p:par>
                        <p:par>
                          <p:cTn id="18" fill="hold">
                            <p:stCondLst>
                              <p:cond delay="1500"/>
                            </p:stCondLst>
                            <p:childTnLst>
                              <p:par>
                                <p:cTn id="19" presetID="12" presetClass="entr" presetSubtype="8" fill="hold" grpId="0" nodeType="after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additive="base">
                                        <p:cTn id="21" dur="500"/>
                                        <p:tgtEl>
                                          <p:spTgt spid="2"/>
                                        </p:tgtEl>
                                        <p:attrNameLst>
                                          <p:attrName>ppt_x</p:attrName>
                                        </p:attrNameLst>
                                      </p:cBhvr>
                                      <p:tavLst>
                                        <p:tav tm="0">
                                          <p:val>
                                            <p:strVal val="#ppt_x-#ppt_w*1.125000"/>
                                          </p:val>
                                        </p:tav>
                                        <p:tav tm="100000">
                                          <p:val>
                                            <p:strVal val="#ppt_x"/>
                                          </p:val>
                                        </p:tav>
                                      </p:tavLst>
                                    </p:anim>
                                    <p:animEffect transition="in" filter="wipe(right)">
                                      <p:cBhvr>
                                        <p:cTn id="22" dur="500"/>
                                        <p:tgtEl>
                                          <p:spTgt spid="2"/>
                                        </p:tgtEl>
                                      </p:cBhvr>
                                    </p:animEffect>
                                  </p:childTnLst>
                                </p:cTn>
                              </p:par>
                            </p:childTnLst>
                          </p:cTn>
                        </p:par>
                        <p:par>
                          <p:cTn id="23" fill="hold">
                            <p:stCondLst>
                              <p:cond delay="2000"/>
                            </p:stCondLst>
                            <p:childTnLst>
                              <p:par>
                                <p:cTn id="24" presetID="47" presetClass="entr" presetSubtype="0" fill="hold" grpId="0" nodeType="after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fade">
                                      <p:cBhvr>
                                        <p:cTn id="26" dur="500"/>
                                        <p:tgtEl>
                                          <p:spTgt spid="4"/>
                                        </p:tgtEl>
                                      </p:cBhvr>
                                    </p:animEffect>
                                    <p:anim calcmode="lin" valueType="num">
                                      <p:cBhvr>
                                        <p:cTn id="27" dur="500" fill="hold"/>
                                        <p:tgtEl>
                                          <p:spTgt spid="4"/>
                                        </p:tgtEl>
                                        <p:attrNameLst>
                                          <p:attrName>ppt_x</p:attrName>
                                        </p:attrNameLst>
                                      </p:cBhvr>
                                      <p:tavLst>
                                        <p:tav tm="0">
                                          <p:val>
                                            <p:strVal val="#ppt_x"/>
                                          </p:val>
                                        </p:tav>
                                        <p:tav tm="100000">
                                          <p:val>
                                            <p:strVal val="#ppt_x"/>
                                          </p:val>
                                        </p:tav>
                                      </p:tavLst>
                                    </p:anim>
                                    <p:anim calcmode="lin" valueType="num">
                                      <p:cBhvr>
                                        <p:cTn id="28" dur="500" fill="hold"/>
                                        <p:tgtEl>
                                          <p:spTgt spid="4"/>
                                        </p:tgtEl>
                                        <p:attrNameLst>
                                          <p:attrName>ppt_y</p:attrName>
                                        </p:attrNameLst>
                                      </p:cBhvr>
                                      <p:tavLst>
                                        <p:tav tm="0">
                                          <p:val>
                                            <p:strVal val="#ppt_y-.1"/>
                                          </p:val>
                                        </p:tav>
                                        <p:tav tm="100000">
                                          <p:val>
                                            <p:strVal val="#ppt_y"/>
                                          </p:val>
                                        </p:tav>
                                      </p:tavLst>
                                    </p:anim>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500" fill="hold"/>
                                        <p:tgtEl>
                                          <p:spTgt spid="8"/>
                                        </p:tgtEl>
                                        <p:attrNameLst>
                                          <p:attrName>ppt_x</p:attrName>
                                        </p:attrNameLst>
                                      </p:cBhvr>
                                      <p:tavLst>
                                        <p:tav tm="0">
                                          <p:val>
                                            <p:strVal val="#ppt_x"/>
                                          </p:val>
                                        </p:tav>
                                        <p:tav tm="100000">
                                          <p:val>
                                            <p:strVal val="#ppt_x"/>
                                          </p:val>
                                        </p:tav>
                                      </p:tavLst>
                                    </p:anim>
                                    <p:anim calcmode="lin" valueType="num">
                                      <p:cBhvr additive="base">
                                        <p:cTn id="33" dur="500" fill="hold"/>
                                        <p:tgtEl>
                                          <p:spTgt spid="8"/>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200"/>
                                  </p:stCondLst>
                                  <p:childTnLst>
                                    <p:set>
                                      <p:cBhvr>
                                        <p:cTn id="35" dur="1" fill="hold">
                                          <p:stCondLst>
                                            <p:cond delay="0"/>
                                          </p:stCondLst>
                                        </p:cTn>
                                        <p:tgtEl>
                                          <p:spTgt spid="9"/>
                                        </p:tgtEl>
                                        <p:attrNameLst>
                                          <p:attrName>style.visibility</p:attrName>
                                        </p:attrNameLst>
                                      </p:cBhvr>
                                      <p:to>
                                        <p:strVal val="visible"/>
                                      </p:to>
                                    </p:set>
                                    <p:anim calcmode="lin" valueType="num">
                                      <p:cBhvr additive="base">
                                        <p:cTn id="36" dur="500" fill="hold"/>
                                        <p:tgtEl>
                                          <p:spTgt spid="9"/>
                                        </p:tgtEl>
                                        <p:attrNameLst>
                                          <p:attrName>ppt_x</p:attrName>
                                        </p:attrNameLst>
                                      </p:cBhvr>
                                      <p:tavLst>
                                        <p:tav tm="0">
                                          <p:val>
                                            <p:strVal val="#ppt_x"/>
                                          </p:val>
                                        </p:tav>
                                        <p:tav tm="100000">
                                          <p:val>
                                            <p:strVal val="#ppt_x"/>
                                          </p:val>
                                        </p:tav>
                                      </p:tavLst>
                                    </p:anim>
                                    <p:anim calcmode="lin" valueType="num">
                                      <p:cBhvr additive="base">
                                        <p:cTn id="37" dur="500" fill="hold"/>
                                        <p:tgtEl>
                                          <p:spTgt spid="9"/>
                                        </p:tgtEl>
                                        <p:attrNameLst>
                                          <p:attrName>ppt_y</p:attrName>
                                        </p:attrNameLst>
                                      </p:cBhvr>
                                      <p:tavLst>
                                        <p:tav tm="0">
                                          <p:val>
                                            <p:strVal val="1+#ppt_h/2"/>
                                          </p:val>
                                        </p:tav>
                                        <p:tav tm="100000">
                                          <p:val>
                                            <p:strVal val="#ppt_y"/>
                                          </p:val>
                                        </p:tav>
                                      </p:tavLst>
                                    </p:anim>
                                  </p:childTnLst>
                                </p:cTn>
                              </p:par>
                            </p:childTnLst>
                          </p:cTn>
                        </p:par>
                        <p:par>
                          <p:cTn id="38" fill="hold">
                            <p:stCondLst>
                              <p:cond delay="3000"/>
                            </p:stCondLst>
                            <p:childTnLst>
                              <p:par>
                                <p:cTn id="39" presetID="2" presetClass="entr" presetSubtype="4"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additive="base">
                                        <p:cTn id="41" dur="500" fill="hold"/>
                                        <p:tgtEl>
                                          <p:spTgt spid="11"/>
                                        </p:tgtEl>
                                        <p:attrNameLst>
                                          <p:attrName>ppt_x</p:attrName>
                                        </p:attrNameLst>
                                      </p:cBhvr>
                                      <p:tavLst>
                                        <p:tav tm="0">
                                          <p:val>
                                            <p:strVal val="#ppt_x"/>
                                          </p:val>
                                        </p:tav>
                                        <p:tav tm="100000">
                                          <p:val>
                                            <p:strVal val="#ppt_x"/>
                                          </p:val>
                                        </p:tav>
                                      </p:tavLst>
                                    </p:anim>
                                    <p:anim calcmode="lin" valueType="num">
                                      <p:cBhvr additive="base">
                                        <p:cTn id="42" dur="500" fill="hold"/>
                                        <p:tgtEl>
                                          <p:spTgt spid="11"/>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200"/>
                                  </p:stCondLst>
                                  <p:childTnLst>
                                    <p:set>
                                      <p:cBhvr>
                                        <p:cTn id="44" dur="1" fill="hold">
                                          <p:stCondLst>
                                            <p:cond delay="0"/>
                                          </p:stCondLst>
                                        </p:cTn>
                                        <p:tgtEl>
                                          <p:spTgt spid="12"/>
                                        </p:tgtEl>
                                        <p:attrNameLst>
                                          <p:attrName>style.visibility</p:attrName>
                                        </p:attrNameLst>
                                      </p:cBhvr>
                                      <p:to>
                                        <p:strVal val="visible"/>
                                      </p:to>
                                    </p:set>
                                    <p:anim calcmode="lin" valueType="num">
                                      <p:cBhvr additive="base">
                                        <p:cTn id="45" dur="500" fill="hold"/>
                                        <p:tgtEl>
                                          <p:spTgt spid="12"/>
                                        </p:tgtEl>
                                        <p:attrNameLst>
                                          <p:attrName>ppt_x</p:attrName>
                                        </p:attrNameLst>
                                      </p:cBhvr>
                                      <p:tavLst>
                                        <p:tav tm="0">
                                          <p:val>
                                            <p:strVal val="#ppt_x"/>
                                          </p:val>
                                        </p:tav>
                                        <p:tav tm="100000">
                                          <p:val>
                                            <p:strVal val="#ppt_x"/>
                                          </p:val>
                                        </p:tav>
                                      </p:tavLst>
                                    </p:anim>
                                    <p:anim calcmode="lin" valueType="num">
                                      <p:cBhvr additive="base">
                                        <p:cTn id="46"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8" grpId="0"/>
      <p:bldP spid="9" grpId="0"/>
      <p:bldP spid="10" grpId="0"/>
      <p:bldP spid="11" grpId="0"/>
      <p:bldP spid="1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220718" y="3129280"/>
            <a:ext cx="5679441" cy="3728720"/>
            <a:chOff x="2494956" y="1977519"/>
            <a:chExt cx="3763312" cy="3172332"/>
          </a:xfrm>
          <a:solidFill>
            <a:srgbClr val="284C88"/>
          </a:solidFill>
        </p:grpSpPr>
        <p:sp>
          <p:nvSpPr>
            <p:cNvPr id="3" name="Freeform 5"/>
            <p:cNvSpPr/>
            <p:nvPr/>
          </p:nvSpPr>
          <p:spPr bwMode="auto">
            <a:xfrm>
              <a:off x="2494956" y="2660392"/>
              <a:ext cx="1657913" cy="2489459"/>
            </a:xfrm>
            <a:custGeom>
              <a:avLst/>
              <a:gdLst>
                <a:gd name="T0" fmla="*/ 417 w 492"/>
                <a:gd name="T1" fmla="*/ 473 h 789"/>
                <a:gd name="T2" fmla="*/ 273 w 492"/>
                <a:gd name="T3" fmla="*/ 181 h 789"/>
                <a:gd name="T4" fmla="*/ 22 w 492"/>
                <a:gd name="T5" fmla="*/ 2 h 789"/>
                <a:gd name="T6" fmla="*/ 2 w 492"/>
                <a:gd name="T7" fmla="*/ 14 h 789"/>
                <a:gd name="T8" fmla="*/ 14 w 492"/>
                <a:gd name="T9" fmla="*/ 34 h 789"/>
                <a:gd name="T10" fmla="*/ 29 w 492"/>
                <a:gd name="T11" fmla="*/ 37 h 789"/>
                <a:gd name="T12" fmla="*/ 387 w 492"/>
                <a:gd name="T13" fmla="*/ 483 h 789"/>
                <a:gd name="T14" fmla="*/ 460 w 492"/>
                <a:gd name="T15" fmla="*/ 789 h 789"/>
                <a:gd name="T16" fmla="*/ 476 w 492"/>
                <a:gd name="T17" fmla="*/ 789 h 789"/>
                <a:gd name="T18" fmla="*/ 492 w 492"/>
                <a:gd name="T19" fmla="*/ 789 h 789"/>
                <a:gd name="T20" fmla="*/ 417 w 492"/>
                <a:gd name="T21" fmla="*/ 473 h 7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2" h="789">
                  <a:moveTo>
                    <a:pt x="417" y="473"/>
                  </a:moveTo>
                  <a:cubicBezTo>
                    <a:pt x="378" y="355"/>
                    <a:pt x="329" y="257"/>
                    <a:pt x="273" y="181"/>
                  </a:cubicBezTo>
                  <a:cubicBezTo>
                    <a:pt x="201" y="85"/>
                    <a:pt x="117" y="25"/>
                    <a:pt x="22" y="2"/>
                  </a:cubicBezTo>
                  <a:cubicBezTo>
                    <a:pt x="13" y="0"/>
                    <a:pt x="5" y="6"/>
                    <a:pt x="2" y="14"/>
                  </a:cubicBezTo>
                  <a:cubicBezTo>
                    <a:pt x="0" y="23"/>
                    <a:pt x="6" y="31"/>
                    <a:pt x="14" y="34"/>
                  </a:cubicBezTo>
                  <a:cubicBezTo>
                    <a:pt x="19" y="35"/>
                    <a:pt x="24" y="36"/>
                    <a:pt x="29" y="37"/>
                  </a:cubicBezTo>
                  <a:cubicBezTo>
                    <a:pt x="219" y="92"/>
                    <a:pt x="328" y="308"/>
                    <a:pt x="387" y="483"/>
                  </a:cubicBezTo>
                  <a:cubicBezTo>
                    <a:pt x="426" y="601"/>
                    <a:pt x="448" y="716"/>
                    <a:pt x="460" y="789"/>
                  </a:cubicBezTo>
                  <a:cubicBezTo>
                    <a:pt x="476" y="789"/>
                    <a:pt x="476" y="789"/>
                    <a:pt x="476" y="789"/>
                  </a:cubicBezTo>
                  <a:cubicBezTo>
                    <a:pt x="492" y="789"/>
                    <a:pt x="492" y="789"/>
                    <a:pt x="492" y="789"/>
                  </a:cubicBezTo>
                  <a:cubicBezTo>
                    <a:pt x="481" y="715"/>
                    <a:pt x="458" y="596"/>
                    <a:pt x="417" y="473"/>
                  </a:cubicBezTo>
                  <a:close/>
                </a:path>
              </a:pathLst>
            </a:cu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400">
                <a:solidFill>
                  <a:schemeClr val="tx1">
                    <a:lumMod val="75000"/>
                    <a:lumOff val="25000"/>
                  </a:schemeClr>
                </a:solidFill>
                <a:latin typeface="+mn-ea"/>
              </a:endParaRPr>
            </a:p>
          </p:txBody>
        </p:sp>
        <p:sp>
          <p:nvSpPr>
            <p:cNvPr id="4" name="Freeform 6"/>
            <p:cNvSpPr/>
            <p:nvPr/>
          </p:nvSpPr>
          <p:spPr bwMode="auto">
            <a:xfrm>
              <a:off x="4618123" y="2651748"/>
              <a:ext cx="1640145" cy="2498103"/>
            </a:xfrm>
            <a:custGeom>
              <a:avLst/>
              <a:gdLst>
                <a:gd name="T0" fmla="*/ 489 w 491"/>
                <a:gd name="T1" fmla="*/ 14 h 789"/>
                <a:gd name="T2" fmla="*/ 470 w 491"/>
                <a:gd name="T3" fmla="*/ 2 h 789"/>
                <a:gd name="T4" fmla="*/ 219 w 491"/>
                <a:gd name="T5" fmla="*/ 181 h 789"/>
                <a:gd name="T6" fmla="*/ 74 w 491"/>
                <a:gd name="T7" fmla="*/ 473 h 789"/>
                <a:gd name="T8" fmla="*/ 0 w 491"/>
                <a:gd name="T9" fmla="*/ 789 h 789"/>
                <a:gd name="T10" fmla="*/ 16 w 491"/>
                <a:gd name="T11" fmla="*/ 789 h 789"/>
                <a:gd name="T12" fmla="*/ 32 w 491"/>
                <a:gd name="T13" fmla="*/ 789 h 789"/>
                <a:gd name="T14" fmla="*/ 105 w 491"/>
                <a:gd name="T15" fmla="*/ 483 h 789"/>
                <a:gd name="T16" fmla="*/ 463 w 491"/>
                <a:gd name="T17" fmla="*/ 37 h 789"/>
                <a:gd name="T18" fmla="*/ 477 w 491"/>
                <a:gd name="T19" fmla="*/ 34 h 789"/>
                <a:gd name="T20" fmla="*/ 489 w 491"/>
                <a:gd name="T21" fmla="*/ 14 h 7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1" h="789">
                  <a:moveTo>
                    <a:pt x="489" y="14"/>
                  </a:moveTo>
                  <a:cubicBezTo>
                    <a:pt x="487" y="6"/>
                    <a:pt x="479" y="0"/>
                    <a:pt x="470" y="2"/>
                  </a:cubicBezTo>
                  <a:cubicBezTo>
                    <a:pt x="375" y="25"/>
                    <a:pt x="291" y="85"/>
                    <a:pt x="219" y="181"/>
                  </a:cubicBezTo>
                  <a:cubicBezTo>
                    <a:pt x="163" y="257"/>
                    <a:pt x="114" y="355"/>
                    <a:pt x="74" y="473"/>
                  </a:cubicBezTo>
                  <a:cubicBezTo>
                    <a:pt x="33" y="596"/>
                    <a:pt x="11" y="715"/>
                    <a:pt x="0" y="789"/>
                  </a:cubicBezTo>
                  <a:cubicBezTo>
                    <a:pt x="16" y="789"/>
                    <a:pt x="16" y="789"/>
                    <a:pt x="16" y="789"/>
                  </a:cubicBezTo>
                  <a:cubicBezTo>
                    <a:pt x="32" y="789"/>
                    <a:pt x="32" y="789"/>
                    <a:pt x="32" y="789"/>
                  </a:cubicBezTo>
                  <a:cubicBezTo>
                    <a:pt x="43" y="716"/>
                    <a:pt x="65" y="601"/>
                    <a:pt x="105" y="483"/>
                  </a:cubicBezTo>
                  <a:cubicBezTo>
                    <a:pt x="163" y="309"/>
                    <a:pt x="272" y="92"/>
                    <a:pt x="463" y="37"/>
                  </a:cubicBezTo>
                  <a:cubicBezTo>
                    <a:pt x="468" y="36"/>
                    <a:pt x="473" y="35"/>
                    <a:pt x="477" y="34"/>
                  </a:cubicBezTo>
                  <a:cubicBezTo>
                    <a:pt x="486" y="31"/>
                    <a:pt x="491" y="23"/>
                    <a:pt x="489" y="14"/>
                  </a:cubicBezTo>
                  <a:close/>
                </a:path>
              </a:pathLst>
            </a:cu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400">
                <a:solidFill>
                  <a:schemeClr val="tx1">
                    <a:lumMod val="75000"/>
                    <a:lumOff val="25000"/>
                  </a:schemeClr>
                </a:solidFill>
                <a:latin typeface="+mn-ea"/>
              </a:endParaRPr>
            </a:p>
          </p:txBody>
        </p:sp>
        <p:sp>
          <p:nvSpPr>
            <p:cNvPr id="5" name="Freeform 7"/>
            <p:cNvSpPr/>
            <p:nvPr/>
          </p:nvSpPr>
          <p:spPr bwMode="auto">
            <a:xfrm>
              <a:off x="3829050" y="1977519"/>
              <a:ext cx="427038" cy="3172332"/>
            </a:xfrm>
            <a:custGeom>
              <a:avLst/>
              <a:gdLst>
                <a:gd name="T0" fmla="*/ 33 w 110"/>
                <a:gd name="T1" fmla="*/ 13 h 869"/>
                <a:gd name="T2" fmla="*/ 13 w 110"/>
                <a:gd name="T3" fmla="*/ 3 h 869"/>
                <a:gd name="T4" fmla="*/ 2 w 110"/>
                <a:gd name="T5" fmla="*/ 23 h 869"/>
                <a:gd name="T6" fmla="*/ 25 w 110"/>
                <a:gd name="T7" fmla="*/ 107 h 869"/>
                <a:gd name="T8" fmla="*/ 76 w 110"/>
                <a:gd name="T9" fmla="*/ 760 h 869"/>
                <a:gd name="T10" fmla="*/ 75 w 110"/>
                <a:gd name="T11" fmla="*/ 869 h 869"/>
                <a:gd name="T12" fmla="*/ 84 w 110"/>
                <a:gd name="T13" fmla="*/ 869 h 869"/>
                <a:gd name="T14" fmla="*/ 91 w 110"/>
                <a:gd name="T15" fmla="*/ 869 h 869"/>
                <a:gd name="T16" fmla="*/ 107 w 110"/>
                <a:gd name="T17" fmla="*/ 869 h 869"/>
                <a:gd name="T18" fmla="*/ 33 w 110"/>
                <a:gd name="T19" fmla="*/ 13 h 8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0" h="869">
                  <a:moveTo>
                    <a:pt x="33" y="13"/>
                  </a:moveTo>
                  <a:cubicBezTo>
                    <a:pt x="30" y="5"/>
                    <a:pt x="21" y="0"/>
                    <a:pt x="13" y="3"/>
                  </a:cubicBezTo>
                  <a:cubicBezTo>
                    <a:pt x="4" y="6"/>
                    <a:pt x="0" y="15"/>
                    <a:pt x="2" y="23"/>
                  </a:cubicBezTo>
                  <a:cubicBezTo>
                    <a:pt x="11" y="48"/>
                    <a:pt x="18" y="77"/>
                    <a:pt x="25" y="107"/>
                  </a:cubicBezTo>
                  <a:cubicBezTo>
                    <a:pt x="66" y="301"/>
                    <a:pt x="75" y="580"/>
                    <a:pt x="76" y="760"/>
                  </a:cubicBezTo>
                  <a:cubicBezTo>
                    <a:pt x="76" y="803"/>
                    <a:pt x="76" y="840"/>
                    <a:pt x="75" y="869"/>
                  </a:cubicBezTo>
                  <a:cubicBezTo>
                    <a:pt x="84" y="869"/>
                    <a:pt x="84" y="869"/>
                    <a:pt x="84" y="869"/>
                  </a:cubicBezTo>
                  <a:cubicBezTo>
                    <a:pt x="91" y="869"/>
                    <a:pt x="91" y="869"/>
                    <a:pt x="91" y="869"/>
                  </a:cubicBezTo>
                  <a:cubicBezTo>
                    <a:pt x="107" y="869"/>
                    <a:pt x="107" y="869"/>
                    <a:pt x="107" y="869"/>
                  </a:cubicBezTo>
                  <a:cubicBezTo>
                    <a:pt x="110" y="693"/>
                    <a:pt x="108" y="246"/>
                    <a:pt x="33" y="13"/>
                  </a:cubicBezTo>
                  <a:close/>
                </a:path>
              </a:pathLst>
            </a:custGeom>
            <a:solidFill>
              <a:schemeClr val="accent2"/>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400">
                <a:solidFill>
                  <a:schemeClr val="tx1">
                    <a:lumMod val="75000"/>
                    <a:lumOff val="25000"/>
                  </a:schemeClr>
                </a:solidFill>
                <a:latin typeface="+mn-ea"/>
              </a:endParaRPr>
            </a:p>
          </p:txBody>
        </p:sp>
        <p:sp>
          <p:nvSpPr>
            <p:cNvPr id="6" name="Freeform 8"/>
            <p:cNvSpPr/>
            <p:nvPr/>
          </p:nvSpPr>
          <p:spPr bwMode="auto">
            <a:xfrm>
              <a:off x="4502150" y="1977519"/>
              <a:ext cx="427038" cy="3172332"/>
            </a:xfrm>
            <a:custGeom>
              <a:avLst/>
              <a:gdLst>
                <a:gd name="T0" fmla="*/ 97 w 110"/>
                <a:gd name="T1" fmla="*/ 3 h 869"/>
                <a:gd name="T2" fmla="*/ 77 w 110"/>
                <a:gd name="T3" fmla="*/ 13 h 869"/>
                <a:gd name="T4" fmla="*/ 2 w 110"/>
                <a:gd name="T5" fmla="*/ 869 h 869"/>
                <a:gd name="T6" fmla="*/ 19 w 110"/>
                <a:gd name="T7" fmla="*/ 869 h 869"/>
                <a:gd name="T8" fmla="*/ 26 w 110"/>
                <a:gd name="T9" fmla="*/ 869 h 869"/>
                <a:gd name="T10" fmla="*/ 35 w 110"/>
                <a:gd name="T11" fmla="*/ 869 h 869"/>
                <a:gd name="T12" fmla="*/ 34 w 110"/>
                <a:gd name="T13" fmla="*/ 760 h 869"/>
                <a:gd name="T14" fmla="*/ 85 w 110"/>
                <a:gd name="T15" fmla="*/ 107 h 869"/>
                <a:gd name="T16" fmla="*/ 107 w 110"/>
                <a:gd name="T17" fmla="*/ 23 h 869"/>
                <a:gd name="T18" fmla="*/ 97 w 110"/>
                <a:gd name="T19" fmla="*/ 3 h 8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0" h="869">
                  <a:moveTo>
                    <a:pt x="97" y="3"/>
                  </a:moveTo>
                  <a:cubicBezTo>
                    <a:pt x="89" y="0"/>
                    <a:pt x="80" y="5"/>
                    <a:pt x="77" y="13"/>
                  </a:cubicBezTo>
                  <a:cubicBezTo>
                    <a:pt x="1" y="246"/>
                    <a:pt x="0" y="693"/>
                    <a:pt x="2" y="869"/>
                  </a:cubicBezTo>
                  <a:cubicBezTo>
                    <a:pt x="19" y="869"/>
                    <a:pt x="19" y="869"/>
                    <a:pt x="19" y="869"/>
                  </a:cubicBezTo>
                  <a:cubicBezTo>
                    <a:pt x="26" y="869"/>
                    <a:pt x="26" y="869"/>
                    <a:pt x="26" y="869"/>
                  </a:cubicBezTo>
                  <a:cubicBezTo>
                    <a:pt x="35" y="869"/>
                    <a:pt x="35" y="869"/>
                    <a:pt x="35" y="869"/>
                  </a:cubicBezTo>
                  <a:cubicBezTo>
                    <a:pt x="34" y="840"/>
                    <a:pt x="34" y="803"/>
                    <a:pt x="34" y="760"/>
                  </a:cubicBezTo>
                  <a:cubicBezTo>
                    <a:pt x="35" y="580"/>
                    <a:pt x="44" y="301"/>
                    <a:pt x="85" y="107"/>
                  </a:cubicBezTo>
                  <a:cubicBezTo>
                    <a:pt x="92" y="77"/>
                    <a:pt x="99" y="48"/>
                    <a:pt x="107" y="23"/>
                  </a:cubicBezTo>
                  <a:cubicBezTo>
                    <a:pt x="110" y="15"/>
                    <a:pt x="105" y="6"/>
                    <a:pt x="97" y="3"/>
                  </a:cubicBezTo>
                  <a:close/>
                </a:path>
              </a:pathLst>
            </a:custGeom>
            <a:solidFill>
              <a:schemeClr val="accent2"/>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400">
                <a:solidFill>
                  <a:schemeClr val="tx1">
                    <a:lumMod val="75000"/>
                    <a:lumOff val="25000"/>
                  </a:schemeClr>
                </a:solidFill>
                <a:latin typeface="+mn-ea"/>
              </a:endParaRPr>
            </a:p>
          </p:txBody>
        </p:sp>
      </p:grpSp>
      <p:grpSp>
        <p:nvGrpSpPr>
          <p:cNvPr id="7" name="组合 6"/>
          <p:cNvGrpSpPr/>
          <p:nvPr/>
        </p:nvGrpSpPr>
        <p:grpSpPr>
          <a:xfrm>
            <a:off x="2001520" y="3556000"/>
            <a:ext cx="812800" cy="812800"/>
            <a:chOff x="1661160" y="2430780"/>
            <a:chExt cx="609600" cy="609600"/>
          </a:xfrm>
        </p:grpSpPr>
        <p:sp>
          <p:nvSpPr>
            <p:cNvPr id="8" name="椭圆 7"/>
            <p:cNvSpPr/>
            <p:nvPr/>
          </p:nvSpPr>
          <p:spPr>
            <a:xfrm>
              <a:off x="1661160" y="2430780"/>
              <a:ext cx="609600" cy="609600"/>
            </a:xfrm>
            <a:prstGeom prst="ellipse">
              <a:avLst/>
            </a:prstGeom>
            <a:noFill/>
            <a:ln>
              <a:solidFill>
                <a:schemeClr val="accent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tx1">
                    <a:lumMod val="75000"/>
                    <a:lumOff val="25000"/>
                  </a:schemeClr>
                </a:solidFill>
                <a:latin typeface="+mn-ea"/>
              </a:endParaRPr>
            </a:p>
          </p:txBody>
        </p:sp>
        <p:sp>
          <p:nvSpPr>
            <p:cNvPr id="9" name="Freeform 5"/>
            <p:cNvSpPr>
              <a:spLocks noEditPoints="1"/>
            </p:cNvSpPr>
            <p:nvPr/>
          </p:nvSpPr>
          <p:spPr bwMode="auto">
            <a:xfrm>
              <a:off x="1825625" y="2574925"/>
              <a:ext cx="282575" cy="320675"/>
            </a:xfrm>
            <a:custGeom>
              <a:avLst/>
              <a:gdLst>
                <a:gd name="T0" fmla="*/ 1451 w 2904"/>
                <a:gd name="T1" fmla="*/ 0 h 3295"/>
                <a:gd name="T2" fmla="*/ 0 w 2904"/>
                <a:gd name="T3" fmla="*/ 425 h 3295"/>
                <a:gd name="T4" fmla="*/ 1451 w 2904"/>
                <a:gd name="T5" fmla="*/ 3295 h 3295"/>
                <a:gd name="T6" fmla="*/ 2904 w 2904"/>
                <a:gd name="T7" fmla="*/ 425 h 3295"/>
                <a:gd name="T8" fmla="*/ 2694 w 2904"/>
                <a:gd name="T9" fmla="*/ 1967 h 3295"/>
                <a:gd name="T10" fmla="*/ 208 w 2904"/>
                <a:gd name="T11" fmla="*/ 1967 h 3295"/>
                <a:gd name="T12" fmla="*/ 798 w 2904"/>
                <a:gd name="T13" fmla="*/ 571 h 3295"/>
                <a:gd name="T14" fmla="*/ 2104 w 2904"/>
                <a:gd name="T15" fmla="*/ 571 h 3295"/>
                <a:gd name="T16" fmla="*/ 2694 w 2904"/>
                <a:gd name="T17" fmla="*/ 1967 h 3295"/>
                <a:gd name="T18" fmla="*/ 885 w 2904"/>
                <a:gd name="T19" fmla="*/ 943 h 3295"/>
                <a:gd name="T20" fmla="*/ 695 w 2904"/>
                <a:gd name="T21" fmla="*/ 1307 h 3295"/>
                <a:gd name="T22" fmla="*/ 597 w 2904"/>
                <a:gd name="T23" fmla="*/ 1562 h 3295"/>
                <a:gd name="T24" fmla="*/ 662 w 2904"/>
                <a:gd name="T25" fmla="*/ 1613 h 3295"/>
                <a:gd name="T26" fmla="*/ 720 w 2904"/>
                <a:gd name="T27" fmla="*/ 1564 h 3295"/>
                <a:gd name="T28" fmla="*/ 973 w 2904"/>
                <a:gd name="T29" fmla="*/ 2236 h 3295"/>
                <a:gd name="T30" fmla="*/ 1053 w 2904"/>
                <a:gd name="T31" fmla="*/ 1198 h 3295"/>
                <a:gd name="T32" fmla="*/ 1146 w 2904"/>
                <a:gd name="T33" fmla="*/ 1035 h 3295"/>
                <a:gd name="T34" fmla="*/ 1923 w 2904"/>
                <a:gd name="T35" fmla="*/ 1727 h 3295"/>
                <a:gd name="T36" fmla="*/ 2268 w 2904"/>
                <a:gd name="T37" fmla="*/ 1611 h 3295"/>
                <a:gd name="T38" fmla="*/ 1811 w 2904"/>
                <a:gd name="T39" fmla="*/ 1455 h 3295"/>
                <a:gd name="T40" fmla="*/ 2148 w 2904"/>
                <a:gd name="T41" fmla="*/ 1408 h 3295"/>
                <a:gd name="T42" fmla="*/ 2182 w 2904"/>
                <a:gd name="T43" fmla="*/ 1158 h 3295"/>
                <a:gd name="T44" fmla="*/ 2051 w 2904"/>
                <a:gd name="T45" fmla="*/ 989 h 3295"/>
                <a:gd name="T46" fmla="*/ 1414 w 2904"/>
                <a:gd name="T47" fmla="*/ 1024 h 3295"/>
                <a:gd name="T48" fmla="*/ 1163 w 2904"/>
                <a:gd name="T49" fmla="*/ 993 h 3295"/>
                <a:gd name="T50" fmla="*/ 1414 w 2904"/>
                <a:gd name="T51" fmla="*/ 1479 h 3295"/>
                <a:gd name="T52" fmla="*/ 1547 w 2904"/>
                <a:gd name="T53" fmla="*/ 1455 h 3295"/>
                <a:gd name="T54" fmla="*/ 1076 w 2904"/>
                <a:gd name="T55" fmla="*/ 1611 h 3295"/>
                <a:gd name="T56" fmla="*/ 1318 w 2904"/>
                <a:gd name="T57" fmla="*/ 1727 h 3295"/>
                <a:gd name="T58" fmla="*/ 1254 w 2904"/>
                <a:gd name="T59" fmla="*/ 1909 h 3295"/>
                <a:gd name="T60" fmla="*/ 1076 w 2904"/>
                <a:gd name="T61" fmla="*/ 2126 h 3295"/>
                <a:gd name="T62" fmla="*/ 1327 w 2904"/>
                <a:gd name="T63" fmla="*/ 2094 h 3295"/>
                <a:gd name="T64" fmla="*/ 1505 w 2904"/>
                <a:gd name="T65" fmla="*/ 1875 h 3295"/>
                <a:gd name="T66" fmla="*/ 1547 w 2904"/>
                <a:gd name="T67" fmla="*/ 2234 h 3295"/>
                <a:gd name="T68" fmla="*/ 1811 w 2904"/>
                <a:gd name="T69" fmla="*/ 1787 h 3295"/>
                <a:gd name="T70" fmla="*/ 1928 w 2904"/>
                <a:gd name="T71" fmla="*/ 1976 h 3295"/>
                <a:gd name="T72" fmla="*/ 2161 w 2904"/>
                <a:gd name="T73" fmla="*/ 2200 h 3295"/>
                <a:gd name="T74" fmla="*/ 2163 w 2904"/>
                <a:gd name="T75" fmla="*/ 1943 h 3295"/>
                <a:gd name="T76" fmla="*/ 1414 w 2904"/>
                <a:gd name="T77" fmla="*/ 1343 h 3295"/>
                <a:gd name="T78" fmla="*/ 1541 w 2904"/>
                <a:gd name="T79" fmla="*/ 1111 h 3295"/>
                <a:gd name="T80" fmla="*/ 1811 w 2904"/>
                <a:gd name="T81" fmla="*/ 1091 h 3295"/>
                <a:gd name="T82" fmla="*/ 1931 w 2904"/>
                <a:gd name="T83" fmla="*/ 1182 h 3295"/>
                <a:gd name="T84" fmla="*/ 1918 w 2904"/>
                <a:gd name="T85" fmla="*/ 1299 h 3295"/>
                <a:gd name="T86" fmla="*/ 1811 w 2904"/>
                <a:gd name="T87" fmla="*/ 1343 h 3295"/>
                <a:gd name="T88" fmla="*/ 1414 w 2904"/>
                <a:gd name="T89" fmla="*/ 1343 h 3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904" h="3295">
                  <a:moveTo>
                    <a:pt x="2196" y="390"/>
                  </a:moveTo>
                  <a:cubicBezTo>
                    <a:pt x="1571" y="264"/>
                    <a:pt x="1451" y="0"/>
                    <a:pt x="1451" y="0"/>
                  </a:cubicBezTo>
                  <a:cubicBezTo>
                    <a:pt x="1451" y="0"/>
                    <a:pt x="1062" y="319"/>
                    <a:pt x="708" y="390"/>
                  </a:cubicBezTo>
                  <a:cubicBezTo>
                    <a:pt x="354" y="461"/>
                    <a:pt x="0" y="425"/>
                    <a:pt x="0" y="425"/>
                  </a:cubicBezTo>
                  <a:cubicBezTo>
                    <a:pt x="0" y="425"/>
                    <a:pt x="35" y="1311"/>
                    <a:pt x="35" y="2020"/>
                  </a:cubicBezTo>
                  <a:cubicBezTo>
                    <a:pt x="35" y="2728"/>
                    <a:pt x="1451" y="3295"/>
                    <a:pt x="1451" y="3295"/>
                  </a:cubicBezTo>
                  <a:cubicBezTo>
                    <a:pt x="1451" y="3295"/>
                    <a:pt x="2869" y="2709"/>
                    <a:pt x="2869" y="2020"/>
                  </a:cubicBezTo>
                  <a:cubicBezTo>
                    <a:pt x="2869" y="1311"/>
                    <a:pt x="2904" y="425"/>
                    <a:pt x="2904" y="425"/>
                  </a:cubicBezTo>
                  <a:cubicBezTo>
                    <a:pt x="2904" y="425"/>
                    <a:pt x="2550" y="461"/>
                    <a:pt x="2196" y="390"/>
                  </a:cubicBezTo>
                  <a:close/>
                  <a:moveTo>
                    <a:pt x="2694" y="1967"/>
                  </a:moveTo>
                  <a:cubicBezTo>
                    <a:pt x="2694" y="2558"/>
                    <a:pt x="1450" y="3060"/>
                    <a:pt x="1450" y="3060"/>
                  </a:cubicBezTo>
                  <a:cubicBezTo>
                    <a:pt x="1450" y="3060"/>
                    <a:pt x="208" y="2575"/>
                    <a:pt x="208" y="1967"/>
                  </a:cubicBezTo>
                  <a:cubicBezTo>
                    <a:pt x="208" y="1360"/>
                    <a:pt x="177" y="601"/>
                    <a:pt x="177" y="601"/>
                  </a:cubicBezTo>
                  <a:cubicBezTo>
                    <a:pt x="177" y="601"/>
                    <a:pt x="488" y="632"/>
                    <a:pt x="798" y="571"/>
                  </a:cubicBezTo>
                  <a:cubicBezTo>
                    <a:pt x="1109" y="510"/>
                    <a:pt x="1450" y="237"/>
                    <a:pt x="1450" y="237"/>
                  </a:cubicBezTo>
                  <a:cubicBezTo>
                    <a:pt x="1450" y="237"/>
                    <a:pt x="1555" y="464"/>
                    <a:pt x="2104" y="571"/>
                  </a:cubicBezTo>
                  <a:cubicBezTo>
                    <a:pt x="2414" y="632"/>
                    <a:pt x="2725" y="601"/>
                    <a:pt x="2725" y="601"/>
                  </a:cubicBezTo>
                  <a:cubicBezTo>
                    <a:pt x="2725" y="601"/>
                    <a:pt x="2694" y="1360"/>
                    <a:pt x="2694" y="1967"/>
                  </a:cubicBezTo>
                  <a:close/>
                  <a:moveTo>
                    <a:pt x="1146" y="1035"/>
                  </a:moveTo>
                  <a:cubicBezTo>
                    <a:pt x="885" y="943"/>
                    <a:pt x="885" y="943"/>
                    <a:pt x="885" y="943"/>
                  </a:cubicBezTo>
                  <a:cubicBezTo>
                    <a:pt x="864" y="1001"/>
                    <a:pt x="837" y="1061"/>
                    <a:pt x="805" y="1124"/>
                  </a:cubicBezTo>
                  <a:cubicBezTo>
                    <a:pt x="776" y="1178"/>
                    <a:pt x="739" y="1239"/>
                    <a:pt x="695" y="1307"/>
                  </a:cubicBezTo>
                  <a:cubicBezTo>
                    <a:pt x="651" y="1374"/>
                    <a:pt x="597" y="1443"/>
                    <a:pt x="533" y="1511"/>
                  </a:cubicBezTo>
                  <a:cubicBezTo>
                    <a:pt x="597" y="1562"/>
                    <a:pt x="597" y="1562"/>
                    <a:pt x="597" y="1562"/>
                  </a:cubicBezTo>
                  <a:cubicBezTo>
                    <a:pt x="613" y="1575"/>
                    <a:pt x="628" y="1588"/>
                    <a:pt x="641" y="1598"/>
                  </a:cubicBezTo>
                  <a:cubicBezTo>
                    <a:pt x="654" y="1609"/>
                    <a:pt x="661" y="1614"/>
                    <a:pt x="662" y="1613"/>
                  </a:cubicBezTo>
                  <a:cubicBezTo>
                    <a:pt x="672" y="1604"/>
                    <a:pt x="682" y="1596"/>
                    <a:pt x="691" y="1588"/>
                  </a:cubicBezTo>
                  <a:cubicBezTo>
                    <a:pt x="701" y="1581"/>
                    <a:pt x="710" y="1572"/>
                    <a:pt x="720" y="1564"/>
                  </a:cubicBezTo>
                  <a:cubicBezTo>
                    <a:pt x="720" y="2236"/>
                    <a:pt x="720" y="2236"/>
                    <a:pt x="720" y="2236"/>
                  </a:cubicBezTo>
                  <a:cubicBezTo>
                    <a:pt x="973" y="2236"/>
                    <a:pt x="973" y="2236"/>
                    <a:pt x="973" y="2236"/>
                  </a:cubicBezTo>
                  <a:cubicBezTo>
                    <a:pt x="973" y="1305"/>
                    <a:pt x="973" y="1305"/>
                    <a:pt x="973" y="1305"/>
                  </a:cubicBezTo>
                  <a:cubicBezTo>
                    <a:pt x="1004" y="1266"/>
                    <a:pt x="1031" y="1231"/>
                    <a:pt x="1053" y="1198"/>
                  </a:cubicBezTo>
                  <a:cubicBezTo>
                    <a:pt x="1075" y="1165"/>
                    <a:pt x="1093" y="1137"/>
                    <a:pt x="1106" y="1113"/>
                  </a:cubicBezTo>
                  <a:cubicBezTo>
                    <a:pt x="1123" y="1084"/>
                    <a:pt x="1136" y="1058"/>
                    <a:pt x="1146" y="1035"/>
                  </a:cubicBezTo>
                  <a:close/>
                  <a:moveTo>
                    <a:pt x="2035" y="1848"/>
                  </a:moveTo>
                  <a:cubicBezTo>
                    <a:pt x="1990" y="1811"/>
                    <a:pt x="1953" y="1771"/>
                    <a:pt x="1923" y="1727"/>
                  </a:cubicBezTo>
                  <a:cubicBezTo>
                    <a:pt x="2268" y="1727"/>
                    <a:pt x="2268" y="1727"/>
                    <a:pt x="2268" y="1727"/>
                  </a:cubicBezTo>
                  <a:cubicBezTo>
                    <a:pt x="2268" y="1611"/>
                    <a:pt x="2268" y="1611"/>
                    <a:pt x="2268" y="1611"/>
                  </a:cubicBezTo>
                  <a:cubicBezTo>
                    <a:pt x="1811" y="1611"/>
                    <a:pt x="1811" y="1611"/>
                    <a:pt x="1811" y="1611"/>
                  </a:cubicBezTo>
                  <a:cubicBezTo>
                    <a:pt x="1811" y="1455"/>
                    <a:pt x="1811" y="1455"/>
                    <a:pt x="1811" y="1455"/>
                  </a:cubicBezTo>
                  <a:cubicBezTo>
                    <a:pt x="2011" y="1455"/>
                    <a:pt x="2011" y="1455"/>
                    <a:pt x="2011" y="1455"/>
                  </a:cubicBezTo>
                  <a:cubicBezTo>
                    <a:pt x="2080" y="1455"/>
                    <a:pt x="2125" y="1440"/>
                    <a:pt x="2148" y="1408"/>
                  </a:cubicBezTo>
                  <a:cubicBezTo>
                    <a:pt x="2170" y="1377"/>
                    <a:pt x="2182" y="1334"/>
                    <a:pt x="2182" y="1280"/>
                  </a:cubicBezTo>
                  <a:cubicBezTo>
                    <a:pt x="2182" y="1158"/>
                    <a:pt x="2182" y="1158"/>
                    <a:pt x="2182" y="1158"/>
                  </a:cubicBezTo>
                  <a:cubicBezTo>
                    <a:pt x="2182" y="1111"/>
                    <a:pt x="2173" y="1074"/>
                    <a:pt x="2156" y="1046"/>
                  </a:cubicBezTo>
                  <a:cubicBezTo>
                    <a:pt x="2140" y="1018"/>
                    <a:pt x="2104" y="999"/>
                    <a:pt x="2051" y="989"/>
                  </a:cubicBezTo>
                  <a:cubicBezTo>
                    <a:pt x="1997" y="978"/>
                    <a:pt x="1919" y="977"/>
                    <a:pt x="1818" y="983"/>
                  </a:cubicBezTo>
                  <a:cubicBezTo>
                    <a:pt x="1717" y="990"/>
                    <a:pt x="1582" y="1004"/>
                    <a:pt x="1414" y="1024"/>
                  </a:cubicBezTo>
                  <a:cubicBezTo>
                    <a:pt x="1414" y="993"/>
                    <a:pt x="1414" y="993"/>
                    <a:pt x="1414" y="993"/>
                  </a:cubicBezTo>
                  <a:cubicBezTo>
                    <a:pt x="1163" y="993"/>
                    <a:pt x="1163" y="993"/>
                    <a:pt x="1163" y="993"/>
                  </a:cubicBezTo>
                  <a:cubicBezTo>
                    <a:pt x="1163" y="1479"/>
                    <a:pt x="1163" y="1479"/>
                    <a:pt x="1163" y="1479"/>
                  </a:cubicBezTo>
                  <a:cubicBezTo>
                    <a:pt x="1414" y="1479"/>
                    <a:pt x="1414" y="1479"/>
                    <a:pt x="1414" y="1479"/>
                  </a:cubicBezTo>
                  <a:cubicBezTo>
                    <a:pt x="1414" y="1455"/>
                    <a:pt x="1414" y="1455"/>
                    <a:pt x="1414" y="1455"/>
                  </a:cubicBezTo>
                  <a:cubicBezTo>
                    <a:pt x="1547" y="1455"/>
                    <a:pt x="1547" y="1455"/>
                    <a:pt x="1547" y="1455"/>
                  </a:cubicBezTo>
                  <a:cubicBezTo>
                    <a:pt x="1547" y="1611"/>
                    <a:pt x="1547" y="1611"/>
                    <a:pt x="1547" y="1611"/>
                  </a:cubicBezTo>
                  <a:cubicBezTo>
                    <a:pt x="1076" y="1611"/>
                    <a:pt x="1076" y="1611"/>
                    <a:pt x="1076" y="1611"/>
                  </a:cubicBezTo>
                  <a:cubicBezTo>
                    <a:pt x="1076" y="1727"/>
                    <a:pt x="1076" y="1727"/>
                    <a:pt x="1076" y="1727"/>
                  </a:cubicBezTo>
                  <a:cubicBezTo>
                    <a:pt x="1318" y="1727"/>
                    <a:pt x="1318" y="1727"/>
                    <a:pt x="1318" y="1727"/>
                  </a:cubicBezTo>
                  <a:cubicBezTo>
                    <a:pt x="1313" y="1749"/>
                    <a:pt x="1306" y="1776"/>
                    <a:pt x="1296" y="1808"/>
                  </a:cubicBezTo>
                  <a:cubicBezTo>
                    <a:pt x="1287" y="1840"/>
                    <a:pt x="1273" y="1873"/>
                    <a:pt x="1254" y="1909"/>
                  </a:cubicBezTo>
                  <a:cubicBezTo>
                    <a:pt x="1236" y="1945"/>
                    <a:pt x="1212" y="1981"/>
                    <a:pt x="1183" y="2019"/>
                  </a:cubicBezTo>
                  <a:cubicBezTo>
                    <a:pt x="1154" y="2056"/>
                    <a:pt x="1119" y="2092"/>
                    <a:pt x="1076" y="2126"/>
                  </a:cubicBezTo>
                  <a:cubicBezTo>
                    <a:pt x="1176" y="2220"/>
                    <a:pt x="1176" y="2220"/>
                    <a:pt x="1176" y="2220"/>
                  </a:cubicBezTo>
                  <a:cubicBezTo>
                    <a:pt x="1234" y="2176"/>
                    <a:pt x="1285" y="2134"/>
                    <a:pt x="1327" y="2094"/>
                  </a:cubicBezTo>
                  <a:cubicBezTo>
                    <a:pt x="1370" y="2053"/>
                    <a:pt x="1406" y="2015"/>
                    <a:pt x="1435" y="1978"/>
                  </a:cubicBezTo>
                  <a:cubicBezTo>
                    <a:pt x="1464" y="1941"/>
                    <a:pt x="1488" y="1907"/>
                    <a:pt x="1505" y="1875"/>
                  </a:cubicBezTo>
                  <a:cubicBezTo>
                    <a:pt x="1523" y="1843"/>
                    <a:pt x="1537" y="1814"/>
                    <a:pt x="1547" y="1789"/>
                  </a:cubicBezTo>
                  <a:cubicBezTo>
                    <a:pt x="1547" y="2234"/>
                    <a:pt x="1547" y="2234"/>
                    <a:pt x="1547" y="2234"/>
                  </a:cubicBezTo>
                  <a:cubicBezTo>
                    <a:pt x="1811" y="2234"/>
                    <a:pt x="1811" y="2234"/>
                    <a:pt x="1811" y="2234"/>
                  </a:cubicBezTo>
                  <a:cubicBezTo>
                    <a:pt x="1811" y="1787"/>
                    <a:pt x="1811" y="1787"/>
                    <a:pt x="1811" y="1787"/>
                  </a:cubicBezTo>
                  <a:cubicBezTo>
                    <a:pt x="1823" y="1812"/>
                    <a:pt x="1839" y="1841"/>
                    <a:pt x="1858" y="1874"/>
                  </a:cubicBezTo>
                  <a:cubicBezTo>
                    <a:pt x="1876" y="1906"/>
                    <a:pt x="1900" y="1941"/>
                    <a:pt x="1928" y="1976"/>
                  </a:cubicBezTo>
                  <a:cubicBezTo>
                    <a:pt x="1956" y="2012"/>
                    <a:pt x="1989" y="2049"/>
                    <a:pt x="2027" y="2087"/>
                  </a:cubicBezTo>
                  <a:cubicBezTo>
                    <a:pt x="2065" y="2125"/>
                    <a:pt x="2110" y="2162"/>
                    <a:pt x="2161" y="2200"/>
                  </a:cubicBezTo>
                  <a:cubicBezTo>
                    <a:pt x="2311" y="2026"/>
                    <a:pt x="2311" y="2026"/>
                    <a:pt x="2311" y="2026"/>
                  </a:cubicBezTo>
                  <a:cubicBezTo>
                    <a:pt x="2261" y="2002"/>
                    <a:pt x="2212" y="1974"/>
                    <a:pt x="2163" y="1943"/>
                  </a:cubicBezTo>
                  <a:cubicBezTo>
                    <a:pt x="2122" y="1916"/>
                    <a:pt x="2079" y="1884"/>
                    <a:pt x="2035" y="1848"/>
                  </a:cubicBezTo>
                  <a:close/>
                  <a:moveTo>
                    <a:pt x="1414" y="1343"/>
                  </a:moveTo>
                  <a:cubicBezTo>
                    <a:pt x="1414" y="1129"/>
                    <a:pt x="1414" y="1129"/>
                    <a:pt x="1414" y="1129"/>
                  </a:cubicBezTo>
                  <a:cubicBezTo>
                    <a:pt x="1455" y="1122"/>
                    <a:pt x="1497" y="1116"/>
                    <a:pt x="1541" y="1111"/>
                  </a:cubicBezTo>
                  <a:cubicBezTo>
                    <a:pt x="1578" y="1106"/>
                    <a:pt x="1621" y="1102"/>
                    <a:pt x="1668" y="1097"/>
                  </a:cubicBezTo>
                  <a:cubicBezTo>
                    <a:pt x="1716" y="1093"/>
                    <a:pt x="1763" y="1091"/>
                    <a:pt x="1811" y="1091"/>
                  </a:cubicBezTo>
                  <a:cubicBezTo>
                    <a:pt x="1863" y="1091"/>
                    <a:pt x="1896" y="1100"/>
                    <a:pt x="1910" y="1116"/>
                  </a:cubicBezTo>
                  <a:cubicBezTo>
                    <a:pt x="1924" y="1133"/>
                    <a:pt x="1931" y="1155"/>
                    <a:pt x="1931" y="1182"/>
                  </a:cubicBezTo>
                  <a:cubicBezTo>
                    <a:pt x="1931" y="1254"/>
                    <a:pt x="1931" y="1254"/>
                    <a:pt x="1931" y="1254"/>
                  </a:cubicBezTo>
                  <a:cubicBezTo>
                    <a:pt x="1929" y="1271"/>
                    <a:pt x="1925" y="1286"/>
                    <a:pt x="1918" y="1299"/>
                  </a:cubicBezTo>
                  <a:cubicBezTo>
                    <a:pt x="1910" y="1310"/>
                    <a:pt x="1899" y="1320"/>
                    <a:pt x="1883" y="1329"/>
                  </a:cubicBezTo>
                  <a:cubicBezTo>
                    <a:pt x="1867" y="1338"/>
                    <a:pt x="1843" y="1343"/>
                    <a:pt x="1811" y="1343"/>
                  </a:cubicBezTo>
                  <a:cubicBezTo>
                    <a:pt x="1414" y="1343"/>
                    <a:pt x="1414" y="1343"/>
                    <a:pt x="1414" y="1343"/>
                  </a:cubicBezTo>
                  <a:close/>
                  <a:moveTo>
                    <a:pt x="1414" y="1343"/>
                  </a:moveTo>
                  <a:cubicBezTo>
                    <a:pt x="1414" y="1343"/>
                    <a:pt x="1414" y="1343"/>
                    <a:pt x="1414" y="1343"/>
                  </a:cubicBezTo>
                </a:path>
              </a:pathLst>
            </a:custGeom>
            <a:solidFill>
              <a:schemeClr val="accent1"/>
            </a:solidFill>
            <a:ln>
              <a:solidFill>
                <a:schemeClr val="accent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horz" wrap="square" lIns="121920" tIns="60960" rIns="121920" bIns="60960" numCol="1" anchor="t" anchorCtr="0" compatLnSpc="1"/>
            <a:lstStyle/>
            <a:p>
              <a:endParaRPr lang="zh-CN" altLang="en-US" sz="2400">
                <a:solidFill>
                  <a:schemeClr val="tx1">
                    <a:lumMod val="75000"/>
                    <a:lumOff val="25000"/>
                  </a:schemeClr>
                </a:solidFill>
                <a:latin typeface="+mn-ea"/>
              </a:endParaRPr>
            </a:p>
          </p:txBody>
        </p:sp>
      </p:grpSp>
      <p:grpSp>
        <p:nvGrpSpPr>
          <p:cNvPr id="10" name="组合 9"/>
          <p:cNvGrpSpPr/>
          <p:nvPr/>
        </p:nvGrpSpPr>
        <p:grpSpPr>
          <a:xfrm>
            <a:off x="6512883" y="2062480"/>
            <a:ext cx="812800" cy="812800"/>
            <a:chOff x="5128260" y="2514600"/>
            <a:chExt cx="609600" cy="609600"/>
          </a:xfrm>
        </p:grpSpPr>
        <p:sp>
          <p:nvSpPr>
            <p:cNvPr id="11" name="椭圆 10"/>
            <p:cNvSpPr/>
            <p:nvPr/>
          </p:nvSpPr>
          <p:spPr>
            <a:xfrm>
              <a:off x="5128260" y="2514600"/>
              <a:ext cx="609600" cy="609600"/>
            </a:xfrm>
            <a:prstGeom prst="ellipse">
              <a:avLst/>
            </a:prstGeom>
            <a:noFill/>
            <a:ln>
              <a:solidFill>
                <a:schemeClr val="accent2"/>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tx1">
                    <a:lumMod val="75000"/>
                    <a:lumOff val="25000"/>
                  </a:schemeClr>
                </a:solidFill>
                <a:latin typeface="+mn-ea"/>
              </a:endParaRPr>
            </a:p>
          </p:txBody>
        </p:sp>
        <p:sp>
          <p:nvSpPr>
            <p:cNvPr id="12" name="Freeform 9"/>
            <p:cNvSpPr>
              <a:spLocks noEditPoints="1"/>
            </p:cNvSpPr>
            <p:nvPr/>
          </p:nvSpPr>
          <p:spPr bwMode="auto">
            <a:xfrm>
              <a:off x="5238147" y="2683944"/>
              <a:ext cx="367316" cy="287855"/>
            </a:xfrm>
            <a:custGeom>
              <a:avLst/>
              <a:gdLst>
                <a:gd name="T0" fmla="*/ 2734 w 2822"/>
                <a:gd name="T1" fmla="*/ 134 h 2210"/>
                <a:gd name="T2" fmla="*/ 2612 w 2822"/>
                <a:gd name="T3" fmla="*/ 209 h 2210"/>
                <a:gd name="T4" fmla="*/ 2583 w 2822"/>
                <a:gd name="T5" fmla="*/ 333 h 2210"/>
                <a:gd name="T6" fmla="*/ 720 w 2822"/>
                <a:gd name="T7" fmla="*/ 333 h 2210"/>
                <a:gd name="T8" fmla="*/ 666 w 2822"/>
                <a:gd name="T9" fmla="*/ 80 h 2210"/>
                <a:gd name="T10" fmla="*/ 567 w 2822"/>
                <a:gd name="T11" fmla="*/ 0 h 2210"/>
                <a:gd name="T12" fmla="*/ 101 w 2822"/>
                <a:gd name="T13" fmla="*/ 0 h 2210"/>
                <a:gd name="T14" fmla="*/ 0 w 2822"/>
                <a:gd name="T15" fmla="*/ 101 h 2210"/>
                <a:gd name="T16" fmla="*/ 101 w 2822"/>
                <a:gd name="T17" fmla="*/ 203 h 2210"/>
                <a:gd name="T18" fmla="*/ 485 w 2822"/>
                <a:gd name="T19" fmla="*/ 203 h 2210"/>
                <a:gd name="T20" fmla="*/ 746 w 2822"/>
                <a:gd name="T21" fmla="*/ 1432 h 2210"/>
                <a:gd name="T22" fmla="*/ 846 w 2822"/>
                <a:gd name="T23" fmla="*/ 1512 h 2210"/>
                <a:gd name="T24" fmla="*/ 2435 w 2822"/>
                <a:gd name="T25" fmla="*/ 1512 h 2210"/>
                <a:gd name="T26" fmla="*/ 2534 w 2822"/>
                <a:gd name="T27" fmla="*/ 1433 h 2210"/>
                <a:gd name="T28" fmla="*/ 2809 w 2822"/>
                <a:gd name="T29" fmla="*/ 255 h 2210"/>
                <a:gd name="T30" fmla="*/ 2734 w 2822"/>
                <a:gd name="T31" fmla="*/ 134 h 2210"/>
                <a:gd name="T32" fmla="*/ 1404 w 2822"/>
                <a:gd name="T33" fmla="*/ 842 h 2210"/>
                <a:gd name="T34" fmla="*/ 1404 w 2822"/>
                <a:gd name="T35" fmla="*/ 536 h 2210"/>
                <a:gd name="T36" fmla="*/ 1895 w 2822"/>
                <a:gd name="T37" fmla="*/ 536 h 2210"/>
                <a:gd name="T38" fmla="*/ 1895 w 2822"/>
                <a:gd name="T39" fmla="*/ 842 h 2210"/>
                <a:gd name="T40" fmla="*/ 1404 w 2822"/>
                <a:gd name="T41" fmla="*/ 842 h 2210"/>
                <a:gd name="T42" fmla="*/ 1895 w 2822"/>
                <a:gd name="T43" fmla="*/ 963 h 2210"/>
                <a:gd name="T44" fmla="*/ 1895 w 2822"/>
                <a:gd name="T45" fmla="*/ 1309 h 2210"/>
                <a:gd name="T46" fmla="*/ 1404 w 2822"/>
                <a:gd name="T47" fmla="*/ 1309 h 2210"/>
                <a:gd name="T48" fmla="*/ 1404 w 2822"/>
                <a:gd name="T49" fmla="*/ 963 h 2210"/>
                <a:gd name="T50" fmla="*/ 1895 w 2822"/>
                <a:gd name="T51" fmla="*/ 963 h 2210"/>
                <a:gd name="T52" fmla="*/ 2016 w 2822"/>
                <a:gd name="T53" fmla="*/ 536 h 2210"/>
                <a:gd name="T54" fmla="*/ 2536 w 2822"/>
                <a:gd name="T55" fmla="*/ 536 h 2210"/>
                <a:gd name="T56" fmla="*/ 2464 w 2822"/>
                <a:gd name="T57" fmla="*/ 842 h 2210"/>
                <a:gd name="T58" fmla="*/ 2016 w 2822"/>
                <a:gd name="T59" fmla="*/ 842 h 2210"/>
                <a:gd name="T60" fmla="*/ 2016 w 2822"/>
                <a:gd name="T61" fmla="*/ 536 h 2210"/>
                <a:gd name="T62" fmla="*/ 1282 w 2822"/>
                <a:gd name="T63" fmla="*/ 536 h 2210"/>
                <a:gd name="T64" fmla="*/ 1282 w 2822"/>
                <a:gd name="T65" fmla="*/ 842 h 2210"/>
                <a:gd name="T66" fmla="*/ 828 w 2822"/>
                <a:gd name="T67" fmla="*/ 842 h 2210"/>
                <a:gd name="T68" fmla="*/ 763 w 2822"/>
                <a:gd name="T69" fmla="*/ 536 h 2210"/>
                <a:gd name="T70" fmla="*/ 1282 w 2822"/>
                <a:gd name="T71" fmla="*/ 536 h 2210"/>
                <a:gd name="T72" fmla="*/ 854 w 2822"/>
                <a:gd name="T73" fmla="*/ 963 h 2210"/>
                <a:gd name="T74" fmla="*/ 1282 w 2822"/>
                <a:gd name="T75" fmla="*/ 963 h 2210"/>
                <a:gd name="T76" fmla="*/ 1282 w 2822"/>
                <a:gd name="T77" fmla="*/ 1309 h 2210"/>
                <a:gd name="T78" fmla="*/ 928 w 2822"/>
                <a:gd name="T79" fmla="*/ 1309 h 2210"/>
                <a:gd name="T80" fmla="*/ 854 w 2822"/>
                <a:gd name="T81" fmla="*/ 963 h 2210"/>
                <a:gd name="T82" fmla="*/ 2355 w 2822"/>
                <a:gd name="T83" fmla="*/ 1309 h 2210"/>
                <a:gd name="T84" fmla="*/ 2016 w 2822"/>
                <a:gd name="T85" fmla="*/ 1309 h 2210"/>
                <a:gd name="T86" fmla="*/ 2016 w 2822"/>
                <a:gd name="T87" fmla="*/ 963 h 2210"/>
                <a:gd name="T88" fmla="*/ 2436 w 2822"/>
                <a:gd name="T89" fmla="*/ 963 h 2210"/>
                <a:gd name="T90" fmla="*/ 2355 w 2822"/>
                <a:gd name="T91" fmla="*/ 1309 h 2210"/>
                <a:gd name="T92" fmla="*/ 1153 w 2822"/>
                <a:gd name="T93" fmla="*/ 1757 h 2210"/>
                <a:gd name="T94" fmla="*/ 927 w 2822"/>
                <a:gd name="T95" fmla="*/ 1984 h 2210"/>
                <a:gd name="T96" fmla="*/ 1153 w 2822"/>
                <a:gd name="T97" fmla="*/ 2210 h 2210"/>
                <a:gd name="T98" fmla="*/ 1379 w 2822"/>
                <a:gd name="T99" fmla="*/ 1984 h 2210"/>
                <a:gd name="T100" fmla="*/ 1153 w 2822"/>
                <a:gd name="T101" fmla="*/ 1757 h 2210"/>
                <a:gd name="T102" fmla="*/ 2126 w 2822"/>
                <a:gd name="T103" fmla="*/ 1757 h 2210"/>
                <a:gd name="T104" fmla="*/ 1900 w 2822"/>
                <a:gd name="T105" fmla="*/ 1984 h 2210"/>
                <a:gd name="T106" fmla="*/ 2126 w 2822"/>
                <a:gd name="T107" fmla="*/ 2210 h 2210"/>
                <a:gd name="T108" fmla="*/ 2353 w 2822"/>
                <a:gd name="T109" fmla="*/ 1984 h 2210"/>
                <a:gd name="T110" fmla="*/ 2126 w 2822"/>
                <a:gd name="T111" fmla="*/ 1757 h 2210"/>
                <a:gd name="T112" fmla="*/ 2126 w 2822"/>
                <a:gd name="T113" fmla="*/ 1757 h 2210"/>
                <a:gd name="T114" fmla="*/ 2126 w 2822"/>
                <a:gd name="T115" fmla="*/ 1757 h 2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822" h="2210">
                  <a:moveTo>
                    <a:pt x="2734" y="134"/>
                  </a:moveTo>
                  <a:cubicBezTo>
                    <a:pt x="2679" y="121"/>
                    <a:pt x="2625" y="155"/>
                    <a:pt x="2612" y="209"/>
                  </a:cubicBezTo>
                  <a:cubicBezTo>
                    <a:pt x="2583" y="333"/>
                    <a:pt x="2583" y="333"/>
                    <a:pt x="2583" y="333"/>
                  </a:cubicBezTo>
                  <a:cubicBezTo>
                    <a:pt x="720" y="333"/>
                    <a:pt x="720" y="333"/>
                    <a:pt x="720" y="333"/>
                  </a:cubicBezTo>
                  <a:cubicBezTo>
                    <a:pt x="666" y="80"/>
                    <a:pt x="666" y="80"/>
                    <a:pt x="666" y="80"/>
                  </a:cubicBezTo>
                  <a:cubicBezTo>
                    <a:pt x="656" y="33"/>
                    <a:pt x="615" y="0"/>
                    <a:pt x="567" y="0"/>
                  </a:cubicBezTo>
                  <a:cubicBezTo>
                    <a:pt x="101" y="0"/>
                    <a:pt x="101" y="0"/>
                    <a:pt x="101" y="0"/>
                  </a:cubicBezTo>
                  <a:cubicBezTo>
                    <a:pt x="45" y="0"/>
                    <a:pt x="0" y="45"/>
                    <a:pt x="0" y="101"/>
                  </a:cubicBezTo>
                  <a:cubicBezTo>
                    <a:pt x="0" y="157"/>
                    <a:pt x="45" y="203"/>
                    <a:pt x="101" y="203"/>
                  </a:cubicBezTo>
                  <a:cubicBezTo>
                    <a:pt x="485" y="203"/>
                    <a:pt x="485" y="203"/>
                    <a:pt x="485" y="203"/>
                  </a:cubicBezTo>
                  <a:cubicBezTo>
                    <a:pt x="746" y="1432"/>
                    <a:pt x="746" y="1432"/>
                    <a:pt x="746" y="1432"/>
                  </a:cubicBezTo>
                  <a:cubicBezTo>
                    <a:pt x="756" y="1478"/>
                    <a:pt x="798" y="1512"/>
                    <a:pt x="846" y="1512"/>
                  </a:cubicBezTo>
                  <a:cubicBezTo>
                    <a:pt x="2435" y="1512"/>
                    <a:pt x="2435" y="1512"/>
                    <a:pt x="2435" y="1512"/>
                  </a:cubicBezTo>
                  <a:cubicBezTo>
                    <a:pt x="2482" y="1512"/>
                    <a:pt x="2523" y="1479"/>
                    <a:pt x="2534" y="1433"/>
                  </a:cubicBezTo>
                  <a:cubicBezTo>
                    <a:pt x="2809" y="255"/>
                    <a:pt x="2809" y="255"/>
                    <a:pt x="2809" y="255"/>
                  </a:cubicBezTo>
                  <a:cubicBezTo>
                    <a:pt x="2822" y="201"/>
                    <a:pt x="2788" y="146"/>
                    <a:pt x="2734" y="134"/>
                  </a:cubicBezTo>
                  <a:close/>
                  <a:moveTo>
                    <a:pt x="1404" y="842"/>
                  </a:moveTo>
                  <a:cubicBezTo>
                    <a:pt x="1404" y="536"/>
                    <a:pt x="1404" y="536"/>
                    <a:pt x="1404" y="536"/>
                  </a:cubicBezTo>
                  <a:cubicBezTo>
                    <a:pt x="1895" y="536"/>
                    <a:pt x="1895" y="536"/>
                    <a:pt x="1895" y="536"/>
                  </a:cubicBezTo>
                  <a:cubicBezTo>
                    <a:pt x="1895" y="842"/>
                    <a:pt x="1895" y="842"/>
                    <a:pt x="1895" y="842"/>
                  </a:cubicBezTo>
                  <a:cubicBezTo>
                    <a:pt x="1404" y="842"/>
                    <a:pt x="1404" y="842"/>
                    <a:pt x="1404" y="842"/>
                  </a:cubicBezTo>
                  <a:close/>
                  <a:moveTo>
                    <a:pt x="1895" y="963"/>
                  </a:moveTo>
                  <a:cubicBezTo>
                    <a:pt x="1895" y="1309"/>
                    <a:pt x="1895" y="1309"/>
                    <a:pt x="1895" y="1309"/>
                  </a:cubicBezTo>
                  <a:cubicBezTo>
                    <a:pt x="1404" y="1309"/>
                    <a:pt x="1404" y="1309"/>
                    <a:pt x="1404" y="1309"/>
                  </a:cubicBezTo>
                  <a:cubicBezTo>
                    <a:pt x="1404" y="963"/>
                    <a:pt x="1404" y="963"/>
                    <a:pt x="1404" y="963"/>
                  </a:cubicBezTo>
                  <a:cubicBezTo>
                    <a:pt x="1895" y="963"/>
                    <a:pt x="1895" y="963"/>
                    <a:pt x="1895" y="963"/>
                  </a:cubicBezTo>
                  <a:close/>
                  <a:moveTo>
                    <a:pt x="2016" y="536"/>
                  </a:moveTo>
                  <a:cubicBezTo>
                    <a:pt x="2536" y="536"/>
                    <a:pt x="2536" y="536"/>
                    <a:pt x="2536" y="536"/>
                  </a:cubicBezTo>
                  <a:cubicBezTo>
                    <a:pt x="2464" y="842"/>
                    <a:pt x="2464" y="842"/>
                    <a:pt x="2464" y="842"/>
                  </a:cubicBezTo>
                  <a:cubicBezTo>
                    <a:pt x="2016" y="842"/>
                    <a:pt x="2016" y="842"/>
                    <a:pt x="2016" y="842"/>
                  </a:cubicBezTo>
                  <a:cubicBezTo>
                    <a:pt x="2016" y="536"/>
                    <a:pt x="2016" y="536"/>
                    <a:pt x="2016" y="536"/>
                  </a:cubicBezTo>
                  <a:close/>
                  <a:moveTo>
                    <a:pt x="1282" y="536"/>
                  </a:moveTo>
                  <a:cubicBezTo>
                    <a:pt x="1282" y="842"/>
                    <a:pt x="1282" y="842"/>
                    <a:pt x="1282" y="842"/>
                  </a:cubicBezTo>
                  <a:cubicBezTo>
                    <a:pt x="828" y="842"/>
                    <a:pt x="828" y="842"/>
                    <a:pt x="828" y="842"/>
                  </a:cubicBezTo>
                  <a:cubicBezTo>
                    <a:pt x="763" y="536"/>
                    <a:pt x="763" y="536"/>
                    <a:pt x="763" y="536"/>
                  </a:cubicBezTo>
                  <a:cubicBezTo>
                    <a:pt x="1282" y="536"/>
                    <a:pt x="1282" y="536"/>
                    <a:pt x="1282" y="536"/>
                  </a:cubicBezTo>
                  <a:close/>
                  <a:moveTo>
                    <a:pt x="854" y="963"/>
                  </a:moveTo>
                  <a:cubicBezTo>
                    <a:pt x="1282" y="963"/>
                    <a:pt x="1282" y="963"/>
                    <a:pt x="1282" y="963"/>
                  </a:cubicBezTo>
                  <a:cubicBezTo>
                    <a:pt x="1282" y="1309"/>
                    <a:pt x="1282" y="1309"/>
                    <a:pt x="1282" y="1309"/>
                  </a:cubicBezTo>
                  <a:cubicBezTo>
                    <a:pt x="928" y="1309"/>
                    <a:pt x="928" y="1309"/>
                    <a:pt x="928" y="1309"/>
                  </a:cubicBezTo>
                  <a:cubicBezTo>
                    <a:pt x="854" y="963"/>
                    <a:pt x="854" y="963"/>
                    <a:pt x="854" y="963"/>
                  </a:cubicBezTo>
                  <a:close/>
                  <a:moveTo>
                    <a:pt x="2355" y="1309"/>
                  </a:moveTo>
                  <a:cubicBezTo>
                    <a:pt x="2016" y="1309"/>
                    <a:pt x="2016" y="1309"/>
                    <a:pt x="2016" y="1309"/>
                  </a:cubicBezTo>
                  <a:cubicBezTo>
                    <a:pt x="2016" y="963"/>
                    <a:pt x="2016" y="963"/>
                    <a:pt x="2016" y="963"/>
                  </a:cubicBezTo>
                  <a:cubicBezTo>
                    <a:pt x="2436" y="963"/>
                    <a:pt x="2436" y="963"/>
                    <a:pt x="2436" y="963"/>
                  </a:cubicBezTo>
                  <a:cubicBezTo>
                    <a:pt x="2355" y="1309"/>
                    <a:pt x="2355" y="1309"/>
                    <a:pt x="2355" y="1309"/>
                  </a:cubicBezTo>
                  <a:close/>
                  <a:moveTo>
                    <a:pt x="1153" y="1757"/>
                  </a:moveTo>
                  <a:cubicBezTo>
                    <a:pt x="1028" y="1757"/>
                    <a:pt x="927" y="1859"/>
                    <a:pt x="927" y="1984"/>
                  </a:cubicBezTo>
                  <a:cubicBezTo>
                    <a:pt x="927" y="2109"/>
                    <a:pt x="1028" y="2210"/>
                    <a:pt x="1153" y="2210"/>
                  </a:cubicBezTo>
                  <a:cubicBezTo>
                    <a:pt x="1278" y="2210"/>
                    <a:pt x="1379" y="2109"/>
                    <a:pt x="1379" y="1984"/>
                  </a:cubicBezTo>
                  <a:cubicBezTo>
                    <a:pt x="1379" y="1859"/>
                    <a:pt x="1278" y="1757"/>
                    <a:pt x="1153" y="1757"/>
                  </a:cubicBezTo>
                  <a:close/>
                  <a:moveTo>
                    <a:pt x="2126" y="1757"/>
                  </a:moveTo>
                  <a:cubicBezTo>
                    <a:pt x="2001" y="1757"/>
                    <a:pt x="1900" y="1859"/>
                    <a:pt x="1900" y="1984"/>
                  </a:cubicBezTo>
                  <a:cubicBezTo>
                    <a:pt x="1900" y="2109"/>
                    <a:pt x="2001" y="2210"/>
                    <a:pt x="2126" y="2210"/>
                  </a:cubicBezTo>
                  <a:cubicBezTo>
                    <a:pt x="2251" y="2210"/>
                    <a:pt x="2353" y="2109"/>
                    <a:pt x="2353" y="1984"/>
                  </a:cubicBezTo>
                  <a:cubicBezTo>
                    <a:pt x="2353" y="1859"/>
                    <a:pt x="2251" y="1757"/>
                    <a:pt x="2126" y="1757"/>
                  </a:cubicBezTo>
                  <a:close/>
                  <a:moveTo>
                    <a:pt x="2126" y="1757"/>
                  </a:moveTo>
                  <a:cubicBezTo>
                    <a:pt x="2126" y="1757"/>
                    <a:pt x="2126" y="1757"/>
                    <a:pt x="2126" y="1757"/>
                  </a:cubicBezTo>
                </a:path>
              </a:pathLst>
            </a:custGeom>
            <a:solidFill>
              <a:schemeClr val="accent2"/>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horz" wrap="square" lIns="121920" tIns="60960" rIns="121920" bIns="60960" numCol="1" anchor="t" anchorCtr="0" compatLnSpc="1"/>
            <a:lstStyle/>
            <a:p>
              <a:endParaRPr lang="zh-CN" altLang="en-US" sz="2400">
                <a:solidFill>
                  <a:schemeClr val="tx1">
                    <a:lumMod val="75000"/>
                    <a:lumOff val="25000"/>
                  </a:schemeClr>
                </a:solidFill>
                <a:latin typeface="+mn-ea"/>
              </a:endParaRPr>
            </a:p>
          </p:txBody>
        </p:sp>
      </p:grpSp>
      <p:grpSp>
        <p:nvGrpSpPr>
          <p:cNvPr id="13" name="组合 12"/>
          <p:cNvGrpSpPr/>
          <p:nvPr/>
        </p:nvGrpSpPr>
        <p:grpSpPr>
          <a:xfrm>
            <a:off x="4797407" y="2073775"/>
            <a:ext cx="812800" cy="812800"/>
            <a:chOff x="3383280" y="1615440"/>
            <a:chExt cx="609600" cy="609600"/>
          </a:xfrm>
        </p:grpSpPr>
        <p:sp>
          <p:nvSpPr>
            <p:cNvPr id="14" name="椭圆 13"/>
            <p:cNvSpPr/>
            <p:nvPr/>
          </p:nvSpPr>
          <p:spPr>
            <a:xfrm>
              <a:off x="3383280" y="1615440"/>
              <a:ext cx="609600" cy="609600"/>
            </a:xfrm>
            <a:prstGeom prst="ellipse">
              <a:avLst/>
            </a:prstGeom>
            <a:noFill/>
            <a:ln>
              <a:solidFill>
                <a:schemeClr val="accent2"/>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tx1">
                    <a:lumMod val="75000"/>
                    <a:lumOff val="25000"/>
                  </a:schemeClr>
                </a:solidFill>
                <a:latin typeface="+mn-ea"/>
              </a:endParaRPr>
            </a:p>
          </p:txBody>
        </p:sp>
        <p:sp>
          <p:nvSpPr>
            <p:cNvPr id="15" name="Freeform 13"/>
            <p:cNvSpPr>
              <a:spLocks noEditPoints="1"/>
            </p:cNvSpPr>
            <p:nvPr/>
          </p:nvSpPr>
          <p:spPr bwMode="auto">
            <a:xfrm>
              <a:off x="3519488" y="1751013"/>
              <a:ext cx="338137" cy="338137"/>
            </a:xfrm>
            <a:custGeom>
              <a:avLst/>
              <a:gdLst>
                <a:gd name="T0" fmla="*/ 2767 w 3278"/>
                <a:gd name="T1" fmla="*/ 1785 h 3276"/>
                <a:gd name="T2" fmla="*/ 2897 w 3278"/>
                <a:gd name="T3" fmla="*/ 1239 h 3276"/>
                <a:gd name="T4" fmla="*/ 1639 w 3278"/>
                <a:gd name="T5" fmla="*/ 0 h 3276"/>
                <a:gd name="T6" fmla="*/ 381 w 3278"/>
                <a:gd name="T7" fmla="*/ 1239 h 3276"/>
                <a:gd name="T8" fmla="*/ 511 w 3278"/>
                <a:gd name="T9" fmla="*/ 1785 h 3276"/>
                <a:gd name="T10" fmla="*/ 0 w 3278"/>
                <a:gd name="T11" fmla="*/ 2657 h 3276"/>
                <a:gd name="T12" fmla="*/ 653 w 3278"/>
                <a:gd name="T13" fmla="*/ 2789 h 3276"/>
                <a:gd name="T14" fmla="*/ 1090 w 3278"/>
                <a:gd name="T15" fmla="*/ 3276 h 3276"/>
                <a:gd name="T16" fmla="*/ 1559 w 3278"/>
                <a:gd name="T17" fmla="*/ 2475 h 3276"/>
                <a:gd name="T18" fmla="*/ 1639 w 3278"/>
                <a:gd name="T19" fmla="*/ 2479 h 3276"/>
                <a:gd name="T20" fmla="*/ 1719 w 3278"/>
                <a:gd name="T21" fmla="*/ 2475 h 3276"/>
                <a:gd name="T22" fmla="*/ 2189 w 3278"/>
                <a:gd name="T23" fmla="*/ 3276 h 3276"/>
                <a:gd name="T24" fmla="*/ 2626 w 3278"/>
                <a:gd name="T25" fmla="*/ 2789 h 3276"/>
                <a:gd name="T26" fmla="*/ 3278 w 3278"/>
                <a:gd name="T27" fmla="*/ 2657 h 3276"/>
                <a:gd name="T28" fmla="*/ 2767 w 3278"/>
                <a:gd name="T29" fmla="*/ 1785 h 3276"/>
                <a:gd name="T30" fmla="*/ 1065 w 3278"/>
                <a:gd name="T31" fmla="*/ 2905 h 3276"/>
                <a:gd name="T32" fmla="*/ 760 w 3278"/>
                <a:gd name="T33" fmla="*/ 2612 h 3276"/>
                <a:gd name="T34" fmla="*/ 339 w 3278"/>
                <a:gd name="T35" fmla="*/ 2491 h 3276"/>
                <a:gd name="T36" fmla="*/ 636 w 3278"/>
                <a:gd name="T37" fmla="*/ 1985 h 3276"/>
                <a:gd name="T38" fmla="*/ 1337 w 3278"/>
                <a:gd name="T39" fmla="*/ 2441 h 3276"/>
                <a:gd name="T40" fmla="*/ 1065 w 3278"/>
                <a:gd name="T41" fmla="*/ 2905 h 3276"/>
                <a:gd name="T42" fmla="*/ 1639 w 3278"/>
                <a:gd name="T43" fmla="*/ 2253 h 3276"/>
                <a:gd name="T44" fmla="*/ 616 w 3278"/>
                <a:gd name="T45" fmla="*/ 1228 h 3276"/>
                <a:gd name="T46" fmla="*/ 1639 w 3278"/>
                <a:gd name="T47" fmla="*/ 203 h 3276"/>
                <a:gd name="T48" fmla="*/ 2662 w 3278"/>
                <a:gd name="T49" fmla="*/ 1228 h 3276"/>
                <a:gd name="T50" fmla="*/ 1639 w 3278"/>
                <a:gd name="T51" fmla="*/ 2253 h 3276"/>
                <a:gd name="T52" fmla="*/ 2518 w 3278"/>
                <a:gd name="T53" fmla="*/ 2612 h 3276"/>
                <a:gd name="T54" fmla="*/ 2213 w 3278"/>
                <a:gd name="T55" fmla="*/ 2905 h 3276"/>
                <a:gd name="T56" fmla="*/ 1941 w 3278"/>
                <a:gd name="T57" fmla="*/ 2442 h 3276"/>
                <a:gd name="T58" fmla="*/ 2642 w 3278"/>
                <a:gd name="T59" fmla="*/ 1985 h 3276"/>
                <a:gd name="T60" fmla="*/ 2939 w 3278"/>
                <a:gd name="T61" fmla="*/ 2492 h 3276"/>
                <a:gd name="T62" fmla="*/ 2518 w 3278"/>
                <a:gd name="T63" fmla="*/ 2612 h 3276"/>
                <a:gd name="T64" fmla="*/ 1639 w 3278"/>
                <a:gd name="T65" fmla="*/ 512 h 3276"/>
                <a:gd name="T66" fmla="*/ 922 w 3278"/>
                <a:gd name="T67" fmla="*/ 1229 h 3276"/>
                <a:gd name="T68" fmla="*/ 1639 w 3278"/>
                <a:gd name="T69" fmla="*/ 1945 h 3276"/>
                <a:gd name="T70" fmla="*/ 2356 w 3278"/>
                <a:gd name="T71" fmla="*/ 1229 h 3276"/>
                <a:gd name="T72" fmla="*/ 1639 w 3278"/>
                <a:gd name="T73" fmla="*/ 512 h 3276"/>
                <a:gd name="T74" fmla="*/ 1639 w 3278"/>
                <a:gd name="T75" fmla="*/ 1741 h 3276"/>
                <a:gd name="T76" fmla="*/ 1127 w 3278"/>
                <a:gd name="T77" fmla="*/ 1229 h 3276"/>
                <a:gd name="T78" fmla="*/ 1639 w 3278"/>
                <a:gd name="T79" fmla="*/ 717 h 3276"/>
                <a:gd name="T80" fmla="*/ 2151 w 3278"/>
                <a:gd name="T81" fmla="*/ 1229 h 3276"/>
                <a:gd name="T82" fmla="*/ 1639 w 3278"/>
                <a:gd name="T83" fmla="*/ 1741 h 3276"/>
                <a:gd name="T84" fmla="*/ 1639 w 3278"/>
                <a:gd name="T85" fmla="*/ 1741 h 3276"/>
                <a:gd name="T86" fmla="*/ 1639 w 3278"/>
                <a:gd name="T87" fmla="*/ 1741 h 3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278" h="3276">
                  <a:moveTo>
                    <a:pt x="2767" y="1785"/>
                  </a:moveTo>
                  <a:cubicBezTo>
                    <a:pt x="2850" y="1620"/>
                    <a:pt x="2897" y="1436"/>
                    <a:pt x="2897" y="1239"/>
                  </a:cubicBezTo>
                  <a:cubicBezTo>
                    <a:pt x="2897" y="555"/>
                    <a:pt x="2334" y="0"/>
                    <a:pt x="1639" y="0"/>
                  </a:cubicBezTo>
                  <a:cubicBezTo>
                    <a:pt x="944" y="0"/>
                    <a:pt x="381" y="555"/>
                    <a:pt x="381" y="1239"/>
                  </a:cubicBezTo>
                  <a:cubicBezTo>
                    <a:pt x="381" y="1436"/>
                    <a:pt x="428" y="1620"/>
                    <a:pt x="511" y="1785"/>
                  </a:cubicBezTo>
                  <a:cubicBezTo>
                    <a:pt x="0" y="2657"/>
                    <a:pt x="0" y="2657"/>
                    <a:pt x="0" y="2657"/>
                  </a:cubicBezTo>
                  <a:cubicBezTo>
                    <a:pt x="0" y="2657"/>
                    <a:pt x="324" y="2721"/>
                    <a:pt x="653" y="2789"/>
                  </a:cubicBezTo>
                  <a:cubicBezTo>
                    <a:pt x="872" y="3033"/>
                    <a:pt x="1090" y="3276"/>
                    <a:pt x="1090" y="3276"/>
                  </a:cubicBezTo>
                  <a:cubicBezTo>
                    <a:pt x="1559" y="2475"/>
                    <a:pt x="1559" y="2475"/>
                    <a:pt x="1559" y="2475"/>
                  </a:cubicBezTo>
                  <a:cubicBezTo>
                    <a:pt x="1586" y="2477"/>
                    <a:pt x="1612" y="2479"/>
                    <a:pt x="1639" y="2479"/>
                  </a:cubicBezTo>
                  <a:cubicBezTo>
                    <a:pt x="1666" y="2479"/>
                    <a:pt x="1692" y="2477"/>
                    <a:pt x="1719" y="2475"/>
                  </a:cubicBezTo>
                  <a:cubicBezTo>
                    <a:pt x="2189" y="3276"/>
                    <a:pt x="2189" y="3276"/>
                    <a:pt x="2189" y="3276"/>
                  </a:cubicBezTo>
                  <a:cubicBezTo>
                    <a:pt x="2189" y="3276"/>
                    <a:pt x="2407" y="3033"/>
                    <a:pt x="2626" y="2789"/>
                  </a:cubicBezTo>
                  <a:cubicBezTo>
                    <a:pt x="2954" y="2722"/>
                    <a:pt x="3278" y="2657"/>
                    <a:pt x="3278" y="2657"/>
                  </a:cubicBezTo>
                  <a:cubicBezTo>
                    <a:pt x="2767" y="1785"/>
                    <a:pt x="2767" y="1785"/>
                    <a:pt x="2767" y="1785"/>
                  </a:cubicBezTo>
                  <a:close/>
                  <a:moveTo>
                    <a:pt x="1065" y="2905"/>
                  </a:moveTo>
                  <a:cubicBezTo>
                    <a:pt x="1065" y="2905"/>
                    <a:pt x="908" y="2756"/>
                    <a:pt x="760" y="2612"/>
                  </a:cubicBezTo>
                  <a:cubicBezTo>
                    <a:pt x="550" y="2552"/>
                    <a:pt x="339" y="2491"/>
                    <a:pt x="339" y="2491"/>
                  </a:cubicBezTo>
                  <a:cubicBezTo>
                    <a:pt x="636" y="1985"/>
                    <a:pt x="636" y="1985"/>
                    <a:pt x="636" y="1985"/>
                  </a:cubicBezTo>
                  <a:cubicBezTo>
                    <a:pt x="807" y="2208"/>
                    <a:pt x="1052" y="2372"/>
                    <a:pt x="1337" y="2441"/>
                  </a:cubicBezTo>
                  <a:cubicBezTo>
                    <a:pt x="1065" y="2905"/>
                    <a:pt x="1065" y="2905"/>
                    <a:pt x="1065" y="2905"/>
                  </a:cubicBezTo>
                  <a:close/>
                  <a:moveTo>
                    <a:pt x="1639" y="2253"/>
                  </a:moveTo>
                  <a:cubicBezTo>
                    <a:pt x="1074" y="2253"/>
                    <a:pt x="616" y="1794"/>
                    <a:pt x="616" y="1228"/>
                  </a:cubicBezTo>
                  <a:cubicBezTo>
                    <a:pt x="616" y="662"/>
                    <a:pt x="1074" y="203"/>
                    <a:pt x="1639" y="203"/>
                  </a:cubicBezTo>
                  <a:cubicBezTo>
                    <a:pt x="2204" y="203"/>
                    <a:pt x="2662" y="662"/>
                    <a:pt x="2662" y="1228"/>
                  </a:cubicBezTo>
                  <a:cubicBezTo>
                    <a:pt x="2662" y="1794"/>
                    <a:pt x="2204" y="2253"/>
                    <a:pt x="1639" y="2253"/>
                  </a:cubicBezTo>
                  <a:close/>
                  <a:moveTo>
                    <a:pt x="2518" y="2612"/>
                  </a:moveTo>
                  <a:cubicBezTo>
                    <a:pt x="2370" y="2756"/>
                    <a:pt x="2213" y="2905"/>
                    <a:pt x="2213" y="2905"/>
                  </a:cubicBezTo>
                  <a:cubicBezTo>
                    <a:pt x="1941" y="2442"/>
                    <a:pt x="1941" y="2442"/>
                    <a:pt x="1941" y="2442"/>
                  </a:cubicBezTo>
                  <a:cubicBezTo>
                    <a:pt x="2226" y="2372"/>
                    <a:pt x="2471" y="2208"/>
                    <a:pt x="2642" y="1985"/>
                  </a:cubicBezTo>
                  <a:cubicBezTo>
                    <a:pt x="2939" y="2492"/>
                    <a:pt x="2939" y="2492"/>
                    <a:pt x="2939" y="2492"/>
                  </a:cubicBezTo>
                  <a:cubicBezTo>
                    <a:pt x="2939" y="2492"/>
                    <a:pt x="2728" y="2552"/>
                    <a:pt x="2518" y="2612"/>
                  </a:cubicBezTo>
                  <a:close/>
                  <a:moveTo>
                    <a:pt x="1639" y="512"/>
                  </a:moveTo>
                  <a:cubicBezTo>
                    <a:pt x="1243" y="512"/>
                    <a:pt x="922" y="833"/>
                    <a:pt x="922" y="1229"/>
                  </a:cubicBezTo>
                  <a:cubicBezTo>
                    <a:pt x="922" y="1624"/>
                    <a:pt x="1243" y="1945"/>
                    <a:pt x="1639" y="1945"/>
                  </a:cubicBezTo>
                  <a:cubicBezTo>
                    <a:pt x="2035" y="1945"/>
                    <a:pt x="2356" y="1624"/>
                    <a:pt x="2356" y="1229"/>
                  </a:cubicBezTo>
                  <a:cubicBezTo>
                    <a:pt x="2356" y="833"/>
                    <a:pt x="2035" y="512"/>
                    <a:pt x="1639" y="512"/>
                  </a:cubicBezTo>
                  <a:close/>
                  <a:moveTo>
                    <a:pt x="1639" y="1741"/>
                  </a:moveTo>
                  <a:cubicBezTo>
                    <a:pt x="1356" y="1741"/>
                    <a:pt x="1127" y="1511"/>
                    <a:pt x="1127" y="1229"/>
                  </a:cubicBezTo>
                  <a:cubicBezTo>
                    <a:pt x="1127" y="946"/>
                    <a:pt x="1356" y="717"/>
                    <a:pt x="1639" y="717"/>
                  </a:cubicBezTo>
                  <a:cubicBezTo>
                    <a:pt x="1922" y="717"/>
                    <a:pt x="2151" y="946"/>
                    <a:pt x="2151" y="1229"/>
                  </a:cubicBezTo>
                  <a:cubicBezTo>
                    <a:pt x="2151" y="1511"/>
                    <a:pt x="1922" y="1741"/>
                    <a:pt x="1639" y="1741"/>
                  </a:cubicBezTo>
                  <a:close/>
                  <a:moveTo>
                    <a:pt x="1639" y="1741"/>
                  </a:moveTo>
                  <a:cubicBezTo>
                    <a:pt x="1639" y="1741"/>
                    <a:pt x="1639" y="1741"/>
                    <a:pt x="1639" y="1741"/>
                  </a:cubicBezTo>
                </a:path>
              </a:pathLst>
            </a:custGeom>
            <a:solidFill>
              <a:schemeClr val="accent2"/>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horz" wrap="square" lIns="121920" tIns="60960" rIns="121920" bIns="60960" numCol="1" anchor="t" anchorCtr="0" compatLnSpc="1"/>
            <a:lstStyle/>
            <a:p>
              <a:endParaRPr lang="zh-CN" altLang="en-US" sz="2400">
                <a:solidFill>
                  <a:schemeClr val="tx1">
                    <a:lumMod val="75000"/>
                    <a:lumOff val="25000"/>
                  </a:schemeClr>
                </a:solidFill>
                <a:latin typeface="+mn-ea"/>
              </a:endParaRPr>
            </a:p>
          </p:txBody>
        </p:sp>
      </p:grpSp>
      <p:grpSp>
        <p:nvGrpSpPr>
          <p:cNvPr id="16" name="组合 15"/>
          <p:cNvGrpSpPr/>
          <p:nvPr/>
        </p:nvGrpSpPr>
        <p:grpSpPr>
          <a:xfrm>
            <a:off x="9265920" y="3434080"/>
            <a:ext cx="812800" cy="812800"/>
            <a:chOff x="6865620" y="1615440"/>
            <a:chExt cx="609600" cy="609600"/>
          </a:xfrm>
        </p:grpSpPr>
        <p:sp>
          <p:nvSpPr>
            <p:cNvPr id="17" name="椭圆 16"/>
            <p:cNvSpPr/>
            <p:nvPr/>
          </p:nvSpPr>
          <p:spPr>
            <a:xfrm>
              <a:off x="6865620" y="1615440"/>
              <a:ext cx="609600" cy="609600"/>
            </a:xfrm>
            <a:prstGeom prst="ellipse">
              <a:avLst/>
            </a:prstGeom>
            <a:noFill/>
            <a:ln>
              <a:solidFill>
                <a:schemeClr val="accent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tx1">
                    <a:lumMod val="75000"/>
                    <a:lumOff val="25000"/>
                  </a:schemeClr>
                </a:solidFill>
                <a:latin typeface="+mn-ea"/>
              </a:endParaRPr>
            </a:p>
          </p:txBody>
        </p:sp>
        <p:sp>
          <p:nvSpPr>
            <p:cNvPr id="18" name="Freeform 17"/>
            <p:cNvSpPr>
              <a:spLocks noEditPoints="1"/>
            </p:cNvSpPr>
            <p:nvPr/>
          </p:nvSpPr>
          <p:spPr bwMode="auto">
            <a:xfrm>
              <a:off x="7026431" y="1780381"/>
              <a:ext cx="279400" cy="279400"/>
            </a:xfrm>
            <a:custGeom>
              <a:avLst/>
              <a:gdLst>
                <a:gd name="T0" fmla="*/ 1434 w 2867"/>
                <a:gd name="T1" fmla="*/ 205 h 2867"/>
                <a:gd name="T2" fmla="*/ 2662 w 2867"/>
                <a:gd name="T3" fmla="*/ 1434 h 2867"/>
                <a:gd name="T4" fmla="*/ 1434 w 2867"/>
                <a:gd name="T5" fmla="*/ 2662 h 2867"/>
                <a:gd name="T6" fmla="*/ 205 w 2867"/>
                <a:gd name="T7" fmla="*/ 1434 h 2867"/>
                <a:gd name="T8" fmla="*/ 1434 w 2867"/>
                <a:gd name="T9" fmla="*/ 205 h 2867"/>
                <a:gd name="T10" fmla="*/ 1434 w 2867"/>
                <a:gd name="T11" fmla="*/ 0 h 2867"/>
                <a:gd name="T12" fmla="*/ 0 w 2867"/>
                <a:gd name="T13" fmla="*/ 1434 h 2867"/>
                <a:gd name="T14" fmla="*/ 1434 w 2867"/>
                <a:gd name="T15" fmla="*/ 2867 h 2867"/>
                <a:gd name="T16" fmla="*/ 2867 w 2867"/>
                <a:gd name="T17" fmla="*/ 1434 h 2867"/>
                <a:gd name="T18" fmla="*/ 1434 w 2867"/>
                <a:gd name="T19" fmla="*/ 0 h 2867"/>
                <a:gd name="T20" fmla="*/ 1434 w 2867"/>
                <a:gd name="T21" fmla="*/ 0 h 2867"/>
                <a:gd name="T22" fmla="*/ 901 w 2867"/>
                <a:gd name="T23" fmla="*/ 573 h 2867"/>
                <a:gd name="T24" fmla="*/ 1341 w 2867"/>
                <a:gd name="T25" fmla="*/ 393 h 2867"/>
                <a:gd name="T26" fmla="*/ 2232 w 2867"/>
                <a:gd name="T27" fmla="*/ 737 h 2867"/>
                <a:gd name="T28" fmla="*/ 2212 w 2867"/>
                <a:gd name="T29" fmla="*/ 860 h 2867"/>
                <a:gd name="T30" fmla="*/ 2089 w 2867"/>
                <a:gd name="T31" fmla="*/ 840 h 2867"/>
                <a:gd name="T32" fmla="*/ 1399 w 2867"/>
                <a:gd name="T33" fmla="*/ 573 h 2867"/>
                <a:gd name="T34" fmla="*/ 1004 w 2867"/>
                <a:gd name="T35" fmla="*/ 717 h 2867"/>
                <a:gd name="T36" fmla="*/ 895 w 2867"/>
                <a:gd name="T37" fmla="*/ 702 h 2867"/>
                <a:gd name="T38" fmla="*/ 901 w 2867"/>
                <a:gd name="T39" fmla="*/ 573 h 2867"/>
                <a:gd name="T40" fmla="*/ 2253 w 2867"/>
                <a:gd name="T41" fmla="*/ 1106 h 2867"/>
                <a:gd name="T42" fmla="*/ 2314 w 2867"/>
                <a:gd name="T43" fmla="*/ 998 h 2867"/>
                <a:gd name="T44" fmla="*/ 2437 w 2867"/>
                <a:gd name="T45" fmla="*/ 1044 h 2867"/>
                <a:gd name="T46" fmla="*/ 2478 w 2867"/>
                <a:gd name="T47" fmla="*/ 1208 h 2867"/>
                <a:gd name="T48" fmla="*/ 2416 w 2867"/>
                <a:gd name="T49" fmla="*/ 1316 h 2867"/>
                <a:gd name="T50" fmla="*/ 2314 w 2867"/>
                <a:gd name="T51" fmla="*/ 1290 h 2867"/>
                <a:gd name="T52" fmla="*/ 2253 w 2867"/>
                <a:gd name="T53" fmla="*/ 1106 h 2867"/>
                <a:gd name="T54" fmla="*/ 942 w 2867"/>
                <a:gd name="T55" fmla="*/ 1925 h 2867"/>
                <a:gd name="T56" fmla="*/ 1434 w 2867"/>
                <a:gd name="T57" fmla="*/ 1843 h 2867"/>
                <a:gd name="T58" fmla="*/ 1925 w 2867"/>
                <a:gd name="T59" fmla="*/ 1925 h 2867"/>
                <a:gd name="T60" fmla="*/ 1843 w 2867"/>
                <a:gd name="T61" fmla="*/ 1434 h 2867"/>
                <a:gd name="T62" fmla="*/ 1925 w 2867"/>
                <a:gd name="T63" fmla="*/ 942 h 2867"/>
                <a:gd name="T64" fmla="*/ 1434 w 2867"/>
                <a:gd name="T65" fmla="*/ 1024 h 2867"/>
                <a:gd name="T66" fmla="*/ 942 w 2867"/>
                <a:gd name="T67" fmla="*/ 942 h 2867"/>
                <a:gd name="T68" fmla="*/ 1024 w 2867"/>
                <a:gd name="T69" fmla="*/ 1434 h 2867"/>
                <a:gd name="T70" fmla="*/ 942 w 2867"/>
                <a:gd name="T71" fmla="*/ 1925 h 2867"/>
                <a:gd name="T72" fmla="*/ 819 w 2867"/>
                <a:gd name="T73" fmla="*/ 2048 h 2867"/>
                <a:gd name="T74" fmla="*/ 819 w 2867"/>
                <a:gd name="T75" fmla="*/ 2048 h 2867"/>
                <a:gd name="T76" fmla="*/ 819 w 2867"/>
                <a:gd name="T77" fmla="*/ 2048 h 2867"/>
                <a:gd name="T78" fmla="*/ 819 w 2867"/>
                <a:gd name="T79" fmla="*/ 2048 h 2867"/>
                <a:gd name="T80" fmla="*/ 819 w 2867"/>
                <a:gd name="T81" fmla="*/ 819 h 2867"/>
                <a:gd name="T82" fmla="*/ 819 w 2867"/>
                <a:gd name="T83" fmla="*/ 819 h 2867"/>
                <a:gd name="T84" fmla="*/ 819 w 2867"/>
                <a:gd name="T85" fmla="*/ 819 h 2867"/>
                <a:gd name="T86" fmla="*/ 819 w 2867"/>
                <a:gd name="T87" fmla="*/ 819 h 2867"/>
                <a:gd name="T88" fmla="*/ 819 w 2867"/>
                <a:gd name="T89" fmla="*/ 819 h 2867"/>
                <a:gd name="T90" fmla="*/ 819 w 2867"/>
                <a:gd name="T91" fmla="*/ 819 h 28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867" h="2867">
                  <a:moveTo>
                    <a:pt x="1434" y="205"/>
                  </a:moveTo>
                  <a:cubicBezTo>
                    <a:pt x="2109" y="205"/>
                    <a:pt x="2662" y="758"/>
                    <a:pt x="2662" y="1434"/>
                  </a:cubicBezTo>
                  <a:cubicBezTo>
                    <a:pt x="2662" y="2109"/>
                    <a:pt x="2109" y="2662"/>
                    <a:pt x="1434" y="2662"/>
                  </a:cubicBezTo>
                  <a:cubicBezTo>
                    <a:pt x="758" y="2662"/>
                    <a:pt x="205" y="2109"/>
                    <a:pt x="205" y="1434"/>
                  </a:cubicBezTo>
                  <a:cubicBezTo>
                    <a:pt x="205" y="758"/>
                    <a:pt x="758" y="205"/>
                    <a:pt x="1434" y="205"/>
                  </a:cubicBezTo>
                  <a:moveTo>
                    <a:pt x="1434" y="0"/>
                  </a:moveTo>
                  <a:cubicBezTo>
                    <a:pt x="655" y="0"/>
                    <a:pt x="0" y="655"/>
                    <a:pt x="0" y="1434"/>
                  </a:cubicBezTo>
                  <a:cubicBezTo>
                    <a:pt x="0" y="2212"/>
                    <a:pt x="655" y="2867"/>
                    <a:pt x="1434" y="2867"/>
                  </a:cubicBezTo>
                  <a:cubicBezTo>
                    <a:pt x="2212" y="2867"/>
                    <a:pt x="2867" y="2232"/>
                    <a:pt x="2867" y="1434"/>
                  </a:cubicBezTo>
                  <a:cubicBezTo>
                    <a:pt x="2867" y="635"/>
                    <a:pt x="2232" y="0"/>
                    <a:pt x="1434" y="0"/>
                  </a:cubicBezTo>
                  <a:cubicBezTo>
                    <a:pt x="1434" y="0"/>
                    <a:pt x="1434" y="0"/>
                    <a:pt x="1434" y="0"/>
                  </a:cubicBezTo>
                  <a:close/>
                  <a:moveTo>
                    <a:pt x="901" y="573"/>
                  </a:moveTo>
                  <a:cubicBezTo>
                    <a:pt x="1030" y="479"/>
                    <a:pt x="1147" y="420"/>
                    <a:pt x="1341" y="393"/>
                  </a:cubicBezTo>
                  <a:cubicBezTo>
                    <a:pt x="1646" y="350"/>
                    <a:pt x="2037" y="463"/>
                    <a:pt x="2232" y="737"/>
                  </a:cubicBezTo>
                  <a:cubicBezTo>
                    <a:pt x="2266" y="784"/>
                    <a:pt x="2257" y="831"/>
                    <a:pt x="2212" y="860"/>
                  </a:cubicBezTo>
                  <a:cubicBezTo>
                    <a:pt x="2161" y="893"/>
                    <a:pt x="2118" y="881"/>
                    <a:pt x="2089" y="840"/>
                  </a:cubicBezTo>
                  <a:cubicBezTo>
                    <a:pt x="1938" y="625"/>
                    <a:pt x="1599" y="539"/>
                    <a:pt x="1399" y="573"/>
                  </a:cubicBezTo>
                  <a:cubicBezTo>
                    <a:pt x="1200" y="607"/>
                    <a:pt x="1116" y="650"/>
                    <a:pt x="1004" y="717"/>
                  </a:cubicBezTo>
                  <a:cubicBezTo>
                    <a:pt x="978" y="732"/>
                    <a:pt x="924" y="739"/>
                    <a:pt x="895" y="702"/>
                  </a:cubicBezTo>
                  <a:cubicBezTo>
                    <a:pt x="864" y="664"/>
                    <a:pt x="861" y="603"/>
                    <a:pt x="901" y="573"/>
                  </a:cubicBezTo>
                  <a:close/>
                  <a:moveTo>
                    <a:pt x="2253" y="1106"/>
                  </a:moveTo>
                  <a:cubicBezTo>
                    <a:pt x="2248" y="1050"/>
                    <a:pt x="2271" y="1012"/>
                    <a:pt x="2314" y="998"/>
                  </a:cubicBezTo>
                  <a:cubicBezTo>
                    <a:pt x="2362" y="982"/>
                    <a:pt x="2417" y="1004"/>
                    <a:pt x="2437" y="1044"/>
                  </a:cubicBezTo>
                  <a:cubicBezTo>
                    <a:pt x="2456" y="1082"/>
                    <a:pt x="2466" y="1140"/>
                    <a:pt x="2478" y="1208"/>
                  </a:cubicBezTo>
                  <a:cubicBezTo>
                    <a:pt x="2485" y="1249"/>
                    <a:pt x="2472" y="1310"/>
                    <a:pt x="2416" y="1316"/>
                  </a:cubicBezTo>
                  <a:cubicBezTo>
                    <a:pt x="2375" y="1320"/>
                    <a:pt x="2348" y="1324"/>
                    <a:pt x="2314" y="1290"/>
                  </a:cubicBezTo>
                  <a:cubicBezTo>
                    <a:pt x="2280" y="1256"/>
                    <a:pt x="2256" y="1147"/>
                    <a:pt x="2253" y="1106"/>
                  </a:cubicBezTo>
                  <a:close/>
                  <a:moveTo>
                    <a:pt x="942" y="1925"/>
                  </a:moveTo>
                  <a:cubicBezTo>
                    <a:pt x="1044" y="1884"/>
                    <a:pt x="1229" y="1843"/>
                    <a:pt x="1434" y="1843"/>
                  </a:cubicBezTo>
                  <a:cubicBezTo>
                    <a:pt x="1638" y="1843"/>
                    <a:pt x="1823" y="1884"/>
                    <a:pt x="1925" y="1925"/>
                  </a:cubicBezTo>
                  <a:cubicBezTo>
                    <a:pt x="1884" y="1823"/>
                    <a:pt x="1843" y="1638"/>
                    <a:pt x="1843" y="1434"/>
                  </a:cubicBezTo>
                  <a:cubicBezTo>
                    <a:pt x="1843" y="1229"/>
                    <a:pt x="1884" y="1044"/>
                    <a:pt x="1925" y="942"/>
                  </a:cubicBezTo>
                  <a:cubicBezTo>
                    <a:pt x="1823" y="983"/>
                    <a:pt x="1638" y="1024"/>
                    <a:pt x="1434" y="1024"/>
                  </a:cubicBezTo>
                  <a:cubicBezTo>
                    <a:pt x="1229" y="1024"/>
                    <a:pt x="1044" y="983"/>
                    <a:pt x="942" y="942"/>
                  </a:cubicBezTo>
                  <a:cubicBezTo>
                    <a:pt x="983" y="1044"/>
                    <a:pt x="1024" y="1229"/>
                    <a:pt x="1024" y="1434"/>
                  </a:cubicBezTo>
                  <a:cubicBezTo>
                    <a:pt x="1024" y="1638"/>
                    <a:pt x="983" y="1823"/>
                    <a:pt x="942" y="1925"/>
                  </a:cubicBezTo>
                  <a:close/>
                  <a:moveTo>
                    <a:pt x="819" y="2048"/>
                  </a:moveTo>
                  <a:cubicBezTo>
                    <a:pt x="819" y="2048"/>
                    <a:pt x="819" y="2048"/>
                    <a:pt x="819" y="2048"/>
                  </a:cubicBezTo>
                  <a:cubicBezTo>
                    <a:pt x="819" y="2048"/>
                    <a:pt x="819" y="2048"/>
                    <a:pt x="819" y="2048"/>
                  </a:cubicBezTo>
                  <a:cubicBezTo>
                    <a:pt x="819" y="2048"/>
                    <a:pt x="819" y="2048"/>
                    <a:pt x="819" y="2048"/>
                  </a:cubicBezTo>
                  <a:close/>
                  <a:moveTo>
                    <a:pt x="819" y="819"/>
                  </a:moveTo>
                  <a:cubicBezTo>
                    <a:pt x="819" y="819"/>
                    <a:pt x="819" y="819"/>
                    <a:pt x="819" y="819"/>
                  </a:cubicBezTo>
                  <a:cubicBezTo>
                    <a:pt x="819" y="819"/>
                    <a:pt x="819" y="819"/>
                    <a:pt x="819" y="819"/>
                  </a:cubicBezTo>
                  <a:cubicBezTo>
                    <a:pt x="819" y="819"/>
                    <a:pt x="819" y="819"/>
                    <a:pt x="819" y="819"/>
                  </a:cubicBezTo>
                  <a:close/>
                  <a:moveTo>
                    <a:pt x="819" y="819"/>
                  </a:moveTo>
                  <a:cubicBezTo>
                    <a:pt x="819" y="819"/>
                    <a:pt x="819" y="819"/>
                    <a:pt x="819" y="819"/>
                  </a:cubicBezTo>
                </a:path>
              </a:pathLst>
            </a:cu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horz" wrap="square" lIns="121920" tIns="60960" rIns="121920" bIns="60960" numCol="1" anchor="t" anchorCtr="0" compatLnSpc="1"/>
            <a:lstStyle/>
            <a:p>
              <a:endParaRPr lang="zh-CN" altLang="en-US" sz="2400">
                <a:solidFill>
                  <a:schemeClr val="tx1">
                    <a:lumMod val="75000"/>
                    <a:lumOff val="25000"/>
                  </a:schemeClr>
                </a:solidFill>
                <a:latin typeface="+mn-ea"/>
              </a:endParaRPr>
            </a:p>
          </p:txBody>
        </p:sp>
      </p:grpSp>
      <p:grpSp>
        <p:nvGrpSpPr>
          <p:cNvPr id="19" name="组合 18"/>
          <p:cNvGrpSpPr/>
          <p:nvPr/>
        </p:nvGrpSpPr>
        <p:grpSpPr>
          <a:xfrm>
            <a:off x="1222140" y="4501938"/>
            <a:ext cx="2395147" cy="1608243"/>
            <a:chOff x="7784055" y="1622396"/>
            <a:chExt cx="1796360" cy="1206182"/>
          </a:xfrm>
        </p:grpSpPr>
        <p:sp>
          <p:nvSpPr>
            <p:cNvPr id="20" name="矩形 19"/>
            <p:cNvSpPr/>
            <p:nvPr/>
          </p:nvSpPr>
          <p:spPr>
            <a:xfrm>
              <a:off x="7924725" y="1622396"/>
              <a:ext cx="1560798"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altLang="zh-CN" sz="2400" dirty="0">
                  <a:solidFill>
                    <a:schemeClr val="accent1"/>
                  </a:solidFill>
                  <a:latin typeface="+mj-lt"/>
                </a:rPr>
                <a:t>2015</a:t>
              </a:r>
              <a:endParaRPr lang="zh-CN" altLang="en-US" sz="2400" dirty="0">
                <a:solidFill>
                  <a:schemeClr val="accent1"/>
                </a:solidFill>
                <a:latin typeface="+mj-lt"/>
              </a:endParaRPr>
            </a:p>
          </p:txBody>
        </p:sp>
        <p:sp>
          <p:nvSpPr>
            <p:cNvPr id="21" name="文本框 20"/>
            <p:cNvSpPr txBox="1"/>
            <p:nvPr/>
          </p:nvSpPr>
          <p:spPr bwMode="auto">
            <a:xfrm>
              <a:off x="7784055" y="2205330"/>
              <a:ext cx="1796360" cy="623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eaLnBrk="1" hangingPunct="1">
                <a:lnSpc>
                  <a:spcPts val="900"/>
                </a:lnSpc>
                <a:defRPr sz="600">
                  <a:solidFill>
                    <a:schemeClr val="bg1"/>
                  </a:solidFill>
                  <a:latin typeface="Arial" panose="020B0604020202020204" pitchFamily="34" charset="0"/>
                  <a:ea typeface="微软雅黑" panose="020B0503020204020204" pitchFamily="34" charset="-122"/>
                  <a:cs typeface="Arial" panose="020B0604020202020204" pitchFamily="34" charset="0"/>
                </a:defRPr>
              </a:lvl1pPr>
              <a:lvl2pPr marL="742950" indent="-285750"/>
              <a:lvl3pPr marL="1143000" indent="-228600"/>
              <a:lvl4pPr marL="1600200" indent="-228600"/>
              <a:lvl5pPr marL="2057400" indent="-228600"/>
              <a:lvl6pPr marL="2514600" indent="-228600" eaLnBrk="0" fontAlgn="base" hangingPunct="0">
                <a:spcBef>
                  <a:spcPct val="0"/>
                </a:spcBef>
                <a:spcAft>
                  <a:spcPct val="0"/>
                </a:spcAft>
              </a:lvl6pPr>
              <a:lvl7pPr marL="2971800" indent="-228600" eaLnBrk="0" fontAlgn="base" hangingPunct="0">
                <a:spcBef>
                  <a:spcPct val="0"/>
                </a:spcBef>
                <a:spcAft>
                  <a:spcPct val="0"/>
                </a:spcAft>
              </a:lvl7pPr>
              <a:lvl8pPr marL="3429000" indent="-228600" eaLnBrk="0" fontAlgn="base" hangingPunct="0">
                <a:spcBef>
                  <a:spcPct val="0"/>
                </a:spcBef>
                <a:spcAft>
                  <a:spcPct val="0"/>
                </a:spcAft>
              </a:lvl8pPr>
              <a:lvl9pPr marL="3886200" indent="-228600" eaLnBrk="0" fontAlgn="base" hangingPunct="0">
                <a:spcBef>
                  <a:spcPct val="0"/>
                </a:spcBef>
                <a:spcAft>
                  <a:spcPct val="0"/>
                </a:spcAft>
              </a:lvl9pPr>
            </a:lstStyle>
            <a:p>
              <a:pPr>
                <a:lnSpc>
                  <a:spcPct val="100000"/>
                </a:lnSpc>
              </a:pPr>
              <a:r>
                <a:rPr lang="zh-CN" altLang="en-US" sz="1600" dirty="0">
                  <a:solidFill>
                    <a:schemeClr val="tx1">
                      <a:lumMod val="75000"/>
                      <a:lumOff val="25000"/>
                    </a:schemeClr>
                  </a:solidFill>
                  <a:latin typeface="+mn-ea"/>
                  <a:ea typeface="+mn-ea"/>
                </a:rPr>
                <a:t>在此录入上述图表的描述说明，在此录入上述图表的描述说明。</a:t>
              </a:r>
              <a:endParaRPr lang="zh-CN" altLang="en-US" sz="1600" dirty="0">
                <a:solidFill>
                  <a:schemeClr val="tx1">
                    <a:lumMod val="75000"/>
                    <a:lumOff val="25000"/>
                  </a:schemeClr>
                </a:solidFill>
                <a:latin typeface="+mn-ea"/>
                <a:ea typeface="+mn-ea"/>
              </a:endParaRPr>
            </a:p>
          </p:txBody>
        </p:sp>
        <p:sp>
          <p:nvSpPr>
            <p:cNvPr id="22" name="文本框 21"/>
            <p:cNvSpPr txBox="1">
              <a:spLocks noChangeArrowheads="1"/>
            </p:cNvSpPr>
            <p:nvPr/>
          </p:nvSpPr>
          <p:spPr bwMode="auto">
            <a:xfrm>
              <a:off x="7924725" y="1910525"/>
              <a:ext cx="1560798" cy="3000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lnSpc>
                  <a:spcPts val="1200"/>
                </a:lnSpc>
                <a:defRPr sz="80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defRPr>
              </a:lvl1pPr>
              <a:lvl2pPr marL="742950" indent="-285750"/>
              <a:lvl3pPr marL="1143000" indent="-228600"/>
              <a:lvl4pPr marL="1600200" indent="-228600"/>
              <a:lvl5pPr marL="2057400" indent="-228600"/>
              <a:lvl6pPr marL="2514600" indent="-228600" fontAlgn="base">
                <a:spcBef>
                  <a:spcPct val="0"/>
                </a:spcBef>
                <a:spcAft>
                  <a:spcPct val="0"/>
                </a:spcAft>
              </a:lvl6pPr>
              <a:lvl7pPr marL="2971800" indent="-228600" fontAlgn="base">
                <a:spcBef>
                  <a:spcPct val="0"/>
                </a:spcBef>
                <a:spcAft>
                  <a:spcPct val="0"/>
                </a:spcAft>
              </a:lvl7pPr>
              <a:lvl8pPr marL="3429000" indent="-228600" fontAlgn="base">
                <a:spcBef>
                  <a:spcPct val="0"/>
                </a:spcBef>
                <a:spcAft>
                  <a:spcPct val="0"/>
                </a:spcAft>
              </a:lvl8pPr>
              <a:lvl9pPr marL="3886200" indent="-228600" fontAlgn="base">
                <a:spcBef>
                  <a:spcPct val="0"/>
                </a:spcBef>
                <a:spcAft>
                  <a:spcPct val="0"/>
                </a:spcAft>
              </a:lvl9pPr>
            </a:lstStyle>
            <a:p>
              <a:pPr algn="ctr">
                <a:lnSpc>
                  <a:spcPct val="100000"/>
                </a:lnSpc>
              </a:pPr>
              <a:r>
                <a:rPr lang="zh-CN" altLang="en-US" sz="2000" b="1" dirty="0">
                  <a:solidFill>
                    <a:schemeClr val="accent1"/>
                  </a:solidFill>
                  <a:latin typeface="+mn-ea"/>
                  <a:ea typeface="+mn-ea"/>
                </a:rPr>
                <a:t>添加标题</a:t>
              </a:r>
              <a:endParaRPr lang="zh-CN" altLang="en-US" sz="2000" b="1" dirty="0">
                <a:solidFill>
                  <a:schemeClr val="accent1"/>
                </a:solidFill>
                <a:latin typeface="+mn-ea"/>
                <a:ea typeface="+mn-ea"/>
              </a:endParaRPr>
            </a:p>
          </p:txBody>
        </p:sp>
      </p:grpSp>
      <p:grpSp>
        <p:nvGrpSpPr>
          <p:cNvPr id="23" name="组合 22"/>
          <p:cNvGrpSpPr/>
          <p:nvPr/>
        </p:nvGrpSpPr>
        <p:grpSpPr>
          <a:xfrm>
            <a:off x="8433467" y="4368800"/>
            <a:ext cx="2466267" cy="1718342"/>
            <a:chOff x="7769888" y="1622396"/>
            <a:chExt cx="1849700" cy="1288756"/>
          </a:xfrm>
        </p:grpSpPr>
        <p:sp>
          <p:nvSpPr>
            <p:cNvPr id="24" name="矩形 23"/>
            <p:cNvSpPr/>
            <p:nvPr/>
          </p:nvSpPr>
          <p:spPr>
            <a:xfrm>
              <a:off x="7769889" y="1622396"/>
              <a:ext cx="1849699"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altLang="zh-CN" sz="2400" dirty="0" smtClean="0">
                  <a:solidFill>
                    <a:schemeClr val="accent1"/>
                  </a:solidFill>
                  <a:latin typeface="+mj-lt"/>
                </a:rPr>
                <a:t>2030</a:t>
              </a:r>
              <a:endParaRPr lang="zh-CN" altLang="en-US" sz="2400" dirty="0">
                <a:solidFill>
                  <a:schemeClr val="accent1"/>
                </a:solidFill>
                <a:latin typeface="+mj-lt"/>
              </a:endParaRPr>
            </a:p>
          </p:txBody>
        </p:sp>
        <p:sp>
          <p:nvSpPr>
            <p:cNvPr id="25" name="文本框 24"/>
            <p:cNvSpPr txBox="1"/>
            <p:nvPr/>
          </p:nvSpPr>
          <p:spPr bwMode="auto">
            <a:xfrm>
              <a:off x="7769888" y="2287904"/>
              <a:ext cx="1849700" cy="623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eaLnBrk="1" hangingPunct="1">
                <a:lnSpc>
                  <a:spcPts val="900"/>
                </a:lnSpc>
                <a:defRPr sz="600">
                  <a:solidFill>
                    <a:schemeClr val="bg1"/>
                  </a:solidFill>
                  <a:latin typeface="Arial" panose="020B0604020202020204" pitchFamily="34" charset="0"/>
                  <a:ea typeface="微软雅黑" panose="020B0503020204020204" pitchFamily="34" charset="-122"/>
                  <a:cs typeface="Arial" panose="020B0604020202020204" pitchFamily="34" charset="0"/>
                </a:defRPr>
              </a:lvl1pPr>
              <a:lvl2pPr marL="742950" indent="-285750"/>
              <a:lvl3pPr marL="1143000" indent="-228600"/>
              <a:lvl4pPr marL="1600200" indent="-228600"/>
              <a:lvl5pPr marL="2057400" indent="-228600"/>
              <a:lvl6pPr marL="2514600" indent="-228600" eaLnBrk="0" fontAlgn="base" hangingPunct="0">
                <a:spcBef>
                  <a:spcPct val="0"/>
                </a:spcBef>
                <a:spcAft>
                  <a:spcPct val="0"/>
                </a:spcAft>
              </a:lvl6pPr>
              <a:lvl7pPr marL="2971800" indent="-228600" eaLnBrk="0" fontAlgn="base" hangingPunct="0">
                <a:spcBef>
                  <a:spcPct val="0"/>
                </a:spcBef>
                <a:spcAft>
                  <a:spcPct val="0"/>
                </a:spcAft>
              </a:lvl7pPr>
              <a:lvl8pPr marL="3429000" indent="-228600" eaLnBrk="0" fontAlgn="base" hangingPunct="0">
                <a:spcBef>
                  <a:spcPct val="0"/>
                </a:spcBef>
                <a:spcAft>
                  <a:spcPct val="0"/>
                </a:spcAft>
              </a:lvl8pPr>
              <a:lvl9pPr marL="3886200" indent="-228600" eaLnBrk="0" fontAlgn="base" hangingPunct="0">
                <a:spcBef>
                  <a:spcPct val="0"/>
                </a:spcBef>
                <a:spcAft>
                  <a:spcPct val="0"/>
                </a:spcAft>
              </a:lvl9pPr>
            </a:lstStyle>
            <a:p>
              <a:pPr>
                <a:lnSpc>
                  <a:spcPct val="100000"/>
                </a:lnSpc>
              </a:pPr>
              <a:r>
                <a:rPr lang="zh-CN" altLang="en-US" sz="1600" dirty="0">
                  <a:solidFill>
                    <a:schemeClr val="tx1">
                      <a:lumMod val="75000"/>
                      <a:lumOff val="25000"/>
                    </a:schemeClr>
                  </a:solidFill>
                  <a:latin typeface="+mn-ea"/>
                  <a:ea typeface="+mn-ea"/>
                </a:rPr>
                <a:t>在此录入上述图表的描述说明，在此录入上述图表的描述说明。</a:t>
              </a:r>
              <a:endParaRPr lang="zh-CN" altLang="en-US" sz="1600" dirty="0">
                <a:solidFill>
                  <a:schemeClr val="tx1">
                    <a:lumMod val="75000"/>
                    <a:lumOff val="25000"/>
                  </a:schemeClr>
                </a:solidFill>
                <a:latin typeface="+mn-ea"/>
                <a:ea typeface="+mn-ea"/>
              </a:endParaRPr>
            </a:p>
          </p:txBody>
        </p:sp>
        <p:sp>
          <p:nvSpPr>
            <p:cNvPr id="26" name="文本框 24"/>
            <p:cNvSpPr txBox="1">
              <a:spLocks noChangeArrowheads="1"/>
            </p:cNvSpPr>
            <p:nvPr/>
          </p:nvSpPr>
          <p:spPr bwMode="auto">
            <a:xfrm>
              <a:off x="7769888" y="1938916"/>
              <a:ext cx="1849700"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lnSpc>
                  <a:spcPts val="1200"/>
                </a:lnSpc>
                <a:defRPr sz="80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defRPr>
              </a:lvl1pPr>
              <a:lvl2pPr marL="742950" indent="-285750"/>
              <a:lvl3pPr marL="1143000" indent="-228600"/>
              <a:lvl4pPr marL="1600200" indent="-228600"/>
              <a:lvl5pPr marL="2057400" indent="-228600"/>
              <a:lvl6pPr marL="2514600" indent="-228600" fontAlgn="base">
                <a:spcBef>
                  <a:spcPct val="0"/>
                </a:spcBef>
                <a:spcAft>
                  <a:spcPct val="0"/>
                </a:spcAft>
              </a:lvl6pPr>
              <a:lvl7pPr marL="2971800" indent="-228600" fontAlgn="base">
                <a:spcBef>
                  <a:spcPct val="0"/>
                </a:spcBef>
                <a:spcAft>
                  <a:spcPct val="0"/>
                </a:spcAft>
              </a:lvl7pPr>
              <a:lvl8pPr marL="3429000" indent="-228600" fontAlgn="base">
                <a:spcBef>
                  <a:spcPct val="0"/>
                </a:spcBef>
                <a:spcAft>
                  <a:spcPct val="0"/>
                </a:spcAft>
              </a:lvl8pPr>
              <a:lvl9pPr marL="3886200" indent="-228600" fontAlgn="base">
                <a:spcBef>
                  <a:spcPct val="0"/>
                </a:spcBef>
                <a:spcAft>
                  <a:spcPct val="0"/>
                </a:spcAft>
              </a:lvl9pPr>
            </a:lstStyle>
            <a:p>
              <a:pPr algn="ctr">
                <a:lnSpc>
                  <a:spcPct val="100000"/>
                </a:lnSpc>
              </a:pPr>
              <a:r>
                <a:rPr lang="zh-CN" altLang="en-US" sz="2000" b="1" dirty="0">
                  <a:solidFill>
                    <a:schemeClr val="accent1"/>
                  </a:solidFill>
                  <a:latin typeface="+mn-ea"/>
                  <a:ea typeface="+mn-ea"/>
                </a:rPr>
                <a:t>添加标题</a:t>
              </a:r>
              <a:endParaRPr lang="zh-CN" altLang="en-US" sz="2000" b="1" dirty="0">
                <a:solidFill>
                  <a:schemeClr val="accent1"/>
                </a:solidFill>
                <a:latin typeface="+mn-ea"/>
                <a:ea typeface="+mn-ea"/>
              </a:endParaRPr>
            </a:p>
          </p:txBody>
        </p:sp>
      </p:grpSp>
      <p:grpSp>
        <p:nvGrpSpPr>
          <p:cNvPr id="27" name="组合 26"/>
          <p:cNvGrpSpPr/>
          <p:nvPr/>
        </p:nvGrpSpPr>
        <p:grpSpPr>
          <a:xfrm>
            <a:off x="2398464" y="1730937"/>
            <a:ext cx="2216848" cy="1574026"/>
            <a:chOff x="7465441" y="1607156"/>
            <a:chExt cx="1662636" cy="1180519"/>
          </a:xfrm>
        </p:grpSpPr>
        <p:sp>
          <p:nvSpPr>
            <p:cNvPr id="28" name="矩形 27"/>
            <p:cNvSpPr/>
            <p:nvPr/>
          </p:nvSpPr>
          <p:spPr>
            <a:xfrm>
              <a:off x="7465441" y="1607156"/>
              <a:ext cx="1572392"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altLang="zh-CN" sz="2400" dirty="0">
                  <a:solidFill>
                    <a:schemeClr val="accent2"/>
                  </a:solidFill>
                  <a:latin typeface="+mj-lt"/>
                </a:rPr>
                <a:t>2016</a:t>
              </a:r>
              <a:endParaRPr lang="zh-CN" altLang="en-US" sz="2400" dirty="0">
                <a:solidFill>
                  <a:schemeClr val="accent2"/>
                </a:solidFill>
                <a:latin typeface="+mj-lt"/>
              </a:endParaRPr>
            </a:p>
          </p:txBody>
        </p:sp>
        <p:sp>
          <p:nvSpPr>
            <p:cNvPr id="29" name="文本框 28"/>
            <p:cNvSpPr txBox="1"/>
            <p:nvPr/>
          </p:nvSpPr>
          <p:spPr bwMode="auto">
            <a:xfrm>
              <a:off x="7465444" y="2164428"/>
              <a:ext cx="1662633" cy="6232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eaLnBrk="1" hangingPunct="1">
                <a:lnSpc>
                  <a:spcPts val="900"/>
                </a:lnSpc>
                <a:defRPr sz="600">
                  <a:solidFill>
                    <a:schemeClr val="bg1"/>
                  </a:solidFill>
                  <a:latin typeface="Arial" panose="020B0604020202020204" pitchFamily="34" charset="0"/>
                  <a:ea typeface="微软雅黑" panose="020B0503020204020204" pitchFamily="34" charset="-122"/>
                  <a:cs typeface="Arial" panose="020B0604020202020204" pitchFamily="34" charset="0"/>
                </a:defRPr>
              </a:lvl1pPr>
              <a:lvl2pPr marL="742950" indent="-285750"/>
              <a:lvl3pPr marL="1143000" indent="-228600"/>
              <a:lvl4pPr marL="1600200" indent="-228600"/>
              <a:lvl5pPr marL="2057400" indent="-228600"/>
              <a:lvl6pPr marL="2514600" indent="-228600" eaLnBrk="0" fontAlgn="base" hangingPunct="0">
                <a:spcBef>
                  <a:spcPct val="0"/>
                </a:spcBef>
                <a:spcAft>
                  <a:spcPct val="0"/>
                </a:spcAft>
              </a:lvl6pPr>
              <a:lvl7pPr marL="2971800" indent="-228600" eaLnBrk="0" fontAlgn="base" hangingPunct="0">
                <a:spcBef>
                  <a:spcPct val="0"/>
                </a:spcBef>
                <a:spcAft>
                  <a:spcPct val="0"/>
                </a:spcAft>
              </a:lvl7pPr>
              <a:lvl8pPr marL="3429000" indent="-228600" eaLnBrk="0" fontAlgn="base" hangingPunct="0">
                <a:spcBef>
                  <a:spcPct val="0"/>
                </a:spcBef>
                <a:spcAft>
                  <a:spcPct val="0"/>
                </a:spcAft>
              </a:lvl8pPr>
              <a:lvl9pPr marL="3886200" indent="-228600" eaLnBrk="0" fontAlgn="base" hangingPunct="0">
                <a:spcBef>
                  <a:spcPct val="0"/>
                </a:spcBef>
                <a:spcAft>
                  <a:spcPct val="0"/>
                </a:spcAft>
              </a:lvl9pPr>
            </a:lstStyle>
            <a:p>
              <a:pPr>
                <a:lnSpc>
                  <a:spcPct val="100000"/>
                </a:lnSpc>
              </a:pPr>
              <a:r>
                <a:rPr lang="zh-CN" altLang="en-US" sz="1600" dirty="0">
                  <a:solidFill>
                    <a:schemeClr val="tx1">
                      <a:lumMod val="75000"/>
                      <a:lumOff val="25000"/>
                    </a:schemeClr>
                  </a:solidFill>
                  <a:latin typeface="+mn-ea"/>
                  <a:ea typeface="+mn-ea"/>
                </a:rPr>
                <a:t>在此录入上述图表的描述说明，在此录入上述图表的描述说明。</a:t>
              </a:r>
              <a:endParaRPr lang="zh-CN" altLang="en-US" sz="1600" dirty="0">
                <a:solidFill>
                  <a:schemeClr val="tx1">
                    <a:lumMod val="75000"/>
                    <a:lumOff val="25000"/>
                  </a:schemeClr>
                </a:solidFill>
                <a:latin typeface="+mn-ea"/>
                <a:ea typeface="+mn-ea"/>
              </a:endParaRPr>
            </a:p>
          </p:txBody>
        </p:sp>
        <p:sp>
          <p:nvSpPr>
            <p:cNvPr id="30" name="文本框 24"/>
            <p:cNvSpPr txBox="1">
              <a:spLocks noChangeArrowheads="1"/>
            </p:cNvSpPr>
            <p:nvPr/>
          </p:nvSpPr>
          <p:spPr bwMode="auto">
            <a:xfrm>
              <a:off x="7465443" y="1888755"/>
              <a:ext cx="1662634"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lnSpc>
                  <a:spcPts val="1200"/>
                </a:lnSpc>
                <a:defRPr sz="80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defRPr>
              </a:lvl1pPr>
              <a:lvl2pPr marL="742950" indent="-285750"/>
              <a:lvl3pPr marL="1143000" indent="-228600"/>
              <a:lvl4pPr marL="1600200" indent="-228600"/>
              <a:lvl5pPr marL="2057400" indent="-228600"/>
              <a:lvl6pPr marL="2514600" indent="-228600" fontAlgn="base">
                <a:spcBef>
                  <a:spcPct val="0"/>
                </a:spcBef>
                <a:spcAft>
                  <a:spcPct val="0"/>
                </a:spcAft>
              </a:lvl6pPr>
              <a:lvl7pPr marL="2971800" indent="-228600" fontAlgn="base">
                <a:spcBef>
                  <a:spcPct val="0"/>
                </a:spcBef>
                <a:spcAft>
                  <a:spcPct val="0"/>
                </a:spcAft>
              </a:lvl7pPr>
              <a:lvl8pPr marL="3429000" indent="-228600" fontAlgn="base">
                <a:spcBef>
                  <a:spcPct val="0"/>
                </a:spcBef>
                <a:spcAft>
                  <a:spcPct val="0"/>
                </a:spcAft>
              </a:lvl8pPr>
              <a:lvl9pPr marL="3886200" indent="-228600" fontAlgn="base">
                <a:spcBef>
                  <a:spcPct val="0"/>
                </a:spcBef>
                <a:spcAft>
                  <a:spcPct val="0"/>
                </a:spcAft>
              </a:lvl9pPr>
            </a:lstStyle>
            <a:p>
              <a:pPr algn="ctr">
                <a:lnSpc>
                  <a:spcPct val="100000"/>
                </a:lnSpc>
              </a:pPr>
              <a:r>
                <a:rPr lang="zh-CN" altLang="en-US" sz="2000" b="1" dirty="0">
                  <a:solidFill>
                    <a:schemeClr val="accent2"/>
                  </a:solidFill>
                  <a:latin typeface="+mn-ea"/>
                  <a:ea typeface="+mn-ea"/>
                </a:rPr>
                <a:t>添加标题</a:t>
              </a:r>
              <a:endParaRPr lang="zh-CN" altLang="en-US" sz="2000" b="1" dirty="0">
                <a:solidFill>
                  <a:schemeClr val="accent2"/>
                </a:solidFill>
                <a:latin typeface="+mn-ea"/>
                <a:ea typeface="+mn-ea"/>
              </a:endParaRPr>
            </a:p>
          </p:txBody>
        </p:sp>
      </p:grpSp>
      <p:grpSp>
        <p:nvGrpSpPr>
          <p:cNvPr id="31" name="组合 30"/>
          <p:cNvGrpSpPr/>
          <p:nvPr/>
        </p:nvGrpSpPr>
        <p:grpSpPr>
          <a:xfrm>
            <a:off x="7628104" y="1616277"/>
            <a:ext cx="2224765" cy="1545810"/>
            <a:chOff x="6739091" y="1622396"/>
            <a:chExt cx="1668574" cy="1159357"/>
          </a:xfrm>
        </p:grpSpPr>
        <p:sp>
          <p:nvSpPr>
            <p:cNvPr id="32" name="矩形 31"/>
            <p:cNvSpPr/>
            <p:nvPr/>
          </p:nvSpPr>
          <p:spPr>
            <a:xfrm>
              <a:off x="6739091" y="1622396"/>
              <a:ext cx="1668572"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altLang="zh-CN" sz="2400" dirty="0">
                  <a:solidFill>
                    <a:schemeClr val="accent2"/>
                  </a:solidFill>
                  <a:latin typeface="+mj-lt"/>
                </a:rPr>
                <a:t>2017</a:t>
              </a:r>
              <a:endParaRPr lang="zh-CN" altLang="en-US" sz="2400" dirty="0">
                <a:solidFill>
                  <a:schemeClr val="accent2"/>
                </a:solidFill>
                <a:latin typeface="+mj-lt"/>
              </a:endParaRPr>
            </a:p>
          </p:txBody>
        </p:sp>
        <p:sp>
          <p:nvSpPr>
            <p:cNvPr id="33" name="文本框 32"/>
            <p:cNvSpPr txBox="1"/>
            <p:nvPr/>
          </p:nvSpPr>
          <p:spPr bwMode="auto">
            <a:xfrm>
              <a:off x="6739091" y="2158506"/>
              <a:ext cx="1668573" cy="6232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eaLnBrk="1" hangingPunct="1">
                <a:lnSpc>
                  <a:spcPts val="900"/>
                </a:lnSpc>
                <a:defRPr sz="600">
                  <a:solidFill>
                    <a:schemeClr val="bg1"/>
                  </a:solidFill>
                  <a:latin typeface="Arial" panose="020B0604020202020204" pitchFamily="34" charset="0"/>
                  <a:ea typeface="微软雅黑" panose="020B0503020204020204" pitchFamily="34" charset="-122"/>
                  <a:cs typeface="Arial" panose="020B0604020202020204" pitchFamily="34" charset="0"/>
                </a:defRPr>
              </a:lvl1pPr>
              <a:lvl2pPr marL="742950" indent="-285750"/>
              <a:lvl3pPr marL="1143000" indent="-228600"/>
              <a:lvl4pPr marL="1600200" indent="-228600"/>
              <a:lvl5pPr marL="2057400" indent="-228600"/>
              <a:lvl6pPr marL="2514600" indent="-228600" eaLnBrk="0" fontAlgn="base" hangingPunct="0">
                <a:spcBef>
                  <a:spcPct val="0"/>
                </a:spcBef>
                <a:spcAft>
                  <a:spcPct val="0"/>
                </a:spcAft>
              </a:lvl6pPr>
              <a:lvl7pPr marL="2971800" indent="-228600" eaLnBrk="0" fontAlgn="base" hangingPunct="0">
                <a:spcBef>
                  <a:spcPct val="0"/>
                </a:spcBef>
                <a:spcAft>
                  <a:spcPct val="0"/>
                </a:spcAft>
              </a:lvl7pPr>
              <a:lvl8pPr marL="3429000" indent="-228600" eaLnBrk="0" fontAlgn="base" hangingPunct="0">
                <a:spcBef>
                  <a:spcPct val="0"/>
                </a:spcBef>
                <a:spcAft>
                  <a:spcPct val="0"/>
                </a:spcAft>
              </a:lvl8pPr>
              <a:lvl9pPr marL="3886200" indent="-228600" eaLnBrk="0" fontAlgn="base" hangingPunct="0">
                <a:spcBef>
                  <a:spcPct val="0"/>
                </a:spcBef>
                <a:spcAft>
                  <a:spcPct val="0"/>
                </a:spcAft>
              </a:lvl9pPr>
            </a:lstStyle>
            <a:p>
              <a:pPr>
                <a:lnSpc>
                  <a:spcPct val="100000"/>
                </a:lnSpc>
              </a:pPr>
              <a:r>
                <a:rPr lang="zh-CN" altLang="en-US" sz="1600" dirty="0">
                  <a:solidFill>
                    <a:schemeClr val="tx1">
                      <a:lumMod val="75000"/>
                      <a:lumOff val="25000"/>
                    </a:schemeClr>
                  </a:solidFill>
                  <a:latin typeface="+mn-ea"/>
                  <a:ea typeface="+mn-ea"/>
                </a:rPr>
                <a:t>在此录入上述图表的描述说明，在此录入上述图表的描述说明。</a:t>
              </a:r>
              <a:endParaRPr lang="zh-CN" altLang="en-US" sz="1600" dirty="0">
                <a:solidFill>
                  <a:schemeClr val="tx1">
                    <a:lumMod val="75000"/>
                    <a:lumOff val="25000"/>
                  </a:schemeClr>
                </a:solidFill>
                <a:latin typeface="+mn-ea"/>
                <a:ea typeface="+mn-ea"/>
              </a:endParaRPr>
            </a:p>
          </p:txBody>
        </p:sp>
        <p:sp>
          <p:nvSpPr>
            <p:cNvPr id="34" name="文本框 24"/>
            <p:cNvSpPr txBox="1">
              <a:spLocks noChangeArrowheads="1"/>
            </p:cNvSpPr>
            <p:nvPr/>
          </p:nvSpPr>
          <p:spPr bwMode="auto">
            <a:xfrm>
              <a:off x="6739092" y="1877869"/>
              <a:ext cx="1668573"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lnSpc>
                  <a:spcPts val="1200"/>
                </a:lnSpc>
                <a:defRPr sz="80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defRPr>
              </a:lvl1pPr>
              <a:lvl2pPr marL="742950" indent="-285750"/>
              <a:lvl3pPr marL="1143000" indent="-228600"/>
              <a:lvl4pPr marL="1600200" indent="-228600"/>
              <a:lvl5pPr marL="2057400" indent="-228600"/>
              <a:lvl6pPr marL="2514600" indent="-228600" fontAlgn="base">
                <a:spcBef>
                  <a:spcPct val="0"/>
                </a:spcBef>
                <a:spcAft>
                  <a:spcPct val="0"/>
                </a:spcAft>
              </a:lvl6pPr>
              <a:lvl7pPr marL="2971800" indent="-228600" fontAlgn="base">
                <a:spcBef>
                  <a:spcPct val="0"/>
                </a:spcBef>
                <a:spcAft>
                  <a:spcPct val="0"/>
                </a:spcAft>
              </a:lvl7pPr>
              <a:lvl8pPr marL="3429000" indent="-228600" fontAlgn="base">
                <a:spcBef>
                  <a:spcPct val="0"/>
                </a:spcBef>
                <a:spcAft>
                  <a:spcPct val="0"/>
                </a:spcAft>
              </a:lvl8pPr>
              <a:lvl9pPr marL="3886200" indent="-228600" fontAlgn="base">
                <a:spcBef>
                  <a:spcPct val="0"/>
                </a:spcBef>
                <a:spcAft>
                  <a:spcPct val="0"/>
                </a:spcAft>
              </a:lvl9pPr>
            </a:lstStyle>
            <a:p>
              <a:pPr algn="ctr">
                <a:lnSpc>
                  <a:spcPct val="100000"/>
                </a:lnSpc>
              </a:pPr>
              <a:r>
                <a:rPr lang="zh-CN" altLang="en-US" sz="2000" b="1" dirty="0">
                  <a:solidFill>
                    <a:schemeClr val="accent2"/>
                  </a:solidFill>
                  <a:latin typeface="+mn-ea"/>
                  <a:ea typeface="+mn-ea"/>
                </a:rPr>
                <a:t>添加标题</a:t>
              </a:r>
              <a:endParaRPr lang="zh-CN" altLang="en-US" sz="2000" b="1" dirty="0">
                <a:solidFill>
                  <a:schemeClr val="accent2"/>
                </a:solidFill>
                <a:latin typeface="+mn-ea"/>
                <a:ea typeface="+mn-ea"/>
              </a:endParaRPr>
            </a:p>
          </p:txBody>
        </p:sp>
      </p:grpSp>
      <p:sp>
        <p:nvSpPr>
          <p:cNvPr id="35" name="椭圆 34"/>
          <p:cNvSpPr/>
          <p:nvPr/>
        </p:nvSpPr>
        <p:spPr>
          <a:xfrm>
            <a:off x="4460240" y="5173980"/>
            <a:ext cx="543560" cy="543560"/>
          </a:xfrm>
          <a:prstGeom prst="ellipse">
            <a:avLst/>
          </a:prstGeom>
          <a:solidFill>
            <a:schemeClr val="accent4"/>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400">
              <a:solidFill>
                <a:schemeClr val="tx1">
                  <a:lumMod val="75000"/>
                  <a:lumOff val="25000"/>
                </a:schemeClr>
              </a:solidFill>
              <a:latin typeface="+mn-ea"/>
            </a:endParaRPr>
          </a:p>
        </p:txBody>
      </p:sp>
      <p:sp>
        <p:nvSpPr>
          <p:cNvPr id="36" name="椭圆 35"/>
          <p:cNvSpPr/>
          <p:nvPr/>
        </p:nvSpPr>
        <p:spPr>
          <a:xfrm>
            <a:off x="6631940" y="4323080"/>
            <a:ext cx="238760" cy="238760"/>
          </a:xfrm>
          <a:prstGeom prst="ellipse">
            <a:avLst/>
          </a:prstGeom>
          <a:solidFill>
            <a:schemeClr val="accent3"/>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400">
              <a:solidFill>
                <a:schemeClr val="tx1">
                  <a:lumMod val="75000"/>
                  <a:lumOff val="25000"/>
                </a:schemeClr>
              </a:solidFill>
              <a:latin typeface="+mn-ea"/>
            </a:endParaRPr>
          </a:p>
        </p:txBody>
      </p:sp>
      <p:sp>
        <p:nvSpPr>
          <p:cNvPr id="37" name="椭圆 36"/>
          <p:cNvSpPr/>
          <p:nvPr/>
        </p:nvSpPr>
        <p:spPr>
          <a:xfrm>
            <a:off x="5837909" y="3809576"/>
            <a:ext cx="447040" cy="447040"/>
          </a:xfrm>
          <a:prstGeom prst="ellipse">
            <a:avLst/>
          </a:prstGeom>
          <a:solidFill>
            <a:schemeClr val="accent3"/>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400">
              <a:solidFill>
                <a:schemeClr val="tx1">
                  <a:lumMod val="75000"/>
                  <a:lumOff val="25000"/>
                </a:schemeClr>
              </a:solidFill>
              <a:latin typeface="+mn-ea"/>
            </a:endParaRPr>
          </a:p>
        </p:txBody>
      </p:sp>
      <p:sp>
        <p:nvSpPr>
          <p:cNvPr id="38" name="椭圆 37"/>
          <p:cNvSpPr/>
          <p:nvPr/>
        </p:nvSpPr>
        <p:spPr>
          <a:xfrm>
            <a:off x="7152640" y="5110480"/>
            <a:ext cx="391160" cy="391160"/>
          </a:xfrm>
          <a:prstGeom prst="ellipse">
            <a:avLst/>
          </a:prstGeom>
          <a:solidFill>
            <a:schemeClr val="accent4"/>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400">
              <a:solidFill>
                <a:schemeClr val="tx1">
                  <a:lumMod val="75000"/>
                  <a:lumOff val="25000"/>
                </a:schemeClr>
              </a:solidFill>
              <a:latin typeface="+mn-ea"/>
            </a:endParaRPr>
          </a:p>
        </p:txBody>
      </p:sp>
      <p:sp>
        <p:nvSpPr>
          <p:cNvPr id="39" name="椭圆 38"/>
          <p:cNvSpPr/>
          <p:nvPr/>
        </p:nvSpPr>
        <p:spPr>
          <a:xfrm>
            <a:off x="7863840" y="3497580"/>
            <a:ext cx="238760" cy="238760"/>
          </a:xfrm>
          <a:prstGeom prst="ellipse">
            <a:avLst/>
          </a:prstGeom>
          <a:solidFill>
            <a:schemeClr val="accent3"/>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400">
              <a:solidFill>
                <a:schemeClr val="tx1">
                  <a:lumMod val="75000"/>
                  <a:lumOff val="25000"/>
                </a:schemeClr>
              </a:solidFill>
              <a:latin typeface="+mn-ea"/>
            </a:endParaRPr>
          </a:p>
        </p:txBody>
      </p:sp>
      <p:sp>
        <p:nvSpPr>
          <p:cNvPr id="40" name="椭圆 39"/>
          <p:cNvSpPr/>
          <p:nvPr/>
        </p:nvSpPr>
        <p:spPr>
          <a:xfrm>
            <a:off x="4709725" y="3981872"/>
            <a:ext cx="305648" cy="305648"/>
          </a:xfrm>
          <a:prstGeom prst="ellipse">
            <a:avLst/>
          </a:prstGeom>
          <a:solidFill>
            <a:schemeClr val="accent3"/>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400">
              <a:solidFill>
                <a:schemeClr val="tx1">
                  <a:lumMod val="75000"/>
                  <a:lumOff val="25000"/>
                </a:schemeClr>
              </a:solidFill>
              <a:latin typeface="+mn-ea"/>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2000"/>
                                            <p:tgtEl>
                                              <p:spTgt spid="2"/>
                                            </p:tgtEl>
                                          </p:cBhvr>
                                        </p:animEffect>
                                      </p:childTnLst>
                                    </p:cTn>
                                  </p:par>
                                  <p:par>
                                    <p:cTn id="8" presetID="2" presetClass="entr" presetSubtype="4" fill="hold" grpId="0" nodeType="withEffect" p14:presetBounceEnd="46000">
                                      <p:stCondLst>
                                        <p:cond delay="200"/>
                                      </p:stCondLst>
                                      <p:childTnLst>
                                        <p:set>
                                          <p:cBhvr>
                                            <p:cTn id="9" dur="1" fill="hold">
                                              <p:stCondLst>
                                                <p:cond delay="0"/>
                                              </p:stCondLst>
                                            </p:cTn>
                                            <p:tgtEl>
                                              <p:spTgt spid="35"/>
                                            </p:tgtEl>
                                            <p:attrNameLst>
                                              <p:attrName>style.visibility</p:attrName>
                                            </p:attrNameLst>
                                          </p:cBhvr>
                                          <p:to>
                                            <p:strVal val="visible"/>
                                          </p:to>
                                        </p:set>
                                        <p:anim calcmode="lin" valueType="num" p14:bounceEnd="46000">
                                          <p:cBhvr additive="base">
                                            <p:cTn id="10" dur="2500" fill="hold"/>
                                            <p:tgtEl>
                                              <p:spTgt spid="35"/>
                                            </p:tgtEl>
                                            <p:attrNameLst>
                                              <p:attrName>ppt_x</p:attrName>
                                            </p:attrNameLst>
                                          </p:cBhvr>
                                          <p:tavLst>
                                            <p:tav tm="0">
                                              <p:val>
                                                <p:strVal val="#ppt_x"/>
                                              </p:val>
                                            </p:tav>
                                            <p:tav tm="100000">
                                              <p:val>
                                                <p:strVal val="#ppt_x"/>
                                              </p:val>
                                            </p:tav>
                                          </p:tavLst>
                                        </p:anim>
                                        <p:anim calcmode="lin" valueType="num" p14:bounceEnd="46000">
                                          <p:cBhvr additive="base">
                                            <p:cTn id="11" dur="2500" fill="hold"/>
                                            <p:tgtEl>
                                              <p:spTgt spid="35"/>
                                            </p:tgtEl>
                                            <p:attrNameLst>
                                              <p:attrName>ppt_y</p:attrName>
                                            </p:attrNameLst>
                                          </p:cBhvr>
                                          <p:tavLst>
                                            <p:tav tm="0">
                                              <p:val>
                                                <p:strVal val="1+#ppt_h/2"/>
                                              </p:val>
                                            </p:tav>
                                            <p:tav tm="100000">
                                              <p:val>
                                                <p:strVal val="#ppt_y"/>
                                              </p:val>
                                            </p:tav>
                                          </p:tavLst>
                                        </p:anim>
                                      </p:childTnLst>
                                    </p:cTn>
                                  </p:par>
                                  <p:par>
                                    <p:cTn id="12" presetID="2" presetClass="entr" presetSubtype="4" fill="hold" grpId="0" nodeType="withEffect" p14:presetBounceEnd="46000">
                                      <p:stCondLst>
                                        <p:cond delay="300"/>
                                      </p:stCondLst>
                                      <p:childTnLst>
                                        <p:set>
                                          <p:cBhvr>
                                            <p:cTn id="13" dur="1" fill="hold">
                                              <p:stCondLst>
                                                <p:cond delay="0"/>
                                              </p:stCondLst>
                                            </p:cTn>
                                            <p:tgtEl>
                                              <p:spTgt spid="40"/>
                                            </p:tgtEl>
                                            <p:attrNameLst>
                                              <p:attrName>style.visibility</p:attrName>
                                            </p:attrNameLst>
                                          </p:cBhvr>
                                          <p:to>
                                            <p:strVal val="visible"/>
                                          </p:to>
                                        </p:set>
                                        <p:anim calcmode="lin" valueType="num" p14:bounceEnd="46000">
                                          <p:cBhvr additive="base">
                                            <p:cTn id="14" dur="2500" fill="hold"/>
                                            <p:tgtEl>
                                              <p:spTgt spid="40"/>
                                            </p:tgtEl>
                                            <p:attrNameLst>
                                              <p:attrName>ppt_x</p:attrName>
                                            </p:attrNameLst>
                                          </p:cBhvr>
                                          <p:tavLst>
                                            <p:tav tm="0">
                                              <p:val>
                                                <p:strVal val="#ppt_x"/>
                                              </p:val>
                                            </p:tav>
                                            <p:tav tm="100000">
                                              <p:val>
                                                <p:strVal val="#ppt_x"/>
                                              </p:val>
                                            </p:tav>
                                          </p:tavLst>
                                        </p:anim>
                                        <p:anim calcmode="lin" valueType="num" p14:bounceEnd="46000">
                                          <p:cBhvr additive="base">
                                            <p:cTn id="15" dur="2500" fill="hold"/>
                                            <p:tgtEl>
                                              <p:spTgt spid="40"/>
                                            </p:tgtEl>
                                            <p:attrNameLst>
                                              <p:attrName>ppt_y</p:attrName>
                                            </p:attrNameLst>
                                          </p:cBhvr>
                                          <p:tavLst>
                                            <p:tav tm="0">
                                              <p:val>
                                                <p:strVal val="1+#ppt_h/2"/>
                                              </p:val>
                                            </p:tav>
                                            <p:tav tm="100000">
                                              <p:val>
                                                <p:strVal val="#ppt_y"/>
                                              </p:val>
                                            </p:tav>
                                          </p:tavLst>
                                        </p:anim>
                                      </p:childTnLst>
                                    </p:cTn>
                                  </p:par>
                                  <p:par>
                                    <p:cTn id="16" presetID="2" presetClass="entr" presetSubtype="4" fill="hold" grpId="0" nodeType="withEffect" p14:presetBounceEnd="46000">
                                      <p:stCondLst>
                                        <p:cond delay="200"/>
                                      </p:stCondLst>
                                      <p:childTnLst>
                                        <p:set>
                                          <p:cBhvr>
                                            <p:cTn id="17" dur="1" fill="hold">
                                              <p:stCondLst>
                                                <p:cond delay="0"/>
                                              </p:stCondLst>
                                            </p:cTn>
                                            <p:tgtEl>
                                              <p:spTgt spid="37"/>
                                            </p:tgtEl>
                                            <p:attrNameLst>
                                              <p:attrName>style.visibility</p:attrName>
                                            </p:attrNameLst>
                                          </p:cBhvr>
                                          <p:to>
                                            <p:strVal val="visible"/>
                                          </p:to>
                                        </p:set>
                                        <p:anim calcmode="lin" valueType="num" p14:bounceEnd="46000">
                                          <p:cBhvr additive="base">
                                            <p:cTn id="18" dur="2500" fill="hold"/>
                                            <p:tgtEl>
                                              <p:spTgt spid="37"/>
                                            </p:tgtEl>
                                            <p:attrNameLst>
                                              <p:attrName>ppt_x</p:attrName>
                                            </p:attrNameLst>
                                          </p:cBhvr>
                                          <p:tavLst>
                                            <p:tav tm="0">
                                              <p:val>
                                                <p:strVal val="#ppt_x"/>
                                              </p:val>
                                            </p:tav>
                                            <p:tav tm="100000">
                                              <p:val>
                                                <p:strVal val="#ppt_x"/>
                                              </p:val>
                                            </p:tav>
                                          </p:tavLst>
                                        </p:anim>
                                        <p:anim calcmode="lin" valueType="num" p14:bounceEnd="46000">
                                          <p:cBhvr additive="base">
                                            <p:cTn id="19" dur="2500" fill="hold"/>
                                            <p:tgtEl>
                                              <p:spTgt spid="37"/>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14:presetBounceEnd="46000">
                                      <p:stCondLst>
                                        <p:cond delay="500"/>
                                      </p:stCondLst>
                                      <p:childTnLst>
                                        <p:set>
                                          <p:cBhvr>
                                            <p:cTn id="21" dur="1" fill="hold">
                                              <p:stCondLst>
                                                <p:cond delay="0"/>
                                              </p:stCondLst>
                                            </p:cTn>
                                            <p:tgtEl>
                                              <p:spTgt spid="36"/>
                                            </p:tgtEl>
                                            <p:attrNameLst>
                                              <p:attrName>style.visibility</p:attrName>
                                            </p:attrNameLst>
                                          </p:cBhvr>
                                          <p:to>
                                            <p:strVal val="visible"/>
                                          </p:to>
                                        </p:set>
                                        <p:anim calcmode="lin" valueType="num" p14:bounceEnd="46000">
                                          <p:cBhvr additive="base">
                                            <p:cTn id="22" dur="2500" fill="hold"/>
                                            <p:tgtEl>
                                              <p:spTgt spid="36"/>
                                            </p:tgtEl>
                                            <p:attrNameLst>
                                              <p:attrName>ppt_x</p:attrName>
                                            </p:attrNameLst>
                                          </p:cBhvr>
                                          <p:tavLst>
                                            <p:tav tm="0">
                                              <p:val>
                                                <p:strVal val="#ppt_x"/>
                                              </p:val>
                                            </p:tav>
                                            <p:tav tm="100000">
                                              <p:val>
                                                <p:strVal val="#ppt_x"/>
                                              </p:val>
                                            </p:tav>
                                          </p:tavLst>
                                        </p:anim>
                                        <p:anim calcmode="lin" valueType="num" p14:bounceEnd="46000">
                                          <p:cBhvr additive="base">
                                            <p:cTn id="23" dur="2500" fill="hold"/>
                                            <p:tgtEl>
                                              <p:spTgt spid="36"/>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14:presetBounceEnd="46000">
                                      <p:stCondLst>
                                        <p:cond delay="200"/>
                                      </p:stCondLst>
                                      <p:childTnLst>
                                        <p:set>
                                          <p:cBhvr>
                                            <p:cTn id="25" dur="1" fill="hold">
                                              <p:stCondLst>
                                                <p:cond delay="0"/>
                                              </p:stCondLst>
                                            </p:cTn>
                                            <p:tgtEl>
                                              <p:spTgt spid="38"/>
                                            </p:tgtEl>
                                            <p:attrNameLst>
                                              <p:attrName>style.visibility</p:attrName>
                                            </p:attrNameLst>
                                          </p:cBhvr>
                                          <p:to>
                                            <p:strVal val="visible"/>
                                          </p:to>
                                        </p:set>
                                        <p:anim calcmode="lin" valueType="num" p14:bounceEnd="46000">
                                          <p:cBhvr additive="base">
                                            <p:cTn id="26" dur="2500" fill="hold"/>
                                            <p:tgtEl>
                                              <p:spTgt spid="38"/>
                                            </p:tgtEl>
                                            <p:attrNameLst>
                                              <p:attrName>ppt_x</p:attrName>
                                            </p:attrNameLst>
                                          </p:cBhvr>
                                          <p:tavLst>
                                            <p:tav tm="0">
                                              <p:val>
                                                <p:strVal val="#ppt_x"/>
                                              </p:val>
                                            </p:tav>
                                            <p:tav tm="100000">
                                              <p:val>
                                                <p:strVal val="#ppt_x"/>
                                              </p:val>
                                            </p:tav>
                                          </p:tavLst>
                                        </p:anim>
                                        <p:anim calcmode="lin" valueType="num" p14:bounceEnd="46000">
                                          <p:cBhvr additive="base">
                                            <p:cTn id="27" dur="2500" fill="hold"/>
                                            <p:tgtEl>
                                              <p:spTgt spid="38"/>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14:presetBounceEnd="46000">
                                      <p:stCondLst>
                                        <p:cond delay="400"/>
                                      </p:stCondLst>
                                      <p:childTnLst>
                                        <p:set>
                                          <p:cBhvr>
                                            <p:cTn id="29" dur="1" fill="hold">
                                              <p:stCondLst>
                                                <p:cond delay="0"/>
                                              </p:stCondLst>
                                            </p:cTn>
                                            <p:tgtEl>
                                              <p:spTgt spid="39"/>
                                            </p:tgtEl>
                                            <p:attrNameLst>
                                              <p:attrName>style.visibility</p:attrName>
                                            </p:attrNameLst>
                                          </p:cBhvr>
                                          <p:to>
                                            <p:strVal val="visible"/>
                                          </p:to>
                                        </p:set>
                                        <p:anim calcmode="lin" valueType="num" p14:bounceEnd="46000">
                                          <p:cBhvr additive="base">
                                            <p:cTn id="30" dur="2500" fill="hold"/>
                                            <p:tgtEl>
                                              <p:spTgt spid="39"/>
                                            </p:tgtEl>
                                            <p:attrNameLst>
                                              <p:attrName>ppt_x</p:attrName>
                                            </p:attrNameLst>
                                          </p:cBhvr>
                                          <p:tavLst>
                                            <p:tav tm="0">
                                              <p:val>
                                                <p:strVal val="#ppt_x"/>
                                              </p:val>
                                            </p:tav>
                                            <p:tav tm="100000">
                                              <p:val>
                                                <p:strVal val="#ppt_x"/>
                                              </p:val>
                                            </p:tav>
                                          </p:tavLst>
                                        </p:anim>
                                        <p:anim calcmode="lin" valueType="num" p14:bounceEnd="46000">
                                          <p:cBhvr additive="base">
                                            <p:cTn id="31" dur="2500" fill="hold"/>
                                            <p:tgtEl>
                                              <p:spTgt spid="39"/>
                                            </p:tgtEl>
                                            <p:attrNameLst>
                                              <p:attrName>ppt_y</p:attrName>
                                            </p:attrNameLst>
                                          </p:cBhvr>
                                          <p:tavLst>
                                            <p:tav tm="0">
                                              <p:val>
                                                <p:strVal val="1+#ppt_h/2"/>
                                              </p:val>
                                            </p:tav>
                                            <p:tav tm="100000">
                                              <p:val>
                                                <p:strVal val="#ppt_y"/>
                                              </p:val>
                                            </p:tav>
                                          </p:tavLst>
                                        </p:anim>
                                      </p:childTnLst>
                                    </p:cTn>
                                  </p:par>
                                  <p:par>
                                    <p:cTn id="32" presetID="53" presetClass="entr" presetSubtype="16" fill="hold" nodeType="withEffect">
                                      <p:stCondLst>
                                        <p:cond delay="2000"/>
                                      </p:stCondLst>
                                      <p:childTnLst>
                                        <p:set>
                                          <p:cBhvr>
                                            <p:cTn id="33" dur="1" fill="hold">
                                              <p:stCondLst>
                                                <p:cond delay="0"/>
                                              </p:stCondLst>
                                            </p:cTn>
                                            <p:tgtEl>
                                              <p:spTgt spid="7"/>
                                            </p:tgtEl>
                                            <p:attrNameLst>
                                              <p:attrName>style.visibility</p:attrName>
                                            </p:attrNameLst>
                                          </p:cBhvr>
                                          <p:to>
                                            <p:strVal val="visible"/>
                                          </p:to>
                                        </p:set>
                                        <p:anim calcmode="lin" valueType="num">
                                          <p:cBhvr>
                                            <p:cTn id="34" dur="750" fill="hold"/>
                                            <p:tgtEl>
                                              <p:spTgt spid="7"/>
                                            </p:tgtEl>
                                            <p:attrNameLst>
                                              <p:attrName>ppt_w</p:attrName>
                                            </p:attrNameLst>
                                          </p:cBhvr>
                                          <p:tavLst>
                                            <p:tav tm="0">
                                              <p:val>
                                                <p:fltVal val="0"/>
                                              </p:val>
                                            </p:tav>
                                            <p:tav tm="100000">
                                              <p:val>
                                                <p:strVal val="#ppt_w"/>
                                              </p:val>
                                            </p:tav>
                                          </p:tavLst>
                                        </p:anim>
                                        <p:anim calcmode="lin" valueType="num">
                                          <p:cBhvr>
                                            <p:cTn id="35" dur="750" fill="hold"/>
                                            <p:tgtEl>
                                              <p:spTgt spid="7"/>
                                            </p:tgtEl>
                                            <p:attrNameLst>
                                              <p:attrName>ppt_h</p:attrName>
                                            </p:attrNameLst>
                                          </p:cBhvr>
                                          <p:tavLst>
                                            <p:tav tm="0">
                                              <p:val>
                                                <p:fltVal val="0"/>
                                              </p:val>
                                            </p:tav>
                                            <p:tav tm="100000">
                                              <p:val>
                                                <p:strVal val="#ppt_h"/>
                                              </p:val>
                                            </p:tav>
                                          </p:tavLst>
                                        </p:anim>
                                        <p:animEffect transition="in" filter="fade">
                                          <p:cBhvr>
                                            <p:cTn id="36" dur="750"/>
                                            <p:tgtEl>
                                              <p:spTgt spid="7"/>
                                            </p:tgtEl>
                                          </p:cBhvr>
                                        </p:animEffect>
                                      </p:childTnLst>
                                    </p:cTn>
                                  </p:par>
                                  <p:par>
                                    <p:cTn id="37" presetID="53" presetClass="entr" presetSubtype="16" fill="hold" nodeType="withEffect">
                                      <p:stCondLst>
                                        <p:cond delay="2000"/>
                                      </p:stCondLst>
                                      <p:childTnLst>
                                        <p:set>
                                          <p:cBhvr>
                                            <p:cTn id="38" dur="1" fill="hold">
                                              <p:stCondLst>
                                                <p:cond delay="0"/>
                                              </p:stCondLst>
                                            </p:cTn>
                                            <p:tgtEl>
                                              <p:spTgt spid="13"/>
                                            </p:tgtEl>
                                            <p:attrNameLst>
                                              <p:attrName>style.visibility</p:attrName>
                                            </p:attrNameLst>
                                          </p:cBhvr>
                                          <p:to>
                                            <p:strVal val="visible"/>
                                          </p:to>
                                        </p:set>
                                        <p:anim calcmode="lin" valueType="num">
                                          <p:cBhvr>
                                            <p:cTn id="39" dur="750" fill="hold"/>
                                            <p:tgtEl>
                                              <p:spTgt spid="13"/>
                                            </p:tgtEl>
                                            <p:attrNameLst>
                                              <p:attrName>ppt_w</p:attrName>
                                            </p:attrNameLst>
                                          </p:cBhvr>
                                          <p:tavLst>
                                            <p:tav tm="0">
                                              <p:val>
                                                <p:fltVal val="0"/>
                                              </p:val>
                                            </p:tav>
                                            <p:tav tm="100000">
                                              <p:val>
                                                <p:strVal val="#ppt_w"/>
                                              </p:val>
                                            </p:tav>
                                          </p:tavLst>
                                        </p:anim>
                                        <p:anim calcmode="lin" valueType="num">
                                          <p:cBhvr>
                                            <p:cTn id="40" dur="750" fill="hold"/>
                                            <p:tgtEl>
                                              <p:spTgt spid="13"/>
                                            </p:tgtEl>
                                            <p:attrNameLst>
                                              <p:attrName>ppt_h</p:attrName>
                                            </p:attrNameLst>
                                          </p:cBhvr>
                                          <p:tavLst>
                                            <p:tav tm="0">
                                              <p:val>
                                                <p:fltVal val="0"/>
                                              </p:val>
                                            </p:tav>
                                            <p:tav tm="100000">
                                              <p:val>
                                                <p:strVal val="#ppt_h"/>
                                              </p:val>
                                            </p:tav>
                                          </p:tavLst>
                                        </p:anim>
                                        <p:animEffect transition="in" filter="fade">
                                          <p:cBhvr>
                                            <p:cTn id="41" dur="750"/>
                                            <p:tgtEl>
                                              <p:spTgt spid="13"/>
                                            </p:tgtEl>
                                          </p:cBhvr>
                                        </p:animEffect>
                                      </p:childTnLst>
                                    </p:cTn>
                                  </p:par>
                                  <p:par>
                                    <p:cTn id="42" presetID="53" presetClass="entr" presetSubtype="16" fill="hold" nodeType="withEffect">
                                      <p:stCondLst>
                                        <p:cond delay="2000"/>
                                      </p:stCondLst>
                                      <p:childTnLst>
                                        <p:set>
                                          <p:cBhvr>
                                            <p:cTn id="43" dur="1" fill="hold">
                                              <p:stCondLst>
                                                <p:cond delay="0"/>
                                              </p:stCondLst>
                                            </p:cTn>
                                            <p:tgtEl>
                                              <p:spTgt spid="10"/>
                                            </p:tgtEl>
                                            <p:attrNameLst>
                                              <p:attrName>style.visibility</p:attrName>
                                            </p:attrNameLst>
                                          </p:cBhvr>
                                          <p:to>
                                            <p:strVal val="visible"/>
                                          </p:to>
                                        </p:set>
                                        <p:anim calcmode="lin" valueType="num">
                                          <p:cBhvr>
                                            <p:cTn id="44" dur="750" fill="hold"/>
                                            <p:tgtEl>
                                              <p:spTgt spid="10"/>
                                            </p:tgtEl>
                                            <p:attrNameLst>
                                              <p:attrName>ppt_w</p:attrName>
                                            </p:attrNameLst>
                                          </p:cBhvr>
                                          <p:tavLst>
                                            <p:tav tm="0">
                                              <p:val>
                                                <p:fltVal val="0"/>
                                              </p:val>
                                            </p:tav>
                                            <p:tav tm="100000">
                                              <p:val>
                                                <p:strVal val="#ppt_w"/>
                                              </p:val>
                                            </p:tav>
                                          </p:tavLst>
                                        </p:anim>
                                        <p:anim calcmode="lin" valueType="num">
                                          <p:cBhvr>
                                            <p:cTn id="45" dur="750" fill="hold"/>
                                            <p:tgtEl>
                                              <p:spTgt spid="10"/>
                                            </p:tgtEl>
                                            <p:attrNameLst>
                                              <p:attrName>ppt_h</p:attrName>
                                            </p:attrNameLst>
                                          </p:cBhvr>
                                          <p:tavLst>
                                            <p:tav tm="0">
                                              <p:val>
                                                <p:fltVal val="0"/>
                                              </p:val>
                                            </p:tav>
                                            <p:tav tm="100000">
                                              <p:val>
                                                <p:strVal val="#ppt_h"/>
                                              </p:val>
                                            </p:tav>
                                          </p:tavLst>
                                        </p:anim>
                                        <p:animEffect transition="in" filter="fade">
                                          <p:cBhvr>
                                            <p:cTn id="46" dur="750"/>
                                            <p:tgtEl>
                                              <p:spTgt spid="10"/>
                                            </p:tgtEl>
                                          </p:cBhvr>
                                        </p:animEffect>
                                      </p:childTnLst>
                                    </p:cTn>
                                  </p:par>
                                  <p:par>
                                    <p:cTn id="47" presetID="53" presetClass="entr" presetSubtype="16" fill="hold" nodeType="withEffect">
                                      <p:stCondLst>
                                        <p:cond delay="2000"/>
                                      </p:stCondLst>
                                      <p:childTnLst>
                                        <p:set>
                                          <p:cBhvr>
                                            <p:cTn id="48" dur="1" fill="hold">
                                              <p:stCondLst>
                                                <p:cond delay="0"/>
                                              </p:stCondLst>
                                            </p:cTn>
                                            <p:tgtEl>
                                              <p:spTgt spid="16"/>
                                            </p:tgtEl>
                                            <p:attrNameLst>
                                              <p:attrName>style.visibility</p:attrName>
                                            </p:attrNameLst>
                                          </p:cBhvr>
                                          <p:to>
                                            <p:strVal val="visible"/>
                                          </p:to>
                                        </p:set>
                                        <p:anim calcmode="lin" valueType="num">
                                          <p:cBhvr>
                                            <p:cTn id="49" dur="750" fill="hold"/>
                                            <p:tgtEl>
                                              <p:spTgt spid="16"/>
                                            </p:tgtEl>
                                            <p:attrNameLst>
                                              <p:attrName>ppt_w</p:attrName>
                                            </p:attrNameLst>
                                          </p:cBhvr>
                                          <p:tavLst>
                                            <p:tav tm="0">
                                              <p:val>
                                                <p:fltVal val="0"/>
                                              </p:val>
                                            </p:tav>
                                            <p:tav tm="100000">
                                              <p:val>
                                                <p:strVal val="#ppt_w"/>
                                              </p:val>
                                            </p:tav>
                                          </p:tavLst>
                                        </p:anim>
                                        <p:anim calcmode="lin" valueType="num">
                                          <p:cBhvr>
                                            <p:cTn id="50" dur="750" fill="hold"/>
                                            <p:tgtEl>
                                              <p:spTgt spid="16"/>
                                            </p:tgtEl>
                                            <p:attrNameLst>
                                              <p:attrName>ppt_h</p:attrName>
                                            </p:attrNameLst>
                                          </p:cBhvr>
                                          <p:tavLst>
                                            <p:tav tm="0">
                                              <p:val>
                                                <p:fltVal val="0"/>
                                              </p:val>
                                            </p:tav>
                                            <p:tav tm="100000">
                                              <p:val>
                                                <p:strVal val="#ppt_h"/>
                                              </p:val>
                                            </p:tav>
                                          </p:tavLst>
                                        </p:anim>
                                        <p:animEffect transition="in" filter="fade">
                                          <p:cBhvr>
                                            <p:cTn id="51" dur="750"/>
                                            <p:tgtEl>
                                              <p:spTgt spid="16"/>
                                            </p:tgtEl>
                                          </p:cBhvr>
                                        </p:animEffect>
                                      </p:childTnLst>
                                    </p:cTn>
                                  </p:par>
                                  <p:par>
                                    <p:cTn id="52" presetID="22" presetClass="entr" presetSubtype="1" fill="hold" nodeType="withEffect">
                                      <p:stCondLst>
                                        <p:cond delay="2750"/>
                                      </p:stCondLst>
                                      <p:childTnLst>
                                        <p:set>
                                          <p:cBhvr>
                                            <p:cTn id="53" dur="1" fill="hold">
                                              <p:stCondLst>
                                                <p:cond delay="0"/>
                                              </p:stCondLst>
                                            </p:cTn>
                                            <p:tgtEl>
                                              <p:spTgt spid="19"/>
                                            </p:tgtEl>
                                            <p:attrNameLst>
                                              <p:attrName>style.visibility</p:attrName>
                                            </p:attrNameLst>
                                          </p:cBhvr>
                                          <p:to>
                                            <p:strVal val="visible"/>
                                          </p:to>
                                        </p:set>
                                        <p:animEffect transition="in" filter="wipe(up)">
                                          <p:cBhvr>
                                            <p:cTn id="54" dur="1000"/>
                                            <p:tgtEl>
                                              <p:spTgt spid="19"/>
                                            </p:tgtEl>
                                          </p:cBhvr>
                                        </p:animEffect>
                                      </p:childTnLst>
                                    </p:cTn>
                                  </p:par>
                                  <p:par>
                                    <p:cTn id="55" presetID="22" presetClass="entr" presetSubtype="2" fill="hold" nodeType="withEffect">
                                      <p:stCondLst>
                                        <p:cond delay="2750"/>
                                      </p:stCondLst>
                                      <p:childTnLst>
                                        <p:set>
                                          <p:cBhvr>
                                            <p:cTn id="56" dur="1" fill="hold">
                                              <p:stCondLst>
                                                <p:cond delay="0"/>
                                              </p:stCondLst>
                                            </p:cTn>
                                            <p:tgtEl>
                                              <p:spTgt spid="27"/>
                                            </p:tgtEl>
                                            <p:attrNameLst>
                                              <p:attrName>style.visibility</p:attrName>
                                            </p:attrNameLst>
                                          </p:cBhvr>
                                          <p:to>
                                            <p:strVal val="visible"/>
                                          </p:to>
                                        </p:set>
                                        <p:animEffect transition="in" filter="wipe(right)">
                                          <p:cBhvr>
                                            <p:cTn id="57" dur="1000"/>
                                            <p:tgtEl>
                                              <p:spTgt spid="27"/>
                                            </p:tgtEl>
                                          </p:cBhvr>
                                        </p:animEffect>
                                      </p:childTnLst>
                                    </p:cTn>
                                  </p:par>
                                  <p:par>
                                    <p:cTn id="58" presetID="22" presetClass="entr" presetSubtype="8" fill="hold" nodeType="withEffect">
                                      <p:stCondLst>
                                        <p:cond delay="2750"/>
                                      </p:stCondLst>
                                      <p:childTnLst>
                                        <p:set>
                                          <p:cBhvr>
                                            <p:cTn id="59" dur="1" fill="hold">
                                              <p:stCondLst>
                                                <p:cond delay="0"/>
                                              </p:stCondLst>
                                            </p:cTn>
                                            <p:tgtEl>
                                              <p:spTgt spid="31"/>
                                            </p:tgtEl>
                                            <p:attrNameLst>
                                              <p:attrName>style.visibility</p:attrName>
                                            </p:attrNameLst>
                                          </p:cBhvr>
                                          <p:to>
                                            <p:strVal val="visible"/>
                                          </p:to>
                                        </p:set>
                                        <p:animEffect transition="in" filter="wipe(left)">
                                          <p:cBhvr>
                                            <p:cTn id="60" dur="1000"/>
                                            <p:tgtEl>
                                              <p:spTgt spid="31"/>
                                            </p:tgtEl>
                                          </p:cBhvr>
                                        </p:animEffect>
                                      </p:childTnLst>
                                    </p:cTn>
                                  </p:par>
                                  <p:par>
                                    <p:cTn id="61" presetID="22" presetClass="entr" presetSubtype="1" fill="hold" nodeType="withEffect">
                                      <p:stCondLst>
                                        <p:cond delay="2750"/>
                                      </p:stCondLst>
                                      <p:childTnLst>
                                        <p:set>
                                          <p:cBhvr>
                                            <p:cTn id="62" dur="1" fill="hold">
                                              <p:stCondLst>
                                                <p:cond delay="0"/>
                                              </p:stCondLst>
                                            </p:cTn>
                                            <p:tgtEl>
                                              <p:spTgt spid="23"/>
                                            </p:tgtEl>
                                            <p:attrNameLst>
                                              <p:attrName>style.visibility</p:attrName>
                                            </p:attrNameLst>
                                          </p:cBhvr>
                                          <p:to>
                                            <p:strVal val="visible"/>
                                          </p:to>
                                        </p:set>
                                        <p:animEffect transition="in" filter="wipe(up)">
                                          <p:cBhvr>
                                            <p:cTn id="63"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39" grpId="0" animBg="1"/>
          <p:bldP spid="40"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2000"/>
                                            <p:tgtEl>
                                              <p:spTgt spid="2"/>
                                            </p:tgtEl>
                                          </p:cBhvr>
                                        </p:animEffect>
                                      </p:childTnLst>
                                    </p:cTn>
                                  </p:par>
                                  <p:par>
                                    <p:cTn id="8" presetID="2" presetClass="entr" presetSubtype="4" fill="hold" grpId="0" nodeType="withEffect">
                                      <p:stCondLst>
                                        <p:cond delay="200"/>
                                      </p:stCondLst>
                                      <p:childTnLst>
                                        <p:set>
                                          <p:cBhvr>
                                            <p:cTn id="9" dur="1" fill="hold">
                                              <p:stCondLst>
                                                <p:cond delay="0"/>
                                              </p:stCondLst>
                                            </p:cTn>
                                            <p:tgtEl>
                                              <p:spTgt spid="35"/>
                                            </p:tgtEl>
                                            <p:attrNameLst>
                                              <p:attrName>style.visibility</p:attrName>
                                            </p:attrNameLst>
                                          </p:cBhvr>
                                          <p:to>
                                            <p:strVal val="visible"/>
                                          </p:to>
                                        </p:set>
                                        <p:anim calcmode="lin" valueType="num">
                                          <p:cBhvr additive="base">
                                            <p:cTn id="10" dur="2500" fill="hold"/>
                                            <p:tgtEl>
                                              <p:spTgt spid="35"/>
                                            </p:tgtEl>
                                            <p:attrNameLst>
                                              <p:attrName>ppt_x</p:attrName>
                                            </p:attrNameLst>
                                          </p:cBhvr>
                                          <p:tavLst>
                                            <p:tav tm="0">
                                              <p:val>
                                                <p:strVal val="#ppt_x"/>
                                              </p:val>
                                            </p:tav>
                                            <p:tav tm="100000">
                                              <p:val>
                                                <p:strVal val="#ppt_x"/>
                                              </p:val>
                                            </p:tav>
                                          </p:tavLst>
                                        </p:anim>
                                        <p:anim calcmode="lin" valueType="num">
                                          <p:cBhvr additive="base">
                                            <p:cTn id="11" dur="2500" fill="hold"/>
                                            <p:tgtEl>
                                              <p:spTgt spid="35"/>
                                            </p:tgtEl>
                                            <p:attrNameLst>
                                              <p:attrName>ppt_y</p:attrName>
                                            </p:attrNameLst>
                                          </p:cBhvr>
                                          <p:tavLst>
                                            <p:tav tm="0">
                                              <p:val>
                                                <p:strVal val="1+#ppt_h/2"/>
                                              </p:val>
                                            </p:tav>
                                            <p:tav tm="100000">
                                              <p:val>
                                                <p:strVal val="#ppt_y"/>
                                              </p:val>
                                            </p:tav>
                                          </p:tavLst>
                                        </p:anim>
                                      </p:childTnLst>
                                    </p:cTn>
                                  </p:par>
                                  <p:par>
                                    <p:cTn id="12" presetID="2" presetClass="entr" presetSubtype="4" fill="hold" grpId="0" nodeType="withEffect">
                                      <p:stCondLst>
                                        <p:cond delay="300"/>
                                      </p:stCondLst>
                                      <p:childTnLst>
                                        <p:set>
                                          <p:cBhvr>
                                            <p:cTn id="13" dur="1" fill="hold">
                                              <p:stCondLst>
                                                <p:cond delay="0"/>
                                              </p:stCondLst>
                                            </p:cTn>
                                            <p:tgtEl>
                                              <p:spTgt spid="40"/>
                                            </p:tgtEl>
                                            <p:attrNameLst>
                                              <p:attrName>style.visibility</p:attrName>
                                            </p:attrNameLst>
                                          </p:cBhvr>
                                          <p:to>
                                            <p:strVal val="visible"/>
                                          </p:to>
                                        </p:set>
                                        <p:anim calcmode="lin" valueType="num">
                                          <p:cBhvr additive="base">
                                            <p:cTn id="14" dur="2500" fill="hold"/>
                                            <p:tgtEl>
                                              <p:spTgt spid="40"/>
                                            </p:tgtEl>
                                            <p:attrNameLst>
                                              <p:attrName>ppt_x</p:attrName>
                                            </p:attrNameLst>
                                          </p:cBhvr>
                                          <p:tavLst>
                                            <p:tav tm="0">
                                              <p:val>
                                                <p:strVal val="#ppt_x"/>
                                              </p:val>
                                            </p:tav>
                                            <p:tav tm="100000">
                                              <p:val>
                                                <p:strVal val="#ppt_x"/>
                                              </p:val>
                                            </p:tav>
                                          </p:tavLst>
                                        </p:anim>
                                        <p:anim calcmode="lin" valueType="num">
                                          <p:cBhvr additive="base">
                                            <p:cTn id="15" dur="2500" fill="hold"/>
                                            <p:tgtEl>
                                              <p:spTgt spid="40"/>
                                            </p:tgtEl>
                                            <p:attrNameLst>
                                              <p:attrName>ppt_y</p:attrName>
                                            </p:attrNameLst>
                                          </p:cBhvr>
                                          <p:tavLst>
                                            <p:tav tm="0">
                                              <p:val>
                                                <p:strVal val="1+#ppt_h/2"/>
                                              </p:val>
                                            </p:tav>
                                            <p:tav tm="100000">
                                              <p:val>
                                                <p:strVal val="#ppt_y"/>
                                              </p:val>
                                            </p:tav>
                                          </p:tavLst>
                                        </p:anim>
                                      </p:childTnLst>
                                    </p:cTn>
                                  </p:par>
                                  <p:par>
                                    <p:cTn id="16" presetID="2" presetClass="entr" presetSubtype="4" fill="hold" grpId="0" nodeType="withEffect">
                                      <p:stCondLst>
                                        <p:cond delay="200"/>
                                      </p:stCondLst>
                                      <p:childTnLst>
                                        <p:set>
                                          <p:cBhvr>
                                            <p:cTn id="17" dur="1" fill="hold">
                                              <p:stCondLst>
                                                <p:cond delay="0"/>
                                              </p:stCondLst>
                                            </p:cTn>
                                            <p:tgtEl>
                                              <p:spTgt spid="37"/>
                                            </p:tgtEl>
                                            <p:attrNameLst>
                                              <p:attrName>style.visibility</p:attrName>
                                            </p:attrNameLst>
                                          </p:cBhvr>
                                          <p:to>
                                            <p:strVal val="visible"/>
                                          </p:to>
                                        </p:set>
                                        <p:anim calcmode="lin" valueType="num">
                                          <p:cBhvr additive="base">
                                            <p:cTn id="18" dur="2500" fill="hold"/>
                                            <p:tgtEl>
                                              <p:spTgt spid="37"/>
                                            </p:tgtEl>
                                            <p:attrNameLst>
                                              <p:attrName>ppt_x</p:attrName>
                                            </p:attrNameLst>
                                          </p:cBhvr>
                                          <p:tavLst>
                                            <p:tav tm="0">
                                              <p:val>
                                                <p:strVal val="#ppt_x"/>
                                              </p:val>
                                            </p:tav>
                                            <p:tav tm="100000">
                                              <p:val>
                                                <p:strVal val="#ppt_x"/>
                                              </p:val>
                                            </p:tav>
                                          </p:tavLst>
                                        </p:anim>
                                        <p:anim calcmode="lin" valueType="num">
                                          <p:cBhvr additive="base">
                                            <p:cTn id="19" dur="2500" fill="hold"/>
                                            <p:tgtEl>
                                              <p:spTgt spid="37"/>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500"/>
                                      </p:stCondLst>
                                      <p:childTnLst>
                                        <p:set>
                                          <p:cBhvr>
                                            <p:cTn id="21" dur="1" fill="hold">
                                              <p:stCondLst>
                                                <p:cond delay="0"/>
                                              </p:stCondLst>
                                            </p:cTn>
                                            <p:tgtEl>
                                              <p:spTgt spid="36"/>
                                            </p:tgtEl>
                                            <p:attrNameLst>
                                              <p:attrName>style.visibility</p:attrName>
                                            </p:attrNameLst>
                                          </p:cBhvr>
                                          <p:to>
                                            <p:strVal val="visible"/>
                                          </p:to>
                                        </p:set>
                                        <p:anim calcmode="lin" valueType="num">
                                          <p:cBhvr additive="base">
                                            <p:cTn id="22" dur="2500" fill="hold"/>
                                            <p:tgtEl>
                                              <p:spTgt spid="36"/>
                                            </p:tgtEl>
                                            <p:attrNameLst>
                                              <p:attrName>ppt_x</p:attrName>
                                            </p:attrNameLst>
                                          </p:cBhvr>
                                          <p:tavLst>
                                            <p:tav tm="0">
                                              <p:val>
                                                <p:strVal val="#ppt_x"/>
                                              </p:val>
                                            </p:tav>
                                            <p:tav tm="100000">
                                              <p:val>
                                                <p:strVal val="#ppt_x"/>
                                              </p:val>
                                            </p:tav>
                                          </p:tavLst>
                                        </p:anim>
                                        <p:anim calcmode="lin" valueType="num">
                                          <p:cBhvr additive="base">
                                            <p:cTn id="23" dur="2500" fill="hold"/>
                                            <p:tgtEl>
                                              <p:spTgt spid="36"/>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200"/>
                                      </p:stCondLst>
                                      <p:childTnLst>
                                        <p:set>
                                          <p:cBhvr>
                                            <p:cTn id="25" dur="1" fill="hold">
                                              <p:stCondLst>
                                                <p:cond delay="0"/>
                                              </p:stCondLst>
                                            </p:cTn>
                                            <p:tgtEl>
                                              <p:spTgt spid="38"/>
                                            </p:tgtEl>
                                            <p:attrNameLst>
                                              <p:attrName>style.visibility</p:attrName>
                                            </p:attrNameLst>
                                          </p:cBhvr>
                                          <p:to>
                                            <p:strVal val="visible"/>
                                          </p:to>
                                        </p:set>
                                        <p:anim calcmode="lin" valueType="num">
                                          <p:cBhvr additive="base">
                                            <p:cTn id="26" dur="2500" fill="hold"/>
                                            <p:tgtEl>
                                              <p:spTgt spid="38"/>
                                            </p:tgtEl>
                                            <p:attrNameLst>
                                              <p:attrName>ppt_x</p:attrName>
                                            </p:attrNameLst>
                                          </p:cBhvr>
                                          <p:tavLst>
                                            <p:tav tm="0">
                                              <p:val>
                                                <p:strVal val="#ppt_x"/>
                                              </p:val>
                                            </p:tav>
                                            <p:tav tm="100000">
                                              <p:val>
                                                <p:strVal val="#ppt_x"/>
                                              </p:val>
                                            </p:tav>
                                          </p:tavLst>
                                        </p:anim>
                                        <p:anim calcmode="lin" valueType="num">
                                          <p:cBhvr additive="base">
                                            <p:cTn id="27" dur="2500" fill="hold"/>
                                            <p:tgtEl>
                                              <p:spTgt spid="38"/>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400"/>
                                      </p:stCondLst>
                                      <p:childTnLst>
                                        <p:set>
                                          <p:cBhvr>
                                            <p:cTn id="29" dur="1" fill="hold">
                                              <p:stCondLst>
                                                <p:cond delay="0"/>
                                              </p:stCondLst>
                                            </p:cTn>
                                            <p:tgtEl>
                                              <p:spTgt spid="39"/>
                                            </p:tgtEl>
                                            <p:attrNameLst>
                                              <p:attrName>style.visibility</p:attrName>
                                            </p:attrNameLst>
                                          </p:cBhvr>
                                          <p:to>
                                            <p:strVal val="visible"/>
                                          </p:to>
                                        </p:set>
                                        <p:anim calcmode="lin" valueType="num">
                                          <p:cBhvr additive="base">
                                            <p:cTn id="30" dur="2500" fill="hold"/>
                                            <p:tgtEl>
                                              <p:spTgt spid="39"/>
                                            </p:tgtEl>
                                            <p:attrNameLst>
                                              <p:attrName>ppt_x</p:attrName>
                                            </p:attrNameLst>
                                          </p:cBhvr>
                                          <p:tavLst>
                                            <p:tav tm="0">
                                              <p:val>
                                                <p:strVal val="#ppt_x"/>
                                              </p:val>
                                            </p:tav>
                                            <p:tav tm="100000">
                                              <p:val>
                                                <p:strVal val="#ppt_x"/>
                                              </p:val>
                                            </p:tav>
                                          </p:tavLst>
                                        </p:anim>
                                        <p:anim calcmode="lin" valueType="num">
                                          <p:cBhvr additive="base">
                                            <p:cTn id="31" dur="2500" fill="hold"/>
                                            <p:tgtEl>
                                              <p:spTgt spid="39"/>
                                            </p:tgtEl>
                                            <p:attrNameLst>
                                              <p:attrName>ppt_y</p:attrName>
                                            </p:attrNameLst>
                                          </p:cBhvr>
                                          <p:tavLst>
                                            <p:tav tm="0">
                                              <p:val>
                                                <p:strVal val="1+#ppt_h/2"/>
                                              </p:val>
                                            </p:tav>
                                            <p:tav tm="100000">
                                              <p:val>
                                                <p:strVal val="#ppt_y"/>
                                              </p:val>
                                            </p:tav>
                                          </p:tavLst>
                                        </p:anim>
                                      </p:childTnLst>
                                    </p:cTn>
                                  </p:par>
                                  <p:par>
                                    <p:cTn id="32" presetID="53" presetClass="entr" presetSubtype="16" fill="hold" nodeType="withEffect">
                                      <p:stCondLst>
                                        <p:cond delay="2000"/>
                                      </p:stCondLst>
                                      <p:childTnLst>
                                        <p:set>
                                          <p:cBhvr>
                                            <p:cTn id="33" dur="1" fill="hold">
                                              <p:stCondLst>
                                                <p:cond delay="0"/>
                                              </p:stCondLst>
                                            </p:cTn>
                                            <p:tgtEl>
                                              <p:spTgt spid="7"/>
                                            </p:tgtEl>
                                            <p:attrNameLst>
                                              <p:attrName>style.visibility</p:attrName>
                                            </p:attrNameLst>
                                          </p:cBhvr>
                                          <p:to>
                                            <p:strVal val="visible"/>
                                          </p:to>
                                        </p:set>
                                        <p:anim calcmode="lin" valueType="num">
                                          <p:cBhvr>
                                            <p:cTn id="34" dur="750" fill="hold"/>
                                            <p:tgtEl>
                                              <p:spTgt spid="7"/>
                                            </p:tgtEl>
                                            <p:attrNameLst>
                                              <p:attrName>ppt_w</p:attrName>
                                            </p:attrNameLst>
                                          </p:cBhvr>
                                          <p:tavLst>
                                            <p:tav tm="0">
                                              <p:val>
                                                <p:fltVal val="0"/>
                                              </p:val>
                                            </p:tav>
                                            <p:tav tm="100000">
                                              <p:val>
                                                <p:strVal val="#ppt_w"/>
                                              </p:val>
                                            </p:tav>
                                          </p:tavLst>
                                        </p:anim>
                                        <p:anim calcmode="lin" valueType="num">
                                          <p:cBhvr>
                                            <p:cTn id="35" dur="750" fill="hold"/>
                                            <p:tgtEl>
                                              <p:spTgt spid="7"/>
                                            </p:tgtEl>
                                            <p:attrNameLst>
                                              <p:attrName>ppt_h</p:attrName>
                                            </p:attrNameLst>
                                          </p:cBhvr>
                                          <p:tavLst>
                                            <p:tav tm="0">
                                              <p:val>
                                                <p:fltVal val="0"/>
                                              </p:val>
                                            </p:tav>
                                            <p:tav tm="100000">
                                              <p:val>
                                                <p:strVal val="#ppt_h"/>
                                              </p:val>
                                            </p:tav>
                                          </p:tavLst>
                                        </p:anim>
                                        <p:animEffect transition="in" filter="fade">
                                          <p:cBhvr>
                                            <p:cTn id="36" dur="750"/>
                                            <p:tgtEl>
                                              <p:spTgt spid="7"/>
                                            </p:tgtEl>
                                          </p:cBhvr>
                                        </p:animEffect>
                                      </p:childTnLst>
                                    </p:cTn>
                                  </p:par>
                                  <p:par>
                                    <p:cTn id="37" presetID="53" presetClass="entr" presetSubtype="16" fill="hold" nodeType="withEffect">
                                      <p:stCondLst>
                                        <p:cond delay="2000"/>
                                      </p:stCondLst>
                                      <p:childTnLst>
                                        <p:set>
                                          <p:cBhvr>
                                            <p:cTn id="38" dur="1" fill="hold">
                                              <p:stCondLst>
                                                <p:cond delay="0"/>
                                              </p:stCondLst>
                                            </p:cTn>
                                            <p:tgtEl>
                                              <p:spTgt spid="13"/>
                                            </p:tgtEl>
                                            <p:attrNameLst>
                                              <p:attrName>style.visibility</p:attrName>
                                            </p:attrNameLst>
                                          </p:cBhvr>
                                          <p:to>
                                            <p:strVal val="visible"/>
                                          </p:to>
                                        </p:set>
                                        <p:anim calcmode="lin" valueType="num">
                                          <p:cBhvr>
                                            <p:cTn id="39" dur="750" fill="hold"/>
                                            <p:tgtEl>
                                              <p:spTgt spid="13"/>
                                            </p:tgtEl>
                                            <p:attrNameLst>
                                              <p:attrName>ppt_w</p:attrName>
                                            </p:attrNameLst>
                                          </p:cBhvr>
                                          <p:tavLst>
                                            <p:tav tm="0">
                                              <p:val>
                                                <p:fltVal val="0"/>
                                              </p:val>
                                            </p:tav>
                                            <p:tav tm="100000">
                                              <p:val>
                                                <p:strVal val="#ppt_w"/>
                                              </p:val>
                                            </p:tav>
                                          </p:tavLst>
                                        </p:anim>
                                        <p:anim calcmode="lin" valueType="num">
                                          <p:cBhvr>
                                            <p:cTn id="40" dur="750" fill="hold"/>
                                            <p:tgtEl>
                                              <p:spTgt spid="13"/>
                                            </p:tgtEl>
                                            <p:attrNameLst>
                                              <p:attrName>ppt_h</p:attrName>
                                            </p:attrNameLst>
                                          </p:cBhvr>
                                          <p:tavLst>
                                            <p:tav tm="0">
                                              <p:val>
                                                <p:fltVal val="0"/>
                                              </p:val>
                                            </p:tav>
                                            <p:tav tm="100000">
                                              <p:val>
                                                <p:strVal val="#ppt_h"/>
                                              </p:val>
                                            </p:tav>
                                          </p:tavLst>
                                        </p:anim>
                                        <p:animEffect transition="in" filter="fade">
                                          <p:cBhvr>
                                            <p:cTn id="41" dur="750"/>
                                            <p:tgtEl>
                                              <p:spTgt spid="13"/>
                                            </p:tgtEl>
                                          </p:cBhvr>
                                        </p:animEffect>
                                      </p:childTnLst>
                                    </p:cTn>
                                  </p:par>
                                  <p:par>
                                    <p:cTn id="42" presetID="53" presetClass="entr" presetSubtype="16" fill="hold" nodeType="withEffect">
                                      <p:stCondLst>
                                        <p:cond delay="2000"/>
                                      </p:stCondLst>
                                      <p:childTnLst>
                                        <p:set>
                                          <p:cBhvr>
                                            <p:cTn id="43" dur="1" fill="hold">
                                              <p:stCondLst>
                                                <p:cond delay="0"/>
                                              </p:stCondLst>
                                            </p:cTn>
                                            <p:tgtEl>
                                              <p:spTgt spid="10"/>
                                            </p:tgtEl>
                                            <p:attrNameLst>
                                              <p:attrName>style.visibility</p:attrName>
                                            </p:attrNameLst>
                                          </p:cBhvr>
                                          <p:to>
                                            <p:strVal val="visible"/>
                                          </p:to>
                                        </p:set>
                                        <p:anim calcmode="lin" valueType="num">
                                          <p:cBhvr>
                                            <p:cTn id="44" dur="750" fill="hold"/>
                                            <p:tgtEl>
                                              <p:spTgt spid="10"/>
                                            </p:tgtEl>
                                            <p:attrNameLst>
                                              <p:attrName>ppt_w</p:attrName>
                                            </p:attrNameLst>
                                          </p:cBhvr>
                                          <p:tavLst>
                                            <p:tav tm="0">
                                              <p:val>
                                                <p:fltVal val="0"/>
                                              </p:val>
                                            </p:tav>
                                            <p:tav tm="100000">
                                              <p:val>
                                                <p:strVal val="#ppt_w"/>
                                              </p:val>
                                            </p:tav>
                                          </p:tavLst>
                                        </p:anim>
                                        <p:anim calcmode="lin" valueType="num">
                                          <p:cBhvr>
                                            <p:cTn id="45" dur="750" fill="hold"/>
                                            <p:tgtEl>
                                              <p:spTgt spid="10"/>
                                            </p:tgtEl>
                                            <p:attrNameLst>
                                              <p:attrName>ppt_h</p:attrName>
                                            </p:attrNameLst>
                                          </p:cBhvr>
                                          <p:tavLst>
                                            <p:tav tm="0">
                                              <p:val>
                                                <p:fltVal val="0"/>
                                              </p:val>
                                            </p:tav>
                                            <p:tav tm="100000">
                                              <p:val>
                                                <p:strVal val="#ppt_h"/>
                                              </p:val>
                                            </p:tav>
                                          </p:tavLst>
                                        </p:anim>
                                        <p:animEffect transition="in" filter="fade">
                                          <p:cBhvr>
                                            <p:cTn id="46" dur="750"/>
                                            <p:tgtEl>
                                              <p:spTgt spid="10"/>
                                            </p:tgtEl>
                                          </p:cBhvr>
                                        </p:animEffect>
                                      </p:childTnLst>
                                    </p:cTn>
                                  </p:par>
                                  <p:par>
                                    <p:cTn id="47" presetID="53" presetClass="entr" presetSubtype="16" fill="hold" nodeType="withEffect">
                                      <p:stCondLst>
                                        <p:cond delay="2000"/>
                                      </p:stCondLst>
                                      <p:childTnLst>
                                        <p:set>
                                          <p:cBhvr>
                                            <p:cTn id="48" dur="1" fill="hold">
                                              <p:stCondLst>
                                                <p:cond delay="0"/>
                                              </p:stCondLst>
                                            </p:cTn>
                                            <p:tgtEl>
                                              <p:spTgt spid="16"/>
                                            </p:tgtEl>
                                            <p:attrNameLst>
                                              <p:attrName>style.visibility</p:attrName>
                                            </p:attrNameLst>
                                          </p:cBhvr>
                                          <p:to>
                                            <p:strVal val="visible"/>
                                          </p:to>
                                        </p:set>
                                        <p:anim calcmode="lin" valueType="num">
                                          <p:cBhvr>
                                            <p:cTn id="49" dur="750" fill="hold"/>
                                            <p:tgtEl>
                                              <p:spTgt spid="16"/>
                                            </p:tgtEl>
                                            <p:attrNameLst>
                                              <p:attrName>ppt_w</p:attrName>
                                            </p:attrNameLst>
                                          </p:cBhvr>
                                          <p:tavLst>
                                            <p:tav tm="0">
                                              <p:val>
                                                <p:fltVal val="0"/>
                                              </p:val>
                                            </p:tav>
                                            <p:tav tm="100000">
                                              <p:val>
                                                <p:strVal val="#ppt_w"/>
                                              </p:val>
                                            </p:tav>
                                          </p:tavLst>
                                        </p:anim>
                                        <p:anim calcmode="lin" valueType="num">
                                          <p:cBhvr>
                                            <p:cTn id="50" dur="750" fill="hold"/>
                                            <p:tgtEl>
                                              <p:spTgt spid="16"/>
                                            </p:tgtEl>
                                            <p:attrNameLst>
                                              <p:attrName>ppt_h</p:attrName>
                                            </p:attrNameLst>
                                          </p:cBhvr>
                                          <p:tavLst>
                                            <p:tav tm="0">
                                              <p:val>
                                                <p:fltVal val="0"/>
                                              </p:val>
                                            </p:tav>
                                            <p:tav tm="100000">
                                              <p:val>
                                                <p:strVal val="#ppt_h"/>
                                              </p:val>
                                            </p:tav>
                                          </p:tavLst>
                                        </p:anim>
                                        <p:animEffect transition="in" filter="fade">
                                          <p:cBhvr>
                                            <p:cTn id="51" dur="750"/>
                                            <p:tgtEl>
                                              <p:spTgt spid="16"/>
                                            </p:tgtEl>
                                          </p:cBhvr>
                                        </p:animEffect>
                                      </p:childTnLst>
                                    </p:cTn>
                                  </p:par>
                                  <p:par>
                                    <p:cTn id="52" presetID="22" presetClass="entr" presetSubtype="1" fill="hold" nodeType="withEffect">
                                      <p:stCondLst>
                                        <p:cond delay="2750"/>
                                      </p:stCondLst>
                                      <p:childTnLst>
                                        <p:set>
                                          <p:cBhvr>
                                            <p:cTn id="53" dur="1" fill="hold">
                                              <p:stCondLst>
                                                <p:cond delay="0"/>
                                              </p:stCondLst>
                                            </p:cTn>
                                            <p:tgtEl>
                                              <p:spTgt spid="19"/>
                                            </p:tgtEl>
                                            <p:attrNameLst>
                                              <p:attrName>style.visibility</p:attrName>
                                            </p:attrNameLst>
                                          </p:cBhvr>
                                          <p:to>
                                            <p:strVal val="visible"/>
                                          </p:to>
                                        </p:set>
                                        <p:animEffect transition="in" filter="wipe(up)">
                                          <p:cBhvr>
                                            <p:cTn id="54" dur="1000"/>
                                            <p:tgtEl>
                                              <p:spTgt spid="19"/>
                                            </p:tgtEl>
                                          </p:cBhvr>
                                        </p:animEffect>
                                      </p:childTnLst>
                                    </p:cTn>
                                  </p:par>
                                  <p:par>
                                    <p:cTn id="55" presetID="22" presetClass="entr" presetSubtype="2" fill="hold" nodeType="withEffect">
                                      <p:stCondLst>
                                        <p:cond delay="2750"/>
                                      </p:stCondLst>
                                      <p:childTnLst>
                                        <p:set>
                                          <p:cBhvr>
                                            <p:cTn id="56" dur="1" fill="hold">
                                              <p:stCondLst>
                                                <p:cond delay="0"/>
                                              </p:stCondLst>
                                            </p:cTn>
                                            <p:tgtEl>
                                              <p:spTgt spid="27"/>
                                            </p:tgtEl>
                                            <p:attrNameLst>
                                              <p:attrName>style.visibility</p:attrName>
                                            </p:attrNameLst>
                                          </p:cBhvr>
                                          <p:to>
                                            <p:strVal val="visible"/>
                                          </p:to>
                                        </p:set>
                                        <p:animEffect transition="in" filter="wipe(right)">
                                          <p:cBhvr>
                                            <p:cTn id="57" dur="1000"/>
                                            <p:tgtEl>
                                              <p:spTgt spid="27"/>
                                            </p:tgtEl>
                                          </p:cBhvr>
                                        </p:animEffect>
                                      </p:childTnLst>
                                    </p:cTn>
                                  </p:par>
                                  <p:par>
                                    <p:cTn id="58" presetID="22" presetClass="entr" presetSubtype="8" fill="hold" nodeType="withEffect">
                                      <p:stCondLst>
                                        <p:cond delay="2750"/>
                                      </p:stCondLst>
                                      <p:childTnLst>
                                        <p:set>
                                          <p:cBhvr>
                                            <p:cTn id="59" dur="1" fill="hold">
                                              <p:stCondLst>
                                                <p:cond delay="0"/>
                                              </p:stCondLst>
                                            </p:cTn>
                                            <p:tgtEl>
                                              <p:spTgt spid="31"/>
                                            </p:tgtEl>
                                            <p:attrNameLst>
                                              <p:attrName>style.visibility</p:attrName>
                                            </p:attrNameLst>
                                          </p:cBhvr>
                                          <p:to>
                                            <p:strVal val="visible"/>
                                          </p:to>
                                        </p:set>
                                        <p:animEffect transition="in" filter="wipe(left)">
                                          <p:cBhvr>
                                            <p:cTn id="60" dur="1000"/>
                                            <p:tgtEl>
                                              <p:spTgt spid="31"/>
                                            </p:tgtEl>
                                          </p:cBhvr>
                                        </p:animEffect>
                                      </p:childTnLst>
                                    </p:cTn>
                                  </p:par>
                                  <p:par>
                                    <p:cTn id="61" presetID="22" presetClass="entr" presetSubtype="1" fill="hold" nodeType="withEffect">
                                      <p:stCondLst>
                                        <p:cond delay="2750"/>
                                      </p:stCondLst>
                                      <p:childTnLst>
                                        <p:set>
                                          <p:cBhvr>
                                            <p:cTn id="62" dur="1" fill="hold">
                                              <p:stCondLst>
                                                <p:cond delay="0"/>
                                              </p:stCondLst>
                                            </p:cTn>
                                            <p:tgtEl>
                                              <p:spTgt spid="23"/>
                                            </p:tgtEl>
                                            <p:attrNameLst>
                                              <p:attrName>style.visibility</p:attrName>
                                            </p:attrNameLst>
                                          </p:cBhvr>
                                          <p:to>
                                            <p:strVal val="visible"/>
                                          </p:to>
                                        </p:set>
                                        <p:animEffect transition="in" filter="wipe(up)">
                                          <p:cBhvr>
                                            <p:cTn id="63"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39" grpId="0" animBg="1"/>
          <p:bldP spid="40" grpId="0" animBg="1"/>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饼形 17"/>
          <p:cNvSpPr/>
          <p:nvPr/>
        </p:nvSpPr>
        <p:spPr>
          <a:xfrm rot="16200000">
            <a:off x="3174675" y="3223545"/>
            <a:ext cx="2812656" cy="2830684"/>
          </a:xfrm>
          <a:custGeom>
            <a:avLst/>
            <a:gdLst/>
            <a:ahLst/>
            <a:cxnLst/>
            <a:rect l="l" t="t" r="r" b="b"/>
            <a:pathLst>
              <a:path w="2608412" h="2625132">
                <a:moveTo>
                  <a:pt x="54" y="2625132"/>
                </a:moveTo>
                <a:cubicBezTo>
                  <a:pt x="-4399" y="1930455"/>
                  <a:pt x="268440" y="1262700"/>
                  <a:pt x="758084" y="769907"/>
                </a:cubicBezTo>
                <a:cubicBezTo>
                  <a:pt x="1247728" y="277114"/>
                  <a:pt x="1913720" y="0"/>
                  <a:pt x="2608412" y="0"/>
                </a:cubicBezTo>
                <a:lnTo>
                  <a:pt x="2608412" y="671343"/>
                </a:lnTo>
                <a:lnTo>
                  <a:pt x="2600619" y="671343"/>
                </a:lnTo>
                <a:lnTo>
                  <a:pt x="2600619" y="668925"/>
                </a:lnTo>
                <a:lnTo>
                  <a:pt x="2551981" y="671343"/>
                </a:lnTo>
                <a:lnTo>
                  <a:pt x="2513037" y="671343"/>
                </a:lnTo>
                <a:lnTo>
                  <a:pt x="2513037" y="673279"/>
                </a:lnTo>
                <a:cubicBezTo>
                  <a:pt x="2027428" y="692820"/>
                  <a:pt x="1566493" y="896115"/>
                  <a:pt x="1222449" y="1242371"/>
                </a:cubicBezTo>
                <a:cubicBezTo>
                  <a:pt x="858519" y="1608641"/>
                  <a:pt x="655389" y="2104678"/>
                  <a:pt x="657990" y="2620915"/>
                </a:cubicBezTo>
                <a:close/>
              </a:path>
            </a:pathLst>
          </a:custGeom>
          <a:solidFill>
            <a:schemeClr val="accent4"/>
          </a:solidFill>
          <a:ln>
            <a:noFill/>
          </a:ln>
          <a:effectLst>
            <a:outerShdw blurRad="63500" sx="102000" sy="102000" algn="ctr" rotWithShape="0">
              <a:prstClr val="black">
                <a:alpha val="6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饼形 22"/>
          <p:cNvSpPr/>
          <p:nvPr/>
        </p:nvSpPr>
        <p:spPr>
          <a:xfrm rot="5400000">
            <a:off x="5958773" y="1799472"/>
            <a:ext cx="1421881" cy="1430996"/>
          </a:xfrm>
          <a:custGeom>
            <a:avLst/>
            <a:gdLst/>
            <a:ahLst/>
            <a:cxnLst/>
            <a:rect l="l" t="t" r="r" b="b"/>
            <a:pathLst>
              <a:path w="1318630" h="1327083">
                <a:moveTo>
                  <a:pt x="27" y="1327083"/>
                </a:moveTo>
                <a:cubicBezTo>
                  <a:pt x="-2224" y="975903"/>
                  <a:pt x="135704" y="638333"/>
                  <a:pt x="383234" y="389211"/>
                </a:cubicBezTo>
                <a:cubicBezTo>
                  <a:pt x="630764" y="140089"/>
                  <a:pt x="967443" y="0"/>
                  <a:pt x="1318630" y="0"/>
                </a:cubicBezTo>
                <a:lnTo>
                  <a:pt x="1318630" y="637901"/>
                </a:lnTo>
                <a:cubicBezTo>
                  <a:pt x="1138228" y="637905"/>
                  <a:pt x="965280" y="709871"/>
                  <a:pt x="838126" y="837843"/>
                </a:cubicBezTo>
                <a:cubicBezTo>
                  <a:pt x="710966" y="965821"/>
                  <a:pt x="640110" y="1139237"/>
                  <a:pt x="641266" y="1319644"/>
                </a:cubicBezTo>
                <a:lnTo>
                  <a:pt x="643521" y="1319629"/>
                </a:lnTo>
                <a:lnTo>
                  <a:pt x="640171" y="1322980"/>
                </a:lnTo>
                <a:close/>
              </a:path>
            </a:pathLst>
          </a:custGeom>
          <a:solidFill>
            <a:schemeClr val="accent2"/>
          </a:solidFill>
          <a:ln>
            <a:noFill/>
          </a:ln>
          <a:effectLst>
            <a:outerShdw blurRad="63500" sx="102000" sy="102000" algn="ctr" rotWithShape="0">
              <a:prstClr val="black">
                <a:alpha val="6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饼形 18"/>
          <p:cNvSpPr/>
          <p:nvPr/>
        </p:nvSpPr>
        <p:spPr>
          <a:xfrm rot="10800000">
            <a:off x="5991070" y="3226290"/>
            <a:ext cx="2094936" cy="2108363"/>
          </a:xfrm>
          <a:custGeom>
            <a:avLst/>
            <a:gdLst/>
            <a:ahLst/>
            <a:cxnLst/>
            <a:rect l="l" t="t" r="r" b="b"/>
            <a:pathLst>
              <a:path w="1942810" h="1955263">
                <a:moveTo>
                  <a:pt x="40" y="1955263"/>
                </a:moveTo>
                <a:cubicBezTo>
                  <a:pt x="-3277" y="1437850"/>
                  <a:pt x="199941" y="940490"/>
                  <a:pt x="564640" y="573446"/>
                </a:cubicBezTo>
                <a:cubicBezTo>
                  <a:pt x="929339" y="206402"/>
                  <a:pt x="1425386" y="0"/>
                  <a:pt x="1942810" y="0"/>
                </a:cubicBezTo>
                <a:lnTo>
                  <a:pt x="1942810" y="628108"/>
                </a:lnTo>
                <a:cubicBezTo>
                  <a:pt x="1591915" y="628283"/>
                  <a:pt x="1255564" y="768348"/>
                  <a:pt x="1008225" y="1017279"/>
                </a:cubicBezTo>
                <a:cubicBezTo>
                  <a:pt x="761610" y="1265480"/>
                  <a:pt x="623788" y="1601476"/>
                  <a:pt x="625186" y="1951256"/>
                </a:cubicBezTo>
                <a:close/>
              </a:path>
            </a:pathLst>
          </a:custGeom>
          <a:solidFill>
            <a:schemeClr val="accent3"/>
          </a:solidFill>
          <a:ln>
            <a:noFill/>
          </a:ln>
          <a:effectLst>
            <a:outerShdw blurRad="63500" sx="102000" sy="102000" algn="ctr" rotWithShape="0">
              <a:prstClr val="black">
                <a:alpha val="6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饼形 4"/>
          <p:cNvSpPr/>
          <p:nvPr/>
        </p:nvSpPr>
        <p:spPr>
          <a:xfrm>
            <a:off x="5261686" y="2453826"/>
            <a:ext cx="1460889" cy="1460889"/>
          </a:xfrm>
          <a:prstGeom prst="pie">
            <a:avLst>
              <a:gd name="adj1" fmla="val 10777963"/>
              <a:gd name="adj2" fmla="val 16200000"/>
            </a:avLst>
          </a:prstGeom>
          <a:solidFill>
            <a:schemeClr val="accent1"/>
          </a:solidFill>
          <a:ln>
            <a:noFill/>
          </a:ln>
          <a:effectLst>
            <a:outerShdw blurRad="63500" sx="102000" sy="102000" algn="ctr" rotWithShape="0">
              <a:prstClr val="black">
                <a:alpha val="6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7"/>
          <p:cNvSpPr>
            <a:spLocks noChangeArrowheads="1"/>
          </p:cNvSpPr>
          <p:nvPr/>
        </p:nvSpPr>
        <p:spPr bwMode="auto">
          <a:xfrm>
            <a:off x="5373166" y="2463117"/>
            <a:ext cx="471604"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914400" fontAlgn="base">
              <a:spcBef>
                <a:spcPct val="0"/>
              </a:spcBef>
              <a:spcAft>
                <a:spcPct val="0"/>
              </a:spcAft>
            </a:pPr>
            <a:r>
              <a:rPr lang="en-US" altLang="zh-CN" sz="4400" dirty="0">
                <a:solidFill>
                  <a:schemeClr val="bg1"/>
                </a:solidFill>
                <a:latin typeface="+mj-lt"/>
              </a:rPr>
              <a:t>A</a:t>
            </a:r>
            <a:endParaRPr lang="zh-CN" altLang="en-US" sz="4400" dirty="0">
              <a:solidFill>
                <a:schemeClr val="bg1"/>
              </a:solidFill>
              <a:latin typeface="+mj-lt"/>
            </a:endParaRPr>
          </a:p>
        </p:txBody>
      </p:sp>
      <p:sp>
        <p:nvSpPr>
          <p:cNvPr id="7" name="矩形 7"/>
          <p:cNvSpPr>
            <a:spLocks noChangeArrowheads="1"/>
          </p:cNvSpPr>
          <p:nvPr/>
        </p:nvSpPr>
        <p:spPr bwMode="auto">
          <a:xfrm>
            <a:off x="6021673" y="1781146"/>
            <a:ext cx="495649"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914400" fontAlgn="base">
              <a:spcBef>
                <a:spcPct val="0"/>
              </a:spcBef>
              <a:spcAft>
                <a:spcPct val="0"/>
              </a:spcAft>
            </a:pPr>
            <a:r>
              <a:rPr lang="en-US" altLang="zh-CN" sz="4400" dirty="0">
                <a:solidFill>
                  <a:schemeClr val="bg1"/>
                </a:solidFill>
                <a:latin typeface="+mj-lt"/>
              </a:rPr>
              <a:t>B</a:t>
            </a:r>
            <a:endParaRPr lang="zh-CN" altLang="en-US" sz="4400" dirty="0">
              <a:solidFill>
                <a:schemeClr val="bg1"/>
              </a:solidFill>
              <a:latin typeface="+mj-lt"/>
            </a:endParaRPr>
          </a:p>
        </p:txBody>
      </p:sp>
      <p:sp>
        <p:nvSpPr>
          <p:cNvPr id="8" name="矩形 7"/>
          <p:cNvSpPr>
            <a:spLocks noChangeArrowheads="1"/>
          </p:cNvSpPr>
          <p:nvPr/>
        </p:nvSpPr>
        <p:spPr bwMode="auto">
          <a:xfrm>
            <a:off x="7427308" y="3160689"/>
            <a:ext cx="497252"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914400" fontAlgn="base">
              <a:spcBef>
                <a:spcPct val="0"/>
              </a:spcBef>
              <a:spcAft>
                <a:spcPct val="0"/>
              </a:spcAft>
            </a:pPr>
            <a:r>
              <a:rPr lang="en-US" altLang="zh-CN" sz="4400" dirty="0">
                <a:solidFill>
                  <a:schemeClr val="bg1"/>
                </a:solidFill>
                <a:latin typeface="+mj-lt"/>
              </a:rPr>
              <a:t>C</a:t>
            </a:r>
            <a:endParaRPr lang="zh-CN" altLang="en-US" sz="4400" dirty="0">
              <a:solidFill>
                <a:schemeClr val="bg1"/>
              </a:solidFill>
              <a:latin typeface="+mj-lt"/>
            </a:endParaRPr>
          </a:p>
        </p:txBody>
      </p:sp>
      <p:sp>
        <p:nvSpPr>
          <p:cNvPr id="9" name="矩形 7"/>
          <p:cNvSpPr>
            <a:spLocks noChangeArrowheads="1"/>
          </p:cNvSpPr>
          <p:nvPr/>
        </p:nvSpPr>
        <p:spPr bwMode="auto">
          <a:xfrm>
            <a:off x="5381982" y="5292010"/>
            <a:ext cx="497252"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914400" fontAlgn="base">
              <a:spcBef>
                <a:spcPct val="0"/>
              </a:spcBef>
              <a:spcAft>
                <a:spcPct val="0"/>
              </a:spcAft>
            </a:pPr>
            <a:r>
              <a:rPr lang="en-US" altLang="zh-CN" sz="4400" dirty="0">
                <a:solidFill>
                  <a:schemeClr val="bg1"/>
                </a:solidFill>
                <a:latin typeface="+mj-lt"/>
              </a:rPr>
              <a:t>D</a:t>
            </a:r>
            <a:endParaRPr lang="zh-CN" altLang="en-US" sz="4400" dirty="0">
              <a:solidFill>
                <a:schemeClr val="bg1"/>
              </a:solidFill>
              <a:latin typeface="+mj-lt"/>
            </a:endParaRPr>
          </a:p>
        </p:txBody>
      </p:sp>
      <p:sp>
        <p:nvSpPr>
          <p:cNvPr id="10" name="矩形 9"/>
          <p:cNvSpPr/>
          <p:nvPr/>
        </p:nvSpPr>
        <p:spPr>
          <a:xfrm>
            <a:off x="4327036" y="3248794"/>
            <a:ext cx="2236510" cy="400110"/>
          </a:xfrm>
          <a:prstGeom prst="rect">
            <a:avLst/>
          </a:prstGeom>
          <a:noFill/>
        </p:spPr>
        <p:txBody>
          <a:bodyPr wrap="none">
            <a:spAutoFit/>
          </a:bodyPr>
          <a:lstStyle/>
          <a:p>
            <a:pPr algn="ctr" defTabSz="609600"/>
            <a:r>
              <a:rPr lang="zh-CN" altLang="en-US" sz="2000" b="1" dirty="0">
                <a:solidFill>
                  <a:schemeClr val="accent1"/>
                </a:solidFill>
                <a:latin typeface="+mn-ea"/>
                <a:cs typeface="+mn-ea"/>
                <a:sym typeface="Calibri" panose="020F0502020204030204" pitchFamily="34" charset="0"/>
              </a:rPr>
              <a:t>点击此处添加标题</a:t>
            </a:r>
            <a:endParaRPr lang="zh-CN" altLang="en-US" sz="2000" b="1" dirty="0">
              <a:solidFill>
                <a:schemeClr val="accent1"/>
              </a:solidFill>
              <a:latin typeface="+mn-ea"/>
              <a:cs typeface="+mn-ea"/>
              <a:sym typeface="Calibri" panose="020F0502020204030204" pitchFamily="34" charset="0"/>
            </a:endParaRPr>
          </a:p>
        </p:txBody>
      </p:sp>
      <p:sp>
        <p:nvSpPr>
          <p:cNvPr id="11" name="矩形 10"/>
          <p:cNvSpPr/>
          <p:nvPr/>
        </p:nvSpPr>
        <p:spPr>
          <a:xfrm>
            <a:off x="4170219" y="3555753"/>
            <a:ext cx="2550144" cy="1372683"/>
          </a:xfrm>
          <a:prstGeom prst="rect">
            <a:avLst/>
          </a:prstGeom>
        </p:spPr>
        <p:txBody>
          <a:bodyPr wrap="square">
            <a:spAutoFit/>
          </a:bodyPr>
          <a:lstStyle/>
          <a:p>
            <a:pPr algn="ctr" defTabSz="609600">
              <a:lnSpc>
                <a:spcPct val="130000"/>
              </a:lnSpc>
            </a:pPr>
            <a:r>
              <a:rPr lang="zh-CN" altLang="en-US" sz="1600" dirty="0">
                <a:solidFill>
                  <a:schemeClr val="tx1">
                    <a:lumMod val="75000"/>
                    <a:lumOff val="25000"/>
                  </a:schemeClr>
                </a:solidFill>
                <a:latin typeface="+mn-ea"/>
                <a:cs typeface="+mn-ea"/>
                <a:sym typeface="Calibri" panose="020F0502020204030204" pitchFamily="34" charset="0"/>
              </a:rPr>
              <a:t>添加标题此处添加标题此处添加标题此处添加标题添加标题此处添加标题此处添加标题</a:t>
            </a:r>
            <a:endParaRPr lang="zh-CN" altLang="en-US" sz="1600" dirty="0">
              <a:solidFill>
                <a:schemeClr val="tx1">
                  <a:lumMod val="75000"/>
                  <a:lumOff val="25000"/>
                </a:schemeClr>
              </a:solidFill>
              <a:latin typeface="+mn-ea"/>
              <a:cs typeface="+mn-ea"/>
              <a:sym typeface="Calibri" panose="020F0502020204030204" pitchFamily="34" charset="0"/>
            </a:endParaRPr>
          </a:p>
        </p:txBody>
      </p:sp>
      <p:sp>
        <p:nvSpPr>
          <p:cNvPr id="12" name="矩形 11"/>
          <p:cNvSpPr/>
          <p:nvPr/>
        </p:nvSpPr>
        <p:spPr>
          <a:xfrm>
            <a:off x="2756948" y="1214662"/>
            <a:ext cx="2236510" cy="400110"/>
          </a:xfrm>
          <a:prstGeom prst="rect">
            <a:avLst/>
          </a:prstGeom>
          <a:noFill/>
        </p:spPr>
        <p:txBody>
          <a:bodyPr wrap="none">
            <a:spAutoFit/>
          </a:bodyPr>
          <a:lstStyle/>
          <a:p>
            <a:pPr algn="ctr" defTabSz="609600"/>
            <a:r>
              <a:rPr lang="zh-CN" altLang="en-US" sz="2000" b="1" dirty="0">
                <a:solidFill>
                  <a:schemeClr val="accent2"/>
                </a:solidFill>
                <a:latin typeface="+mn-ea"/>
                <a:cs typeface="+mn-ea"/>
                <a:sym typeface="Calibri" panose="020F0502020204030204" pitchFamily="34" charset="0"/>
              </a:rPr>
              <a:t>点击此处添加标题</a:t>
            </a:r>
            <a:endParaRPr lang="zh-CN" altLang="en-US" sz="2000" b="1" dirty="0">
              <a:solidFill>
                <a:schemeClr val="accent2"/>
              </a:solidFill>
              <a:latin typeface="+mn-ea"/>
              <a:cs typeface="+mn-ea"/>
              <a:sym typeface="Calibri" panose="020F0502020204030204" pitchFamily="34" charset="0"/>
            </a:endParaRPr>
          </a:p>
        </p:txBody>
      </p:sp>
      <p:sp>
        <p:nvSpPr>
          <p:cNvPr id="13" name="矩形 12"/>
          <p:cNvSpPr/>
          <p:nvPr/>
        </p:nvSpPr>
        <p:spPr>
          <a:xfrm>
            <a:off x="2263516" y="1582132"/>
            <a:ext cx="3223374" cy="1052596"/>
          </a:xfrm>
          <a:prstGeom prst="rect">
            <a:avLst/>
          </a:prstGeom>
        </p:spPr>
        <p:txBody>
          <a:bodyPr wrap="square">
            <a:spAutoFit/>
          </a:bodyPr>
          <a:lstStyle/>
          <a:p>
            <a:pPr algn="ctr" defTabSz="609600">
              <a:lnSpc>
                <a:spcPct val="130000"/>
              </a:lnSpc>
            </a:pPr>
            <a:r>
              <a:rPr lang="zh-CN" altLang="en-US" sz="1600" dirty="0">
                <a:solidFill>
                  <a:schemeClr val="tx1">
                    <a:lumMod val="75000"/>
                    <a:lumOff val="25000"/>
                  </a:schemeClr>
                </a:solidFill>
                <a:latin typeface="+mn-ea"/>
                <a:cs typeface="+mn-ea"/>
                <a:sym typeface="Calibri" panose="020F0502020204030204" pitchFamily="34" charset="0"/>
              </a:rPr>
              <a:t>添加标题此处添加标题此处添加标题此处添加标题添加标题此处添加标题此处添加标题</a:t>
            </a:r>
            <a:endParaRPr lang="zh-CN" altLang="en-US" sz="1600" dirty="0">
              <a:solidFill>
                <a:schemeClr val="tx1">
                  <a:lumMod val="75000"/>
                  <a:lumOff val="25000"/>
                </a:schemeClr>
              </a:solidFill>
              <a:latin typeface="+mn-ea"/>
              <a:cs typeface="+mn-ea"/>
              <a:sym typeface="Calibri" panose="020F0502020204030204" pitchFamily="34" charset="0"/>
            </a:endParaRPr>
          </a:p>
        </p:txBody>
      </p:sp>
      <p:sp>
        <p:nvSpPr>
          <p:cNvPr id="14" name="矩形 13"/>
          <p:cNvSpPr/>
          <p:nvPr/>
        </p:nvSpPr>
        <p:spPr>
          <a:xfrm>
            <a:off x="8821753" y="2825801"/>
            <a:ext cx="2236510" cy="400110"/>
          </a:xfrm>
          <a:prstGeom prst="rect">
            <a:avLst/>
          </a:prstGeom>
          <a:noFill/>
        </p:spPr>
        <p:txBody>
          <a:bodyPr wrap="none">
            <a:spAutoFit/>
          </a:bodyPr>
          <a:lstStyle/>
          <a:p>
            <a:pPr algn="ctr" defTabSz="609600"/>
            <a:r>
              <a:rPr lang="zh-CN" altLang="en-US" sz="2000" b="1" dirty="0">
                <a:solidFill>
                  <a:schemeClr val="accent3"/>
                </a:solidFill>
                <a:latin typeface="+mn-ea"/>
                <a:cs typeface="+mn-ea"/>
                <a:sym typeface="Calibri" panose="020F0502020204030204" pitchFamily="34" charset="0"/>
              </a:rPr>
              <a:t>点击此处添加标题</a:t>
            </a:r>
            <a:endParaRPr lang="zh-CN" altLang="en-US" sz="2000" b="1" dirty="0">
              <a:solidFill>
                <a:schemeClr val="accent3"/>
              </a:solidFill>
              <a:latin typeface="+mn-ea"/>
              <a:cs typeface="+mn-ea"/>
              <a:sym typeface="Calibri" panose="020F0502020204030204" pitchFamily="34" charset="0"/>
            </a:endParaRPr>
          </a:p>
        </p:txBody>
      </p:sp>
      <p:sp>
        <p:nvSpPr>
          <p:cNvPr id="15" name="矩形 14"/>
          <p:cNvSpPr/>
          <p:nvPr/>
        </p:nvSpPr>
        <p:spPr>
          <a:xfrm>
            <a:off x="8328321" y="3193271"/>
            <a:ext cx="3223374" cy="1052596"/>
          </a:xfrm>
          <a:prstGeom prst="rect">
            <a:avLst/>
          </a:prstGeom>
        </p:spPr>
        <p:txBody>
          <a:bodyPr wrap="square">
            <a:spAutoFit/>
          </a:bodyPr>
          <a:lstStyle/>
          <a:p>
            <a:pPr algn="ctr" defTabSz="609600">
              <a:lnSpc>
                <a:spcPct val="130000"/>
              </a:lnSpc>
            </a:pPr>
            <a:r>
              <a:rPr lang="zh-CN" altLang="en-US" sz="1600" dirty="0">
                <a:solidFill>
                  <a:schemeClr val="tx1">
                    <a:lumMod val="75000"/>
                    <a:lumOff val="25000"/>
                  </a:schemeClr>
                </a:solidFill>
                <a:latin typeface="+mn-ea"/>
                <a:cs typeface="+mn-ea"/>
                <a:sym typeface="Calibri" panose="020F0502020204030204" pitchFamily="34" charset="0"/>
              </a:rPr>
              <a:t>添加标题此处添加标题此处添加标题此处添加标题添加标题此处添加标题此处添加标题</a:t>
            </a:r>
            <a:endParaRPr lang="zh-CN" altLang="en-US" sz="1600" dirty="0">
              <a:solidFill>
                <a:schemeClr val="tx1">
                  <a:lumMod val="75000"/>
                  <a:lumOff val="25000"/>
                </a:schemeClr>
              </a:solidFill>
              <a:latin typeface="+mn-ea"/>
              <a:cs typeface="+mn-ea"/>
              <a:sym typeface="Calibri" panose="020F0502020204030204" pitchFamily="34" charset="0"/>
            </a:endParaRPr>
          </a:p>
        </p:txBody>
      </p:sp>
      <p:sp>
        <p:nvSpPr>
          <p:cNvPr id="16" name="矩形 15"/>
          <p:cNvSpPr/>
          <p:nvPr/>
        </p:nvSpPr>
        <p:spPr>
          <a:xfrm>
            <a:off x="1239336" y="4943190"/>
            <a:ext cx="2236510" cy="400110"/>
          </a:xfrm>
          <a:prstGeom prst="rect">
            <a:avLst/>
          </a:prstGeom>
          <a:noFill/>
        </p:spPr>
        <p:txBody>
          <a:bodyPr wrap="none">
            <a:spAutoFit/>
          </a:bodyPr>
          <a:lstStyle/>
          <a:p>
            <a:pPr algn="ctr" defTabSz="609600"/>
            <a:r>
              <a:rPr lang="zh-CN" altLang="en-US" sz="2000" b="1" dirty="0">
                <a:solidFill>
                  <a:schemeClr val="accent4"/>
                </a:solidFill>
                <a:latin typeface="+mn-ea"/>
                <a:cs typeface="+mn-ea"/>
                <a:sym typeface="Calibri" panose="020F0502020204030204" pitchFamily="34" charset="0"/>
              </a:rPr>
              <a:t>点击此处添加标题</a:t>
            </a:r>
            <a:endParaRPr lang="zh-CN" altLang="en-US" sz="2000" b="1" dirty="0">
              <a:solidFill>
                <a:schemeClr val="accent4"/>
              </a:solidFill>
              <a:latin typeface="+mn-ea"/>
              <a:cs typeface="+mn-ea"/>
              <a:sym typeface="Calibri" panose="020F0502020204030204" pitchFamily="34" charset="0"/>
            </a:endParaRPr>
          </a:p>
        </p:txBody>
      </p:sp>
      <p:sp>
        <p:nvSpPr>
          <p:cNvPr id="17" name="矩形 16"/>
          <p:cNvSpPr/>
          <p:nvPr/>
        </p:nvSpPr>
        <p:spPr>
          <a:xfrm>
            <a:off x="745904" y="5310660"/>
            <a:ext cx="3223374" cy="1052596"/>
          </a:xfrm>
          <a:prstGeom prst="rect">
            <a:avLst/>
          </a:prstGeom>
        </p:spPr>
        <p:txBody>
          <a:bodyPr wrap="square">
            <a:spAutoFit/>
          </a:bodyPr>
          <a:lstStyle/>
          <a:p>
            <a:pPr algn="ctr" defTabSz="609600">
              <a:lnSpc>
                <a:spcPct val="130000"/>
              </a:lnSpc>
            </a:pPr>
            <a:r>
              <a:rPr lang="zh-CN" altLang="en-US" sz="1600" dirty="0">
                <a:solidFill>
                  <a:schemeClr val="tx1">
                    <a:lumMod val="75000"/>
                    <a:lumOff val="25000"/>
                  </a:schemeClr>
                </a:solidFill>
                <a:latin typeface="+mn-ea"/>
                <a:cs typeface="+mn-ea"/>
                <a:sym typeface="Calibri" panose="020F0502020204030204" pitchFamily="34" charset="0"/>
              </a:rPr>
              <a:t>添加标题此处添加标题此处添加标题此处添加标题添加标题此处添加标题此处添加标题</a:t>
            </a:r>
            <a:endParaRPr lang="zh-CN" altLang="en-US" sz="1600" dirty="0">
              <a:solidFill>
                <a:schemeClr val="tx1">
                  <a:lumMod val="75000"/>
                  <a:lumOff val="25000"/>
                </a:schemeClr>
              </a:solidFill>
              <a:latin typeface="+mn-ea"/>
              <a:cs typeface="+mn-ea"/>
              <a:sym typeface="Calibri" panose="020F050202020403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ppt_x</p:attrName>
                                        </p:attrNameLst>
                                      </p:cBhvr>
                                      <p:tavLst>
                                        <p:tav tm="0">
                                          <p:val>
                                            <p:fltVal val="0.5"/>
                                          </p:val>
                                        </p:tav>
                                        <p:tav tm="100000">
                                          <p:val>
                                            <p:strVal val="#ppt_x"/>
                                          </p:val>
                                        </p:tav>
                                      </p:tavLst>
                                    </p:anim>
                                    <p:anim calcmode="lin" valueType="num">
                                      <p:cBhvr>
                                        <p:cTn id="10" dur="500" fill="hold"/>
                                        <p:tgtEl>
                                          <p:spTgt spid="2"/>
                                        </p:tgtEl>
                                        <p:attrNameLst>
                                          <p:attrName>ppt_y</p:attrName>
                                        </p:attrNameLst>
                                      </p:cBhvr>
                                      <p:tavLst>
                                        <p:tav tm="0">
                                          <p:val>
                                            <p:fltVal val="0.5"/>
                                          </p:val>
                                        </p:tav>
                                        <p:tav tm="100000">
                                          <p:val>
                                            <p:strVal val="#ppt_y"/>
                                          </p:val>
                                        </p:tav>
                                      </p:tavLst>
                                    </p:anim>
                                  </p:childTnLst>
                                </p:cTn>
                              </p:par>
                              <p:par>
                                <p:cTn id="11" presetID="23" presetClass="entr" presetSubtype="528" fill="hold" grpId="0" nodeType="withEffect">
                                  <p:stCondLst>
                                    <p:cond delay="25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fltVal val="0"/>
                                          </p:val>
                                        </p:tav>
                                        <p:tav tm="100000">
                                          <p:val>
                                            <p:strVal val="#ppt_w"/>
                                          </p:val>
                                        </p:tav>
                                      </p:tavLst>
                                    </p:anim>
                                    <p:anim calcmode="lin" valueType="num">
                                      <p:cBhvr>
                                        <p:cTn id="14" dur="500" fill="hold"/>
                                        <p:tgtEl>
                                          <p:spTgt spid="4"/>
                                        </p:tgtEl>
                                        <p:attrNameLst>
                                          <p:attrName>ppt_h</p:attrName>
                                        </p:attrNameLst>
                                      </p:cBhvr>
                                      <p:tavLst>
                                        <p:tav tm="0">
                                          <p:val>
                                            <p:fltVal val="0"/>
                                          </p:val>
                                        </p:tav>
                                        <p:tav tm="100000">
                                          <p:val>
                                            <p:strVal val="#ppt_h"/>
                                          </p:val>
                                        </p:tav>
                                      </p:tavLst>
                                    </p:anim>
                                    <p:anim calcmode="lin" valueType="num">
                                      <p:cBhvr>
                                        <p:cTn id="15" dur="500" fill="hold"/>
                                        <p:tgtEl>
                                          <p:spTgt spid="4"/>
                                        </p:tgtEl>
                                        <p:attrNameLst>
                                          <p:attrName>ppt_x</p:attrName>
                                        </p:attrNameLst>
                                      </p:cBhvr>
                                      <p:tavLst>
                                        <p:tav tm="0">
                                          <p:val>
                                            <p:fltVal val="0.5"/>
                                          </p:val>
                                        </p:tav>
                                        <p:tav tm="100000">
                                          <p:val>
                                            <p:strVal val="#ppt_x"/>
                                          </p:val>
                                        </p:tav>
                                      </p:tavLst>
                                    </p:anim>
                                    <p:anim calcmode="lin" valueType="num">
                                      <p:cBhvr>
                                        <p:cTn id="16" dur="500" fill="hold"/>
                                        <p:tgtEl>
                                          <p:spTgt spid="4"/>
                                        </p:tgtEl>
                                        <p:attrNameLst>
                                          <p:attrName>ppt_y</p:attrName>
                                        </p:attrNameLst>
                                      </p:cBhvr>
                                      <p:tavLst>
                                        <p:tav tm="0">
                                          <p:val>
                                            <p:fltVal val="0.5"/>
                                          </p:val>
                                        </p:tav>
                                        <p:tav tm="100000">
                                          <p:val>
                                            <p:strVal val="#ppt_y"/>
                                          </p:val>
                                        </p:tav>
                                      </p:tavLst>
                                    </p:anim>
                                  </p:childTnLst>
                                </p:cTn>
                              </p:par>
                              <p:par>
                                <p:cTn id="17" presetID="23" presetClass="entr" presetSubtype="528" fill="hold" grpId="0" nodeType="withEffect">
                                  <p:stCondLst>
                                    <p:cond delay="500"/>
                                  </p:stCondLst>
                                  <p:childTnLst>
                                    <p:set>
                                      <p:cBhvr>
                                        <p:cTn id="18" dur="1" fill="hold">
                                          <p:stCondLst>
                                            <p:cond delay="0"/>
                                          </p:stCondLst>
                                        </p:cTn>
                                        <p:tgtEl>
                                          <p:spTgt spid="3"/>
                                        </p:tgtEl>
                                        <p:attrNameLst>
                                          <p:attrName>style.visibility</p:attrName>
                                        </p:attrNameLst>
                                      </p:cBhvr>
                                      <p:to>
                                        <p:strVal val="visible"/>
                                      </p:to>
                                    </p:set>
                                    <p:anim calcmode="lin" valueType="num">
                                      <p:cBhvr>
                                        <p:cTn id="19" dur="500" fill="hold"/>
                                        <p:tgtEl>
                                          <p:spTgt spid="3"/>
                                        </p:tgtEl>
                                        <p:attrNameLst>
                                          <p:attrName>ppt_w</p:attrName>
                                        </p:attrNameLst>
                                      </p:cBhvr>
                                      <p:tavLst>
                                        <p:tav tm="0">
                                          <p:val>
                                            <p:fltVal val="0"/>
                                          </p:val>
                                        </p:tav>
                                        <p:tav tm="100000">
                                          <p:val>
                                            <p:strVal val="#ppt_w"/>
                                          </p:val>
                                        </p:tav>
                                      </p:tavLst>
                                    </p:anim>
                                    <p:anim calcmode="lin" valueType="num">
                                      <p:cBhvr>
                                        <p:cTn id="20" dur="500" fill="hold"/>
                                        <p:tgtEl>
                                          <p:spTgt spid="3"/>
                                        </p:tgtEl>
                                        <p:attrNameLst>
                                          <p:attrName>ppt_h</p:attrName>
                                        </p:attrNameLst>
                                      </p:cBhvr>
                                      <p:tavLst>
                                        <p:tav tm="0">
                                          <p:val>
                                            <p:fltVal val="0"/>
                                          </p:val>
                                        </p:tav>
                                        <p:tav tm="100000">
                                          <p:val>
                                            <p:strVal val="#ppt_h"/>
                                          </p:val>
                                        </p:tav>
                                      </p:tavLst>
                                    </p:anim>
                                    <p:anim calcmode="lin" valueType="num">
                                      <p:cBhvr>
                                        <p:cTn id="21" dur="500" fill="hold"/>
                                        <p:tgtEl>
                                          <p:spTgt spid="3"/>
                                        </p:tgtEl>
                                        <p:attrNameLst>
                                          <p:attrName>ppt_x</p:attrName>
                                        </p:attrNameLst>
                                      </p:cBhvr>
                                      <p:tavLst>
                                        <p:tav tm="0">
                                          <p:val>
                                            <p:fltVal val="0.5"/>
                                          </p:val>
                                        </p:tav>
                                        <p:tav tm="100000">
                                          <p:val>
                                            <p:strVal val="#ppt_x"/>
                                          </p:val>
                                        </p:tav>
                                      </p:tavLst>
                                    </p:anim>
                                    <p:anim calcmode="lin" valueType="num">
                                      <p:cBhvr>
                                        <p:cTn id="22" dur="500" fill="hold"/>
                                        <p:tgtEl>
                                          <p:spTgt spid="3"/>
                                        </p:tgtEl>
                                        <p:attrNameLst>
                                          <p:attrName>ppt_y</p:attrName>
                                        </p:attrNameLst>
                                      </p:cBhvr>
                                      <p:tavLst>
                                        <p:tav tm="0">
                                          <p:val>
                                            <p:fltVal val="0.5"/>
                                          </p:val>
                                        </p:tav>
                                        <p:tav tm="100000">
                                          <p:val>
                                            <p:strVal val="#ppt_y"/>
                                          </p:val>
                                        </p:tav>
                                      </p:tavLst>
                                    </p:anim>
                                  </p:childTnLst>
                                </p:cTn>
                              </p:par>
                              <p:par>
                                <p:cTn id="23" presetID="23" presetClass="entr" presetSubtype="528" fill="hold" grpId="0" nodeType="withEffect">
                                  <p:stCondLst>
                                    <p:cond delay="750"/>
                                  </p:stCondLst>
                                  <p:childTnLst>
                                    <p:set>
                                      <p:cBhvr>
                                        <p:cTn id="24" dur="1" fill="hold">
                                          <p:stCondLst>
                                            <p:cond delay="0"/>
                                          </p:stCondLst>
                                        </p:cTn>
                                        <p:tgtEl>
                                          <p:spTgt spid="5"/>
                                        </p:tgtEl>
                                        <p:attrNameLst>
                                          <p:attrName>style.visibility</p:attrName>
                                        </p:attrNameLst>
                                      </p:cBhvr>
                                      <p:to>
                                        <p:strVal val="visible"/>
                                      </p:to>
                                    </p:set>
                                    <p:anim calcmode="lin" valueType="num">
                                      <p:cBhvr>
                                        <p:cTn id="25" dur="500" fill="hold"/>
                                        <p:tgtEl>
                                          <p:spTgt spid="5"/>
                                        </p:tgtEl>
                                        <p:attrNameLst>
                                          <p:attrName>ppt_w</p:attrName>
                                        </p:attrNameLst>
                                      </p:cBhvr>
                                      <p:tavLst>
                                        <p:tav tm="0">
                                          <p:val>
                                            <p:fltVal val="0"/>
                                          </p:val>
                                        </p:tav>
                                        <p:tav tm="100000">
                                          <p:val>
                                            <p:strVal val="#ppt_w"/>
                                          </p:val>
                                        </p:tav>
                                      </p:tavLst>
                                    </p:anim>
                                    <p:anim calcmode="lin" valueType="num">
                                      <p:cBhvr>
                                        <p:cTn id="26" dur="500" fill="hold"/>
                                        <p:tgtEl>
                                          <p:spTgt spid="5"/>
                                        </p:tgtEl>
                                        <p:attrNameLst>
                                          <p:attrName>ppt_h</p:attrName>
                                        </p:attrNameLst>
                                      </p:cBhvr>
                                      <p:tavLst>
                                        <p:tav tm="0">
                                          <p:val>
                                            <p:fltVal val="0"/>
                                          </p:val>
                                        </p:tav>
                                        <p:tav tm="100000">
                                          <p:val>
                                            <p:strVal val="#ppt_h"/>
                                          </p:val>
                                        </p:tav>
                                      </p:tavLst>
                                    </p:anim>
                                    <p:anim calcmode="lin" valueType="num">
                                      <p:cBhvr>
                                        <p:cTn id="27" dur="500" fill="hold"/>
                                        <p:tgtEl>
                                          <p:spTgt spid="5"/>
                                        </p:tgtEl>
                                        <p:attrNameLst>
                                          <p:attrName>ppt_x</p:attrName>
                                        </p:attrNameLst>
                                      </p:cBhvr>
                                      <p:tavLst>
                                        <p:tav tm="0">
                                          <p:val>
                                            <p:fltVal val="0.5"/>
                                          </p:val>
                                        </p:tav>
                                        <p:tav tm="100000">
                                          <p:val>
                                            <p:strVal val="#ppt_x"/>
                                          </p:val>
                                        </p:tav>
                                      </p:tavLst>
                                    </p:anim>
                                    <p:anim calcmode="lin" valueType="num">
                                      <p:cBhvr>
                                        <p:cTn id="28" dur="500" fill="hold"/>
                                        <p:tgtEl>
                                          <p:spTgt spid="5"/>
                                        </p:tgtEl>
                                        <p:attrNameLst>
                                          <p:attrName>ppt_y</p:attrName>
                                        </p:attrNameLst>
                                      </p:cBhvr>
                                      <p:tavLst>
                                        <p:tav tm="0">
                                          <p:val>
                                            <p:fltVal val="0.5"/>
                                          </p:val>
                                        </p:tav>
                                        <p:tav tm="100000">
                                          <p:val>
                                            <p:strVal val="#ppt_y"/>
                                          </p:val>
                                        </p:tav>
                                      </p:tavLst>
                                    </p:anim>
                                  </p:childTnLst>
                                </p:cTn>
                              </p:par>
                              <p:par>
                                <p:cTn id="29" presetID="10" presetClass="entr" presetSubtype="0" fill="hold" grpId="0" nodeType="withEffect">
                                  <p:stCondLst>
                                    <p:cond delay="75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500"/>
                                        <p:tgtEl>
                                          <p:spTgt spid="6"/>
                                        </p:tgtEl>
                                      </p:cBhvr>
                                    </p:animEffect>
                                  </p:childTnLst>
                                </p:cTn>
                              </p:par>
                              <p:par>
                                <p:cTn id="32" presetID="10" presetClass="entr" presetSubtype="0" fill="hold" grpId="0" nodeType="withEffect">
                                  <p:stCondLst>
                                    <p:cond delay="750"/>
                                  </p:stCondLst>
                                  <p:childTnLst>
                                    <p:set>
                                      <p:cBhvr>
                                        <p:cTn id="33" dur="1" fill="hold">
                                          <p:stCondLst>
                                            <p:cond delay="0"/>
                                          </p:stCondLst>
                                        </p:cTn>
                                        <p:tgtEl>
                                          <p:spTgt spid="7"/>
                                        </p:tgtEl>
                                        <p:attrNameLst>
                                          <p:attrName>style.visibility</p:attrName>
                                        </p:attrNameLst>
                                      </p:cBhvr>
                                      <p:to>
                                        <p:strVal val="visible"/>
                                      </p:to>
                                    </p:set>
                                    <p:animEffect transition="in" filter="fade">
                                      <p:cBhvr>
                                        <p:cTn id="34" dur="500"/>
                                        <p:tgtEl>
                                          <p:spTgt spid="7"/>
                                        </p:tgtEl>
                                      </p:cBhvr>
                                    </p:animEffect>
                                  </p:childTnLst>
                                </p:cTn>
                              </p:par>
                              <p:par>
                                <p:cTn id="35" presetID="10" presetClass="entr" presetSubtype="0" fill="hold" grpId="0" nodeType="withEffect">
                                  <p:stCondLst>
                                    <p:cond delay="75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500"/>
                                        <p:tgtEl>
                                          <p:spTgt spid="8"/>
                                        </p:tgtEl>
                                      </p:cBhvr>
                                    </p:animEffect>
                                  </p:childTnLst>
                                </p:cTn>
                              </p:par>
                              <p:par>
                                <p:cTn id="38" presetID="10" presetClass="entr" presetSubtype="0" fill="hold" grpId="0" nodeType="withEffect">
                                  <p:stCondLst>
                                    <p:cond delay="750"/>
                                  </p:stCondLst>
                                  <p:childTnLst>
                                    <p:set>
                                      <p:cBhvr>
                                        <p:cTn id="39" dur="1" fill="hold">
                                          <p:stCondLst>
                                            <p:cond delay="0"/>
                                          </p:stCondLst>
                                        </p:cTn>
                                        <p:tgtEl>
                                          <p:spTgt spid="9"/>
                                        </p:tgtEl>
                                        <p:attrNameLst>
                                          <p:attrName>style.visibility</p:attrName>
                                        </p:attrNameLst>
                                      </p:cBhvr>
                                      <p:to>
                                        <p:strVal val="visible"/>
                                      </p:to>
                                    </p:set>
                                    <p:animEffect transition="in" filter="fade">
                                      <p:cBhvr>
                                        <p:cTn id="40" dur="500"/>
                                        <p:tgtEl>
                                          <p:spTgt spid="9"/>
                                        </p:tgtEl>
                                      </p:cBhvr>
                                    </p:animEffect>
                                  </p:childTnLst>
                                </p:cTn>
                              </p:par>
                            </p:childTnLst>
                          </p:cTn>
                        </p:par>
                        <p:par>
                          <p:cTn id="41" fill="hold">
                            <p:stCondLst>
                              <p:cond delay="500"/>
                            </p:stCondLst>
                            <p:childTnLst>
                              <p:par>
                                <p:cTn id="42" presetID="53" presetClass="entr" presetSubtype="16" fill="hold" grpId="0" nodeType="afterEffect">
                                  <p:stCondLst>
                                    <p:cond delay="0"/>
                                  </p:stCondLst>
                                  <p:iterate type="lt">
                                    <p:tmPct val="10000"/>
                                  </p:iterate>
                                  <p:childTnLst>
                                    <p:set>
                                      <p:cBhvr>
                                        <p:cTn id="43" dur="1" fill="hold">
                                          <p:stCondLst>
                                            <p:cond delay="0"/>
                                          </p:stCondLst>
                                        </p:cTn>
                                        <p:tgtEl>
                                          <p:spTgt spid="10"/>
                                        </p:tgtEl>
                                        <p:attrNameLst>
                                          <p:attrName>style.visibility</p:attrName>
                                        </p:attrNameLst>
                                      </p:cBhvr>
                                      <p:to>
                                        <p:strVal val="visible"/>
                                      </p:to>
                                    </p:set>
                                    <p:anim calcmode="lin" valueType="num">
                                      <p:cBhvr>
                                        <p:cTn id="44" dur="500" fill="hold"/>
                                        <p:tgtEl>
                                          <p:spTgt spid="10"/>
                                        </p:tgtEl>
                                        <p:attrNameLst>
                                          <p:attrName>ppt_w</p:attrName>
                                        </p:attrNameLst>
                                      </p:cBhvr>
                                      <p:tavLst>
                                        <p:tav tm="0">
                                          <p:val>
                                            <p:fltVal val="0"/>
                                          </p:val>
                                        </p:tav>
                                        <p:tav tm="100000">
                                          <p:val>
                                            <p:strVal val="#ppt_w"/>
                                          </p:val>
                                        </p:tav>
                                      </p:tavLst>
                                    </p:anim>
                                    <p:anim calcmode="lin" valueType="num">
                                      <p:cBhvr>
                                        <p:cTn id="45" dur="500" fill="hold"/>
                                        <p:tgtEl>
                                          <p:spTgt spid="10"/>
                                        </p:tgtEl>
                                        <p:attrNameLst>
                                          <p:attrName>ppt_h</p:attrName>
                                        </p:attrNameLst>
                                      </p:cBhvr>
                                      <p:tavLst>
                                        <p:tav tm="0">
                                          <p:val>
                                            <p:fltVal val="0"/>
                                          </p:val>
                                        </p:tav>
                                        <p:tav tm="100000">
                                          <p:val>
                                            <p:strVal val="#ppt_h"/>
                                          </p:val>
                                        </p:tav>
                                      </p:tavLst>
                                    </p:anim>
                                    <p:animEffect transition="in" filter="fade">
                                      <p:cBhvr>
                                        <p:cTn id="46" dur="500"/>
                                        <p:tgtEl>
                                          <p:spTgt spid="10"/>
                                        </p:tgtEl>
                                      </p:cBhvr>
                                    </p:animEffect>
                                  </p:childTnLst>
                                </p:cTn>
                              </p:par>
                              <p:par>
                                <p:cTn id="47" presetID="2" presetClass="entr" presetSubtype="4" fill="hold" grpId="0" nodeType="withEffect">
                                  <p:stCondLst>
                                    <p:cond delay="0"/>
                                  </p:stCondLst>
                                  <p:iterate type="lt">
                                    <p:tmPct val="5000"/>
                                  </p:iterate>
                                  <p:childTnLst>
                                    <p:set>
                                      <p:cBhvr>
                                        <p:cTn id="48" dur="1" fill="hold">
                                          <p:stCondLst>
                                            <p:cond delay="0"/>
                                          </p:stCondLst>
                                        </p:cTn>
                                        <p:tgtEl>
                                          <p:spTgt spid="11"/>
                                        </p:tgtEl>
                                        <p:attrNameLst>
                                          <p:attrName>style.visibility</p:attrName>
                                        </p:attrNameLst>
                                      </p:cBhvr>
                                      <p:to>
                                        <p:strVal val="visible"/>
                                      </p:to>
                                    </p:set>
                                    <p:anim calcmode="lin" valueType="num">
                                      <p:cBhvr additive="base">
                                        <p:cTn id="49" dur="500" fill="hold"/>
                                        <p:tgtEl>
                                          <p:spTgt spid="11"/>
                                        </p:tgtEl>
                                        <p:attrNameLst>
                                          <p:attrName>ppt_x</p:attrName>
                                        </p:attrNameLst>
                                      </p:cBhvr>
                                      <p:tavLst>
                                        <p:tav tm="0">
                                          <p:val>
                                            <p:strVal val="#ppt_x"/>
                                          </p:val>
                                        </p:tav>
                                        <p:tav tm="100000">
                                          <p:val>
                                            <p:strVal val="#ppt_x"/>
                                          </p:val>
                                        </p:tav>
                                      </p:tavLst>
                                    </p:anim>
                                    <p:anim calcmode="lin" valueType="num">
                                      <p:cBhvr additive="base">
                                        <p:cTn id="50" dur="500" fill="hold"/>
                                        <p:tgtEl>
                                          <p:spTgt spid="11"/>
                                        </p:tgtEl>
                                        <p:attrNameLst>
                                          <p:attrName>ppt_y</p:attrName>
                                        </p:attrNameLst>
                                      </p:cBhvr>
                                      <p:tavLst>
                                        <p:tav tm="0">
                                          <p:val>
                                            <p:strVal val="1+#ppt_h/2"/>
                                          </p:val>
                                        </p:tav>
                                        <p:tav tm="100000">
                                          <p:val>
                                            <p:strVal val="#ppt_y"/>
                                          </p:val>
                                        </p:tav>
                                      </p:tavLst>
                                    </p:anim>
                                  </p:childTnLst>
                                </p:cTn>
                              </p:par>
                            </p:childTnLst>
                          </p:cTn>
                        </p:par>
                        <p:par>
                          <p:cTn id="51" fill="hold">
                            <p:stCondLst>
                              <p:cond delay="2674"/>
                            </p:stCondLst>
                            <p:childTnLst>
                              <p:par>
                                <p:cTn id="52" presetID="53" presetClass="entr" presetSubtype="16" fill="hold" grpId="0" nodeType="afterEffect">
                                  <p:stCondLst>
                                    <p:cond delay="0"/>
                                  </p:stCondLst>
                                  <p:iterate type="lt">
                                    <p:tmPct val="10000"/>
                                  </p:iterate>
                                  <p:childTnLst>
                                    <p:set>
                                      <p:cBhvr>
                                        <p:cTn id="53" dur="1" fill="hold">
                                          <p:stCondLst>
                                            <p:cond delay="0"/>
                                          </p:stCondLst>
                                        </p:cTn>
                                        <p:tgtEl>
                                          <p:spTgt spid="12"/>
                                        </p:tgtEl>
                                        <p:attrNameLst>
                                          <p:attrName>style.visibility</p:attrName>
                                        </p:attrNameLst>
                                      </p:cBhvr>
                                      <p:to>
                                        <p:strVal val="visible"/>
                                      </p:to>
                                    </p:set>
                                    <p:anim calcmode="lin" valueType="num">
                                      <p:cBhvr>
                                        <p:cTn id="54" dur="500" fill="hold"/>
                                        <p:tgtEl>
                                          <p:spTgt spid="12"/>
                                        </p:tgtEl>
                                        <p:attrNameLst>
                                          <p:attrName>ppt_w</p:attrName>
                                        </p:attrNameLst>
                                      </p:cBhvr>
                                      <p:tavLst>
                                        <p:tav tm="0">
                                          <p:val>
                                            <p:fltVal val="0"/>
                                          </p:val>
                                        </p:tav>
                                        <p:tav tm="100000">
                                          <p:val>
                                            <p:strVal val="#ppt_w"/>
                                          </p:val>
                                        </p:tav>
                                      </p:tavLst>
                                    </p:anim>
                                    <p:anim calcmode="lin" valueType="num">
                                      <p:cBhvr>
                                        <p:cTn id="55" dur="500" fill="hold"/>
                                        <p:tgtEl>
                                          <p:spTgt spid="12"/>
                                        </p:tgtEl>
                                        <p:attrNameLst>
                                          <p:attrName>ppt_h</p:attrName>
                                        </p:attrNameLst>
                                      </p:cBhvr>
                                      <p:tavLst>
                                        <p:tav tm="0">
                                          <p:val>
                                            <p:fltVal val="0"/>
                                          </p:val>
                                        </p:tav>
                                        <p:tav tm="100000">
                                          <p:val>
                                            <p:strVal val="#ppt_h"/>
                                          </p:val>
                                        </p:tav>
                                      </p:tavLst>
                                    </p:anim>
                                    <p:animEffect transition="in" filter="fade">
                                      <p:cBhvr>
                                        <p:cTn id="56" dur="500"/>
                                        <p:tgtEl>
                                          <p:spTgt spid="12"/>
                                        </p:tgtEl>
                                      </p:cBhvr>
                                    </p:animEffect>
                                  </p:childTnLst>
                                </p:cTn>
                              </p:par>
                              <p:par>
                                <p:cTn id="57" presetID="2" presetClass="entr" presetSubtype="4" fill="hold" grpId="0" nodeType="withEffect">
                                  <p:stCondLst>
                                    <p:cond delay="0"/>
                                  </p:stCondLst>
                                  <p:iterate type="lt">
                                    <p:tmPct val="5000"/>
                                  </p:iterate>
                                  <p:childTnLst>
                                    <p:set>
                                      <p:cBhvr>
                                        <p:cTn id="58" dur="1" fill="hold">
                                          <p:stCondLst>
                                            <p:cond delay="0"/>
                                          </p:stCondLst>
                                        </p:cTn>
                                        <p:tgtEl>
                                          <p:spTgt spid="13"/>
                                        </p:tgtEl>
                                        <p:attrNameLst>
                                          <p:attrName>style.visibility</p:attrName>
                                        </p:attrNameLst>
                                      </p:cBhvr>
                                      <p:to>
                                        <p:strVal val="visible"/>
                                      </p:to>
                                    </p:set>
                                    <p:anim calcmode="lin" valueType="num">
                                      <p:cBhvr additive="base">
                                        <p:cTn id="59" dur="500" fill="hold"/>
                                        <p:tgtEl>
                                          <p:spTgt spid="13"/>
                                        </p:tgtEl>
                                        <p:attrNameLst>
                                          <p:attrName>ppt_x</p:attrName>
                                        </p:attrNameLst>
                                      </p:cBhvr>
                                      <p:tavLst>
                                        <p:tav tm="0">
                                          <p:val>
                                            <p:strVal val="#ppt_x"/>
                                          </p:val>
                                        </p:tav>
                                        <p:tav tm="100000">
                                          <p:val>
                                            <p:strVal val="#ppt_x"/>
                                          </p:val>
                                        </p:tav>
                                      </p:tavLst>
                                    </p:anim>
                                    <p:anim calcmode="lin" valueType="num">
                                      <p:cBhvr additive="base">
                                        <p:cTn id="60" dur="500" fill="hold"/>
                                        <p:tgtEl>
                                          <p:spTgt spid="13"/>
                                        </p:tgtEl>
                                        <p:attrNameLst>
                                          <p:attrName>ppt_y</p:attrName>
                                        </p:attrNameLst>
                                      </p:cBhvr>
                                      <p:tavLst>
                                        <p:tav tm="0">
                                          <p:val>
                                            <p:strVal val="1+#ppt_h/2"/>
                                          </p:val>
                                        </p:tav>
                                        <p:tav tm="100000">
                                          <p:val>
                                            <p:strVal val="#ppt_y"/>
                                          </p:val>
                                        </p:tav>
                                      </p:tavLst>
                                    </p:anim>
                                  </p:childTnLst>
                                </p:cTn>
                              </p:par>
                            </p:childTnLst>
                          </p:cTn>
                        </p:par>
                        <p:par>
                          <p:cTn id="61" fill="hold">
                            <p:stCondLst>
                              <p:cond delay="4099"/>
                            </p:stCondLst>
                            <p:childTnLst>
                              <p:par>
                                <p:cTn id="62" presetID="53" presetClass="entr" presetSubtype="16" fill="hold" grpId="0" nodeType="afterEffect">
                                  <p:stCondLst>
                                    <p:cond delay="0"/>
                                  </p:stCondLst>
                                  <p:iterate type="lt">
                                    <p:tmPct val="10000"/>
                                  </p:iterate>
                                  <p:childTnLst>
                                    <p:set>
                                      <p:cBhvr>
                                        <p:cTn id="63" dur="1" fill="hold">
                                          <p:stCondLst>
                                            <p:cond delay="0"/>
                                          </p:stCondLst>
                                        </p:cTn>
                                        <p:tgtEl>
                                          <p:spTgt spid="14"/>
                                        </p:tgtEl>
                                        <p:attrNameLst>
                                          <p:attrName>style.visibility</p:attrName>
                                        </p:attrNameLst>
                                      </p:cBhvr>
                                      <p:to>
                                        <p:strVal val="visible"/>
                                      </p:to>
                                    </p:set>
                                    <p:anim calcmode="lin" valueType="num">
                                      <p:cBhvr>
                                        <p:cTn id="64" dur="500" fill="hold"/>
                                        <p:tgtEl>
                                          <p:spTgt spid="14"/>
                                        </p:tgtEl>
                                        <p:attrNameLst>
                                          <p:attrName>ppt_w</p:attrName>
                                        </p:attrNameLst>
                                      </p:cBhvr>
                                      <p:tavLst>
                                        <p:tav tm="0">
                                          <p:val>
                                            <p:fltVal val="0"/>
                                          </p:val>
                                        </p:tav>
                                        <p:tav tm="100000">
                                          <p:val>
                                            <p:strVal val="#ppt_w"/>
                                          </p:val>
                                        </p:tav>
                                      </p:tavLst>
                                    </p:anim>
                                    <p:anim calcmode="lin" valueType="num">
                                      <p:cBhvr>
                                        <p:cTn id="65" dur="500" fill="hold"/>
                                        <p:tgtEl>
                                          <p:spTgt spid="14"/>
                                        </p:tgtEl>
                                        <p:attrNameLst>
                                          <p:attrName>ppt_h</p:attrName>
                                        </p:attrNameLst>
                                      </p:cBhvr>
                                      <p:tavLst>
                                        <p:tav tm="0">
                                          <p:val>
                                            <p:fltVal val="0"/>
                                          </p:val>
                                        </p:tav>
                                        <p:tav tm="100000">
                                          <p:val>
                                            <p:strVal val="#ppt_h"/>
                                          </p:val>
                                        </p:tav>
                                      </p:tavLst>
                                    </p:anim>
                                    <p:animEffect transition="in" filter="fade">
                                      <p:cBhvr>
                                        <p:cTn id="66" dur="500"/>
                                        <p:tgtEl>
                                          <p:spTgt spid="14"/>
                                        </p:tgtEl>
                                      </p:cBhvr>
                                    </p:animEffect>
                                  </p:childTnLst>
                                </p:cTn>
                              </p:par>
                              <p:par>
                                <p:cTn id="67" presetID="2" presetClass="entr" presetSubtype="4" fill="hold" grpId="0" nodeType="withEffect">
                                  <p:stCondLst>
                                    <p:cond delay="0"/>
                                  </p:stCondLst>
                                  <p:iterate type="lt">
                                    <p:tmPct val="5000"/>
                                  </p:iterate>
                                  <p:childTnLst>
                                    <p:set>
                                      <p:cBhvr>
                                        <p:cTn id="68" dur="1" fill="hold">
                                          <p:stCondLst>
                                            <p:cond delay="0"/>
                                          </p:stCondLst>
                                        </p:cTn>
                                        <p:tgtEl>
                                          <p:spTgt spid="15"/>
                                        </p:tgtEl>
                                        <p:attrNameLst>
                                          <p:attrName>style.visibility</p:attrName>
                                        </p:attrNameLst>
                                      </p:cBhvr>
                                      <p:to>
                                        <p:strVal val="visible"/>
                                      </p:to>
                                    </p:set>
                                    <p:anim calcmode="lin" valueType="num">
                                      <p:cBhvr additive="base">
                                        <p:cTn id="69" dur="500" fill="hold"/>
                                        <p:tgtEl>
                                          <p:spTgt spid="15"/>
                                        </p:tgtEl>
                                        <p:attrNameLst>
                                          <p:attrName>ppt_x</p:attrName>
                                        </p:attrNameLst>
                                      </p:cBhvr>
                                      <p:tavLst>
                                        <p:tav tm="0">
                                          <p:val>
                                            <p:strVal val="#ppt_x"/>
                                          </p:val>
                                        </p:tav>
                                        <p:tav tm="100000">
                                          <p:val>
                                            <p:strVal val="#ppt_x"/>
                                          </p:val>
                                        </p:tav>
                                      </p:tavLst>
                                    </p:anim>
                                    <p:anim calcmode="lin" valueType="num">
                                      <p:cBhvr additive="base">
                                        <p:cTn id="70" dur="500" fill="hold"/>
                                        <p:tgtEl>
                                          <p:spTgt spid="15"/>
                                        </p:tgtEl>
                                        <p:attrNameLst>
                                          <p:attrName>ppt_y</p:attrName>
                                        </p:attrNameLst>
                                      </p:cBhvr>
                                      <p:tavLst>
                                        <p:tav tm="0">
                                          <p:val>
                                            <p:strVal val="1+#ppt_h/2"/>
                                          </p:val>
                                        </p:tav>
                                        <p:tav tm="100000">
                                          <p:val>
                                            <p:strVal val="#ppt_y"/>
                                          </p:val>
                                        </p:tav>
                                      </p:tavLst>
                                    </p:anim>
                                  </p:childTnLst>
                                </p:cTn>
                              </p:par>
                            </p:childTnLst>
                          </p:cTn>
                        </p:par>
                        <p:par>
                          <p:cTn id="71" fill="hold">
                            <p:stCondLst>
                              <p:cond delay="5524"/>
                            </p:stCondLst>
                            <p:childTnLst>
                              <p:par>
                                <p:cTn id="72" presetID="53" presetClass="entr" presetSubtype="16" fill="hold" grpId="0" nodeType="afterEffect">
                                  <p:stCondLst>
                                    <p:cond delay="0"/>
                                  </p:stCondLst>
                                  <p:iterate type="lt">
                                    <p:tmPct val="10000"/>
                                  </p:iterate>
                                  <p:childTnLst>
                                    <p:set>
                                      <p:cBhvr>
                                        <p:cTn id="73" dur="1" fill="hold">
                                          <p:stCondLst>
                                            <p:cond delay="0"/>
                                          </p:stCondLst>
                                        </p:cTn>
                                        <p:tgtEl>
                                          <p:spTgt spid="16"/>
                                        </p:tgtEl>
                                        <p:attrNameLst>
                                          <p:attrName>style.visibility</p:attrName>
                                        </p:attrNameLst>
                                      </p:cBhvr>
                                      <p:to>
                                        <p:strVal val="visible"/>
                                      </p:to>
                                    </p:set>
                                    <p:anim calcmode="lin" valueType="num">
                                      <p:cBhvr>
                                        <p:cTn id="74" dur="500" fill="hold"/>
                                        <p:tgtEl>
                                          <p:spTgt spid="16"/>
                                        </p:tgtEl>
                                        <p:attrNameLst>
                                          <p:attrName>ppt_w</p:attrName>
                                        </p:attrNameLst>
                                      </p:cBhvr>
                                      <p:tavLst>
                                        <p:tav tm="0">
                                          <p:val>
                                            <p:fltVal val="0"/>
                                          </p:val>
                                        </p:tav>
                                        <p:tav tm="100000">
                                          <p:val>
                                            <p:strVal val="#ppt_w"/>
                                          </p:val>
                                        </p:tav>
                                      </p:tavLst>
                                    </p:anim>
                                    <p:anim calcmode="lin" valueType="num">
                                      <p:cBhvr>
                                        <p:cTn id="75" dur="500" fill="hold"/>
                                        <p:tgtEl>
                                          <p:spTgt spid="16"/>
                                        </p:tgtEl>
                                        <p:attrNameLst>
                                          <p:attrName>ppt_h</p:attrName>
                                        </p:attrNameLst>
                                      </p:cBhvr>
                                      <p:tavLst>
                                        <p:tav tm="0">
                                          <p:val>
                                            <p:fltVal val="0"/>
                                          </p:val>
                                        </p:tav>
                                        <p:tav tm="100000">
                                          <p:val>
                                            <p:strVal val="#ppt_h"/>
                                          </p:val>
                                        </p:tav>
                                      </p:tavLst>
                                    </p:anim>
                                    <p:animEffect transition="in" filter="fade">
                                      <p:cBhvr>
                                        <p:cTn id="76" dur="500"/>
                                        <p:tgtEl>
                                          <p:spTgt spid="16"/>
                                        </p:tgtEl>
                                      </p:cBhvr>
                                    </p:animEffect>
                                  </p:childTnLst>
                                </p:cTn>
                              </p:par>
                              <p:par>
                                <p:cTn id="77" presetID="2" presetClass="entr" presetSubtype="4" fill="hold" grpId="0" nodeType="withEffect">
                                  <p:stCondLst>
                                    <p:cond delay="0"/>
                                  </p:stCondLst>
                                  <p:iterate type="lt">
                                    <p:tmPct val="5000"/>
                                  </p:iterate>
                                  <p:childTnLst>
                                    <p:set>
                                      <p:cBhvr>
                                        <p:cTn id="78" dur="1" fill="hold">
                                          <p:stCondLst>
                                            <p:cond delay="0"/>
                                          </p:stCondLst>
                                        </p:cTn>
                                        <p:tgtEl>
                                          <p:spTgt spid="17"/>
                                        </p:tgtEl>
                                        <p:attrNameLst>
                                          <p:attrName>style.visibility</p:attrName>
                                        </p:attrNameLst>
                                      </p:cBhvr>
                                      <p:to>
                                        <p:strVal val="visible"/>
                                      </p:to>
                                    </p:set>
                                    <p:anim calcmode="lin" valueType="num">
                                      <p:cBhvr additive="base">
                                        <p:cTn id="79" dur="500" fill="hold"/>
                                        <p:tgtEl>
                                          <p:spTgt spid="17"/>
                                        </p:tgtEl>
                                        <p:attrNameLst>
                                          <p:attrName>ppt_x</p:attrName>
                                        </p:attrNameLst>
                                      </p:cBhvr>
                                      <p:tavLst>
                                        <p:tav tm="0">
                                          <p:val>
                                            <p:strVal val="#ppt_x"/>
                                          </p:val>
                                        </p:tav>
                                        <p:tav tm="100000">
                                          <p:val>
                                            <p:strVal val="#ppt_x"/>
                                          </p:val>
                                        </p:tav>
                                      </p:tavLst>
                                    </p:anim>
                                    <p:anim calcmode="lin" valueType="num">
                                      <p:cBhvr additive="base">
                                        <p:cTn id="80"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p:bldP spid="7" grpId="0"/>
      <p:bldP spid="8" grpId="0"/>
      <p:bldP spid="9" grpId="0"/>
      <p:bldP spid="10" grpId="0"/>
      <p:bldP spid="11" grpId="0"/>
      <p:bldP spid="12" grpId="0"/>
      <p:bldP spid="13" grpId="0"/>
      <p:bldP spid="14" grpId="0"/>
      <p:bldP spid="15" grpId="0"/>
      <p:bldP spid="16" grpId="0"/>
      <p:bldP spid="1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曲线连接符 6"/>
          <p:cNvCxnSpPr/>
          <p:nvPr/>
        </p:nvCxnSpPr>
        <p:spPr bwMode="auto">
          <a:xfrm rot="10800000" flipV="1">
            <a:off x="3437569" y="1485086"/>
            <a:ext cx="6393104" cy="3423346"/>
          </a:xfrm>
          <a:prstGeom prst="curvedConnector3">
            <a:avLst/>
          </a:prstGeom>
          <a:solidFill>
            <a:schemeClr val="accent1"/>
          </a:solidFill>
          <a:ln w="63500" cap="flat" cmpd="sng" algn="ctr">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3" name="组合 2"/>
          <p:cNvGrpSpPr/>
          <p:nvPr/>
        </p:nvGrpSpPr>
        <p:grpSpPr>
          <a:xfrm>
            <a:off x="961862" y="4060413"/>
            <a:ext cx="2520502" cy="2391351"/>
            <a:chOff x="961862" y="4060413"/>
            <a:chExt cx="2520502" cy="2391351"/>
          </a:xfrm>
        </p:grpSpPr>
        <p:sp>
          <p:nvSpPr>
            <p:cNvPr id="4" name="矩形 47"/>
            <p:cNvSpPr>
              <a:spLocks noChangeArrowheads="1"/>
            </p:cNvSpPr>
            <p:nvPr/>
          </p:nvSpPr>
          <p:spPr bwMode="auto">
            <a:xfrm>
              <a:off x="961862" y="5251443"/>
              <a:ext cx="2520502" cy="1200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91431" tIns="45716" rIns="91431" bIns="45716">
              <a:spAutoFit/>
            </a:bodyPr>
            <a:lstStyle/>
            <a:p>
              <a:pPr fontAlgn="base">
                <a:lnSpc>
                  <a:spcPct val="150000"/>
                </a:lnSpc>
              </a:pPr>
              <a:r>
                <a:rPr lang="zh-CN" altLang="en-US" sz="1200" dirty="0">
                  <a:solidFill>
                    <a:schemeClr val="tx1">
                      <a:lumMod val="75000"/>
                      <a:lumOff val="25000"/>
                    </a:schemeClr>
                  </a:solidFill>
                  <a:latin typeface="+mn-ea"/>
                  <a:cs typeface="+mn-ea"/>
                  <a:sym typeface="Arial" panose="020B0604020202020204" pitchFamily="34" charset="0"/>
                </a:rPr>
                <a:t>请替换文字内容，点击添加相关标题文字，修改文字内容，也可以直接复制你的内容到此。请替换文字内容。</a:t>
              </a:r>
              <a:endParaRPr lang="zh-CN" altLang="en-US" sz="1200" dirty="0">
                <a:solidFill>
                  <a:schemeClr val="tx1">
                    <a:lumMod val="75000"/>
                    <a:lumOff val="25000"/>
                  </a:schemeClr>
                </a:solidFill>
                <a:latin typeface="+mn-ea"/>
                <a:cs typeface="+mn-ea"/>
                <a:sym typeface="Arial" panose="020B0604020202020204" pitchFamily="34" charset="0"/>
              </a:endParaRPr>
            </a:p>
          </p:txBody>
        </p:sp>
        <p:sp>
          <p:nvSpPr>
            <p:cNvPr id="5" name="Isosceles Triangle 60"/>
            <p:cNvSpPr>
              <a:spLocks noChangeArrowheads="1"/>
            </p:cNvSpPr>
            <p:nvPr/>
          </p:nvSpPr>
          <p:spPr bwMode="auto">
            <a:xfrm rot="6043312" flipH="1" flipV="1">
              <a:off x="3180211" y="4828158"/>
              <a:ext cx="68263" cy="115887"/>
            </a:xfrm>
            <a:prstGeom prst="triangle">
              <a:avLst>
                <a:gd name="adj" fmla="val 50000"/>
              </a:avLst>
            </a:prstGeom>
            <a:solidFill>
              <a:schemeClr val="accent1"/>
            </a:solidFill>
            <a:ln>
              <a:noFill/>
            </a:ln>
          </p:spPr>
          <p:txBody>
            <a:bodyPr anchor="ctr"/>
            <a:lstStyle/>
            <a:p>
              <a:pPr algn="ctr"/>
              <a:endParaRPr lang="zh-CN" altLang="zh-CN">
                <a:solidFill>
                  <a:schemeClr val="tx1">
                    <a:lumMod val="75000"/>
                    <a:lumOff val="25000"/>
                  </a:schemeClr>
                </a:solidFill>
                <a:latin typeface="+mn-ea"/>
              </a:endParaRPr>
            </a:p>
          </p:txBody>
        </p:sp>
        <p:sp>
          <p:nvSpPr>
            <p:cNvPr id="6" name="TextBox 157"/>
            <p:cNvSpPr>
              <a:spLocks noChangeArrowheads="1"/>
            </p:cNvSpPr>
            <p:nvPr/>
          </p:nvSpPr>
          <p:spPr bwMode="auto">
            <a:xfrm>
              <a:off x="1409959" y="4060413"/>
              <a:ext cx="161471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zh-CN" sz="2400" dirty="0">
                  <a:solidFill>
                    <a:schemeClr val="accent1"/>
                  </a:solidFill>
                  <a:latin typeface="+mj-lt"/>
                  <a:sym typeface="Arial Black" panose="020B0A04020102020204" pitchFamily="34" charset="0"/>
                </a:rPr>
                <a:t>2015</a:t>
              </a:r>
              <a:endParaRPr lang="zh-CN" altLang="en-US" sz="2400" dirty="0">
                <a:solidFill>
                  <a:schemeClr val="accent1"/>
                </a:solidFill>
                <a:latin typeface="+mj-lt"/>
                <a:sym typeface="Arial Black" panose="020B0A04020102020204" pitchFamily="34" charset="0"/>
              </a:endParaRPr>
            </a:p>
          </p:txBody>
        </p:sp>
        <p:sp>
          <p:nvSpPr>
            <p:cNvPr id="7" name="任意多边形 94"/>
            <p:cNvSpPr>
              <a:spLocks noChangeArrowheads="1"/>
            </p:cNvSpPr>
            <p:nvPr/>
          </p:nvSpPr>
          <p:spPr bwMode="auto">
            <a:xfrm flipH="1">
              <a:off x="1163849" y="4510624"/>
              <a:ext cx="1956160" cy="689278"/>
            </a:xfrm>
            <a:custGeom>
              <a:avLst/>
              <a:gdLst>
                <a:gd name="T0" fmla="*/ 3651319 w 4123933"/>
                <a:gd name="T1" fmla="*/ 0 h 1452617"/>
                <a:gd name="T2" fmla="*/ 0 w 4123933"/>
                <a:gd name="T3" fmla="*/ 0 h 1452617"/>
                <a:gd name="T4" fmla="*/ 0 w 4123933"/>
                <a:gd name="T5" fmla="*/ 1452617 h 1452617"/>
                <a:gd name="T6" fmla="*/ 4123933 w 4123933"/>
                <a:gd name="T7" fmla="*/ 1452617 h 1452617"/>
                <a:gd name="T8" fmla="*/ 4123933 w 4123933"/>
                <a:gd name="T9" fmla="*/ 475572 h 1452617"/>
                <a:gd name="T10" fmla="*/ 4071597 w 4123933"/>
                <a:gd name="T11" fmla="*/ 480848 h 1452617"/>
                <a:gd name="T12" fmla="*/ 3645771 w 4123933"/>
                <a:gd name="T13" fmla="*/ 55023 h 1452617"/>
                <a:gd name="T14" fmla="*/ 3651319 w 4123933"/>
                <a:gd name="T15" fmla="*/ 0 h 1452617"/>
                <a:gd name="T16" fmla="*/ 0 60000 65536"/>
                <a:gd name="T17" fmla="*/ 0 60000 65536"/>
                <a:gd name="T18" fmla="*/ 0 60000 65536"/>
                <a:gd name="T19" fmla="*/ 0 60000 65536"/>
                <a:gd name="T20" fmla="*/ 0 60000 65536"/>
                <a:gd name="T21" fmla="*/ 0 60000 65536"/>
                <a:gd name="T22" fmla="*/ 0 60000 65536"/>
                <a:gd name="T23" fmla="*/ 0 60000 65536"/>
                <a:gd name="T24" fmla="*/ 0 w 4123933"/>
                <a:gd name="T25" fmla="*/ 0 h 1452617"/>
                <a:gd name="T26" fmla="*/ 4123933 w 4123933"/>
                <a:gd name="T27" fmla="*/ 1452617 h 14526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123933" h="1452617">
                  <a:moveTo>
                    <a:pt x="3651318" y="0"/>
                  </a:moveTo>
                  <a:lnTo>
                    <a:pt x="0" y="0"/>
                  </a:lnTo>
                  <a:lnTo>
                    <a:pt x="0" y="1452617"/>
                  </a:lnTo>
                  <a:lnTo>
                    <a:pt x="4123933" y="1452617"/>
                  </a:lnTo>
                  <a:lnTo>
                    <a:pt x="4123933" y="475572"/>
                  </a:lnTo>
                  <a:lnTo>
                    <a:pt x="4071596" y="480848"/>
                  </a:lnTo>
                  <a:cubicBezTo>
                    <a:pt x="3836419" y="480848"/>
                    <a:pt x="3645771" y="290200"/>
                    <a:pt x="3645771" y="55023"/>
                  </a:cubicBezTo>
                  <a:lnTo>
                    <a:pt x="3651318" y="0"/>
                  </a:lnTo>
                  <a:close/>
                </a:path>
              </a:pathLst>
            </a:custGeom>
            <a:noFill/>
          </p:spPr>
          <p:style>
            <a:lnRef idx="2">
              <a:schemeClr val="dk1"/>
            </a:lnRef>
            <a:fillRef idx="1">
              <a:schemeClr val="lt1"/>
            </a:fillRef>
            <a:effectRef idx="0">
              <a:schemeClr val="dk1"/>
            </a:effectRef>
            <a:fontRef idx="minor">
              <a:schemeClr val="dk1"/>
            </a:fontRef>
          </p:style>
          <p:txBody>
            <a:bodyPr anchor="ctr"/>
            <a:lstStyle/>
            <a:p>
              <a:endParaRPr lang="zh-CN" altLang="en-US">
                <a:solidFill>
                  <a:schemeClr val="tx1">
                    <a:lumMod val="75000"/>
                    <a:lumOff val="25000"/>
                  </a:schemeClr>
                </a:solidFill>
                <a:latin typeface="+mn-ea"/>
              </a:endParaRPr>
            </a:p>
          </p:txBody>
        </p:sp>
        <p:sp>
          <p:nvSpPr>
            <p:cNvPr id="8" name="Oval 156"/>
            <p:cNvSpPr>
              <a:spLocks noChangeArrowheads="1"/>
            </p:cNvSpPr>
            <p:nvPr/>
          </p:nvSpPr>
          <p:spPr bwMode="auto">
            <a:xfrm flipH="1">
              <a:off x="961862" y="4308567"/>
              <a:ext cx="403974" cy="404114"/>
            </a:xfrm>
            <a:prstGeom prst="ellipse">
              <a:avLst/>
            </a:prstGeom>
            <a:noFill/>
            <a:ln w="73025">
              <a:solidFill>
                <a:schemeClr val="accent1"/>
              </a:solidFill>
              <a:bevel/>
            </a:ln>
          </p:spPr>
          <p:txBody>
            <a:bodyPr anchor="ctr"/>
            <a:lstStyle/>
            <a:p>
              <a:pPr algn="ctr"/>
              <a:endParaRPr lang="zh-CN" altLang="zh-CN" dirty="0">
                <a:solidFill>
                  <a:schemeClr val="tx1">
                    <a:lumMod val="75000"/>
                    <a:lumOff val="25000"/>
                  </a:schemeClr>
                </a:solidFill>
                <a:latin typeface="+mn-ea"/>
              </a:endParaRPr>
            </a:p>
          </p:txBody>
        </p:sp>
        <p:grpSp>
          <p:nvGrpSpPr>
            <p:cNvPr id="9" name="Group 17"/>
            <p:cNvGrpSpPr/>
            <p:nvPr/>
          </p:nvGrpSpPr>
          <p:grpSpPr bwMode="auto">
            <a:xfrm flipH="1">
              <a:off x="1046061" y="4391266"/>
              <a:ext cx="232683" cy="233517"/>
              <a:chOff x="0" y="0"/>
              <a:chExt cx="490537" cy="492125"/>
            </a:xfrm>
            <a:solidFill>
              <a:srgbClr val="F22448"/>
            </a:solidFill>
          </p:grpSpPr>
          <p:sp>
            <p:nvSpPr>
              <p:cNvPr id="11" name="Freeform 5"/>
              <p:cNvSpPr>
                <a:spLocks noEditPoints="1" noChangeArrowheads="1"/>
              </p:cNvSpPr>
              <p:nvPr/>
            </p:nvSpPr>
            <p:spPr bwMode="auto">
              <a:xfrm>
                <a:off x="0" y="0"/>
                <a:ext cx="490537" cy="492125"/>
              </a:xfrm>
              <a:custGeom>
                <a:avLst/>
                <a:gdLst>
                  <a:gd name="T0" fmla="*/ 1600848054 w 128"/>
                  <a:gd name="T1" fmla="*/ 709532655 h 128"/>
                  <a:gd name="T2" fmla="*/ 1674282940 w 128"/>
                  <a:gd name="T3" fmla="*/ 487803415 h 128"/>
                  <a:gd name="T4" fmla="*/ 1542102444 w 128"/>
                  <a:gd name="T5" fmla="*/ 221729180 h 128"/>
                  <a:gd name="T6" fmla="*/ 1395232670 w 128"/>
                  <a:gd name="T7" fmla="*/ 206946213 h 128"/>
                  <a:gd name="T8" fmla="*/ 1174935674 w 128"/>
                  <a:gd name="T9" fmla="*/ 280857262 h 128"/>
                  <a:gd name="T10" fmla="*/ 1013380456 w 128"/>
                  <a:gd name="T11" fmla="*/ 0 h 128"/>
                  <a:gd name="T12" fmla="*/ 749019223 w 128"/>
                  <a:gd name="T13" fmla="*/ 88690140 h 128"/>
                  <a:gd name="T14" fmla="*/ 631528003 w 128"/>
                  <a:gd name="T15" fmla="*/ 310419350 h 128"/>
                  <a:gd name="T16" fmla="*/ 411227055 w 128"/>
                  <a:gd name="T17" fmla="*/ 192163247 h 128"/>
                  <a:gd name="T18" fmla="*/ 220300888 w 128"/>
                  <a:gd name="T19" fmla="*/ 339985283 h 128"/>
                  <a:gd name="T20" fmla="*/ 308421279 w 128"/>
                  <a:gd name="T21" fmla="*/ 635621667 h 128"/>
                  <a:gd name="T22" fmla="*/ 88120361 w 128"/>
                  <a:gd name="T23" fmla="*/ 753877710 h 128"/>
                  <a:gd name="T24" fmla="*/ 0 w 128"/>
                  <a:gd name="T25" fmla="*/ 1019952125 h 128"/>
                  <a:gd name="T26" fmla="*/ 279046558 w 128"/>
                  <a:gd name="T27" fmla="*/ 1182553223 h 128"/>
                  <a:gd name="T28" fmla="*/ 205611611 w 128"/>
                  <a:gd name="T29" fmla="*/ 1404282343 h 128"/>
                  <a:gd name="T30" fmla="*/ 337792168 w 128"/>
                  <a:gd name="T31" fmla="*/ 1670356518 h 128"/>
                  <a:gd name="T32" fmla="*/ 484661942 w 128"/>
                  <a:gd name="T33" fmla="*/ 1685139485 h 128"/>
                  <a:gd name="T34" fmla="*/ 704959057 w 128"/>
                  <a:gd name="T35" fmla="*/ 1611228496 h 128"/>
                  <a:gd name="T36" fmla="*/ 866514275 w 128"/>
                  <a:gd name="T37" fmla="*/ 1892085638 h 128"/>
                  <a:gd name="T38" fmla="*/ 1130875508 w 128"/>
                  <a:gd name="T39" fmla="*/ 1803395528 h 128"/>
                  <a:gd name="T40" fmla="*/ 1248366729 w 128"/>
                  <a:gd name="T41" fmla="*/ 1581666408 h 128"/>
                  <a:gd name="T42" fmla="*/ 1468667557 w 128"/>
                  <a:gd name="T43" fmla="*/ 1699922451 h 128"/>
                  <a:gd name="T44" fmla="*/ 1659593664 w 128"/>
                  <a:gd name="T45" fmla="*/ 1552100475 h 128"/>
                  <a:gd name="T46" fmla="*/ 1571473332 w 128"/>
                  <a:gd name="T47" fmla="*/ 1256464212 h 128"/>
                  <a:gd name="T48" fmla="*/ 1791774161 w 128"/>
                  <a:gd name="T49" fmla="*/ 1138208168 h 128"/>
                  <a:gd name="T50" fmla="*/ 1879894492 w 128"/>
                  <a:gd name="T51" fmla="*/ 872133753 h 128"/>
                  <a:gd name="T52" fmla="*/ 1586162609 w 128"/>
                  <a:gd name="T53" fmla="*/ 1064297180 h 128"/>
                  <a:gd name="T54" fmla="*/ 1468667557 w 128"/>
                  <a:gd name="T55" fmla="*/ 1197336190 h 128"/>
                  <a:gd name="T56" fmla="*/ 1571473332 w 128"/>
                  <a:gd name="T57" fmla="*/ 1478193331 h 128"/>
                  <a:gd name="T58" fmla="*/ 1307116171 w 128"/>
                  <a:gd name="T59" fmla="*/ 1492972453 h 128"/>
                  <a:gd name="T60" fmla="*/ 1189621119 w 128"/>
                  <a:gd name="T61" fmla="*/ 1478193331 h 128"/>
                  <a:gd name="T62" fmla="*/ 1057440622 w 128"/>
                  <a:gd name="T63" fmla="*/ 1596445530 h 128"/>
                  <a:gd name="T64" fmla="*/ 866514275 w 128"/>
                  <a:gd name="T65" fmla="*/ 1773829595 h 128"/>
                  <a:gd name="T66" fmla="*/ 749019223 w 128"/>
                  <a:gd name="T67" fmla="*/ 1507755420 h 128"/>
                  <a:gd name="T68" fmla="*/ 631528003 w 128"/>
                  <a:gd name="T69" fmla="*/ 1463410365 h 128"/>
                  <a:gd name="T70" fmla="*/ 411227055 w 128"/>
                  <a:gd name="T71" fmla="*/ 1581666408 h 128"/>
                  <a:gd name="T72" fmla="*/ 396541610 w 128"/>
                  <a:gd name="T73" fmla="*/ 1315592233 h 128"/>
                  <a:gd name="T74" fmla="*/ 381852334 w 128"/>
                  <a:gd name="T75" fmla="*/ 1138208168 h 128"/>
                  <a:gd name="T76" fmla="*/ 117495082 w 128"/>
                  <a:gd name="T77" fmla="*/ 1019952125 h 128"/>
                  <a:gd name="T78" fmla="*/ 293732002 w 128"/>
                  <a:gd name="T79" fmla="*/ 827788698 h 128"/>
                  <a:gd name="T80" fmla="*/ 411227055 w 128"/>
                  <a:gd name="T81" fmla="*/ 694749688 h 128"/>
                  <a:gd name="T82" fmla="*/ 308421279 w 128"/>
                  <a:gd name="T83" fmla="*/ 413892427 h 128"/>
                  <a:gd name="T84" fmla="*/ 572778560 w 128"/>
                  <a:gd name="T85" fmla="*/ 399113305 h 128"/>
                  <a:gd name="T86" fmla="*/ 690273613 w 128"/>
                  <a:gd name="T87" fmla="*/ 413892427 h 128"/>
                  <a:gd name="T88" fmla="*/ 822454110 w 128"/>
                  <a:gd name="T89" fmla="*/ 295640228 h 128"/>
                  <a:gd name="T90" fmla="*/ 1013380456 w 128"/>
                  <a:gd name="T91" fmla="*/ 118256073 h 128"/>
                  <a:gd name="T92" fmla="*/ 1130875508 w 128"/>
                  <a:gd name="T93" fmla="*/ 384330338 h 128"/>
                  <a:gd name="T94" fmla="*/ 1248366729 w 128"/>
                  <a:gd name="T95" fmla="*/ 428675393 h 128"/>
                  <a:gd name="T96" fmla="*/ 1468667557 w 128"/>
                  <a:gd name="T97" fmla="*/ 310419350 h 128"/>
                  <a:gd name="T98" fmla="*/ 1483353001 w 128"/>
                  <a:gd name="T99" fmla="*/ 576493645 h 128"/>
                  <a:gd name="T100" fmla="*/ 1498042278 w 128"/>
                  <a:gd name="T101" fmla="*/ 753877710 h 128"/>
                  <a:gd name="T102" fmla="*/ 1762399439 w 128"/>
                  <a:gd name="T103" fmla="*/ 872133753 h 128"/>
                  <a:gd name="T104" fmla="*/ 1586162609 w 128"/>
                  <a:gd name="T105" fmla="*/ 1064297180 h 128"/>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28"/>
                  <a:gd name="T160" fmla="*/ 0 h 128"/>
                  <a:gd name="T161" fmla="*/ 128 w 128"/>
                  <a:gd name="T162" fmla="*/ 128 h 128"/>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28" h="128">
                    <a:moveTo>
                      <a:pt x="122" y="51"/>
                    </a:moveTo>
                    <a:cubicBezTo>
                      <a:pt x="109" y="48"/>
                      <a:pt x="109" y="48"/>
                      <a:pt x="109" y="48"/>
                    </a:cubicBezTo>
                    <a:cubicBezTo>
                      <a:pt x="109" y="46"/>
                      <a:pt x="108" y="45"/>
                      <a:pt x="107" y="43"/>
                    </a:cubicBezTo>
                    <a:cubicBezTo>
                      <a:pt x="114" y="33"/>
                      <a:pt x="114" y="33"/>
                      <a:pt x="114" y="33"/>
                    </a:cubicBezTo>
                    <a:cubicBezTo>
                      <a:pt x="116" y="30"/>
                      <a:pt x="116" y="25"/>
                      <a:pt x="113" y="23"/>
                    </a:cubicBezTo>
                    <a:cubicBezTo>
                      <a:pt x="105" y="15"/>
                      <a:pt x="105" y="15"/>
                      <a:pt x="105" y="15"/>
                    </a:cubicBezTo>
                    <a:cubicBezTo>
                      <a:pt x="104" y="13"/>
                      <a:pt x="102" y="13"/>
                      <a:pt x="100" y="13"/>
                    </a:cubicBezTo>
                    <a:cubicBezTo>
                      <a:pt x="98" y="13"/>
                      <a:pt x="97" y="13"/>
                      <a:pt x="95" y="14"/>
                    </a:cubicBezTo>
                    <a:cubicBezTo>
                      <a:pt x="85" y="21"/>
                      <a:pt x="85" y="21"/>
                      <a:pt x="85" y="21"/>
                    </a:cubicBezTo>
                    <a:cubicBezTo>
                      <a:pt x="83" y="20"/>
                      <a:pt x="82" y="19"/>
                      <a:pt x="80" y="19"/>
                    </a:cubicBezTo>
                    <a:cubicBezTo>
                      <a:pt x="77" y="6"/>
                      <a:pt x="77" y="6"/>
                      <a:pt x="77" y="6"/>
                    </a:cubicBezTo>
                    <a:cubicBezTo>
                      <a:pt x="77" y="3"/>
                      <a:pt x="73" y="0"/>
                      <a:pt x="69" y="0"/>
                    </a:cubicBezTo>
                    <a:cubicBezTo>
                      <a:pt x="59" y="0"/>
                      <a:pt x="59" y="0"/>
                      <a:pt x="59"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3"/>
                      <a:pt x="28" y="13"/>
                    </a:cubicBezTo>
                    <a:cubicBezTo>
                      <a:pt x="26" y="13"/>
                      <a:pt x="24" y="13"/>
                      <a:pt x="23" y="15"/>
                    </a:cubicBezTo>
                    <a:cubicBezTo>
                      <a:pt x="15" y="23"/>
                      <a:pt x="15" y="23"/>
                      <a:pt x="15" y="23"/>
                    </a:cubicBezTo>
                    <a:cubicBezTo>
                      <a:pt x="12" y="25"/>
                      <a:pt x="12" y="30"/>
                      <a:pt x="14" y="33"/>
                    </a:cubicBezTo>
                    <a:cubicBezTo>
                      <a:pt x="21" y="43"/>
                      <a:pt x="21" y="43"/>
                      <a:pt x="21" y="43"/>
                    </a:cubicBezTo>
                    <a:cubicBezTo>
                      <a:pt x="20" y="45"/>
                      <a:pt x="19" y="46"/>
                      <a:pt x="19" y="48"/>
                    </a:cubicBezTo>
                    <a:cubicBezTo>
                      <a:pt x="6" y="51"/>
                      <a:pt x="6" y="51"/>
                      <a:pt x="6" y="51"/>
                    </a:cubicBezTo>
                    <a:cubicBezTo>
                      <a:pt x="3" y="51"/>
                      <a:pt x="0" y="55"/>
                      <a:pt x="0" y="59"/>
                    </a:cubicBezTo>
                    <a:cubicBezTo>
                      <a:pt x="0" y="69"/>
                      <a:pt x="0" y="69"/>
                      <a:pt x="0" y="69"/>
                    </a:cubicBezTo>
                    <a:cubicBezTo>
                      <a:pt x="0" y="73"/>
                      <a:pt x="3" y="77"/>
                      <a:pt x="6" y="77"/>
                    </a:cubicBezTo>
                    <a:cubicBezTo>
                      <a:pt x="19" y="80"/>
                      <a:pt x="19" y="80"/>
                      <a:pt x="19" y="80"/>
                    </a:cubicBezTo>
                    <a:cubicBezTo>
                      <a:pt x="19" y="82"/>
                      <a:pt x="20" y="83"/>
                      <a:pt x="21" y="85"/>
                    </a:cubicBezTo>
                    <a:cubicBezTo>
                      <a:pt x="14" y="95"/>
                      <a:pt x="14" y="95"/>
                      <a:pt x="14" y="95"/>
                    </a:cubicBezTo>
                    <a:cubicBezTo>
                      <a:pt x="12" y="98"/>
                      <a:pt x="12" y="103"/>
                      <a:pt x="15" y="105"/>
                    </a:cubicBezTo>
                    <a:cubicBezTo>
                      <a:pt x="23" y="113"/>
                      <a:pt x="23" y="113"/>
                      <a:pt x="23"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2"/>
                      <a:pt x="51" y="122"/>
                      <a:pt x="51" y="122"/>
                    </a:cubicBezTo>
                    <a:cubicBezTo>
                      <a:pt x="51" y="125"/>
                      <a:pt x="55" y="128"/>
                      <a:pt x="59" y="128"/>
                    </a:cubicBezTo>
                    <a:cubicBezTo>
                      <a:pt x="69" y="128"/>
                      <a:pt x="69" y="128"/>
                      <a:pt x="69" y="128"/>
                    </a:cubicBezTo>
                    <a:cubicBezTo>
                      <a:pt x="73" y="128"/>
                      <a:pt x="77" y="125"/>
                      <a:pt x="77" y="122"/>
                    </a:cubicBezTo>
                    <a:cubicBezTo>
                      <a:pt x="80" y="109"/>
                      <a:pt x="80" y="109"/>
                      <a:pt x="80" y="109"/>
                    </a:cubicBezTo>
                    <a:cubicBezTo>
                      <a:pt x="82"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2"/>
                      <a:pt x="109" y="80"/>
                    </a:cubicBezTo>
                    <a:cubicBezTo>
                      <a:pt x="122" y="77"/>
                      <a:pt x="122" y="77"/>
                      <a:pt x="122" y="77"/>
                    </a:cubicBezTo>
                    <a:cubicBezTo>
                      <a:pt x="125" y="77"/>
                      <a:pt x="128" y="73"/>
                      <a:pt x="128" y="69"/>
                    </a:cubicBezTo>
                    <a:cubicBezTo>
                      <a:pt x="128" y="59"/>
                      <a:pt x="128" y="59"/>
                      <a:pt x="128" y="59"/>
                    </a:cubicBezTo>
                    <a:cubicBezTo>
                      <a:pt x="128" y="55"/>
                      <a:pt x="125" y="51"/>
                      <a:pt x="122" y="51"/>
                    </a:cubicBezTo>
                    <a:close/>
                    <a:moveTo>
                      <a:pt x="108" y="72"/>
                    </a:moveTo>
                    <a:cubicBezTo>
                      <a:pt x="105" y="72"/>
                      <a:pt x="103" y="74"/>
                      <a:pt x="102" y="77"/>
                    </a:cubicBezTo>
                    <a:cubicBezTo>
                      <a:pt x="101" y="79"/>
                      <a:pt x="101" y="80"/>
                      <a:pt x="100" y="81"/>
                    </a:cubicBezTo>
                    <a:cubicBezTo>
                      <a:pt x="99" y="84"/>
                      <a:pt x="99" y="87"/>
                      <a:pt x="101" y="89"/>
                    </a:cubicBezTo>
                    <a:cubicBezTo>
                      <a:pt x="107" y="100"/>
                      <a:pt x="107" y="100"/>
                      <a:pt x="107" y="100"/>
                    </a:cubicBezTo>
                    <a:cubicBezTo>
                      <a:pt x="100" y="107"/>
                      <a:pt x="100" y="107"/>
                      <a:pt x="100" y="107"/>
                    </a:cubicBezTo>
                    <a:cubicBezTo>
                      <a:pt x="89" y="101"/>
                      <a:pt x="89" y="101"/>
                      <a:pt x="89" y="101"/>
                    </a:cubicBezTo>
                    <a:cubicBezTo>
                      <a:pt x="88" y="100"/>
                      <a:pt x="86" y="99"/>
                      <a:pt x="85" y="99"/>
                    </a:cubicBezTo>
                    <a:cubicBezTo>
                      <a:pt x="84" y="99"/>
                      <a:pt x="83" y="99"/>
                      <a:pt x="81" y="100"/>
                    </a:cubicBezTo>
                    <a:cubicBezTo>
                      <a:pt x="80" y="101"/>
                      <a:pt x="79" y="101"/>
                      <a:pt x="77" y="102"/>
                    </a:cubicBezTo>
                    <a:cubicBezTo>
                      <a:pt x="74" y="103"/>
                      <a:pt x="72" y="105"/>
                      <a:pt x="72" y="108"/>
                    </a:cubicBezTo>
                    <a:cubicBezTo>
                      <a:pt x="69" y="120"/>
                      <a:pt x="69" y="120"/>
                      <a:pt x="69" y="120"/>
                    </a:cubicBezTo>
                    <a:cubicBezTo>
                      <a:pt x="59" y="120"/>
                      <a:pt x="59" y="120"/>
                      <a:pt x="59" y="120"/>
                    </a:cubicBezTo>
                    <a:cubicBezTo>
                      <a:pt x="56" y="108"/>
                      <a:pt x="56" y="108"/>
                      <a:pt x="56" y="108"/>
                    </a:cubicBezTo>
                    <a:cubicBezTo>
                      <a:pt x="56" y="105"/>
                      <a:pt x="54" y="103"/>
                      <a:pt x="51" y="102"/>
                    </a:cubicBezTo>
                    <a:cubicBezTo>
                      <a:pt x="49" y="101"/>
                      <a:pt x="48" y="101"/>
                      <a:pt x="47" y="100"/>
                    </a:cubicBezTo>
                    <a:cubicBezTo>
                      <a:pt x="45" y="99"/>
                      <a:pt x="44" y="99"/>
                      <a:pt x="43" y="99"/>
                    </a:cubicBezTo>
                    <a:cubicBezTo>
                      <a:pt x="42" y="99"/>
                      <a:pt x="40" y="100"/>
                      <a:pt x="39" y="101"/>
                    </a:cubicBezTo>
                    <a:cubicBezTo>
                      <a:pt x="28" y="107"/>
                      <a:pt x="28" y="107"/>
                      <a:pt x="28" y="107"/>
                    </a:cubicBezTo>
                    <a:cubicBezTo>
                      <a:pt x="21" y="100"/>
                      <a:pt x="21" y="100"/>
                      <a:pt x="21" y="100"/>
                    </a:cubicBezTo>
                    <a:cubicBezTo>
                      <a:pt x="27" y="89"/>
                      <a:pt x="27" y="89"/>
                      <a:pt x="27" y="89"/>
                    </a:cubicBezTo>
                    <a:cubicBezTo>
                      <a:pt x="29" y="87"/>
                      <a:pt x="29" y="84"/>
                      <a:pt x="28" y="81"/>
                    </a:cubicBezTo>
                    <a:cubicBezTo>
                      <a:pt x="27" y="80"/>
                      <a:pt x="27" y="79"/>
                      <a:pt x="26" y="77"/>
                    </a:cubicBezTo>
                    <a:cubicBezTo>
                      <a:pt x="25" y="74"/>
                      <a:pt x="23" y="72"/>
                      <a:pt x="20" y="72"/>
                    </a:cubicBezTo>
                    <a:cubicBezTo>
                      <a:pt x="8" y="69"/>
                      <a:pt x="8" y="69"/>
                      <a:pt x="8" y="69"/>
                    </a:cubicBezTo>
                    <a:cubicBezTo>
                      <a:pt x="8" y="59"/>
                      <a:pt x="8" y="59"/>
                      <a:pt x="8" y="59"/>
                    </a:cubicBezTo>
                    <a:cubicBezTo>
                      <a:pt x="20" y="56"/>
                      <a:pt x="20" y="56"/>
                      <a:pt x="20" y="56"/>
                    </a:cubicBezTo>
                    <a:cubicBezTo>
                      <a:pt x="23" y="56"/>
                      <a:pt x="25" y="54"/>
                      <a:pt x="26" y="51"/>
                    </a:cubicBezTo>
                    <a:cubicBezTo>
                      <a:pt x="27" y="49"/>
                      <a:pt x="27" y="48"/>
                      <a:pt x="28" y="47"/>
                    </a:cubicBezTo>
                    <a:cubicBezTo>
                      <a:pt x="29" y="44"/>
                      <a:pt x="29" y="41"/>
                      <a:pt x="27" y="39"/>
                    </a:cubicBezTo>
                    <a:cubicBezTo>
                      <a:pt x="21" y="28"/>
                      <a:pt x="21" y="28"/>
                      <a:pt x="21" y="28"/>
                    </a:cubicBezTo>
                    <a:cubicBezTo>
                      <a:pt x="28" y="21"/>
                      <a:pt x="28" y="21"/>
                      <a:pt x="28" y="21"/>
                    </a:cubicBezTo>
                    <a:cubicBezTo>
                      <a:pt x="39" y="27"/>
                      <a:pt x="39" y="27"/>
                      <a:pt x="39" y="27"/>
                    </a:cubicBezTo>
                    <a:cubicBezTo>
                      <a:pt x="40" y="28"/>
                      <a:pt x="42" y="29"/>
                      <a:pt x="43" y="29"/>
                    </a:cubicBezTo>
                    <a:cubicBezTo>
                      <a:pt x="44" y="29"/>
                      <a:pt x="45" y="29"/>
                      <a:pt x="47" y="28"/>
                    </a:cubicBezTo>
                    <a:cubicBezTo>
                      <a:pt x="48" y="27"/>
                      <a:pt x="49" y="27"/>
                      <a:pt x="51" y="26"/>
                    </a:cubicBezTo>
                    <a:cubicBezTo>
                      <a:pt x="54" y="25"/>
                      <a:pt x="56" y="23"/>
                      <a:pt x="56" y="20"/>
                    </a:cubicBezTo>
                    <a:cubicBezTo>
                      <a:pt x="59" y="8"/>
                      <a:pt x="59" y="8"/>
                      <a:pt x="59" y="8"/>
                    </a:cubicBezTo>
                    <a:cubicBezTo>
                      <a:pt x="69" y="8"/>
                      <a:pt x="69" y="8"/>
                      <a:pt x="69" y="8"/>
                    </a:cubicBezTo>
                    <a:cubicBezTo>
                      <a:pt x="72" y="20"/>
                      <a:pt x="72" y="20"/>
                      <a:pt x="72" y="20"/>
                    </a:cubicBezTo>
                    <a:cubicBezTo>
                      <a:pt x="72" y="23"/>
                      <a:pt x="74" y="25"/>
                      <a:pt x="77" y="26"/>
                    </a:cubicBezTo>
                    <a:cubicBezTo>
                      <a:pt x="79" y="27"/>
                      <a:pt x="80" y="27"/>
                      <a:pt x="81" y="28"/>
                    </a:cubicBezTo>
                    <a:cubicBezTo>
                      <a:pt x="83" y="29"/>
                      <a:pt x="84" y="29"/>
                      <a:pt x="85" y="29"/>
                    </a:cubicBezTo>
                    <a:cubicBezTo>
                      <a:pt x="86" y="29"/>
                      <a:pt x="88" y="28"/>
                      <a:pt x="89" y="27"/>
                    </a:cubicBezTo>
                    <a:cubicBezTo>
                      <a:pt x="100" y="21"/>
                      <a:pt x="100" y="21"/>
                      <a:pt x="100" y="21"/>
                    </a:cubicBezTo>
                    <a:cubicBezTo>
                      <a:pt x="107" y="28"/>
                      <a:pt x="107" y="28"/>
                      <a:pt x="107" y="28"/>
                    </a:cubicBezTo>
                    <a:cubicBezTo>
                      <a:pt x="101" y="39"/>
                      <a:pt x="101" y="39"/>
                      <a:pt x="101" y="39"/>
                    </a:cubicBezTo>
                    <a:cubicBezTo>
                      <a:pt x="99" y="41"/>
                      <a:pt x="99" y="44"/>
                      <a:pt x="100" y="47"/>
                    </a:cubicBezTo>
                    <a:cubicBezTo>
                      <a:pt x="101" y="48"/>
                      <a:pt x="101" y="49"/>
                      <a:pt x="102" y="51"/>
                    </a:cubicBezTo>
                    <a:cubicBezTo>
                      <a:pt x="103" y="54"/>
                      <a:pt x="105" y="56"/>
                      <a:pt x="108" y="56"/>
                    </a:cubicBezTo>
                    <a:cubicBezTo>
                      <a:pt x="120" y="59"/>
                      <a:pt x="120" y="59"/>
                      <a:pt x="120" y="59"/>
                    </a:cubicBezTo>
                    <a:cubicBezTo>
                      <a:pt x="120" y="69"/>
                      <a:pt x="120" y="69"/>
                      <a:pt x="120" y="69"/>
                    </a:cubicBezTo>
                    <a:lnTo>
                      <a:pt x="108" y="72"/>
                    </a:lnTo>
                    <a:close/>
                  </a:path>
                </a:pathLst>
              </a:custGeom>
              <a:solidFill>
                <a:schemeClr val="accent1"/>
              </a:solidFill>
              <a:ln w="9525" cmpd="sng">
                <a:solidFill>
                  <a:schemeClr val="accent1"/>
                </a:solidFill>
                <a:bevel/>
              </a:ln>
            </p:spPr>
            <p:txBody>
              <a:bodyPr/>
              <a:lstStyle/>
              <a:p>
                <a:endParaRPr lang="zh-CN" altLang="en-US">
                  <a:solidFill>
                    <a:schemeClr val="tx1">
                      <a:lumMod val="75000"/>
                      <a:lumOff val="25000"/>
                    </a:schemeClr>
                  </a:solidFill>
                  <a:latin typeface="+mn-ea"/>
                </a:endParaRPr>
              </a:p>
            </p:txBody>
          </p:sp>
          <p:sp>
            <p:nvSpPr>
              <p:cNvPr id="12" name="Freeform 6"/>
              <p:cNvSpPr>
                <a:spLocks noEditPoints="1" noChangeArrowheads="1"/>
              </p:cNvSpPr>
              <p:nvPr/>
            </p:nvSpPr>
            <p:spPr bwMode="auto">
              <a:xfrm>
                <a:off x="151760" y="139700"/>
                <a:ext cx="214312" cy="214313"/>
              </a:xfrm>
              <a:custGeom>
                <a:avLst/>
                <a:gdLst>
                  <a:gd name="T0" fmla="*/ 410086020 w 56"/>
                  <a:gd name="T1" fmla="*/ 0 h 56"/>
                  <a:gd name="T2" fmla="*/ 0 w 56"/>
                  <a:gd name="T3" fmla="*/ 410091760 h 56"/>
                  <a:gd name="T4" fmla="*/ 410086020 w 56"/>
                  <a:gd name="T5" fmla="*/ 820179694 h 56"/>
                  <a:gd name="T6" fmla="*/ 820172040 w 56"/>
                  <a:gd name="T7" fmla="*/ 410091760 h 56"/>
                  <a:gd name="T8" fmla="*/ 410086020 w 56"/>
                  <a:gd name="T9" fmla="*/ 0 h 56"/>
                  <a:gd name="T10" fmla="*/ 410086020 w 56"/>
                  <a:gd name="T11" fmla="*/ 776241714 h 56"/>
                  <a:gd name="T12" fmla="*/ 58583715 w 56"/>
                  <a:gd name="T13" fmla="*/ 410091760 h 56"/>
                  <a:gd name="T14" fmla="*/ 410086020 w 56"/>
                  <a:gd name="T15" fmla="*/ 58583988 h 56"/>
                  <a:gd name="T16" fmla="*/ 776234265 w 56"/>
                  <a:gd name="T17" fmla="*/ 410091760 h 56"/>
                  <a:gd name="T18" fmla="*/ 410086020 w 56"/>
                  <a:gd name="T19" fmla="*/ 776241714 h 5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6"/>
                  <a:gd name="T31" fmla="*/ 0 h 56"/>
                  <a:gd name="T32" fmla="*/ 56 w 56"/>
                  <a:gd name="T33" fmla="*/ 56 h 5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6" h="56">
                    <a:moveTo>
                      <a:pt x="28" y="0"/>
                    </a:moveTo>
                    <a:cubicBezTo>
                      <a:pt x="13" y="0"/>
                      <a:pt x="0" y="13"/>
                      <a:pt x="0" y="28"/>
                    </a:cubicBezTo>
                    <a:cubicBezTo>
                      <a:pt x="0" y="43"/>
                      <a:pt x="13" y="56"/>
                      <a:pt x="28" y="56"/>
                    </a:cubicBezTo>
                    <a:cubicBezTo>
                      <a:pt x="43" y="56"/>
                      <a:pt x="56" y="43"/>
                      <a:pt x="56" y="28"/>
                    </a:cubicBezTo>
                    <a:cubicBezTo>
                      <a:pt x="56" y="13"/>
                      <a:pt x="43" y="0"/>
                      <a:pt x="28" y="0"/>
                    </a:cubicBezTo>
                    <a:close/>
                    <a:moveTo>
                      <a:pt x="28" y="53"/>
                    </a:moveTo>
                    <a:cubicBezTo>
                      <a:pt x="14" y="53"/>
                      <a:pt x="4" y="42"/>
                      <a:pt x="4" y="28"/>
                    </a:cubicBezTo>
                    <a:cubicBezTo>
                      <a:pt x="4" y="14"/>
                      <a:pt x="14" y="4"/>
                      <a:pt x="28" y="4"/>
                    </a:cubicBezTo>
                    <a:cubicBezTo>
                      <a:pt x="42" y="4"/>
                      <a:pt x="53" y="14"/>
                      <a:pt x="53" y="28"/>
                    </a:cubicBezTo>
                    <a:cubicBezTo>
                      <a:pt x="53" y="42"/>
                      <a:pt x="42" y="53"/>
                      <a:pt x="28" y="53"/>
                    </a:cubicBezTo>
                    <a:close/>
                  </a:path>
                </a:pathLst>
              </a:custGeom>
              <a:grpFill/>
              <a:ln w="9525" cmpd="sng">
                <a:solidFill>
                  <a:schemeClr val="accent1"/>
                </a:solidFill>
                <a:bevel/>
              </a:ln>
            </p:spPr>
            <p:txBody>
              <a:bodyPr/>
              <a:lstStyle/>
              <a:p>
                <a:endParaRPr lang="zh-CN" altLang="en-US">
                  <a:solidFill>
                    <a:schemeClr val="tx1">
                      <a:lumMod val="75000"/>
                      <a:lumOff val="25000"/>
                    </a:schemeClr>
                  </a:solidFill>
                  <a:latin typeface="+mn-ea"/>
                </a:endParaRPr>
              </a:p>
            </p:txBody>
          </p:sp>
          <p:sp>
            <p:nvSpPr>
              <p:cNvPr id="13" name="Freeform 7"/>
              <p:cNvSpPr>
                <a:spLocks noEditPoints="1" noChangeArrowheads="1"/>
              </p:cNvSpPr>
              <p:nvPr/>
            </p:nvSpPr>
            <p:spPr bwMode="auto">
              <a:xfrm>
                <a:off x="197798" y="185738"/>
                <a:ext cx="122237" cy="122238"/>
              </a:xfrm>
              <a:custGeom>
                <a:avLst/>
                <a:gdLst>
                  <a:gd name="T0" fmla="*/ 233468798 w 32"/>
                  <a:gd name="T1" fmla="*/ 0 h 32"/>
                  <a:gd name="T2" fmla="*/ 0 w 32"/>
                  <a:gd name="T3" fmla="*/ 233470708 h 32"/>
                  <a:gd name="T4" fmla="*/ 233468798 w 32"/>
                  <a:gd name="T5" fmla="*/ 466941417 h 32"/>
                  <a:gd name="T6" fmla="*/ 466933777 w 32"/>
                  <a:gd name="T7" fmla="*/ 233470708 h 32"/>
                  <a:gd name="T8" fmla="*/ 233468798 w 32"/>
                  <a:gd name="T9" fmla="*/ 0 h 32"/>
                  <a:gd name="T10" fmla="*/ 233468798 w 32"/>
                  <a:gd name="T11" fmla="*/ 408572800 h 32"/>
                  <a:gd name="T12" fmla="*/ 58368155 w 32"/>
                  <a:gd name="T13" fmla="*/ 233470708 h 32"/>
                  <a:gd name="T14" fmla="*/ 233468798 w 32"/>
                  <a:gd name="T15" fmla="*/ 58368632 h 32"/>
                  <a:gd name="T16" fmla="*/ 408565637 w 32"/>
                  <a:gd name="T17" fmla="*/ 233470708 h 32"/>
                  <a:gd name="T18" fmla="*/ 233468798 w 32"/>
                  <a:gd name="T19" fmla="*/ 408572800 h 3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2"/>
                  <a:gd name="T31" fmla="*/ 0 h 32"/>
                  <a:gd name="T32" fmla="*/ 32 w 32"/>
                  <a:gd name="T33" fmla="*/ 32 h 3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3" y="4"/>
                      <a:pt x="28" y="9"/>
                      <a:pt x="28" y="16"/>
                    </a:cubicBezTo>
                    <a:cubicBezTo>
                      <a:pt x="28" y="23"/>
                      <a:pt x="23" y="28"/>
                      <a:pt x="16" y="28"/>
                    </a:cubicBezTo>
                    <a:close/>
                  </a:path>
                </a:pathLst>
              </a:custGeom>
              <a:grpFill/>
              <a:ln w="9525" cmpd="sng">
                <a:solidFill>
                  <a:schemeClr val="accent1"/>
                </a:solidFill>
                <a:bevel/>
              </a:ln>
            </p:spPr>
            <p:txBody>
              <a:bodyPr/>
              <a:lstStyle/>
              <a:p>
                <a:endParaRPr lang="zh-CN" altLang="en-US">
                  <a:solidFill>
                    <a:schemeClr val="tx1">
                      <a:lumMod val="75000"/>
                      <a:lumOff val="25000"/>
                    </a:schemeClr>
                  </a:solidFill>
                  <a:latin typeface="+mn-ea"/>
                </a:endParaRPr>
              </a:p>
            </p:txBody>
          </p:sp>
        </p:grpSp>
        <p:sp>
          <p:nvSpPr>
            <p:cNvPr id="10" name="TextBox 159"/>
            <p:cNvSpPr>
              <a:spLocks noChangeArrowheads="1"/>
            </p:cNvSpPr>
            <p:nvPr/>
          </p:nvSpPr>
          <p:spPr bwMode="auto">
            <a:xfrm>
              <a:off x="1243158" y="4676324"/>
              <a:ext cx="180049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b="1" dirty="0">
                  <a:solidFill>
                    <a:schemeClr val="accent1"/>
                  </a:solidFill>
                  <a:latin typeface="+mn-ea"/>
                  <a:sym typeface="方正兰亭黑_GBK" pitchFamily="2" charset="-122"/>
                </a:rPr>
                <a:t>请替换文字内容</a:t>
              </a:r>
              <a:endParaRPr lang="zh-CN" altLang="en-US" b="1" dirty="0">
                <a:solidFill>
                  <a:schemeClr val="accent1"/>
                </a:solidFill>
                <a:latin typeface="+mn-ea"/>
                <a:sym typeface="方正兰亭黑_GBK" pitchFamily="2" charset="-122"/>
              </a:endParaRPr>
            </a:p>
          </p:txBody>
        </p:sp>
      </p:grpSp>
      <p:grpSp>
        <p:nvGrpSpPr>
          <p:cNvPr id="14" name="组合 13"/>
          <p:cNvGrpSpPr/>
          <p:nvPr/>
        </p:nvGrpSpPr>
        <p:grpSpPr>
          <a:xfrm>
            <a:off x="5496489" y="4281808"/>
            <a:ext cx="2726850" cy="2326924"/>
            <a:chOff x="5496489" y="4281808"/>
            <a:chExt cx="2726850" cy="2326924"/>
          </a:xfrm>
        </p:grpSpPr>
        <p:sp>
          <p:nvSpPr>
            <p:cNvPr id="15" name="Isosceles Triangle 60"/>
            <p:cNvSpPr>
              <a:spLocks noChangeArrowheads="1"/>
            </p:cNvSpPr>
            <p:nvPr/>
          </p:nvSpPr>
          <p:spPr bwMode="auto">
            <a:xfrm rot="19020468" flipH="1" flipV="1">
              <a:off x="5496489" y="4555493"/>
              <a:ext cx="68263" cy="115887"/>
            </a:xfrm>
            <a:prstGeom prst="triangle">
              <a:avLst>
                <a:gd name="adj" fmla="val 50000"/>
              </a:avLst>
            </a:prstGeom>
            <a:solidFill>
              <a:schemeClr val="accent2"/>
            </a:solidFill>
            <a:ln>
              <a:noFill/>
            </a:ln>
          </p:spPr>
          <p:txBody>
            <a:bodyPr anchor="ctr"/>
            <a:lstStyle/>
            <a:p>
              <a:pPr algn="ctr"/>
              <a:endParaRPr lang="zh-CN" altLang="zh-CN">
                <a:solidFill>
                  <a:schemeClr val="tx1">
                    <a:lumMod val="75000"/>
                    <a:lumOff val="25000"/>
                  </a:schemeClr>
                </a:solidFill>
                <a:latin typeface="+mn-ea"/>
              </a:endParaRPr>
            </a:p>
          </p:txBody>
        </p:sp>
        <p:sp>
          <p:nvSpPr>
            <p:cNvPr id="16" name="矩形 47"/>
            <p:cNvSpPr>
              <a:spLocks noChangeArrowheads="1"/>
            </p:cNvSpPr>
            <p:nvPr/>
          </p:nvSpPr>
          <p:spPr bwMode="auto">
            <a:xfrm>
              <a:off x="5702837" y="5408411"/>
              <a:ext cx="2520502" cy="1200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91431" tIns="45716" rIns="91431" bIns="45716">
              <a:spAutoFit/>
            </a:bodyPr>
            <a:lstStyle/>
            <a:p>
              <a:pPr fontAlgn="base">
                <a:lnSpc>
                  <a:spcPct val="150000"/>
                </a:lnSpc>
              </a:pPr>
              <a:r>
                <a:rPr lang="zh-CN" altLang="en-US" sz="1200" dirty="0">
                  <a:solidFill>
                    <a:schemeClr val="tx1">
                      <a:lumMod val="75000"/>
                      <a:lumOff val="25000"/>
                    </a:schemeClr>
                  </a:solidFill>
                  <a:latin typeface="+mn-ea"/>
                  <a:cs typeface="+mn-ea"/>
                  <a:sym typeface="Arial" panose="020B0604020202020204" pitchFamily="34" charset="0"/>
                </a:rPr>
                <a:t>请替换文字内容，点击添加相关标题文字，修改文字内容，也可以直接复制你的内容到此。请替换文字内容。</a:t>
              </a:r>
              <a:endParaRPr lang="zh-CN" altLang="en-US" sz="1200" dirty="0">
                <a:solidFill>
                  <a:schemeClr val="tx1">
                    <a:lumMod val="75000"/>
                    <a:lumOff val="25000"/>
                  </a:schemeClr>
                </a:solidFill>
                <a:latin typeface="+mn-ea"/>
                <a:cs typeface="+mn-ea"/>
                <a:sym typeface="Arial" panose="020B0604020202020204" pitchFamily="34" charset="0"/>
              </a:endParaRPr>
            </a:p>
          </p:txBody>
        </p:sp>
        <p:sp>
          <p:nvSpPr>
            <p:cNvPr id="17" name="任意多边形 94"/>
            <p:cNvSpPr>
              <a:spLocks noChangeArrowheads="1"/>
            </p:cNvSpPr>
            <p:nvPr/>
          </p:nvSpPr>
          <p:spPr bwMode="auto">
            <a:xfrm flipH="1">
              <a:off x="5971239" y="4738291"/>
              <a:ext cx="1956160" cy="689278"/>
            </a:xfrm>
            <a:custGeom>
              <a:avLst/>
              <a:gdLst>
                <a:gd name="T0" fmla="*/ 3651319 w 4123933"/>
                <a:gd name="T1" fmla="*/ 0 h 1452617"/>
                <a:gd name="T2" fmla="*/ 0 w 4123933"/>
                <a:gd name="T3" fmla="*/ 0 h 1452617"/>
                <a:gd name="T4" fmla="*/ 0 w 4123933"/>
                <a:gd name="T5" fmla="*/ 1452617 h 1452617"/>
                <a:gd name="T6" fmla="*/ 4123933 w 4123933"/>
                <a:gd name="T7" fmla="*/ 1452617 h 1452617"/>
                <a:gd name="T8" fmla="*/ 4123933 w 4123933"/>
                <a:gd name="T9" fmla="*/ 475572 h 1452617"/>
                <a:gd name="T10" fmla="*/ 4071597 w 4123933"/>
                <a:gd name="T11" fmla="*/ 480848 h 1452617"/>
                <a:gd name="T12" fmla="*/ 3645771 w 4123933"/>
                <a:gd name="T13" fmla="*/ 55023 h 1452617"/>
                <a:gd name="T14" fmla="*/ 3651319 w 4123933"/>
                <a:gd name="T15" fmla="*/ 0 h 1452617"/>
                <a:gd name="T16" fmla="*/ 0 60000 65536"/>
                <a:gd name="T17" fmla="*/ 0 60000 65536"/>
                <a:gd name="T18" fmla="*/ 0 60000 65536"/>
                <a:gd name="T19" fmla="*/ 0 60000 65536"/>
                <a:gd name="T20" fmla="*/ 0 60000 65536"/>
                <a:gd name="T21" fmla="*/ 0 60000 65536"/>
                <a:gd name="T22" fmla="*/ 0 60000 65536"/>
                <a:gd name="T23" fmla="*/ 0 60000 65536"/>
                <a:gd name="T24" fmla="*/ 0 w 4123933"/>
                <a:gd name="T25" fmla="*/ 0 h 1452617"/>
                <a:gd name="T26" fmla="*/ 4123933 w 4123933"/>
                <a:gd name="T27" fmla="*/ 1452617 h 14526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123933" h="1452617">
                  <a:moveTo>
                    <a:pt x="3651318" y="0"/>
                  </a:moveTo>
                  <a:lnTo>
                    <a:pt x="0" y="0"/>
                  </a:lnTo>
                  <a:lnTo>
                    <a:pt x="0" y="1452617"/>
                  </a:lnTo>
                  <a:lnTo>
                    <a:pt x="4123933" y="1452617"/>
                  </a:lnTo>
                  <a:lnTo>
                    <a:pt x="4123933" y="475572"/>
                  </a:lnTo>
                  <a:lnTo>
                    <a:pt x="4071596" y="480848"/>
                  </a:lnTo>
                  <a:cubicBezTo>
                    <a:pt x="3836419" y="480848"/>
                    <a:pt x="3645771" y="290200"/>
                    <a:pt x="3645771" y="55023"/>
                  </a:cubicBezTo>
                  <a:lnTo>
                    <a:pt x="3651318" y="0"/>
                  </a:lnTo>
                  <a:close/>
                </a:path>
              </a:pathLst>
            </a:custGeom>
          </p:spPr>
          <p:style>
            <a:lnRef idx="2">
              <a:schemeClr val="dk1"/>
            </a:lnRef>
            <a:fillRef idx="1">
              <a:schemeClr val="lt1"/>
            </a:fillRef>
            <a:effectRef idx="0">
              <a:schemeClr val="dk1"/>
            </a:effectRef>
            <a:fontRef idx="minor">
              <a:schemeClr val="dk1"/>
            </a:fontRef>
          </p:style>
          <p:txBody>
            <a:bodyPr anchor="ctr"/>
            <a:lstStyle/>
            <a:p>
              <a:endParaRPr lang="zh-CN" altLang="en-US">
                <a:solidFill>
                  <a:schemeClr val="tx1">
                    <a:lumMod val="75000"/>
                    <a:lumOff val="25000"/>
                  </a:schemeClr>
                </a:solidFill>
                <a:latin typeface="+mn-ea"/>
              </a:endParaRPr>
            </a:p>
          </p:txBody>
        </p:sp>
        <p:sp>
          <p:nvSpPr>
            <p:cNvPr id="18" name="Oval 156"/>
            <p:cNvSpPr>
              <a:spLocks noChangeArrowheads="1"/>
            </p:cNvSpPr>
            <p:nvPr/>
          </p:nvSpPr>
          <p:spPr bwMode="auto">
            <a:xfrm flipH="1">
              <a:off x="5769252" y="4536234"/>
              <a:ext cx="403974" cy="404114"/>
            </a:xfrm>
            <a:prstGeom prst="ellipse">
              <a:avLst/>
            </a:prstGeom>
            <a:noFill/>
            <a:ln w="73025">
              <a:solidFill>
                <a:schemeClr val="accent2"/>
              </a:solidFill>
              <a:bevel/>
            </a:ln>
          </p:spPr>
          <p:txBody>
            <a:bodyPr anchor="ctr"/>
            <a:lstStyle/>
            <a:p>
              <a:pPr algn="ctr"/>
              <a:endParaRPr lang="zh-CN" altLang="zh-CN">
                <a:solidFill>
                  <a:schemeClr val="tx1">
                    <a:lumMod val="75000"/>
                    <a:lumOff val="25000"/>
                  </a:schemeClr>
                </a:solidFill>
                <a:latin typeface="+mn-ea"/>
              </a:endParaRPr>
            </a:p>
          </p:txBody>
        </p:sp>
        <p:grpSp>
          <p:nvGrpSpPr>
            <p:cNvPr id="19" name="Group 17"/>
            <p:cNvGrpSpPr/>
            <p:nvPr/>
          </p:nvGrpSpPr>
          <p:grpSpPr bwMode="auto">
            <a:xfrm flipH="1">
              <a:off x="5853451" y="4618933"/>
              <a:ext cx="232683" cy="233517"/>
              <a:chOff x="0" y="0"/>
              <a:chExt cx="490537" cy="492125"/>
            </a:xfrm>
            <a:solidFill>
              <a:srgbClr val="F22448"/>
            </a:solidFill>
          </p:grpSpPr>
          <p:sp>
            <p:nvSpPr>
              <p:cNvPr id="22" name="Freeform 5"/>
              <p:cNvSpPr>
                <a:spLocks noEditPoints="1" noChangeArrowheads="1"/>
              </p:cNvSpPr>
              <p:nvPr/>
            </p:nvSpPr>
            <p:spPr bwMode="auto">
              <a:xfrm>
                <a:off x="0" y="0"/>
                <a:ext cx="490537" cy="492125"/>
              </a:xfrm>
              <a:custGeom>
                <a:avLst/>
                <a:gdLst>
                  <a:gd name="T0" fmla="*/ 1600848054 w 128"/>
                  <a:gd name="T1" fmla="*/ 709532655 h 128"/>
                  <a:gd name="T2" fmla="*/ 1674282940 w 128"/>
                  <a:gd name="T3" fmla="*/ 487803415 h 128"/>
                  <a:gd name="T4" fmla="*/ 1542102444 w 128"/>
                  <a:gd name="T5" fmla="*/ 221729180 h 128"/>
                  <a:gd name="T6" fmla="*/ 1395232670 w 128"/>
                  <a:gd name="T7" fmla="*/ 206946213 h 128"/>
                  <a:gd name="T8" fmla="*/ 1174935674 w 128"/>
                  <a:gd name="T9" fmla="*/ 280857262 h 128"/>
                  <a:gd name="T10" fmla="*/ 1013380456 w 128"/>
                  <a:gd name="T11" fmla="*/ 0 h 128"/>
                  <a:gd name="T12" fmla="*/ 749019223 w 128"/>
                  <a:gd name="T13" fmla="*/ 88690140 h 128"/>
                  <a:gd name="T14" fmla="*/ 631528003 w 128"/>
                  <a:gd name="T15" fmla="*/ 310419350 h 128"/>
                  <a:gd name="T16" fmla="*/ 411227055 w 128"/>
                  <a:gd name="T17" fmla="*/ 192163247 h 128"/>
                  <a:gd name="T18" fmla="*/ 220300888 w 128"/>
                  <a:gd name="T19" fmla="*/ 339985283 h 128"/>
                  <a:gd name="T20" fmla="*/ 308421279 w 128"/>
                  <a:gd name="T21" fmla="*/ 635621667 h 128"/>
                  <a:gd name="T22" fmla="*/ 88120361 w 128"/>
                  <a:gd name="T23" fmla="*/ 753877710 h 128"/>
                  <a:gd name="T24" fmla="*/ 0 w 128"/>
                  <a:gd name="T25" fmla="*/ 1019952125 h 128"/>
                  <a:gd name="T26" fmla="*/ 279046558 w 128"/>
                  <a:gd name="T27" fmla="*/ 1182553223 h 128"/>
                  <a:gd name="T28" fmla="*/ 205611611 w 128"/>
                  <a:gd name="T29" fmla="*/ 1404282343 h 128"/>
                  <a:gd name="T30" fmla="*/ 337792168 w 128"/>
                  <a:gd name="T31" fmla="*/ 1670356518 h 128"/>
                  <a:gd name="T32" fmla="*/ 484661942 w 128"/>
                  <a:gd name="T33" fmla="*/ 1685139485 h 128"/>
                  <a:gd name="T34" fmla="*/ 704959057 w 128"/>
                  <a:gd name="T35" fmla="*/ 1611228496 h 128"/>
                  <a:gd name="T36" fmla="*/ 866514275 w 128"/>
                  <a:gd name="T37" fmla="*/ 1892085638 h 128"/>
                  <a:gd name="T38" fmla="*/ 1130875508 w 128"/>
                  <a:gd name="T39" fmla="*/ 1803395528 h 128"/>
                  <a:gd name="T40" fmla="*/ 1248366729 w 128"/>
                  <a:gd name="T41" fmla="*/ 1581666408 h 128"/>
                  <a:gd name="T42" fmla="*/ 1468667557 w 128"/>
                  <a:gd name="T43" fmla="*/ 1699922451 h 128"/>
                  <a:gd name="T44" fmla="*/ 1659593664 w 128"/>
                  <a:gd name="T45" fmla="*/ 1552100475 h 128"/>
                  <a:gd name="T46" fmla="*/ 1571473332 w 128"/>
                  <a:gd name="T47" fmla="*/ 1256464212 h 128"/>
                  <a:gd name="T48" fmla="*/ 1791774161 w 128"/>
                  <a:gd name="T49" fmla="*/ 1138208168 h 128"/>
                  <a:gd name="T50" fmla="*/ 1879894492 w 128"/>
                  <a:gd name="T51" fmla="*/ 872133753 h 128"/>
                  <a:gd name="T52" fmla="*/ 1586162609 w 128"/>
                  <a:gd name="T53" fmla="*/ 1064297180 h 128"/>
                  <a:gd name="T54" fmla="*/ 1468667557 w 128"/>
                  <a:gd name="T55" fmla="*/ 1197336190 h 128"/>
                  <a:gd name="T56" fmla="*/ 1571473332 w 128"/>
                  <a:gd name="T57" fmla="*/ 1478193331 h 128"/>
                  <a:gd name="T58" fmla="*/ 1307116171 w 128"/>
                  <a:gd name="T59" fmla="*/ 1492972453 h 128"/>
                  <a:gd name="T60" fmla="*/ 1189621119 w 128"/>
                  <a:gd name="T61" fmla="*/ 1478193331 h 128"/>
                  <a:gd name="T62" fmla="*/ 1057440622 w 128"/>
                  <a:gd name="T63" fmla="*/ 1596445530 h 128"/>
                  <a:gd name="T64" fmla="*/ 866514275 w 128"/>
                  <a:gd name="T65" fmla="*/ 1773829595 h 128"/>
                  <a:gd name="T66" fmla="*/ 749019223 w 128"/>
                  <a:gd name="T67" fmla="*/ 1507755420 h 128"/>
                  <a:gd name="T68" fmla="*/ 631528003 w 128"/>
                  <a:gd name="T69" fmla="*/ 1463410365 h 128"/>
                  <a:gd name="T70" fmla="*/ 411227055 w 128"/>
                  <a:gd name="T71" fmla="*/ 1581666408 h 128"/>
                  <a:gd name="T72" fmla="*/ 396541610 w 128"/>
                  <a:gd name="T73" fmla="*/ 1315592233 h 128"/>
                  <a:gd name="T74" fmla="*/ 381852334 w 128"/>
                  <a:gd name="T75" fmla="*/ 1138208168 h 128"/>
                  <a:gd name="T76" fmla="*/ 117495082 w 128"/>
                  <a:gd name="T77" fmla="*/ 1019952125 h 128"/>
                  <a:gd name="T78" fmla="*/ 293732002 w 128"/>
                  <a:gd name="T79" fmla="*/ 827788698 h 128"/>
                  <a:gd name="T80" fmla="*/ 411227055 w 128"/>
                  <a:gd name="T81" fmla="*/ 694749688 h 128"/>
                  <a:gd name="T82" fmla="*/ 308421279 w 128"/>
                  <a:gd name="T83" fmla="*/ 413892427 h 128"/>
                  <a:gd name="T84" fmla="*/ 572778560 w 128"/>
                  <a:gd name="T85" fmla="*/ 399113305 h 128"/>
                  <a:gd name="T86" fmla="*/ 690273613 w 128"/>
                  <a:gd name="T87" fmla="*/ 413892427 h 128"/>
                  <a:gd name="T88" fmla="*/ 822454110 w 128"/>
                  <a:gd name="T89" fmla="*/ 295640228 h 128"/>
                  <a:gd name="T90" fmla="*/ 1013380456 w 128"/>
                  <a:gd name="T91" fmla="*/ 118256073 h 128"/>
                  <a:gd name="T92" fmla="*/ 1130875508 w 128"/>
                  <a:gd name="T93" fmla="*/ 384330338 h 128"/>
                  <a:gd name="T94" fmla="*/ 1248366729 w 128"/>
                  <a:gd name="T95" fmla="*/ 428675393 h 128"/>
                  <a:gd name="T96" fmla="*/ 1468667557 w 128"/>
                  <a:gd name="T97" fmla="*/ 310419350 h 128"/>
                  <a:gd name="T98" fmla="*/ 1483353001 w 128"/>
                  <a:gd name="T99" fmla="*/ 576493645 h 128"/>
                  <a:gd name="T100" fmla="*/ 1498042278 w 128"/>
                  <a:gd name="T101" fmla="*/ 753877710 h 128"/>
                  <a:gd name="T102" fmla="*/ 1762399439 w 128"/>
                  <a:gd name="T103" fmla="*/ 872133753 h 128"/>
                  <a:gd name="T104" fmla="*/ 1586162609 w 128"/>
                  <a:gd name="T105" fmla="*/ 1064297180 h 128"/>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28"/>
                  <a:gd name="T160" fmla="*/ 0 h 128"/>
                  <a:gd name="T161" fmla="*/ 128 w 128"/>
                  <a:gd name="T162" fmla="*/ 128 h 128"/>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28" h="128">
                    <a:moveTo>
                      <a:pt x="122" y="51"/>
                    </a:moveTo>
                    <a:cubicBezTo>
                      <a:pt x="109" y="48"/>
                      <a:pt x="109" y="48"/>
                      <a:pt x="109" y="48"/>
                    </a:cubicBezTo>
                    <a:cubicBezTo>
                      <a:pt x="109" y="46"/>
                      <a:pt x="108" y="45"/>
                      <a:pt x="107" y="43"/>
                    </a:cubicBezTo>
                    <a:cubicBezTo>
                      <a:pt x="114" y="33"/>
                      <a:pt x="114" y="33"/>
                      <a:pt x="114" y="33"/>
                    </a:cubicBezTo>
                    <a:cubicBezTo>
                      <a:pt x="116" y="30"/>
                      <a:pt x="116" y="25"/>
                      <a:pt x="113" y="23"/>
                    </a:cubicBezTo>
                    <a:cubicBezTo>
                      <a:pt x="105" y="15"/>
                      <a:pt x="105" y="15"/>
                      <a:pt x="105" y="15"/>
                    </a:cubicBezTo>
                    <a:cubicBezTo>
                      <a:pt x="104" y="13"/>
                      <a:pt x="102" y="13"/>
                      <a:pt x="100" y="13"/>
                    </a:cubicBezTo>
                    <a:cubicBezTo>
                      <a:pt x="98" y="13"/>
                      <a:pt x="97" y="13"/>
                      <a:pt x="95" y="14"/>
                    </a:cubicBezTo>
                    <a:cubicBezTo>
                      <a:pt x="85" y="21"/>
                      <a:pt x="85" y="21"/>
                      <a:pt x="85" y="21"/>
                    </a:cubicBezTo>
                    <a:cubicBezTo>
                      <a:pt x="83" y="20"/>
                      <a:pt x="82" y="19"/>
                      <a:pt x="80" y="19"/>
                    </a:cubicBezTo>
                    <a:cubicBezTo>
                      <a:pt x="77" y="6"/>
                      <a:pt x="77" y="6"/>
                      <a:pt x="77" y="6"/>
                    </a:cubicBezTo>
                    <a:cubicBezTo>
                      <a:pt x="77" y="3"/>
                      <a:pt x="73" y="0"/>
                      <a:pt x="69" y="0"/>
                    </a:cubicBezTo>
                    <a:cubicBezTo>
                      <a:pt x="59" y="0"/>
                      <a:pt x="59" y="0"/>
                      <a:pt x="59"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3"/>
                      <a:pt x="28" y="13"/>
                    </a:cubicBezTo>
                    <a:cubicBezTo>
                      <a:pt x="26" y="13"/>
                      <a:pt x="24" y="13"/>
                      <a:pt x="23" y="15"/>
                    </a:cubicBezTo>
                    <a:cubicBezTo>
                      <a:pt x="15" y="23"/>
                      <a:pt x="15" y="23"/>
                      <a:pt x="15" y="23"/>
                    </a:cubicBezTo>
                    <a:cubicBezTo>
                      <a:pt x="12" y="25"/>
                      <a:pt x="12" y="30"/>
                      <a:pt x="14" y="33"/>
                    </a:cubicBezTo>
                    <a:cubicBezTo>
                      <a:pt x="21" y="43"/>
                      <a:pt x="21" y="43"/>
                      <a:pt x="21" y="43"/>
                    </a:cubicBezTo>
                    <a:cubicBezTo>
                      <a:pt x="20" y="45"/>
                      <a:pt x="19" y="46"/>
                      <a:pt x="19" y="48"/>
                    </a:cubicBezTo>
                    <a:cubicBezTo>
                      <a:pt x="6" y="51"/>
                      <a:pt x="6" y="51"/>
                      <a:pt x="6" y="51"/>
                    </a:cubicBezTo>
                    <a:cubicBezTo>
                      <a:pt x="3" y="51"/>
                      <a:pt x="0" y="55"/>
                      <a:pt x="0" y="59"/>
                    </a:cubicBezTo>
                    <a:cubicBezTo>
                      <a:pt x="0" y="69"/>
                      <a:pt x="0" y="69"/>
                      <a:pt x="0" y="69"/>
                    </a:cubicBezTo>
                    <a:cubicBezTo>
                      <a:pt x="0" y="73"/>
                      <a:pt x="3" y="77"/>
                      <a:pt x="6" y="77"/>
                    </a:cubicBezTo>
                    <a:cubicBezTo>
                      <a:pt x="19" y="80"/>
                      <a:pt x="19" y="80"/>
                      <a:pt x="19" y="80"/>
                    </a:cubicBezTo>
                    <a:cubicBezTo>
                      <a:pt x="19" y="82"/>
                      <a:pt x="20" y="83"/>
                      <a:pt x="21" y="85"/>
                    </a:cubicBezTo>
                    <a:cubicBezTo>
                      <a:pt x="14" y="95"/>
                      <a:pt x="14" y="95"/>
                      <a:pt x="14" y="95"/>
                    </a:cubicBezTo>
                    <a:cubicBezTo>
                      <a:pt x="12" y="98"/>
                      <a:pt x="12" y="103"/>
                      <a:pt x="15" y="105"/>
                    </a:cubicBezTo>
                    <a:cubicBezTo>
                      <a:pt x="23" y="113"/>
                      <a:pt x="23" y="113"/>
                      <a:pt x="23"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2"/>
                      <a:pt x="51" y="122"/>
                      <a:pt x="51" y="122"/>
                    </a:cubicBezTo>
                    <a:cubicBezTo>
                      <a:pt x="51" y="125"/>
                      <a:pt x="55" y="128"/>
                      <a:pt x="59" y="128"/>
                    </a:cubicBezTo>
                    <a:cubicBezTo>
                      <a:pt x="69" y="128"/>
                      <a:pt x="69" y="128"/>
                      <a:pt x="69" y="128"/>
                    </a:cubicBezTo>
                    <a:cubicBezTo>
                      <a:pt x="73" y="128"/>
                      <a:pt x="77" y="125"/>
                      <a:pt x="77" y="122"/>
                    </a:cubicBezTo>
                    <a:cubicBezTo>
                      <a:pt x="80" y="109"/>
                      <a:pt x="80" y="109"/>
                      <a:pt x="80" y="109"/>
                    </a:cubicBezTo>
                    <a:cubicBezTo>
                      <a:pt x="82"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2"/>
                      <a:pt x="109" y="80"/>
                    </a:cubicBezTo>
                    <a:cubicBezTo>
                      <a:pt x="122" y="77"/>
                      <a:pt x="122" y="77"/>
                      <a:pt x="122" y="77"/>
                    </a:cubicBezTo>
                    <a:cubicBezTo>
                      <a:pt x="125" y="77"/>
                      <a:pt x="128" y="73"/>
                      <a:pt x="128" y="69"/>
                    </a:cubicBezTo>
                    <a:cubicBezTo>
                      <a:pt x="128" y="59"/>
                      <a:pt x="128" y="59"/>
                      <a:pt x="128" y="59"/>
                    </a:cubicBezTo>
                    <a:cubicBezTo>
                      <a:pt x="128" y="55"/>
                      <a:pt x="125" y="51"/>
                      <a:pt x="122" y="51"/>
                    </a:cubicBezTo>
                    <a:close/>
                    <a:moveTo>
                      <a:pt x="108" y="72"/>
                    </a:moveTo>
                    <a:cubicBezTo>
                      <a:pt x="105" y="72"/>
                      <a:pt x="103" y="74"/>
                      <a:pt x="102" y="77"/>
                    </a:cubicBezTo>
                    <a:cubicBezTo>
                      <a:pt x="101" y="79"/>
                      <a:pt x="101" y="80"/>
                      <a:pt x="100" y="81"/>
                    </a:cubicBezTo>
                    <a:cubicBezTo>
                      <a:pt x="99" y="84"/>
                      <a:pt x="99" y="87"/>
                      <a:pt x="101" y="89"/>
                    </a:cubicBezTo>
                    <a:cubicBezTo>
                      <a:pt x="107" y="100"/>
                      <a:pt x="107" y="100"/>
                      <a:pt x="107" y="100"/>
                    </a:cubicBezTo>
                    <a:cubicBezTo>
                      <a:pt x="100" y="107"/>
                      <a:pt x="100" y="107"/>
                      <a:pt x="100" y="107"/>
                    </a:cubicBezTo>
                    <a:cubicBezTo>
                      <a:pt x="89" y="101"/>
                      <a:pt x="89" y="101"/>
                      <a:pt x="89" y="101"/>
                    </a:cubicBezTo>
                    <a:cubicBezTo>
                      <a:pt x="88" y="100"/>
                      <a:pt x="86" y="99"/>
                      <a:pt x="85" y="99"/>
                    </a:cubicBezTo>
                    <a:cubicBezTo>
                      <a:pt x="84" y="99"/>
                      <a:pt x="83" y="99"/>
                      <a:pt x="81" y="100"/>
                    </a:cubicBezTo>
                    <a:cubicBezTo>
                      <a:pt x="80" y="101"/>
                      <a:pt x="79" y="101"/>
                      <a:pt x="77" y="102"/>
                    </a:cubicBezTo>
                    <a:cubicBezTo>
                      <a:pt x="74" y="103"/>
                      <a:pt x="72" y="105"/>
                      <a:pt x="72" y="108"/>
                    </a:cubicBezTo>
                    <a:cubicBezTo>
                      <a:pt x="69" y="120"/>
                      <a:pt x="69" y="120"/>
                      <a:pt x="69" y="120"/>
                    </a:cubicBezTo>
                    <a:cubicBezTo>
                      <a:pt x="59" y="120"/>
                      <a:pt x="59" y="120"/>
                      <a:pt x="59" y="120"/>
                    </a:cubicBezTo>
                    <a:cubicBezTo>
                      <a:pt x="56" y="108"/>
                      <a:pt x="56" y="108"/>
                      <a:pt x="56" y="108"/>
                    </a:cubicBezTo>
                    <a:cubicBezTo>
                      <a:pt x="56" y="105"/>
                      <a:pt x="54" y="103"/>
                      <a:pt x="51" y="102"/>
                    </a:cubicBezTo>
                    <a:cubicBezTo>
                      <a:pt x="49" y="101"/>
                      <a:pt x="48" y="101"/>
                      <a:pt x="47" y="100"/>
                    </a:cubicBezTo>
                    <a:cubicBezTo>
                      <a:pt x="45" y="99"/>
                      <a:pt x="44" y="99"/>
                      <a:pt x="43" y="99"/>
                    </a:cubicBezTo>
                    <a:cubicBezTo>
                      <a:pt x="42" y="99"/>
                      <a:pt x="40" y="100"/>
                      <a:pt x="39" y="101"/>
                    </a:cubicBezTo>
                    <a:cubicBezTo>
                      <a:pt x="28" y="107"/>
                      <a:pt x="28" y="107"/>
                      <a:pt x="28" y="107"/>
                    </a:cubicBezTo>
                    <a:cubicBezTo>
                      <a:pt x="21" y="100"/>
                      <a:pt x="21" y="100"/>
                      <a:pt x="21" y="100"/>
                    </a:cubicBezTo>
                    <a:cubicBezTo>
                      <a:pt x="27" y="89"/>
                      <a:pt x="27" y="89"/>
                      <a:pt x="27" y="89"/>
                    </a:cubicBezTo>
                    <a:cubicBezTo>
                      <a:pt x="29" y="87"/>
                      <a:pt x="29" y="84"/>
                      <a:pt x="28" y="81"/>
                    </a:cubicBezTo>
                    <a:cubicBezTo>
                      <a:pt x="27" y="80"/>
                      <a:pt x="27" y="79"/>
                      <a:pt x="26" y="77"/>
                    </a:cubicBezTo>
                    <a:cubicBezTo>
                      <a:pt x="25" y="74"/>
                      <a:pt x="23" y="72"/>
                      <a:pt x="20" y="72"/>
                    </a:cubicBezTo>
                    <a:cubicBezTo>
                      <a:pt x="8" y="69"/>
                      <a:pt x="8" y="69"/>
                      <a:pt x="8" y="69"/>
                    </a:cubicBezTo>
                    <a:cubicBezTo>
                      <a:pt x="8" y="59"/>
                      <a:pt x="8" y="59"/>
                      <a:pt x="8" y="59"/>
                    </a:cubicBezTo>
                    <a:cubicBezTo>
                      <a:pt x="20" y="56"/>
                      <a:pt x="20" y="56"/>
                      <a:pt x="20" y="56"/>
                    </a:cubicBezTo>
                    <a:cubicBezTo>
                      <a:pt x="23" y="56"/>
                      <a:pt x="25" y="54"/>
                      <a:pt x="26" y="51"/>
                    </a:cubicBezTo>
                    <a:cubicBezTo>
                      <a:pt x="27" y="49"/>
                      <a:pt x="27" y="48"/>
                      <a:pt x="28" y="47"/>
                    </a:cubicBezTo>
                    <a:cubicBezTo>
                      <a:pt x="29" y="44"/>
                      <a:pt x="29" y="41"/>
                      <a:pt x="27" y="39"/>
                    </a:cubicBezTo>
                    <a:cubicBezTo>
                      <a:pt x="21" y="28"/>
                      <a:pt x="21" y="28"/>
                      <a:pt x="21" y="28"/>
                    </a:cubicBezTo>
                    <a:cubicBezTo>
                      <a:pt x="28" y="21"/>
                      <a:pt x="28" y="21"/>
                      <a:pt x="28" y="21"/>
                    </a:cubicBezTo>
                    <a:cubicBezTo>
                      <a:pt x="39" y="27"/>
                      <a:pt x="39" y="27"/>
                      <a:pt x="39" y="27"/>
                    </a:cubicBezTo>
                    <a:cubicBezTo>
                      <a:pt x="40" y="28"/>
                      <a:pt x="42" y="29"/>
                      <a:pt x="43" y="29"/>
                    </a:cubicBezTo>
                    <a:cubicBezTo>
                      <a:pt x="44" y="29"/>
                      <a:pt x="45" y="29"/>
                      <a:pt x="47" y="28"/>
                    </a:cubicBezTo>
                    <a:cubicBezTo>
                      <a:pt x="48" y="27"/>
                      <a:pt x="49" y="27"/>
                      <a:pt x="51" y="26"/>
                    </a:cubicBezTo>
                    <a:cubicBezTo>
                      <a:pt x="54" y="25"/>
                      <a:pt x="56" y="23"/>
                      <a:pt x="56" y="20"/>
                    </a:cubicBezTo>
                    <a:cubicBezTo>
                      <a:pt x="59" y="8"/>
                      <a:pt x="59" y="8"/>
                      <a:pt x="59" y="8"/>
                    </a:cubicBezTo>
                    <a:cubicBezTo>
                      <a:pt x="69" y="8"/>
                      <a:pt x="69" y="8"/>
                      <a:pt x="69" y="8"/>
                    </a:cubicBezTo>
                    <a:cubicBezTo>
                      <a:pt x="72" y="20"/>
                      <a:pt x="72" y="20"/>
                      <a:pt x="72" y="20"/>
                    </a:cubicBezTo>
                    <a:cubicBezTo>
                      <a:pt x="72" y="23"/>
                      <a:pt x="74" y="25"/>
                      <a:pt x="77" y="26"/>
                    </a:cubicBezTo>
                    <a:cubicBezTo>
                      <a:pt x="79" y="27"/>
                      <a:pt x="80" y="27"/>
                      <a:pt x="81" y="28"/>
                    </a:cubicBezTo>
                    <a:cubicBezTo>
                      <a:pt x="83" y="29"/>
                      <a:pt x="84" y="29"/>
                      <a:pt x="85" y="29"/>
                    </a:cubicBezTo>
                    <a:cubicBezTo>
                      <a:pt x="86" y="29"/>
                      <a:pt x="88" y="28"/>
                      <a:pt x="89" y="27"/>
                    </a:cubicBezTo>
                    <a:cubicBezTo>
                      <a:pt x="100" y="21"/>
                      <a:pt x="100" y="21"/>
                      <a:pt x="100" y="21"/>
                    </a:cubicBezTo>
                    <a:cubicBezTo>
                      <a:pt x="107" y="28"/>
                      <a:pt x="107" y="28"/>
                      <a:pt x="107" y="28"/>
                    </a:cubicBezTo>
                    <a:cubicBezTo>
                      <a:pt x="101" y="39"/>
                      <a:pt x="101" y="39"/>
                      <a:pt x="101" y="39"/>
                    </a:cubicBezTo>
                    <a:cubicBezTo>
                      <a:pt x="99" y="41"/>
                      <a:pt x="99" y="44"/>
                      <a:pt x="100" y="47"/>
                    </a:cubicBezTo>
                    <a:cubicBezTo>
                      <a:pt x="101" y="48"/>
                      <a:pt x="101" y="49"/>
                      <a:pt x="102" y="51"/>
                    </a:cubicBezTo>
                    <a:cubicBezTo>
                      <a:pt x="103" y="54"/>
                      <a:pt x="105" y="56"/>
                      <a:pt x="108" y="56"/>
                    </a:cubicBezTo>
                    <a:cubicBezTo>
                      <a:pt x="120" y="59"/>
                      <a:pt x="120" y="59"/>
                      <a:pt x="120" y="59"/>
                    </a:cubicBezTo>
                    <a:cubicBezTo>
                      <a:pt x="120" y="69"/>
                      <a:pt x="120" y="69"/>
                      <a:pt x="120" y="69"/>
                    </a:cubicBezTo>
                    <a:lnTo>
                      <a:pt x="108" y="72"/>
                    </a:lnTo>
                    <a:close/>
                  </a:path>
                </a:pathLst>
              </a:custGeom>
              <a:solidFill>
                <a:schemeClr val="accent2"/>
              </a:solidFill>
              <a:ln w="9525" cmpd="sng">
                <a:solidFill>
                  <a:schemeClr val="accent2"/>
                </a:solidFill>
                <a:bevel/>
              </a:ln>
            </p:spPr>
            <p:txBody>
              <a:bodyPr/>
              <a:lstStyle/>
              <a:p>
                <a:endParaRPr lang="zh-CN" altLang="en-US">
                  <a:solidFill>
                    <a:schemeClr val="tx1">
                      <a:lumMod val="75000"/>
                      <a:lumOff val="25000"/>
                    </a:schemeClr>
                  </a:solidFill>
                  <a:latin typeface="+mn-ea"/>
                </a:endParaRPr>
              </a:p>
            </p:txBody>
          </p:sp>
          <p:sp>
            <p:nvSpPr>
              <p:cNvPr id="23" name="Freeform 6"/>
              <p:cNvSpPr>
                <a:spLocks noEditPoints="1" noChangeArrowheads="1"/>
              </p:cNvSpPr>
              <p:nvPr/>
            </p:nvSpPr>
            <p:spPr bwMode="auto">
              <a:xfrm>
                <a:off x="151760" y="139700"/>
                <a:ext cx="214312" cy="214313"/>
              </a:xfrm>
              <a:custGeom>
                <a:avLst/>
                <a:gdLst>
                  <a:gd name="T0" fmla="*/ 410086020 w 56"/>
                  <a:gd name="T1" fmla="*/ 0 h 56"/>
                  <a:gd name="T2" fmla="*/ 0 w 56"/>
                  <a:gd name="T3" fmla="*/ 410091760 h 56"/>
                  <a:gd name="T4" fmla="*/ 410086020 w 56"/>
                  <a:gd name="T5" fmla="*/ 820179694 h 56"/>
                  <a:gd name="T6" fmla="*/ 820172040 w 56"/>
                  <a:gd name="T7" fmla="*/ 410091760 h 56"/>
                  <a:gd name="T8" fmla="*/ 410086020 w 56"/>
                  <a:gd name="T9" fmla="*/ 0 h 56"/>
                  <a:gd name="T10" fmla="*/ 410086020 w 56"/>
                  <a:gd name="T11" fmla="*/ 776241714 h 56"/>
                  <a:gd name="T12" fmla="*/ 58583715 w 56"/>
                  <a:gd name="T13" fmla="*/ 410091760 h 56"/>
                  <a:gd name="T14" fmla="*/ 410086020 w 56"/>
                  <a:gd name="T15" fmla="*/ 58583988 h 56"/>
                  <a:gd name="T16" fmla="*/ 776234265 w 56"/>
                  <a:gd name="T17" fmla="*/ 410091760 h 56"/>
                  <a:gd name="T18" fmla="*/ 410086020 w 56"/>
                  <a:gd name="T19" fmla="*/ 776241714 h 5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6"/>
                  <a:gd name="T31" fmla="*/ 0 h 56"/>
                  <a:gd name="T32" fmla="*/ 56 w 56"/>
                  <a:gd name="T33" fmla="*/ 56 h 5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6" h="56">
                    <a:moveTo>
                      <a:pt x="28" y="0"/>
                    </a:moveTo>
                    <a:cubicBezTo>
                      <a:pt x="13" y="0"/>
                      <a:pt x="0" y="13"/>
                      <a:pt x="0" y="28"/>
                    </a:cubicBezTo>
                    <a:cubicBezTo>
                      <a:pt x="0" y="43"/>
                      <a:pt x="13" y="56"/>
                      <a:pt x="28" y="56"/>
                    </a:cubicBezTo>
                    <a:cubicBezTo>
                      <a:pt x="43" y="56"/>
                      <a:pt x="56" y="43"/>
                      <a:pt x="56" y="28"/>
                    </a:cubicBezTo>
                    <a:cubicBezTo>
                      <a:pt x="56" y="13"/>
                      <a:pt x="43" y="0"/>
                      <a:pt x="28" y="0"/>
                    </a:cubicBezTo>
                    <a:close/>
                    <a:moveTo>
                      <a:pt x="28" y="53"/>
                    </a:moveTo>
                    <a:cubicBezTo>
                      <a:pt x="14" y="53"/>
                      <a:pt x="4" y="42"/>
                      <a:pt x="4" y="28"/>
                    </a:cubicBezTo>
                    <a:cubicBezTo>
                      <a:pt x="4" y="14"/>
                      <a:pt x="14" y="4"/>
                      <a:pt x="28" y="4"/>
                    </a:cubicBezTo>
                    <a:cubicBezTo>
                      <a:pt x="42" y="4"/>
                      <a:pt x="53" y="14"/>
                      <a:pt x="53" y="28"/>
                    </a:cubicBezTo>
                    <a:cubicBezTo>
                      <a:pt x="53" y="42"/>
                      <a:pt x="42" y="53"/>
                      <a:pt x="28" y="53"/>
                    </a:cubicBezTo>
                    <a:close/>
                  </a:path>
                </a:pathLst>
              </a:custGeom>
              <a:grpFill/>
              <a:ln w="9525" cmpd="sng">
                <a:solidFill>
                  <a:schemeClr val="accent2"/>
                </a:solidFill>
                <a:bevel/>
              </a:ln>
            </p:spPr>
            <p:txBody>
              <a:bodyPr/>
              <a:lstStyle/>
              <a:p>
                <a:endParaRPr lang="zh-CN" altLang="en-US">
                  <a:solidFill>
                    <a:schemeClr val="tx1">
                      <a:lumMod val="75000"/>
                      <a:lumOff val="25000"/>
                    </a:schemeClr>
                  </a:solidFill>
                  <a:latin typeface="+mn-ea"/>
                </a:endParaRPr>
              </a:p>
            </p:txBody>
          </p:sp>
          <p:sp>
            <p:nvSpPr>
              <p:cNvPr id="24" name="Freeform 7"/>
              <p:cNvSpPr>
                <a:spLocks noEditPoints="1" noChangeArrowheads="1"/>
              </p:cNvSpPr>
              <p:nvPr/>
            </p:nvSpPr>
            <p:spPr bwMode="auto">
              <a:xfrm>
                <a:off x="197798" y="185738"/>
                <a:ext cx="122237" cy="122238"/>
              </a:xfrm>
              <a:custGeom>
                <a:avLst/>
                <a:gdLst>
                  <a:gd name="T0" fmla="*/ 233468798 w 32"/>
                  <a:gd name="T1" fmla="*/ 0 h 32"/>
                  <a:gd name="T2" fmla="*/ 0 w 32"/>
                  <a:gd name="T3" fmla="*/ 233470708 h 32"/>
                  <a:gd name="T4" fmla="*/ 233468798 w 32"/>
                  <a:gd name="T5" fmla="*/ 466941417 h 32"/>
                  <a:gd name="T6" fmla="*/ 466933777 w 32"/>
                  <a:gd name="T7" fmla="*/ 233470708 h 32"/>
                  <a:gd name="T8" fmla="*/ 233468798 w 32"/>
                  <a:gd name="T9" fmla="*/ 0 h 32"/>
                  <a:gd name="T10" fmla="*/ 233468798 w 32"/>
                  <a:gd name="T11" fmla="*/ 408572800 h 32"/>
                  <a:gd name="T12" fmla="*/ 58368155 w 32"/>
                  <a:gd name="T13" fmla="*/ 233470708 h 32"/>
                  <a:gd name="T14" fmla="*/ 233468798 w 32"/>
                  <a:gd name="T15" fmla="*/ 58368632 h 32"/>
                  <a:gd name="T16" fmla="*/ 408565637 w 32"/>
                  <a:gd name="T17" fmla="*/ 233470708 h 32"/>
                  <a:gd name="T18" fmla="*/ 233468798 w 32"/>
                  <a:gd name="T19" fmla="*/ 408572800 h 3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2"/>
                  <a:gd name="T31" fmla="*/ 0 h 32"/>
                  <a:gd name="T32" fmla="*/ 32 w 32"/>
                  <a:gd name="T33" fmla="*/ 32 h 3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3" y="4"/>
                      <a:pt x="28" y="9"/>
                      <a:pt x="28" y="16"/>
                    </a:cubicBezTo>
                    <a:cubicBezTo>
                      <a:pt x="28" y="23"/>
                      <a:pt x="23" y="28"/>
                      <a:pt x="16" y="28"/>
                    </a:cubicBezTo>
                    <a:close/>
                  </a:path>
                </a:pathLst>
              </a:custGeom>
              <a:solidFill>
                <a:schemeClr val="accent2"/>
              </a:solidFill>
              <a:ln w="9525" cmpd="sng">
                <a:solidFill>
                  <a:schemeClr val="accent2"/>
                </a:solidFill>
                <a:bevel/>
              </a:ln>
            </p:spPr>
            <p:txBody>
              <a:bodyPr/>
              <a:lstStyle/>
              <a:p>
                <a:endParaRPr lang="zh-CN" altLang="en-US">
                  <a:solidFill>
                    <a:schemeClr val="tx1">
                      <a:lumMod val="75000"/>
                      <a:lumOff val="25000"/>
                    </a:schemeClr>
                  </a:solidFill>
                  <a:latin typeface="+mn-ea"/>
                </a:endParaRPr>
              </a:p>
            </p:txBody>
          </p:sp>
        </p:grpSp>
        <p:sp>
          <p:nvSpPr>
            <p:cNvPr id="20" name="TextBox 159"/>
            <p:cNvSpPr>
              <a:spLocks noChangeArrowheads="1"/>
            </p:cNvSpPr>
            <p:nvPr/>
          </p:nvSpPr>
          <p:spPr bwMode="auto">
            <a:xfrm>
              <a:off x="6042159" y="4954325"/>
              <a:ext cx="180049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b="1" dirty="0">
                  <a:solidFill>
                    <a:schemeClr val="accent2"/>
                  </a:solidFill>
                  <a:latin typeface="+mn-ea"/>
                  <a:sym typeface="方正兰亭黑_GBK" pitchFamily="2" charset="-122"/>
                </a:rPr>
                <a:t>请替换文字内容</a:t>
              </a:r>
              <a:endParaRPr lang="zh-CN" altLang="en-US" b="1" dirty="0">
                <a:solidFill>
                  <a:schemeClr val="accent2"/>
                </a:solidFill>
                <a:latin typeface="+mn-ea"/>
                <a:sym typeface="方正兰亭黑_GBK" pitchFamily="2" charset="-122"/>
              </a:endParaRPr>
            </a:p>
          </p:txBody>
        </p:sp>
        <p:sp>
          <p:nvSpPr>
            <p:cNvPr id="21" name="TextBox 157"/>
            <p:cNvSpPr>
              <a:spLocks noChangeArrowheads="1"/>
            </p:cNvSpPr>
            <p:nvPr/>
          </p:nvSpPr>
          <p:spPr bwMode="auto">
            <a:xfrm>
              <a:off x="6282549" y="4281808"/>
              <a:ext cx="161471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zh-CN" sz="2400" dirty="0">
                  <a:solidFill>
                    <a:schemeClr val="accent2"/>
                  </a:solidFill>
                  <a:latin typeface="+mj-lt"/>
                  <a:sym typeface="Arial Black" panose="020B0A04020102020204" pitchFamily="34" charset="0"/>
                </a:rPr>
                <a:t>2016</a:t>
              </a:r>
              <a:endParaRPr lang="zh-CN" altLang="en-US" sz="2400" dirty="0">
                <a:solidFill>
                  <a:schemeClr val="accent2"/>
                </a:solidFill>
                <a:latin typeface="+mj-lt"/>
                <a:sym typeface="Arial Black" panose="020B0A04020102020204" pitchFamily="34" charset="0"/>
              </a:endParaRPr>
            </a:p>
          </p:txBody>
        </p:sp>
      </p:grpSp>
      <p:grpSp>
        <p:nvGrpSpPr>
          <p:cNvPr id="25" name="组合 24"/>
          <p:cNvGrpSpPr/>
          <p:nvPr/>
        </p:nvGrpSpPr>
        <p:grpSpPr>
          <a:xfrm>
            <a:off x="3987901" y="1548501"/>
            <a:ext cx="2785507" cy="2377083"/>
            <a:chOff x="3987901" y="1548501"/>
            <a:chExt cx="2785507" cy="2377083"/>
          </a:xfrm>
        </p:grpSpPr>
        <p:sp>
          <p:nvSpPr>
            <p:cNvPr id="26" name="Isosceles Triangle 60"/>
            <p:cNvSpPr>
              <a:spLocks noChangeArrowheads="1"/>
            </p:cNvSpPr>
            <p:nvPr/>
          </p:nvSpPr>
          <p:spPr bwMode="auto">
            <a:xfrm rot="8108956" flipH="1" flipV="1">
              <a:off x="6705145" y="2437300"/>
              <a:ext cx="68263" cy="115887"/>
            </a:xfrm>
            <a:prstGeom prst="triangle">
              <a:avLst>
                <a:gd name="adj" fmla="val 50000"/>
              </a:avLst>
            </a:prstGeom>
            <a:solidFill>
              <a:schemeClr val="accent3"/>
            </a:solidFill>
            <a:ln>
              <a:noFill/>
            </a:ln>
          </p:spPr>
          <p:txBody>
            <a:bodyPr anchor="ctr"/>
            <a:lstStyle/>
            <a:p>
              <a:pPr algn="ctr"/>
              <a:endParaRPr lang="zh-CN" altLang="zh-CN">
                <a:solidFill>
                  <a:schemeClr val="tx1">
                    <a:lumMod val="75000"/>
                    <a:lumOff val="25000"/>
                  </a:schemeClr>
                </a:solidFill>
                <a:latin typeface="+mn-ea"/>
              </a:endParaRPr>
            </a:p>
          </p:txBody>
        </p:sp>
        <p:sp>
          <p:nvSpPr>
            <p:cNvPr id="27" name="任意多边形 94"/>
            <p:cNvSpPr>
              <a:spLocks noChangeArrowheads="1"/>
            </p:cNvSpPr>
            <p:nvPr/>
          </p:nvSpPr>
          <p:spPr bwMode="auto">
            <a:xfrm flipH="1">
              <a:off x="4628652" y="1980218"/>
              <a:ext cx="1956160" cy="689278"/>
            </a:xfrm>
            <a:custGeom>
              <a:avLst/>
              <a:gdLst>
                <a:gd name="T0" fmla="*/ 3651319 w 4123933"/>
                <a:gd name="T1" fmla="*/ 0 h 1452617"/>
                <a:gd name="T2" fmla="*/ 0 w 4123933"/>
                <a:gd name="T3" fmla="*/ 0 h 1452617"/>
                <a:gd name="T4" fmla="*/ 0 w 4123933"/>
                <a:gd name="T5" fmla="*/ 1452617 h 1452617"/>
                <a:gd name="T6" fmla="*/ 4123933 w 4123933"/>
                <a:gd name="T7" fmla="*/ 1452617 h 1452617"/>
                <a:gd name="T8" fmla="*/ 4123933 w 4123933"/>
                <a:gd name="T9" fmla="*/ 475572 h 1452617"/>
                <a:gd name="T10" fmla="*/ 4071597 w 4123933"/>
                <a:gd name="T11" fmla="*/ 480848 h 1452617"/>
                <a:gd name="T12" fmla="*/ 3645771 w 4123933"/>
                <a:gd name="T13" fmla="*/ 55023 h 1452617"/>
                <a:gd name="T14" fmla="*/ 3651319 w 4123933"/>
                <a:gd name="T15" fmla="*/ 0 h 1452617"/>
                <a:gd name="T16" fmla="*/ 0 60000 65536"/>
                <a:gd name="T17" fmla="*/ 0 60000 65536"/>
                <a:gd name="T18" fmla="*/ 0 60000 65536"/>
                <a:gd name="T19" fmla="*/ 0 60000 65536"/>
                <a:gd name="T20" fmla="*/ 0 60000 65536"/>
                <a:gd name="T21" fmla="*/ 0 60000 65536"/>
                <a:gd name="T22" fmla="*/ 0 60000 65536"/>
                <a:gd name="T23" fmla="*/ 0 60000 65536"/>
                <a:gd name="T24" fmla="*/ 0 w 4123933"/>
                <a:gd name="T25" fmla="*/ 0 h 1452617"/>
                <a:gd name="T26" fmla="*/ 4123933 w 4123933"/>
                <a:gd name="T27" fmla="*/ 1452617 h 14526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123933" h="1452617">
                  <a:moveTo>
                    <a:pt x="3651318" y="0"/>
                  </a:moveTo>
                  <a:lnTo>
                    <a:pt x="0" y="0"/>
                  </a:lnTo>
                  <a:lnTo>
                    <a:pt x="0" y="1452617"/>
                  </a:lnTo>
                  <a:lnTo>
                    <a:pt x="4123933" y="1452617"/>
                  </a:lnTo>
                  <a:lnTo>
                    <a:pt x="4123933" y="475572"/>
                  </a:lnTo>
                  <a:lnTo>
                    <a:pt x="4071596" y="480848"/>
                  </a:lnTo>
                  <a:cubicBezTo>
                    <a:pt x="3836419" y="480848"/>
                    <a:pt x="3645771" y="290200"/>
                    <a:pt x="3645771" y="55023"/>
                  </a:cubicBezTo>
                  <a:lnTo>
                    <a:pt x="3651318" y="0"/>
                  </a:lnTo>
                  <a:close/>
                </a:path>
              </a:pathLst>
            </a:custGeom>
            <a:noFill/>
          </p:spPr>
          <p:style>
            <a:lnRef idx="2">
              <a:schemeClr val="dk1"/>
            </a:lnRef>
            <a:fillRef idx="1">
              <a:schemeClr val="lt1"/>
            </a:fillRef>
            <a:effectRef idx="0">
              <a:schemeClr val="dk1"/>
            </a:effectRef>
            <a:fontRef idx="minor">
              <a:schemeClr val="dk1"/>
            </a:fontRef>
          </p:style>
          <p:txBody>
            <a:bodyPr anchor="ctr"/>
            <a:lstStyle/>
            <a:p>
              <a:endParaRPr lang="zh-CN" altLang="en-US">
                <a:solidFill>
                  <a:schemeClr val="tx1">
                    <a:lumMod val="75000"/>
                    <a:lumOff val="25000"/>
                  </a:schemeClr>
                </a:solidFill>
                <a:latin typeface="+mn-ea"/>
              </a:endParaRPr>
            </a:p>
          </p:txBody>
        </p:sp>
        <p:sp>
          <p:nvSpPr>
            <p:cNvPr id="28" name="Oval 156"/>
            <p:cNvSpPr>
              <a:spLocks noChangeArrowheads="1"/>
            </p:cNvSpPr>
            <p:nvPr/>
          </p:nvSpPr>
          <p:spPr bwMode="auto">
            <a:xfrm flipH="1">
              <a:off x="4426665" y="1778161"/>
              <a:ext cx="403974" cy="404114"/>
            </a:xfrm>
            <a:prstGeom prst="ellipse">
              <a:avLst/>
            </a:prstGeom>
            <a:noFill/>
            <a:ln w="73025">
              <a:solidFill>
                <a:schemeClr val="accent3"/>
              </a:solidFill>
              <a:bevel/>
            </a:ln>
          </p:spPr>
          <p:txBody>
            <a:bodyPr anchor="ctr"/>
            <a:lstStyle/>
            <a:p>
              <a:pPr algn="ctr"/>
              <a:endParaRPr lang="zh-CN" altLang="zh-CN">
                <a:solidFill>
                  <a:schemeClr val="tx1">
                    <a:lumMod val="75000"/>
                    <a:lumOff val="25000"/>
                  </a:schemeClr>
                </a:solidFill>
                <a:latin typeface="+mn-ea"/>
              </a:endParaRPr>
            </a:p>
          </p:txBody>
        </p:sp>
        <p:grpSp>
          <p:nvGrpSpPr>
            <p:cNvPr id="29" name="Group 17"/>
            <p:cNvGrpSpPr/>
            <p:nvPr/>
          </p:nvGrpSpPr>
          <p:grpSpPr bwMode="auto">
            <a:xfrm flipH="1">
              <a:off x="4510864" y="1860860"/>
              <a:ext cx="232683" cy="233517"/>
              <a:chOff x="0" y="0"/>
              <a:chExt cx="490537" cy="492125"/>
            </a:xfrm>
            <a:solidFill>
              <a:srgbClr val="F22448"/>
            </a:solidFill>
          </p:grpSpPr>
          <p:sp>
            <p:nvSpPr>
              <p:cNvPr id="33" name="Freeform 5"/>
              <p:cNvSpPr>
                <a:spLocks noEditPoints="1" noChangeArrowheads="1"/>
              </p:cNvSpPr>
              <p:nvPr/>
            </p:nvSpPr>
            <p:spPr bwMode="auto">
              <a:xfrm>
                <a:off x="0" y="0"/>
                <a:ext cx="490537" cy="492125"/>
              </a:xfrm>
              <a:custGeom>
                <a:avLst/>
                <a:gdLst>
                  <a:gd name="T0" fmla="*/ 1600848054 w 128"/>
                  <a:gd name="T1" fmla="*/ 709532655 h 128"/>
                  <a:gd name="T2" fmla="*/ 1674282940 w 128"/>
                  <a:gd name="T3" fmla="*/ 487803415 h 128"/>
                  <a:gd name="T4" fmla="*/ 1542102444 w 128"/>
                  <a:gd name="T5" fmla="*/ 221729180 h 128"/>
                  <a:gd name="T6" fmla="*/ 1395232670 w 128"/>
                  <a:gd name="T7" fmla="*/ 206946213 h 128"/>
                  <a:gd name="T8" fmla="*/ 1174935674 w 128"/>
                  <a:gd name="T9" fmla="*/ 280857262 h 128"/>
                  <a:gd name="T10" fmla="*/ 1013380456 w 128"/>
                  <a:gd name="T11" fmla="*/ 0 h 128"/>
                  <a:gd name="T12" fmla="*/ 749019223 w 128"/>
                  <a:gd name="T13" fmla="*/ 88690140 h 128"/>
                  <a:gd name="T14" fmla="*/ 631528003 w 128"/>
                  <a:gd name="T15" fmla="*/ 310419350 h 128"/>
                  <a:gd name="T16" fmla="*/ 411227055 w 128"/>
                  <a:gd name="T17" fmla="*/ 192163247 h 128"/>
                  <a:gd name="T18" fmla="*/ 220300888 w 128"/>
                  <a:gd name="T19" fmla="*/ 339985283 h 128"/>
                  <a:gd name="T20" fmla="*/ 308421279 w 128"/>
                  <a:gd name="T21" fmla="*/ 635621667 h 128"/>
                  <a:gd name="T22" fmla="*/ 88120361 w 128"/>
                  <a:gd name="T23" fmla="*/ 753877710 h 128"/>
                  <a:gd name="T24" fmla="*/ 0 w 128"/>
                  <a:gd name="T25" fmla="*/ 1019952125 h 128"/>
                  <a:gd name="T26" fmla="*/ 279046558 w 128"/>
                  <a:gd name="T27" fmla="*/ 1182553223 h 128"/>
                  <a:gd name="T28" fmla="*/ 205611611 w 128"/>
                  <a:gd name="T29" fmla="*/ 1404282343 h 128"/>
                  <a:gd name="T30" fmla="*/ 337792168 w 128"/>
                  <a:gd name="T31" fmla="*/ 1670356518 h 128"/>
                  <a:gd name="T32" fmla="*/ 484661942 w 128"/>
                  <a:gd name="T33" fmla="*/ 1685139485 h 128"/>
                  <a:gd name="T34" fmla="*/ 704959057 w 128"/>
                  <a:gd name="T35" fmla="*/ 1611228496 h 128"/>
                  <a:gd name="T36" fmla="*/ 866514275 w 128"/>
                  <a:gd name="T37" fmla="*/ 1892085638 h 128"/>
                  <a:gd name="T38" fmla="*/ 1130875508 w 128"/>
                  <a:gd name="T39" fmla="*/ 1803395528 h 128"/>
                  <a:gd name="T40" fmla="*/ 1248366729 w 128"/>
                  <a:gd name="T41" fmla="*/ 1581666408 h 128"/>
                  <a:gd name="T42" fmla="*/ 1468667557 w 128"/>
                  <a:gd name="T43" fmla="*/ 1699922451 h 128"/>
                  <a:gd name="T44" fmla="*/ 1659593664 w 128"/>
                  <a:gd name="T45" fmla="*/ 1552100475 h 128"/>
                  <a:gd name="T46" fmla="*/ 1571473332 w 128"/>
                  <a:gd name="T47" fmla="*/ 1256464212 h 128"/>
                  <a:gd name="T48" fmla="*/ 1791774161 w 128"/>
                  <a:gd name="T49" fmla="*/ 1138208168 h 128"/>
                  <a:gd name="T50" fmla="*/ 1879894492 w 128"/>
                  <a:gd name="T51" fmla="*/ 872133753 h 128"/>
                  <a:gd name="T52" fmla="*/ 1586162609 w 128"/>
                  <a:gd name="T53" fmla="*/ 1064297180 h 128"/>
                  <a:gd name="T54" fmla="*/ 1468667557 w 128"/>
                  <a:gd name="T55" fmla="*/ 1197336190 h 128"/>
                  <a:gd name="T56" fmla="*/ 1571473332 w 128"/>
                  <a:gd name="T57" fmla="*/ 1478193331 h 128"/>
                  <a:gd name="T58" fmla="*/ 1307116171 w 128"/>
                  <a:gd name="T59" fmla="*/ 1492972453 h 128"/>
                  <a:gd name="T60" fmla="*/ 1189621119 w 128"/>
                  <a:gd name="T61" fmla="*/ 1478193331 h 128"/>
                  <a:gd name="T62" fmla="*/ 1057440622 w 128"/>
                  <a:gd name="T63" fmla="*/ 1596445530 h 128"/>
                  <a:gd name="T64" fmla="*/ 866514275 w 128"/>
                  <a:gd name="T65" fmla="*/ 1773829595 h 128"/>
                  <a:gd name="T66" fmla="*/ 749019223 w 128"/>
                  <a:gd name="T67" fmla="*/ 1507755420 h 128"/>
                  <a:gd name="T68" fmla="*/ 631528003 w 128"/>
                  <a:gd name="T69" fmla="*/ 1463410365 h 128"/>
                  <a:gd name="T70" fmla="*/ 411227055 w 128"/>
                  <a:gd name="T71" fmla="*/ 1581666408 h 128"/>
                  <a:gd name="T72" fmla="*/ 396541610 w 128"/>
                  <a:gd name="T73" fmla="*/ 1315592233 h 128"/>
                  <a:gd name="T74" fmla="*/ 381852334 w 128"/>
                  <a:gd name="T75" fmla="*/ 1138208168 h 128"/>
                  <a:gd name="T76" fmla="*/ 117495082 w 128"/>
                  <a:gd name="T77" fmla="*/ 1019952125 h 128"/>
                  <a:gd name="T78" fmla="*/ 293732002 w 128"/>
                  <a:gd name="T79" fmla="*/ 827788698 h 128"/>
                  <a:gd name="T80" fmla="*/ 411227055 w 128"/>
                  <a:gd name="T81" fmla="*/ 694749688 h 128"/>
                  <a:gd name="T82" fmla="*/ 308421279 w 128"/>
                  <a:gd name="T83" fmla="*/ 413892427 h 128"/>
                  <a:gd name="T84" fmla="*/ 572778560 w 128"/>
                  <a:gd name="T85" fmla="*/ 399113305 h 128"/>
                  <a:gd name="T86" fmla="*/ 690273613 w 128"/>
                  <a:gd name="T87" fmla="*/ 413892427 h 128"/>
                  <a:gd name="T88" fmla="*/ 822454110 w 128"/>
                  <a:gd name="T89" fmla="*/ 295640228 h 128"/>
                  <a:gd name="T90" fmla="*/ 1013380456 w 128"/>
                  <a:gd name="T91" fmla="*/ 118256073 h 128"/>
                  <a:gd name="T92" fmla="*/ 1130875508 w 128"/>
                  <a:gd name="T93" fmla="*/ 384330338 h 128"/>
                  <a:gd name="T94" fmla="*/ 1248366729 w 128"/>
                  <a:gd name="T95" fmla="*/ 428675393 h 128"/>
                  <a:gd name="T96" fmla="*/ 1468667557 w 128"/>
                  <a:gd name="T97" fmla="*/ 310419350 h 128"/>
                  <a:gd name="T98" fmla="*/ 1483353001 w 128"/>
                  <a:gd name="T99" fmla="*/ 576493645 h 128"/>
                  <a:gd name="T100" fmla="*/ 1498042278 w 128"/>
                  <a:gd name="T101" fmla="*/ 753877710 h 128"/>
                  <a:gd name="T102" fmla="*/ 1762399439 w 128"/>
                  <a:gd name="T103" fmla="*/ 872133753 h 128"/>
                  <a:gd name="T104" fmla="*/ 1586162609 w 128"/>
                  <a:gd name="T105" fmla="*/ 1064297180 h 128"/>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28"/>
                  <a:gd name="T160" fmla="*/ 0 h 128"/>
                  <a:gd name="T161" fmla="*/ 128 w 128"/>
                  <a:gd name="T162" fmla="*/ 128 h 128"/>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28" h="128">
                    <a:moveTo>
                      <a:pt x="122" y="51"/>
                    </a:moveTo>
                    <a:cubicBezTo>
                      <a:pt x="109" y="48"/>
                      <a:pt x="109" y="48"/>
                      <a:pt x="109" y="48"/>
                    </a:cubicBezTo>
                    <a:cubicBezTo>
                      <a:pt x="109" y="46"/>
                      <a:pt x="108" y="45"/>
                      <a:pt x="107" y="43"/>
                    </a:cubicBezTo>
                    <a:cubicBezTo>
                      <a:pt x="114" y="33"/>
                      <a:pt x="114" y="33"/>
                      <a:pt x="114" y="33"/>
                    </a:cubicBezTo>
                    <a:cubicBezTo>
                      <a:pt x="116" y="30"/>
                      <a:pt x="116" y="25"/>
                      <a:pt x="113" y="23"/>
                    </a:cubicBezTo>
                    <a:cubicBezTo>
                      <a:pt x="105" y="15"/>
                      <a:pt x="105" y="15"/>
                      <a:pt x="105" y="15"/>
                    </a:cubicBezTo>
                    <a:cubicBezTo>
                      <a:pt x="104" y="13"/>
                      <a:pt x="102" y="13"/>
                      <a:pt x="100" y="13"/>
                    </a:cubicBezTo>
                    <a:cubicBezTo>
                      <a:pt x="98" y="13"/>
                      <a:pt x="97" y="13"/>
                      <a:pt x="95" y="14"/>
                    </a:cubicBezTo>
                    <a:cubicBezTo>
                      <a:pt x="85" y="21"/>
                      <a:pt x="85" y="21"/>
                      <a:pt x="85" y="21"/>
                    </a:cubicBezTo>
                    <a:cubicBezTo>
                      <a:pt x="83" y="20"/>
                      <a:pt x="82" y="19"/>
                      <a:pt x="80" y="19"/>
                    </a:cubicBezTo>
                    <a:cubicBezTo>
                      <a:pt x="77" y="6"/>
                      <a:pt x="77" y="6"/>
                      <a:pt x="77" y="6"/>
                    </a:cubicBezTo>
                    <a:cubicBezTo>
                      <a:pt x="77" y="3"/>
                      <a:pt x="73" y="0"/>
                      <a:pt x="69" y="0"/>
                    </a:cubicBezTo>
                    <a:cubicBezTo>
                      <a:pt x="59" y="0"/>
                      <a:pt x="59" y="0"/>
                      <a:pt x="59"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3"/>
                      <a:pt x="28" y="13"/>
                    </a:cubicBezTo>
                    <a:cubicBezTo>
                      <a:pt x="26" y="13"/>
                      <a:pt x="24" y="13"/>
                      <a:pt x="23" y="15"/>
                    </a:cubicBezTo>
                    <a:cubicBezTo>
                      <a:pt x="15" y="23"/>
                      <a:pt x="15" y="23"/>
                      <a:pt x="15" y="23"/>
                    </a:cubicBezTo>
                    <a:cubicBezTo>
                      <a:pt x="12" y="25"/>
                      <a:pt x="12" y="30"/>
                      <a:pt x="14" y="33"/>
                    </a:cubicBezTo>
                    <a:cubicBezTo>
                      <a:pt x="21" y="43"/>
                      <a:pt x="21" y="43"/>
                      <a:pt x="21" y="43"/>
                    </a:cubicBezTo>
                    <a:cubicBezTo>
                      <a:pt x="20" y="45"/>
                      <a:pt x="19" y="46"/>
                      <a:pt x="19" y="48"/>
                    </a:cubicBezTo>
                    <a:cubicBezTo>
                      <a:pt x="6" y="51"/>
                      <a:pt x="6" y="51"/>
                      <a:pt x="6" y="51"/>
                    </a:cubicBezTo>
                    <a:cubicBezTo>
                      <a:pt x="3" y="51"/>
                      <a:pt x="0" y="55"/>
                      <a:pt x="0" y="59"/>
                    </a:cubicBezTo>
                    <a:cubicBezTo>
                      <a:pt x="0" y="69"/>
                      <a:pt x="0" y="69"/>
                      <a:pt x="0" y="69"/>
                    </a:cubicBezTo>
                    <a:cubicBezTo>
                      <a:pt x="0" y="73"/>
                      <a:pt x="3" y="77"/>
                      <a:pt x="6" y="77"/>
                    </a:cubicBezTo>
                    <a:cubicBezTo>
                      <a:pt x="19" y="80"/>
                      <a:pt x="19" y="80"/>
                      <a:pt x="19" y="80"/>
                    </a:cubicBezTo>
                    <a:cubicBezTo>
                      <a:pt x="19" y="82"/>
                      <a:pt x="20" y="83"/>
                      <a:pt x="21" y="85"/>
                    </a:cubicBezTo>
                    <a:cubicBezTo>
                      <a:pt x="14" y="95"/>
                      <a:pt x="14" y="95"/>
                      <a:pt x="14" y="95"/>
                    </a:cubicBezTo>
                    <a:cubicBezTo>
                      <a:pt x="12" y="98"/>
                      <a:pt x="12" y="103"/>
                      <a:pt x="15" y="105"/>
                    </a:cubicBezTo>
                    <a:cubicBezTo>
                      <a:pt x="23" y="113"/>
                      <a:pt x="23" y="113"/>
                      <a:pt x="23"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2"/>
                      <a:pt x="51" y="122"/>
                      <a:pt x="51" y="122"/>
                    </a:cubicBezTo>
                    <a:cubicBezTo>
                      <a:pt x="51" y="125"/>
                      <a:pt x="55" y="128"/>
                      <a:pt x="59" y="128"/>
                    </a:cubicBezTo>
                    <a:cubicBezTo>
                      <a:pt x="69" y="128"/>
                      <a:pt x="69" y="128"/>
                      <a:pt x="69" y="128"/>
                    </a:cubicBezTo>
                    <a:cubicBezTo>
                      <a:pt x="73" y="128"/>
                      <a:pt x="77" y="125"/>
                      <a:pt x="77" y="122"/>
                    </a:cubicBezTo>
                    <a:cubicBezTo>
                      <a:pt x="80" y="109"/>
                      <a:pt x="80" y="109"/>
                      <a:pt x="80" y="109"/>
                    </a:cubicBezTo>
                    <a:cubicBezTo>
                      <a:pt x="82"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2"/>
                      <a:pt x="109" y="80"/>
                    </a:cubicBezTo>
                    <a:cubicBezTo>
                      <a:pt x="122" y="77"/>
                      <a:pt x="122" y="77"/>
                      <a:pt x="122" y="77"/>
                    </a:cubicBezTo>
                    <a:cubicBezTo>
                      <a:pt x="125" y="77"/>
                      <a:pt x="128" y="73"/>
                      <a:pt x="128" y="69"/>
                    </a:cubicBezTo>
                    <a:cubicBezTo>
                      <a:pt x="128" y="59"/>
                      <a:pt x="128" y="59"/>
                      <a:pt x="128" y="59"/>
                    </a:cubicBezTo>
                    <a:cubicBezTo>
                      <a:pt x="128" y="55"/>
                      <a:pt x="125" y="51"/>
                      <a:pt x="122" y="51"/>
                    </a:cubicBezTo>
                    <a:close/>
                    <a:moveTo>
                      <a:pt x="108" y="72"/>
                    </a:moveTo>
                    <a:cubicBezTo>
                      <a:pt x="105" y="72"/>
                      <a:pt x="103" y="74"/>
                      <a:pt x="102" y="77"/>
                    </a:cubicBezTo>
                    <a:cubicBezTo>
                      <a:pt x="101" y="79"/>
                      <a:pt x="101" y="80"/>
                      <a:pt x="100" y="81"/>
                    </a:cubicBezTo>
                    <a:cubicBezTo>
                      <a:pt x="99" y="84"/>
                      <a:pt x="99" y="87"/>
                      <a:pt x="101" y="89"/>
                    </a:cubicBezTo>
                    <a:cubicBezTo>
                      <a:pt x="107" y="100"/>
                      <a:pt x="107" y="100"/>
                      <a:pt x="107" y="100"/>
                    </a:cubicBezTo>
                    <a:cubicBezTo>
                      <a:pt x="100" y="107"/>
                      <a:pt x="100" y="107"/>
                      <a:pt x="100" y="107"/>
                    </a:cubicBezTo>
                    <a:cubicBezTo>
                      <a:pt x="89" y="101"/>
                      <a:pt x="89" y="101"/>
                      <a:pt x="89" y="101"/>
                    </a:cubicBezTo>
                    <a:cubicBezTo>
                      <a:pt x="88" y="100"/>
                      <a:pt x="86" y="99"/>
                      <a:pt x="85" y="99"/>
                    </a:cubicBezTo>
                    <a:cubicBezTo>
                      <a:pt x="84" y="99"/>
                      <a:pt x="83" y="99"/>
                      <a:pt x="81" y="100"/>
                    </a:cubicBezTo>
                    <a:cubicBezTo>
                      <a:pt x="80" y="101"/>
                      <a:pt x="79" y="101"/>
                      <a:pt x="77" y="102"/>
                    </a:cubicBezTo>
                    <a:cubicBezTo>
                      <a:pt x="74" y="103"/>
                      <a:pt x="72" y="105"/>
                      <a:pt x="72" y="108"/>
                    </a:cubicBezTo>
                    <a:cubicBezTo>
                      <a:pt x="69" y="120"/>
                      <a:pt x="69" y="120"/>
                      <a:pt x="69" y="120"/>
                    </a:cubicBezTo>
                    <a:cubicBezTo>
                      <a:pt x="59" y="120"/>
                      <a:pt x="59" y="120"/>
                      <a:pt x="59" y="120"/>
                    </a:cubicBezTo>
                    <a:cubicBezTo>
                      <a:pt x="56" y="108"/>
                      <a:pt x="56" y="108"/>
                      <a:pt x="56" y="108"/>
                    </a:cubicBezTo>
                    <a:cubicBezTo>
                      <a:pt x="56" y="105"/>
                      <a:pt x="54" y="103"/>
                      <a:pt x="51" y="102"/>
                    </a:cubicBezTo>
                    <a:cubicBezTo>
                      <a:pt x="49" y="101"/>
                      <a:pt x="48" y="101"/>
                      <a:pt x="47" y="100"/>
                    </a:cubicBezTo>
                    <a:cubicBezTo>
                      <a:pt x="45" y="99"/>
                      <a:pt x="44" y="99"/>
                      <a:pt x="43" y="99"/>
                    </a:cubicBezTo>
                    <a:cubicBezTo>
                      <a:pt x="42" y="99"/>
                      <a:pt x="40" y="100"/>
                      <a:pt x="39" y="101"/>
                    </a:cubicBezTo>
                    <a:cubicBezTo>
                      <a:pt x="28" y="107"/>
                      <a:pt x="28" y="107"/>
                      <a:pt x="28" y="107"/>
                    </a:cubicBezTo>
                    <a:cubicBezTo>
                      <a:pt x="21" y="100"/>
                      <a:pt x="21" y="100"/>
                      <a:pt x="21" y="100"/>
                    </a:cubicBezTo>
                    <a:cubicBezTo>
                      <a:pt x="27" y="89"/>
                      <a:pt x="27" y="89"/>
                      <a:pt x="27" y="89"/>
                    </a:cubicBezTo>
                    <a:cubicBezTo>
                      <a:pt x="29" y="87"/>
                      <a:pt x="29" y="84"/>
                      <a:pt x="28" y="81"/>
                    </a:cubicBezTo>
                    <a:cubicBezTo>
                      <a:pt x="27" y="80"/>
                      <a:pt x="27" y="79"/>
                      <a:pt x="26" y="77"/>
                    </a:cubicBezTo>
                    <a:cubicBezTo>
                      <a:pt x="25" y="74"/>
                      <a:pt x="23" y="72"/>
                      <a:pt x="20" y="72"/>
                    </a:cubicBezTo>
                    <a:cubicBezTo>
                      <a:pt x="8" y="69"/>
                      <a:pt x="8" y="69"/>
                      <a:pt x="8" y="69"/>
                    </a:cubicBezTo>
                    <a:cubicBezTo>
                      <a:pt x="8" y="59"/>
                      <a:pt x="8" y="59"/>
                      <a:pt x="8" y="59"/>
                    </a:cubicBezTo>
                    <a:cubicBezTo>
                      <a:pt x="20" y="56"/>
                      <a:pt x="20" y="56"/>
                      <a:pt x="20" y="56"/>
                    </a:cubicBezTo>
                    <a:cubicBezTo>
                      <a:pt x="23" y="56"/>
                      <a:pt x="25" y="54"/>
                      <a:pt x="26" y="51"/>
                    </a:cubicBezTo>
                    <a:cubicBezTo>
                      <a:pt x="27" y="49"/>
                      <a:pt x="27" y="48"/>
                      <a:pt x="28" y="47"/>
                    </a:cubicBezTo>
                    <a:cubicBezTo>
                      <a:pt x="29" y="44"/>
                      <a:pt x="29" y="41"/>
                      <a:pt x="27" y="39"/>
                    </a:cubicBezTo>
                    <a:cubicBezTo>
                      <a:pt x="21" y="28"/>
                      <a:pt x="21" y="28"/>
                      <a:pt x="21" y="28"/>
                    </a:cubicBezTo>
                    <a:cubicBezTo>
                      <a:pt x="28" y="21"/>
                      <a:pt x="28" y="21"/>
                      <a:pt x="28" y="21"/>
                    </a:cubicBezTo>
                    <a:cubicBezTo>
                      <a:pt x="39" y="27"/>
                      <a:pt x="39" y="27"/>
                      <a:pt x="39" y="27"/>
                    </a:cubicBezTo>
                    <a:cubicBezTo>
                      <a:pt x="40" y="28"/>
                      <a:pt x="42" y="29"/>
                      <a:pt x="43" y="29"/>
                    </a:cubicBezTo>
                    <a:cubicBezTo>
                      <a:pt x="44" y="29"/>
                      <a:pt x="45" y="29"/>
                      <a:pt x="47" y="28"/>
                    </a:cubicBezTo>
                    <a:cubicBezTo>
                      <a:pt x="48" y="27"/>
                      <a:pt x="49" y="27"/>
                      <a:pt x="51" y="26"/>
                    </a:cubicBezTo>
                    <a:cubicBezTo>
                      <a:pt x="54" y="25"/>
                      <a:pt x="56" y="23"/>
                      <a:pt x="56" y="20"/>
                    </a:cubicBezTo>
                    <a:cubicBezTo>
                      <a:pt x="59" y="8"/>
                      <a:pt x="59" y="8"/>
                      <a:pt x="59" y="8"/>
                    </a:cubicBezTo>
                    <a:cubicBezTo>
                      <a:pt x="69" y="8"/>
                      <a:pt x="69" y="8"/>
                      <a:pt x="69" y="8"/>
                    </a:cubicBezTo>
                    <a:cubicBezTo>
                      <a:pt x="72" y="20"/>
                      <a:pt x="72" y="20"/>
                      <a:pt x="72" y="20"/>
                    </a:cubicBezTo>
                    <a:cubicBezTo>
                      <a:pt x="72" y="23"/>
                      <a:pt x="74" y="25"/>
                      <a:pt x="77" y="26"/>
                    </a:cubicBezTo>
                    <a:cubicBezTo>
                      <a:pt x="79" y="27"/>
                      <a:pt x="80" y="27"/>
                      <a:pt x="81" y="28"/>
                    </a:cubicBezTo>
                    <a:cubicBezTo>
                      <a:pt x="83" y="29"/>
                      <a:pt x="84" y="29"/>
                      <a:pt x="85" y="29"/>
                    </a:cubicBezTo>
                    <a:cubicBezTo>
                      <a:pt x="86" y="29"/>
                      <a:pt x="88" y="28"/>
                      <a:pt x="89" y="27"/>
                    </a:cubicBezTo>
                    <a:cubicBezTo>
                      <a:pt x="100" y="21"/>
                      <a:pt x="100" y="21"/>
                      <a:pt x="100" y="21"/>
                    </a:cubicBezTo>
                    <a:cubicBezTo>
                      <a:pt x="107" y="28"/>
                      <a:pt x="107" y="28"/>
                      <a:pt x="107" y="28"/>
                    </a:cubicBezTo>
                    <a:cubicBezTo>
                      <a:pt x="101" y="39"/>
                      <a:pt x="101" y="39"/>
                      <a:pt x="101" y="39"/>
                    </a:cubicBezTo>
                    <a:cubicBezTo>
                      <a:pt x="99" y="41"/>
                      <a:pt x="99" y="44"/>
                      <a:pt x="100" y="47"/>
                    </a:cubicBezTo>
                    <a:cubicBezTo>
                      <a:pt x="101" y="48"/>
                      <a:pt x="101" y="49"/>
                      <a:pt x="102" y="51"/>
                    </a:cubicBezTo>
                    <a:cubicBezTo>
                      <a:pt x="103" y="54"/>
                      <a:pt x="105" y="56"/>
                      <a:pt x="108" y="56"/>
                    </a:cubicBezTo>
                    <a:cubicBezTo>
                      <a:pt x="120" y="59"/>
                      <a:pt x="120" y="59"/>
                      <a:pt x="120" y="59"/>
                    </a:cubicBezTo>
                    <a:cubicBezTo>
                      <a:pt x="120" y="69"/>
                      <a:pt x="120" y="69"/>
                      <a:pt x="120" y="69"/>
                    </a:cubicBezTo>
                    <a:lnTo>
                      <a:pt x="108" y="72"/>
                    </a:lnTo>
                    <a:close/>
                  </a:path>
                </a:pathLst>
              </a:custGeom>
              <a:solidFill>
                <a:schemeClr val="accent3"/>
              </a:solidFill>
              <a:ln w="9525" cmpd="sng">
                <a:solidFill>
                  <a:schemeClr val="accent3"/>
                </a:solidFill>
                <a:bevel/>
              </a:ln>
            </p:spPr>
            <p:txBody>
              <a:bodyPr/>
              <a:lstStyle/>
              <a:p>
                <a:endParaRPr lang="zh-CN" altLang="en-US" dirty="0">
                  <a:solidFill>
                    <a:schemeClr val="tx1">
                      <a:lumMod val="75000"/>
                      <a:lumOff val="25000"/>
                    </a:schemeClr>
                  </a:solidFill>
                  <a:latin typeface="+mn-ea"/>
                </a:endParaRPr>
              </a:p>
            </p:txBody>
          </p:sp>
          <p:sp>
            <p:nvSpPr>
              <p:cNvPr id="34" name="Freeform 6"/>
              <p:cNvSpPr>
                <a:spLocks noEditPoints="1" noChangeArrowheads="1"/>
              </p:cNvSpPr>
              <p:nvPr/>
            </p:nvSpPr>
            <p:spPr bwMode="auto">
              <a:xfrm>
                <a:off x="151760" y="139700"/>
                <a:ext cx="214312" cy="214313"/>
              </a:xfrm>
              <a:custGeom>
                <a:avLst/>
                <a:gdLst>
                  <a:gd name="T0" fmla="*/ 410086020 w 56"/>
                  <a:gd name="T1" fmla="*/ 0 h 56"/>
                  <a:gd name="T2" fmla="*/ 0 w 56"/>
                  <a:gd name="T3" fmla="*/ 410091760 h 56"/>
                  <a:gd name="T4" fmla="*/ 410086020 w 56"/>
                  <a:gd name="T5" fmla="*/ 820179694 h 56"/>
                  <a:gd name="T6" fmla="*/ 820172040 w 56"/>
                  <a:gd name="T7" fmla="*/ 410091760 h 56"/>
                  <a:gd name="T8" fmla="*/ 410086020 w 56"/>
                  <a:gd name="T9" fmla="*/ 0 h 56"/>
                  <a:gd name="T10" fmla="*/ 410086020 w 56"/>
                  <a:gd name="T11" fmla="*/ 776241714 h 56"/>
                  <a:gd name="T12" fmla="*/ 58583715 w 56"/>
                  <a:gd name="T13" fmla="*/ 410091760 h 56"/>
                  <a:gd name="T14" fmla="*/ 410086020 w 56"/>
                  <a:gd name="T15" fmla="*/ 58583988 h 56"/>
                  <a:gd name="T16" fmla="*/ 776234265 w 56"/>
                  <a:gd name="T17" fmla="*/ 410091760 h 56"/>
                  <a:gd name="T18" fmla="*/ 410086020 w 56"/>
                  <a:gd name="T19" fmla="*/ 776241714 h 5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6"/>
                  <a:gd name="T31" fmla="*/ 0 h 56"/>
                  <a:gd name="T32" fmla="*/ 56 w 56"/>
                  <a:gd name="T33" fmla="*/ 56 h 5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6" h="56">
                    <a:moveTo>
                      <a:pt x="28" y="0"/>
                    </a:moveTo>
                    <a:cubicBezTo>
                      <a:pt x="13" y="0"/>
                      <a:pt x="0" y="13"/>
                      <a:pt x="0" y="28"/>
                    </a:cubicBezTo>
                    <a:cubicBezTo>
                      <a:pt x="0" y="43"/>
                      <a:pt x="13" y="56"/>
                      <a:pt x="28" y="56"/>
                    </a:cubicBezTo>
                    <a:cubicBezTo>
                      <a:pt x="43" y="56"/>
                      <a:pt x="56" y="43"/>
                      <a:pt x="56" y="28"/>
                    </a:cubicBezTo>
                    <a:cubicBezTo>
                      <a:pt x="56" y="13"/>
                      <a:pt x="43" y="0"/>
                      <a:pt x="28" y="0"/>
                    </a:cubicBezTo>
                    <a:close/>
                    <a:moveTo>
                      <a:pt x="28" y="53"/>
                    </a:moveTo>
                    <a:cubicBezTo>
                      <a:pt x="14" y="53"/>
                      <a:pt x="4" y="42"/>
                      <a:pt x="4" y="28"/>
                    </a:cubicBezTo>
                    <a:cubicBezTo>
                      <a:pt x="4" y="14"/>
                      <a:pt x="14" y="4"/>
                      <a:pt x="28" y="4"/>
                    </a:cubicBezTo>
                    <a:cubicBezTo>
                      <a:pt x="42" y="4"/>
                      <a:pt x="53" y="14"/>
                      <a:pt x="53" y="28"/>
                    </a:cubicBezTo>
                    <a:cubicBezTo>
                      <a:pt x="53" y="42"/>
                      <a:pt x="42" y="53"/>
                      <a:pt x="28" y="53"/>
                    </a:cubicBezTo>
                    <a:close/>
                  </a:path>
                </a:pathLst>
              </a:custGeom>
              <a:solidFill>
                <a:schemeClr val="accent3"/>
              </a:solidFill>
              <a:ln w="9525" cmpd="sng">
                <a:solidFill>
                  <a:schemeClr val="accent3"/>
                </a:solidFill>
                <a:bevel/>
              </a:ln>
            </p:spPr>
            <p:txBody>
              <a:bodyPr/>
              <a:lstStyle/>
              <a:p>
                <a:endParaRPr lang="zh-CN" altLang="en-US">
                  <a:solidFill>
                    <a:schemeClr val="tx1">
                      <a:lumMod val="75000"/>
                      <a:lumOff val="25000"/>
                    </a:schemeClr>
                  </a:solidFill>
                  <a:latin typeface="+mn-ea"/>
                </a:endParaRPr>
              </a:p>
            </p:txBody>
          </p:sp>
          <p:sp>
            <p:nvSpPr>
              <p:cNvPr id="35" name="Freeform 7"/>
              <p:cNvSpPr>
                <a:spLocks noEditPoints="1" noChangeArrowheads="1"/>
              </p:cNvSpPr>
              <p:nvPr/>
            </p:nvSpPr>
            <p:spPr bwMode="auto">
              <a:xfrm>
                <a:off x="197798" y="185738"/>
                <a:ext cx="122237" cy="122238"/>
              </a:xfrm>
              <a:custGeom>
                <a:avLst/>
                <a:gdLst>
                  <a:gd name="T0" fmla="*/ 233468798 w 32"/>
                  <a:gd name="T1" fmla="*/ 0 h 32"/>
                  <a:gd name="T2" fmla="*/ 0 w 32"/>
                  <a:gd name="T3" fmla="*/ 233470708 h 32"/>
                  <a:gd name="T4" fmla="*/ 233468798 w 32"/>
                  <a:gd name="T5" fmla="*/ 466941417 h 32"/>
                  <a:gd name="T6" fmla="*/ 466933777 w 32"/>
                  <a:gd name="T7" fmla="*/ 233470708 h 32"/>
                  <a:gd name="T8" fmla="*/ 233468798 w 32"/>
                  <a:gd name="T9" fmla="*/ 0 h 32"/>
                  <a:gd name="T10" fmla="*/ 233468798 w 32"/>
                  <a:gd name="T11" fmla="*/ 408572800 h 32"/>
                  <a:gd name="T12" fmla="*/ 58368155 w 32"/>
                  <a:gd name="T13" fmla="*/ 233470708 h 32"/>
                  <a:gd name="T14" fmla="*/ 233468798 w 32"/>
                  <a:gd name="T15" fmla="*/ 58368632 h 32"/>
                  <a:gd name="T16" fmla="*/ 408565637 w 32"/>
                  <a:gd name="T17" fmla="*/ 233470708 h 32"/>
                  <a:gd name="T18" fmla="*/ 233468798 w 32"/>
                  <a:gd name="T19" fmla="*/ 408572800 h 3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2"/>
                  <a:gd name="T31" fmla="*/ 0 h 32"/>
                  <a:gd name="T32" fmla="*/ 32 w 32"/>
                  <a:gd name="T33" fmla="*/ 32 h 3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3" y="4"/>
                      <a:pt x="28" y="9"/>
                      <a:pt x="28" y="16"/>
                    </a:cubicBezTo>
                    <a:cubicBezTo>
                      <a:pt x="28" y="23"/>
                      <a:pt x="23" y="28"/>
                      <a:pt x="16" y="28"/>
                    </a:cubicBezTo>
                    <a:close/>
                  </a:path>
                </a:pathLst>
              </a:custGeom>
              <a:solidFill>
                <a:schemeClr val="accent3"/>
              </a:solidFill>
              <a:ln w="9525" cmpd="sng">
                <a:solidFill>
                  <a:schemeClr val="accent3"/>
                </a:solidFill>
                <a:bevel/>
              </a:ln>
            </p:spPr>
            <p:txBody>
              <a:bodyPr/>
              <a:lstStyle/>
              <a:p>
                <a:endParaRPr lang="zh-CN" altLang="en-US">
                  <a:solidFill>
                    <a:schemeClr val="tx1">
                      <a:lumMod val="75000"/>
                      <a:lumOff val="25000"/>
                    </a:schemeClr>
                  </a:solidFill>
                  <a:latin typeface="+mn-ea"/>
                </a:endParaRPr>
              </a:p>
            </p:txBody>
          </p:sp>
        </p:grpSp>
        <p:sp>
          <p:nvSpPr>
            <p:cNvPr id="30" name="TextBox 159"/>
            <p:cNvSpPr>
              <a:spLocks noChangeArrowheads="1"/>
            </p:cNvSpPr>
            <p:nvPr/>
          </p:nvSpPr>
          <p:spPr bwMode="auto">
            <a:xfrm>
              <a:off x="4648330" y="2145918"/>
              <a:ext cx="186942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b="1" dirty="0">
                  <a:solidFill>
                    <a:schemeClr val="accent3"/>
                  </a:solidFill>
                  <a:latin typeface="+mn-ea"/>
                  <a:sym typeface="方正兰亭黑_GBK" pitchFamily="2" charset="-122"/>
                </a:rPr>
                <a:t>请替换文字内容</a:t>
              </a:r>
              <a:endParaRPr lang="zh-CN" altLang="en-US" b="1" dirty="0">
                <a:solidFill>
                  <a:schemeClr val="accent3"/>
                </a:solidFill>
                <a:latin typeface="+mn-ea"/>
                <a:sym typeface="方正兰亭黑_GBK" pitchFamily="2" charset="-122"/>
              </a:endParaRPr>
            </a:p>
          </p:txBody>
        </p:sp>
        <p:sp>
          <p:nvSpPr>
            <p:cNvPr id="31" name="矩形 47"/>
            <p:cNvSpPr>
              <a:spLocks noChangeArrowheads="1"/>
            </p:cNvSpPr>
            <p:nvPr/>
          </p:nvSpPr>
          <p:spPr bwMode="auto">
            <a:xfrm>
              <a:off x="3987901" y="2725263"/>
              <a:ext cx="2520502" cy="1200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91431" tIns="45716" rIns="91431" bIns="45716">
              <a:spAutoFit/>
            </a:bodyPr>
            <a:lstStyle/>
            <a:p>
              <a:pPr fontAlgn="base">
                <a:lnSpc>
                  <a:spcPct val="150000"/>
                </a:lnSpc>
              </a:pPr>
              <a:r>
                <a:rPr lang="zh-CN" altLang="en-US" sz="1200" dirty="0">
                  <a:solidFill>
                    <a:schemeClr val="tx1">
                      <a:lumMod val="75000"/>
                      <a:lumOff val="25000"/>
                    </a:schemeClr>
                  </a:solidFill>
                  <a:latin typeface="+mn-ea"/>
                  <a:cs typeface="+mn-ea"/>
                  <a:sym typeface="Arial" panose="020B0604020202020204" pitchFamily="34" charset="0"/>
                </a:rPr>
                <a:t>请替换文字内容，点击添加相关标题文字，修改文字内容，也可以直接复制你的内容到此。请替换文字内容。</a:t>
              </a:r>
              <a:endParaRPr lang="zh-CN" altLang="en-US" sz="1200" dirty="0">
                <a:solidFill>
                  <a:schemeClr val="tx1">
                    <a:lumMod val="75000"/>
                    <a:lumOff val="25000"/>
                  </a:schemeClr>
                </a:solidFill>
                <a:latin typeface="+mn-ea"/>
                <a:cs typeface="+mn-ea"/>
                <a:sym typeface="Arial" panose="020B0604020202020204" pitchFamily="34" charset="0"/>
              </a:endParaRPr>
            </a:p>
          </p:txBody>
        </p:sp>
        <p:sp>
          <p:nvSpPr>
            <p:cNvPr id="32" name="TextBox 157"/>
            <p:cNvSpPr>
              <a:spLocks noChangeArrowheads="1"/>
            </p:cNvSpPr>
            <p:nvPr/>
          </p:nvSpPr>
          <p:spPr bwMode="auto">
            <a:xfrm>
              <a:off x="4895481" y="1548501"/>
              <a:ext cx="185757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zh-CN" sz="2400" dirty="0">
                  <a:solidFill>
                    <a:schemeClr val="accent3"/>
                  </a:solidFill>
                  <a:latin typeface="+mj-lt"/>
                  <a:sym typeface="Arial Black" panose="020B0A04020102020204" pitchFamily="34" charset="0"/>
                </a:rPr>
                <a:t>2017</a:t>
              </a:r>
              <a:endParaRPr lang="zh-CN" altLang="en-US" sz="2400" dirty="0">
                <a:solidFill>
                  <a:schemeClr val="accent3"/>
                </a:solidFill>
                <a:latin typeface="+mj-lt"/>
                <a:sym typeface="Arial Black" panose="020B0A04020102020204" pitchFamily="34" charset="0"/>
              </a:endParaRPr>
            </a:p>
          </p:txBody>
        </p:sp>
      </p:grpSp>
      <p:grpSp>
        <p:nvGrpSpPr>
          <p:cNvPr id="36" name="组合 35"/>
          <p:cNvGrpSpPr/>
          <p:nvPr/>
        </p:nvGrpSpPr>
        <p:grpSpPr>
          <a:xfrm>
            <a:off x="8853738" y="1598787"/>
            <a:ext cx="2520502" cy="2511355"/>
            <a:chOff x="8853738" y="1598787"/>
            <a:chExt cx="2520502" cy="2511355"/>
          </a:xfrm>
        </p:grpSpPr>
        <p:sp>
          <p:nvSpPr>
            <p:cNvPr id="37" name="Isosceles Triangle 60"/>
            <p:cNvSpPr>
              <a:spLocks noChangeArrowheads="1"/>
            </p:cNvSpPr>
            <p:nvPr/>
          </p:nvSpPr>
          <p:spPr bwMode="auto">
            <a:xfrm rot="21257944" flipH="1" flipV="1">
              <a:off x="9879721" y="1598787"/>
              <a:ext cx="68263" cy="115887"/>
            </a:xfrm>
            <a:prstGeom prst="triangle">
              <a:avLst>
                <a:gd name="adj" fmla="val 50000"/>
              </a:avLst>
            </a:prstGeom>
            <a:solidFill>
              <a:schemeClr val="accent4"/>
            </a:solidFill>
            <a:ln>
              <a:noFill/>
            </a:ln>
          </p:spPr>
          <p:txBody>
            <a:bodyPr anchor="ctr"/>
            <a:lstStyle/>
            <a:p>
              <a:pPr algn="ctr"/>
              <a:endParaRPr lang="zh-CN" altLang="zh-CN">
                <a:solidFill>
                  <a:schemeClr val="tx1">
                    <a:lumMod val="75000"/>
                    <a:lumOff val="25000"/>
                  </a:schemeClr>
                </a:solidFill>
                <a:latin typeface="+mn-ea"/>
              </a:endParaRPr>
            </a:p>
          </p:txBody>
        </p:sp>
        <p:sp>
          <p:nvSpPr>
            <p:cNvPr id="38" name="矩形 47"/>
            <p:cNvSpPr>
              <a:spLocks noChangeArrowheads="1"/>
            </p:cNvSpPr>
            <p:nvPr/>
          </p:nvSpPr>
          <p:spPr bwMode="auto">
            <a:xfrm>
              <a:off x="8853738" y="2909821"/>
              <a:ext cx="2520502" cy="1200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91431" tIns="45716" rIns="91431" bIns="45716">
              <a:spAutoFit/>
            </a:bodyPr>
            <a:lstStyle/>
            <a:p>
              <a:pPr fontAlgn="base">
                <a:lnSpc>
                  <a:spcPct val="150000"/>
                </a:lnSpc>
              </a:pPr>
              <a:r>
                <a:rPr lang="zh-CN" altLang="en-US" sz="1200" dirty="0">
                  <a:solidFill>
                    <a:schemeClr val="tx1">
                      <a:lumMod val="75000"/>
                      <a:lumOff val="25000"/>
                    </a:schemeClr>
                  </a:solidFill>
                  <a:latin typeface="+mn-ea"/>
                  <a:cs typeface="+mn-ea"/>
                  <a:sym typeface="Arial" panose="020B0604020202020204" pitchFamily="34" charset="0"/>
                </a:rPr>
                <a:t>请替换文字内容，点击添加相关标题文字，修改文字内容，也可以直接复制你的内容到此。请替换文字内容。</a:t>
              </a:r>
              <a:endParaRPr lang="zh-CN" altLang="en-US" sz="1200" dirty="0">
                <a:solidFill>
                  <a:schemeClr val="tx1">
                    <a:lumMod val="75000"/>
                    <a:lumOff val="25000"/>
                  </a:schemeClr>
                </a:solidFill>
                <a:latin typeface="+mn-ea"/>
                <a:cs typeface="+mn-ea"/>
                <a:sym typeface="Arial" panose="020B0604020202020204" pitchFamily="34" charset="0"/>
              </a:endParaRPr>
            </a:p>
          </p:txBody>
        </p:sp>
        <p:sp>
          <p:nvSpPr>
            <p:cNvPr id="39" name="任意多边形 94"/>
            <p:cNvSpPr>
              <a:spLocks noChangeArrowheads="1"/>
            </p:cNvSpPr>
            <p:nvPr/>
          </p:nvSpPr>
          <p:spPr bwMode="auto">
            <a:xfrm flipH="1">
              <a:off x="9135909" y="2133552"/>
              <a:ext cx="1956160" cy="689278"/>
            </a:xfrm>
            <a:custGeom>
              <a:avLst/>
              <a:gdLst>
                <a:gd name="T0" fmla="*/ 3651319 w 4123933"/>
                <a:gd name="T1" fmla="*/ 0 h 1452617"/>
                <a:gd name="T2" fmla="*/ 0 w 4123933"/>
                <a:gd name="T3" fmla="*/ 0 h 1452617"/>
                <a:gd name="T4" fmla="*/ 0 w 4123933"/>
                <a:gd name="T5" fmla="*/ 1452617 h 1452617"/>
                <a:gd name="T6" fmla="*/ 4123933 w 4123933"/>
                <a:gd name="T7" fmla="*/ 1452617 h 1452617"/>
                <a:gd name="T8" fmla="*/ 4123933 w 4123933"/>
                <a:gd name="T9" fmla="*/ 475572 h 1452617"/>
                <a:gd name="T10" fmla="*/ 4071597 w 4123933"/>
                <a:gd name="T11" fmla="*/ 480848 h 1452617"/>
                <a:gd name="T12" fmla="*/ 3645771 w 4123933"/>
                <a:gd name="T13" fmla="*/ 55023 h 1452617"/>
                <a:gd name="T14" fmla="*/ 3651319 w 4123933"/>
                <a:gd name="T15" fmla="*/ 0 h 1452617"/>
                <a:gd name="T16" fmla="*/ 0 60000 65536"/>
                <a:gd name="T17" fmla="*/ 0 60000 65536"/>
                <a:gd name="T18" fmla="*/ 0 60000 65536"/>
                <a:gd name="T19" fmla="*/ 0 60000 65536"/>
                <a:gd name="T20" fmla="*/ 0 60000 65536"/>
                <a:gd name="T21" fmla="*/ 0 60000 65536"/>
                <a:gd name="T22" fmla="*/ 0 60000 65536"/>
                <a:gd name="T23" fmla="*/ 0 60000 65536"/>
                <a:gd name="T24" fmla="*/ 0 w 4123933"/>
                <a:gd name="T25" fmla="*/ 0 h 1452617"/>
                <a:gd name="T26" fmla="*/ 4123933 w 4123933"/>
                <a:gd name="T27" fmla="*/ 1452617 h 14526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123933" h="1452617">
                  <a:moveTo>
                    <a:pt x="3651318" y="0"/>
                  </a:moveTo>
                  <a:lnTo>
                    <a:pt x="0" y="0"/>
                  </a:lnTo>
                  <a:lnTo>
                    <a:pt x="0" y="1452617"/>
                  </a:lnTo>
                  <a:lnTo>
                    <a:pt x="4123933" y="1452617"/>
                  </a:lnTo>
                  <a:lnTo>
                    <a:pt x="4123933" y="475572"/>
                  </a:lnTo>
                  <a:lnTo>
                    <a:pt x="4071596" y="480848"/>
                  </a:lnTo>
                  <a:cubicBezTo>
                    <a:pt x="3836419" y="480848"/>
                    <a:pt x="3645771" y="290200"/>
                    <a:pt x="3645771" y="55023"/>
                  </a:cubicBezTo>
                  <a:lnTo>
                    <a:pt x="3651318" y="0"/>
                  </a:lnTo>
                  <a:close/>
                </a:path>
              </a:pathLst>
            </a:custGeom>
            <a:noFill/>
          </p:spPr>
          <p:style>
            <a:lnRef idx="2">
              <a:schemeClr val="dk1"/>
            </a:lnRef>
            <a:fillRef idx="1">
              <a:schemeClr val="lt1"/>
            </a:fillRef>
            <a:effectRef idx="0">
              <a:schemeClr val="dk1"/>
            </a:effectRef>
            <a:fontRef idx="minor">
              <a:schemeClr val="dk1"/>
            </a:fontRef>
          </p:style>
          <p:txBody>
            <a:bodyPr anchor="ctr"/>
            <a:lstStyle/>
            <a:p>
              <a:endParaRPr lang="zh-CN" altLang="en-US">
                <a:solidFill>
                  <a:schemeClr val="tx1">
                    <a:lumMod val="75000"/>
                    <a:lumOff val="25000"/>
                  </a:schemeClr>
                </a:solidFill>
                <a:latin typeface="+mn-ea"/>
              </a:endParaRPr>
            </a:p>
          </p:txBody>
        </p:sp>
        <p:sp>
          <p:nvSpPr>
            <p:cNvPr id="40" name="Oval 156"/>
            <p:cNvSpPr>
              <a:spLocks noChangeArrowheads="1"/>
            </p:cNvSpPr>
            <p:nvPr/>
          </p:nvSpPr>
          <p:spPr bwMode="auto">
            <a:xfrm flipH="1">
              <a:off x="8933922" y="1931495"/>
              <a:ext cx="403974" cy="404114"/>
            </a:xfrm>
            <a:prstGeom prst="ellipse">
              <a:avLst/>
            </a:prstGeom>
            <a:noFill/>
            <a:ln w="73025">
              <a:solidFill>
                <a:schemeClr val="accent4"/>
              </a:solidFill>
              <a:bevel/>
            </a:ln>
          </p:spPr>
          <p:txBody>
            <a:bodyPr anchor="ctr"/>
            <a:lstStyle/>
            <a:p>
              <a:pPr algn="ctr"/>
              <a:endParaRPr lang="zh-CN" altLang="zh-CN">
                <a:solidFill>
                  <a:schemeClr val="tx1">
                    <a:lumMod val="75000"/>
                    <a:lumOff val="25000"/>
                  </a:schemeClr>
                </a:solidFill>
                <a:latin typeface="+mn-ea"/>
              </a:endParaRPr>
            </a:p>
          </p:txBody>
        </p:sp>
        <p:grpSp>
          <p:nvGrpSpPr>
            <p:cNvPr id="41" name="Group 17"/>
            <p:cNvGrpSpPr/>
            <p:nvPr/>
          </p:nvGrpSpPr>
          <p:grpSpPr bwMode="auto">
            <a:xfrm flipH="1">
              <a:off x="9018121" y="2014194"/>
              <a:ext cx="232683" cy="233517"/>
              <a:chOff x="0" y="0"/>
              <a:chExt cx="490537" cy="492125"/>
            </a:xfrm>
            <a:solidFill>
              <a:srgbClr val="F22448"/>
            </a:solidFill>
          </p:grpSpPr>
          <p:sp>
            <p:nvSpPr>
              <p:cNvPr id="44" name="Freeform 5"/>
              <p:cNvSpPr>
                <a:spLocks noEditPoints="1" noChangeArrowheads="1"/>
              </p:cNvSpPr>
              <p:nvPr/>
            </p:nvSpPr>
            <p:spPr bwMode="auto">
              <a:xfrm>
                <a:off x="0" y="0"/>
                <a:ext cx="490537" cy="492125"/>
              </a:xfrm>
              <a:custGeom>
                <a:avLst/>
                <a:gdLst>
                  <a:gd name="T0" fmla="*/ 1600848054 w 128"/>
                  <a:gd name="T1" fmla="*/ 709532655 h 128"/>
                  <a:gd name="T2" fmla="*/ 1674282940 w 128"/>
                  <a:gd name="T3" fmla="*/ 487803415 h 128"/>
                  <a:gd name="T4" fmla="*/ 1542102444 w 128"/>
                  <a:gd name="T5" fmla="*/ 221729180 h 128"/>
                  <a:gd name="T6" fmla="*/ 1395232670 w 128"/>
                  <a:gd name="T7" fmla="*/ 206946213 h 128"/>
                  <a:gd name="T8" fmla="*/ 1174935674 w 128"/>
                  <a:gd name="T9" fmla="*/ 280857262 h 128"/>
                  <a:gd name="T10" fmla="*/ 1013380456 w 128"/>
                  <a:gd name="T11" fmla="*/ 0 h 128"/>
                  <a:gd name="T12" fmla="*/ 749019223 w 128"/>
                  <a:gd name="T13" fmla="*/ 88690140 h 128"/>
                  <a:gd name="T14" fmla="*/ 631528003 w 128"/>
                  <a:gd name="T15" fmla="*/ 310419350 h 128"/>
                  <a:gd name="T16" fmla="*/ 411227055 w 128"/>
                  <a:gd name="T17" fmla="*/ 192163247 h 128"/>
                  <a:gd name="T18" fmla="*/ 220300888 w 128"/>
                  <a:gd name="T19" fmla="*/ 339985283 h 128"/>
                  <a:gd name="T20" fmla="*/ 308421279 w 128"/>
                  <a:gd name="T21" fmla="*/ 635621667 h 128"/>
                  <a:gd name="T22" fmla="*/ 88120361 w 128"/>
                  <a:gd name="T23" fmla="*/ 753877710 h 128"/>
                  <a:gd name="T24" fmla="*/ 0 w 128"/>
                  <a:gd name="T25" fmla="*/ 1019952125 h 128"/>
                  <a:gd name="T26" fmla="*/ 279046558 w 128"/>
                  <a:gd name="T27" fmla="*/ 1182553223 h 128"/>
                  <a:gd name="T28" fmla="*/ 205611611 w 128"/>
                  <a:gd name="T29" fmla="*/ 1404282343 h 128"/>
                  <a:gd name="T30" fmla="*/ 337792168 w 128"/>
                  <a:gd name="T31" fmla="*/ 1670356518 h 128"/>
                  <a:gd name="T32" fmla="*/ 484661942 w 128"/>
                  <a:gd name="T33" fmla="*/ 1685139485 h 128"/>
                  <a:gd name="T34" fmla="*/ 704959057 w 128"/>
                  <a:gd name="T35" fmla="*/ 1611228496 h 128"/>
                  <a:gd name="T36" fmla="*/ 866514275 w 128"/>
                  <a:gd name="T37" fmla="*/ 1892085638 h 128"/>
                  <a:gd name="T38" fmla="*/ 1130875508 w 128"/>
                  <a:gd name="T39" fmla="*/ 1803395528 h 128"/>
                  <a:gd name="T40" fmla="*/ 1248366729 w 128"/>
                  <a:gd name="T41" fmla="*/ 1581666408 h 128"/>
                  <a:gd name="T42" fmla="*/ 1468667557 w 128"/>
                  <a:gd name="T43" fmla="*/ 1699922451 h 128"/>
                  <a:gd name="T44" fmla="*/ 1659593664 w 128"/>
                  <a:gd name="T45" fmla="*/ 1552100475 h 128"/>
                  <a:gd name="T46" fmla="*/ 1571473332 w 128"/>
                  <a:gd name="T47" fmla="*/ 1256464212 h 128"/>
                  <a:gd name="T48" fmla="*/ 1791774161 w 128"/>
                  <a:gd name="T49" fmla="*/ 1138208168 h 128"/>
                  <a:gd name="T50" fmla="*/ 1879894492 w 128"/>
                  <a:gd name="T51" fmla="*/ 872133753 h 128"/>
                  <a:gd name="T52" fmla="*/ 1586162609 w 128"/>
                  <a:gd name="T53" fmla="*/ 1064297180 h 128"/>
                  <a:gd name="T54" fmla="*/ 1468667557 w 128"/>
                  <a:gd name="T55" fmla="*/ 1197336190 h 128"/>
                  <a:gd name="T56" fmla="*/ 1571473332 w 128"/>
                  <a:gd name="T57" fmla="*/ 1478193331 h 128"/>
                  <a:gd name="T58" fmla="*/ 1307116171 w 128"/>
                  <a:gd name="T59" fmla="*/ 1492972453 h 128"/>
                  <a:gd name="T60" fmla="*/ 1189621119 w 128"/>
                  <a:gd name="T61" fmla="*/ 1478193331 h 128"/>
                  <a:gd name="T62" fmla="*/ 1057440622 w 128"/>
                  <a:gd name="T63" fmla="*/ 1596445530 h 128"/>
                  <a:gd name="T64" fmla="*/ 866514275 w 128"/>
                  <a:gd name="T65" fmla="*/ 1773829595 h 128"/>
                  <a:gd name="T66" fmla="*/ 749019223 w 128"/>
                  <a:gd name="T67" fmla="*/ 1507755420 h 128"/>
                  <a:gd name="T68" fmla="*/ 631528003 w 128"/>
                  <a:gd name="T69" fmla="*/ 1463410365 h 128"/>
                  <a:gd name="T70" fmla="*/ 411227055 w 128"/>
                  <a:gd name="T71" fmla="*/ 1581666408 h 128"/>
                  <a:gd name="T72" fmla="*/ 396541610 w 128"/>
                  <a:gd name="T73" fmla="*/ 1315592233 h 128"/>
                  <a:gd name="T74" fmla="*/ 381852334 w 128"/>
                  <a:gd name="T75" fmla="*/ 1138208168 h 128"/>
                  <a:gd name="T76" fmla="*/ 117495082 w 128"/>
                  <a:gd name="T77" fmla="*/ 1019952125 h 128"/>
                  <a:gd name="T78" fmla="*/ 293732002 w 128"/>
                  <a:gd name="T79" fmla="*/ 827788698 h 128"/>
                  <a:gd name="T80" fmla="*/ 411227055 w 128"/>
                  <a:gd name="T81" fmla="*/ 694749688 h 128"/>
                  <a:gd name="T82" fmla="*/ 308421279 w 128"/>
                  <a:gd name="T83" fmla="*/ 413892427 h 128"/>
                  <a:gd name="T84" fmla="*/ 572778560 w 128"/>
                  <a:gd name="T85" fmla="*/ 399113305 h 128"/>
                  <a:gd name="T86" fmla="*/ 690273613 w 128"/>
                  <a:gd name="T87" fmla="*/ 413892427 h 128"/>
                  <a:gd name="T88" fmla="*/ 822454110 w 128"/>
                  <a:gd name="T89" fmla="*/ 295640228 h 128"/>
                  <a:gd name="T90" fmla="*/ 1013380456 w 128"/>
                  <a:gd name="T91" fmla="*/ 118256073 h 128"/>
                  <a:gd name="T92" fmla="*/ 1130875508 w 128"/>
                  <a:gd name="T93" fmla="*/ 384330338 h 128"/>
                  <a:gd name="T94" fmla="*/ 1248366729 w 128"/>
                  <a:gd name="T95" fmla="*/ 428675393 h 128"/>
                  <a:gd name="T96" fmla="*/ 1468667557 w 128"/>
                  <a:gd name="T97" fmla="*/ 310419350 h 128"/>
                  <a:gd name="T98" fmla="*/ 1483353001 w 128"/>
                  <a:gd name="T99" fmla="*/ 576493645 h 128"/>
                  <a:gd name="T100" fmla="*/ 1498042278 w 128"/>
                  <a:gd name="T101" fmla="*/ 753877710 h 128"/>
                  <a:gd name="T102" fmla="*/ 1762399439 w 128"/>
                  <a:gd name="T103" fmla="*/ 872133753 h 128"/>
                  <a:gd name="T104" fmla="*/ 1586162609 w 128"/>
                  <a:gd name="T105" fmla="*/ 1064297180 h 128"/>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28"/>
                  <a:gd name="T160" fmla="*/ 0 h 128"/>
                  <a:gd name="T161" fmla="*/ 128 w 128"/>
                  <a:gd name="T162" fmla="*/ 128 h 128"/>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28" h="128">
                    <a:moveTo>
                      <a:pt x="122" y="51"/>
                    </a:moveTo>
                    <a:cubicBezTo>
                      <a:pt x="109" y="48"/>
                      <a:pt x="109" y="48"/>
                      <a:pt x="109" y="48"/>
                    </a:cubicBezTo>
                    <a:cubicBezTo>
                      <a:pt x="109" y="46"/>
                      <a:pt x="108" y="45"/>
                      <a:pt x="107" y="43"/>
                    </a:cubicBezTo>
                    <a:cubicBezTo>
                      <a:pt x="114" y="33"/>
                      <a:pt x="114" y="33"/>
                      <a:pt x="114" y="33"/>
                    </a:cubicBezTo>
                    <a:cubicBezTo>
                      <a:pt x="116" y="30"/>
                      <a:pt x="116" y="25"/>
                      <a:pt x="113" y="23"/>
                    </a:cubicBezTo>
                    <a:cubicBezTo>
                      <a:pt x="105" y="15"/>
                      <a:pt x="105" y="15"/>
                      <a:pt x="105" y="15"/>
                    </a:cubicBezTo>
                    <a:cubicBezTo>
                      <a:pt x="104" y="13"/>
                      <a:pt x="102" y="13"/>
                      <a:pt x="100" y="13"/>
                    </a:cubicBezTo>
                    <a:cubicBezTo>
                      <a:pt x="98" y="13"/>
                      <a:pt x="97" y="13"/>
                      <a:pt x="95" y="14"/>
                    </a:cubicBezTo>
                    <a:cubicBezTo>
                      <a:pt x="85" y="21"/>
                      <a:pt x="85" y="21"/>
                      <a:pt x="85" y="21"/>
                    </a:cubicBezTo>
                    <a:cubicBezTo>
                      <a:pt x="83" y="20"/>
                      <a:pt x="82" y="19"/>
                      <a:pt x="80" y="19"/>
                    </a:cubicBezTo>
                    <a:cubicBezTo>
                      <a:pt x="77" y="6"/>
                      <a:pt x="77" y="6"/>
                      <a:pt x="77" y="6"/>
                    </a:cubicBezTo>
                    <a:cubicBezTo>
                      <a:pt x="77" y="3"/>
                      <a:pt x="73" y="0"/>
                      <a:pt x="69" y="0"/>
                    </a:cubicBezTo>
                    <a:cubicBezTo>
                      <a:pt x="59" y="0"/>
                      <a:pt x="59" y="0"/>
                      <a:pt x="59"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3"/>
                      <a:pt x="28" y="13"/>
                    </a:cubicBezTo>
                    <a:cubicBezTo>
                      <a:pt x="26" y="13"/>
                      <a:pt x="24" y="13"/>
                      <a:pt x="23" y="15"/>
                    </a:cubicBezTo>
                    <a:cubicBezTo>
                      <a:pt x="15" y="23"/>
                      <a:pt x="15" y="23"/>
                      <a:pt x="15" y="23"/>
                    </a:cubicBezTo>
                    <a:cubicBezTo>
                      <a:pt x="12" y="25"/>
                      <a:pt x="12" y="30"/>
                      <a:pt x="14" y="33"/>
                    </a:cubicBezTo>
                    <a:cubicBezTo>
                      <a:pt x="21" y="43"/>
                      <a:pt x="21" y="43"/>
                      <a:pt x="21" y="43"/>
                    </a:cubicBezTo>
                    <a:cubicBezTo>
                      <a:pt x="20" y="45"/>
                      <a:pt x="19" y="46"/>
                      <a:pt x="19" y="48"/>
                    </a:cubicBezTo>
                    <a:cubicBezTo>
                      <a:pt x="6" y="51"/>
                      <a:pt x="6" y="51"/>
                      <a:pt x="6" y="51"/>
                    </a:cubicBezTo>
                    <a:cubicBezTo>
                      <a:pt x="3" y="51"/>
                      <a:pt x="0" y="55"/>
                      <a:pt x="0" y="59"/>
                    </a:cubicBezTo>
                    <a:cubicBezTo>
                      <a:pt x="0" y="69"/>
                      <a:pt x="0" y="69"/>
                      <a:pt x="0" y="69"/>
                    </a:cubicBezTo>
                    <a:cubicBezTo>
                      <a:pt x="0" y="73"/>
                      <a:pt x="3" y="77"/>
                      <a:pt x="6" y="77"/>
                    </a:cubicBezTo>
                    <a:cubicBezTo>
                      <a:pt x="19" y="80"/>
                      <a:pt x="19" y="80"/>
                      <a:pt x="19" y="80"/>
                    </a:cubicBezTo>
                    <a:cubicBezTo>
                      <a:pt x="19" y="82"/>
                      <a:pt x="20" y="83"/>
                      <a:pt x="21" y="85"/>
                    </a:cubicBezTo>
                    <a:cubicBezTo>
                      <a:pt x="14" y="95"/>
                      <a:pt x="14" y="95"/>
                      <a:pt x="14" y="95"/>
                    </a:cubicBezTo>
                    <a:cubicBezTo>
                      <a:pt x="12" y="98"/>
                      <a:pt x="12" y="103"/>
                      <a:pt x="15" y="105"/>
                    </a:cubicBezTo>
                    <a:cubicBezTo>
                      <a:pt x="23" y="113"/>
                      <a:pt x="23" y="113"/>
                      <a:pt x="23"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2"/>
                      <a:pt x="51" y="122"/>
                      <a:pt x="51" y="122"/>
                    </a:cubicBezTo>
                    <a:cubicBezTo>
                      <a:pt x="51" y="125"/>
                      <a:pt x="55" y="128"/>
                      <a:pt x="59" y="128"/>
                    </a:cubicBezTo>
                    <a:cubicBezTo>
                      <a:pt x="69" y="128"/>
                      <a:pt x="69" y="128"/>
                      <a:pt x="69" y="128"/>
                    </a:cubicBezTo>
                    <a:cubicBezTo>
                      <a:pt x="73" y="128"/>
                      <a:pt x="77" y="125"/>
                      <a:pt x="77" y="122"/>
                    </a:cubicBezTo>
                    <a:cubicBezTo>
                      <a:pt x="80" y="109"/>
                      <a:pt x="80" y="109"/>
                      <a:pt x="80" y="109"/>
                    </a:cubicBezTo>
                    <a:cubicBezTo>
                      <a:pt x="82"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2"/>
                      <a:pt x="109" y="80"/>
                    </a:cubicBezTo>
                    <a:cubicBezTo>
                      <a:pt x="122" y="77"/>
                      <a:pt x="122" y="77"/>
                      <a:pt x="122" y="77"/>
                    </a:cubicBezTo>
                    <a:cubicBezTo>
                      <a:pt x="125" y="77"/>
                      <a:pt x="128" y="73"/>
                      <a:pt x="128" y="69"/>
                    </a:cubicBezTo>
                    <a:cubicBezTo>
                      <a:pt x="128" y="59"/>
                      <a:pt x="128" y="59"/>
                      <a:pt x="128" y="59"/>
                    </a:cubicBezTo>
                    <a:cubicBezTo>
                      <a:pt x="128" y="55"/>
                      <a:pt x="125" y="51"/>
                      <a:pt x="122" y="51"/>
                    </a:cubicBezTo>
                    <a:close/>
                    <a:moveTo>
                      <a:pt x="108" y="72"/>
                    </a:moveTo>
                    <a:cubicBezTo>
                      <a:pt x="105" y="72"/>
                      <a:pt x="103" y="74"/>
                      <a:pt x="102" y="77"/>
                    </a:cubicBezTo>
                    <a:cubicBezTo>
                      <a:pt x="101" y="79"/>
                      <a:pt x="101" y="80"/>
                      <a:pt x="100" y="81"/>
                    </a:cubicBezTo>
                    <a:cubicBezTo>
                      <a:pt x="99" y="84"/>
                      <a:pt x="99" y="87"/>
                      <a:pt x="101" y="89"/>
                    </a:cubicBezTo>
                    <a:cubicBezTo>
                      <a:pt x="107" y="100"/>
                      <a:pt x="107" y="100"/>
                      <a:pt x="107" y="100"/>
                    </a:cubicBezTo>
                    <a:cubicBezTo>
                      <a:pt x="100" y="107"/>
                      <a:pt x="100" y="107"/>
                      <a:pt x="100" y="107"/>
                    </a:cubicBezTo>
                    <a:cubicBezTo>
                      <a:pt x="89" y="101"/>
                      <a:pt x="89" y="101"/>
                      <a:pt x="89" y="101"/>
                    </a:cubicBezTo>
                    <a:cubicBezTo>
                      <a:pt x="88" y="100"/>
                      <a:pt x="86" y="99"/>
                      <a:pt x="85" y="99"/>
                    </a:cubicBezTo>
                    <a:cubicBezTo>
                      <a:pt x="84" y="99"/>
                      <a:pt x="83" y="99"/>
                      <a:pt x="81" y="100"/>
                    </a:cubicBezTo>
                    <a:cubicBezTo>
                      <a:pt x="80" y="101"/>
                      <a:pt x="79" y="101"/>
                      <a:pt x="77" y="102"/>
                    </a:cubicBezTo>
                    <a:cubicBezTo>
                      <a:pt x="74" y="103"/>
                      <a:pt x="72" y="105"/>
                      <a:pt x="72" y="108"/>
                    </a:cubicBezTo>
                    <a:cubicBezTo>
                      <a:pt x="69" y="120"/>
                      <a:pt x="69" y="120"/>
                      <a:pt x="69" y="120"/>
                    </a:cubicBezTo>
                    <a:cubicBezTo>
                      <a:pt x="59" y="120"/>
                      <a:pt x="59" y="120"/>
                      <a:pt x="59" y="120"/>
                    </a:cubicBezTo>
                    <a:cubicBezTo>
                      <a:pt x="56" y="108"/>
                      <a:pt x="56" y="108"/>
                      <a:pt x="56" y="108"/>
                    </a:cubicBezTo>
                    <a:cubicBezTo>
                      <a:pt x="56" y="105"/>
                      <a:pt x="54" y="103"/>
                      <a:pt x="51" y="102"/>
                    </a:cubicBezTo>
                    <a:cubicBezTo>
                      <a:pt x="49" y="101"/>
                      <a:pt x="48" y="101"/>
                      <a:pt x="47" y="100"/>
                    </a:cubicBezTo>
                    <a:cubicBezTo>
                      <a:pt x="45" y="99"/>
                      <a:pt x="44" y="99"/>
                      <a:pt x="43" y="99"/>
                    </a:cubicBezTo>
                    <a:cubicBezTo>
                      <a:pt x="42" y="99"/>
                      <a:pt x="40" y="100"/>
                      <a:pt x="39" y="101"/>
                    </a:cubicBezTo>
                    <a:cubicBezTo>
                      <a:pt x="28" y="107"/>
                      <a:pt x="28" y="107"/>
                      <a:pt x="28" y="107"/>
                    </a:cubicBezTo>
                    <a:cubicBezTo>
                      <a:pt x="21" y="100"/>
                      <a:pt x="21" y="100"/>
                      <a:pt x="21" y="100"/>
                    </a:cubicBezTo>
                    <a:cubicBezTo>
                      <a:pt x="27" y="89"/>
                      <a:pt x="27" y="89"/>
                      <a:pt x="27" y="89"/>
                    </a:cubicBezTo>
                    <a:cubicBezTo>
                      <a:pt x="29" y="87"/>
                      <a:pt x="29" y="84"/>
                      <a:pt x="28" y="81"/>
                    </a:cubicBezTo>
                    <a:cubicBezTo>
                      <a:pt x="27" y="80"/>
                      <a:pt x="27" y="79"/>
                      <a:pt x="26" y="77"/>
                    </a:cubicBezTo>
                    <a:cubicBezTo>
                      <a:pt x="25" y="74"/>
                      <a:pt x="23" y="72"/>
                      <a:pt x="20" y="72"/>
                    </a:cubicBezTo>
                    <a:cubicBezTo>
                      <a:pt x="8" y="69"/>
                      <a:pt x="8" y="69"/>
                      <a:pt x="8" y="69"/>
                    </a:cubicBezTo>
                    <a:cubicBezTo>
                      <a:pt x="8" y="59"/>
                      <a:pt x="8" y="59"/>
                      <a:pt x="8" y="59"/>
                    </a:cubicBezTo>
                    <a:cubicBezTo>
                      <a:pt x="20" y="56"/>
                      <a:pt x="20" y="56"/>
                      <a:pt x="20" y="56"/>
                    </a:cubicBezTo>
                    <a:cubicBezTo>
                      <a:pt x="23" y="56"/>
                      <a:pt x="25" y="54"/>
                      <a:pt x="26" y="51"/>
                    </a:cubicBezTo>
                    <a:cubicBezTo>
                      <a:pt x="27" y="49"/>
                      <a:pt x="27" y="48"/>
                      <a:pt x="28" y="47"/>
                    </a:cubicBezTo>
                    <a:cubicBezTo>
                      <a:pt x="29" y="44"/>
                      <a:pt x="29" y="41"/>
                      <a:pt x="27" y="39"/>
                    </a:cubicBezTo>
                    <a:cubicBezTo>
                      <a:pt x="21" y="28"/>
                      <a:pt x="21" y="28"/>
                      <a:pt x="21" y="28"/>
                    </a:cubicBezTo>
                    <a:cubicBezTo>
                      <a:pt x="28" y="21"/>
                      <a:pt x="28" y="21"/>
                      <a:pt x="28" y="21"/>
                    </a:cubicBezTo>
                    <a:cubicBezTo>
                      <a:pt x="39" y="27"/>
                      <a:pt x="39" y="27"/>
                      <a:pt x="39" y="27"/>
                    </a:cubicBezTo>
                    <a:cubicBezTo>
                      <a:pt x="40" y="28"/>
                      <a:pt x="42" y="29"/>
                      <a:pt x="43" y="29"/>
                    </a:cubicBezTo>
                    <a:cubicBezTo>
                      <a:pt x="44" y="29"/>
                      <a:pt x="45" y="29"/>
                      <a:pt x="47" y="28"/>
                    </a:cubicBezTo>
                    <a:cubicBezTo>
                      <a:pt x="48" y="27"/>
                      <a:pt x="49" y="27"/>
                      <a:pt x="51" y="26"/>
                    </a:cubicBezTo>
                    <a:cubicBezTo>
                      <a:pt x="54" y="25"/>
                      <a:pt x="56" y="23"/>
                      <a:pt x="56" y="20"/>
                    </a:cubicBezTo>
                    <a:cubicBezTo>
                      <a:pt x="59" y="8"/>
                      <a:pt x="59" y="8"/>
                      <a:pt x="59" y="8"/>
                    </a:cubicBezTo>
                    <a:cubicBezTo>
                      <a:pt x="69" y="8"/>
                      <a:pt x="69" y="8"/>
                      <a:pt x="69" y="8"/>
                    </a:cubicBezTo>
                    <a:cubicBezTo>
                      <a:pt x="72" y="20"/>
                      <a:pt x="72" y="20"/>
                      <a:pt x="72" y="20"/>
                    </a:cubicBezTo>
                    <a:cubicBezTo>
                      <a:pt x="72" y="23"/>
                      <a:pt x="74" y="25"/>
                      <a:pt x="77" y="26"/>
                    </a:cubicBezTo>
                    <a:cubicBezTo>
                      <a:pt x="79" y="27"/>
                      <a:pt x="80" y="27"/>
                      <a:pt x="81" y="28"/>
                    </a:cubicBezTo>
                    <a:cubicBezTo>
                      <a:pt x="83" y="29"/>
                      <a:pt x="84" y="29"/>
                      <a:pt x="85" y="29"/>
                    </a:cubicBezTo>
                    <a:cubicBezTo>
                      <a:pt x="86" y="29"/>
                      <a:pt x="88" y="28"/>
                      <a:pt x="89" y="27"/>
                    </a:cubicBezTo>
                    <a:cubicBezTo>
                      <a:pt x="100" y="21"/>
                      <a:pt x="100" y="21"/>
                      <a:pt x="100" y="21"/>
                    </a:cubicBezTo>
                    <a:cubicBezTo>
                      <a:pt x="107" y="28"/>
                      <a:pt x="107" y="28"/>
                      <a:pt x="107" y="28"/>
                    </a:cubicBezTo>
                    <a:cubicBezTo>
                      <a:pt x="101" y="39"/>
                      <a:pt x="101" y="39"/>
                      <a:pt x="101" y="39"/>
                    </a:cubicBezTo>
                    <a:cubicBezTo>
                      <a:pt x="99" y="41"/>
                      <a:pt x="99" y="44"/>
                      <a:pt x="100" y="47"/>
                    </a:cubicBezTo>
                    <a:cubicBezTo>
                      <a:pt x="101" y="48"/>
                      <a:pt x="101" y="49"/>
                      <a:pt x="102" y="51"/>
                    </a:cubicBezTo>
                    <a:cubicBezTo>
                      <a:pt x="103" y="54"/>
                      <a:pt x="105" y="56"/>
                      <a:pt x="108" y="56"/>
                    </a:cubicBezTo>
                    <a:cubicBezTo>
                      <a:pt x="120" y="59"/>
                      <a:pt x="120" y="59"/>
                      <a:pt x="120" y="59"/>
                    </a:cubicBezTo>
                    <a:cubicBezTo>
                      <a:pt x="120" y="69"/>
                      <a:pt x="120" y="69"/>
                      <a:pt x="120" y="69"/>
                    </a:cubicBezTo>
                    <a:lnTo>
                      <a:pt x="108" y="72"/>
                    </a:lnTo>
                    <a:close/>
                  </a:path>
                </a:pathLst>
              </a:custGeom>
              <a:solidFill>
                <a:schemeClr val="accent4"/>
              </a:solidFill>
              <a:ln w="9525" cmpd="sng">
                <a:solidFill>
                  <a:schemeClr val="accent4"/>
                </a:solidFill>
                <a:bevel/>
              </a:ln>
            </p:spPr>
            <p:txBody>
              <a:bodyPr/>
              <a:lstStyle/>
              <a:p>
                <a:endParaRPr lang="zh-CN" altLang="en-US">
                  <a:solidFill>
                    <a:schemeClr val="tx1">
                      <a:lumMod val="75000"/>
                      <a:lumOff val="25000"/>
                    </a:schemeClr>
                  </a:solidFill>
                  <a:latin typeface="+mn-ea"/>
                </a:endParaRPr>
              </a:p>
            </p:txBody>
          </p:sp>
          <p:sp>
            <p:nvSpPr>
              <p:cNvPr id="45" name="Freeform 6"/>
              <p:cNvSpPr>
                <a:spLocks noEditPoints="1" noChangeArrowheads="1"/>
              </p:cNvSpPr>
              <p:nvPr/>
            </p:nvSpPr>
            <p:spPr bwMode="auto">
              <a:xfrm>
                <a:off x="151760" y="139700"/>
                <a:ext cx="214312" cy="214313"/>
              </a:xfrm>
              <a:custGeom>
                <a:avLst/>
                <a:gdLst>
                  <a:gd name="T0" fmla="*/ 410086020 w 56"/>
                  <a:gd name="T1" fmla="*/ 0 h 56"/>
                  <a:gd name="T2" fmla="*/ 0 w 56"/>
                  <a:gd name="T3" fmla="*/ 410091760 h 56"/>
                  <a:gd name="T4" fmla="*/ 410086020 w 56"/>
                  <a:gd name="T5" fmla="*/ 820179694 h 56"/>
                  <a:gd name="T6" fmla="*/ 820172040 w 56"/>
                  <a:gd name="T7" fmla="*/ 410091760 h 56"/>
                  <a:gd name="T8" fmla="*/ 410086020 w 56"/>
                  <a:gd name="T9" fmla="*/ 0 h 56"/>
                  <a:gd name="T10" fmla="*/ 410086020 w 56"/>
                  <a:gd name="T11" fmla="*/ 776241714 h 56"/>
                  <a:gd name="T12" fmla="*/ 58583715 w 56"/>
                  <a:gd name="T13" fmla="*/ 410091760 h 56"/>
                  <a:gd name="T14" fmla="*/ 410086020 w 56"/>
                  <a:gd name="T15" fmla="*/ 58583988 h 56"/>
                  <a:gd name="T16" fmla="*/ 776234265 w 56"/>
                  <a:gd name="T17" fmla="*/ 410091760 h 56"/>
                  <a:gd name="T18" fmla="*/ 410086020 w 56"/>
                  <a:gd name="T19" fmla="*/ 776241714 h 5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6"/>
                  <a:gd name="T31" fmla="*/ 0 h 56"/>
                  <a:gd name="T32" fmla="*/ 56 w 56"/>
                  <a:gd name="T33" fmla="*/ 56 h 5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6" h="56">
                    <a:moveTo>
                      <a:pt x="28" y="0"/>
                    </a:moveTo>
                    <a:cubicBezTo>
                      <a:pt x="13" y="0"/>
                      <a:pt x="0" y="13"/>
                      <a:pt x="0" y="28"/>
                    </a:cubicBezTo>
                    <a:cubicBezTo>
                      <a:pt x="0" y="43"/>
                      <a:pt x="13" y="56"/>
                      <a:pt x="28" y="56"/>
                    </a:cubicBezTo>
                    <a:cubicBezTo>
                      <a:pt x="43" y="56"/>
                      <a:pt x="56" y="43"/>
                      <a:pt x="56" y="28"/>
                    </a:cubicBezTo>
                    <a:cubicBezTo>
                      <a:pt x="56" y="13"/>
                      <a:pt x="43" y="0"/>
                      <a:pt x="28" y="0"/>
                    </a:cubicBezTo>
                    <a:close/>
                    <a:moveTo>
                      <a:pt x="28" y="53"/>
                    </a:moveTo>
                    <a:cubicBezTo>
                      <a:pt x="14" y="53"/>
                      <a:pt x="4" y="42"/>
                      <a:pt x="4" y="28"/>
                    </a:cubicBezTo>
                    <a:cubicBezTo>
                      <a:pt x="4" y="14"/>
                      <a:pt x="14" y="4"/>
                      <a:pt x="28" y="4"/>
                    </a:cubicBezTo>
                    <a:cubicBezTo>
                      <a:pt x="42" y="4"/>
                      <a:pt x="53" y="14"/>
                      <a:pt x="53" y="28"/>
                    </a:cubicBezTo>
                    <a:cubicBezTo>
                      <a:pt x="53" y="42"/>
                      <a:pt x="42" y="53"/>
                      <a:pt x="28" y="53"/>
                    </a:cubicBezTo>
                    <a:close/>
                  </a:path>
                </a:pathLst>
              </a:custGeom>
              <a:solidFill>
                <a:schemeClr val="accent4"/>
              </a:solidFill>
              <a:ln w="9525" cmpd="sng">
                <a:solidFill>
                  <a:schemeClr val="accent4"/>
                </a:solidFill>
                <a:bevel/>
              </a:ln>
            </p:spPr>
            <p:txBody>
              <a:bodyPr/>
              <a:lstStyle/>
              <a:p>
                <a:endParaRPr lang="zh-CN" altLang="en-US">
                  <a:solidFill>
                    <a:schemeClr val="tx1">
                      <a:lumMod val="75000"/>
                      <a:lumOff val="25000"/>
                    </a:schemeClr>
                  </a:solidFill>
                  <a:latin typeface="+mn-ea"/>
                </a:endParaRPr>
              </a:p>
            </p:txBody>
          </p:sp>
          <p:sp>
            <p:nvSpPr>
              <p:cNvPr id="46" name="Freeform 7"/>
              <p:cNvSpPr>
                <a:spLocks noEditPoints="1" noChangeArrowheads="1"/>
              </p:cNvSpPr>
              <p:nvPr/>
            </p:nvSpPr>
            <p:spPr bwMode="auto">
              <a:xfrm>
                <a:off x="197798" y="185738"/>
                <a:ext cx="122237" cy="122238"/>
              </a:xfrm>
              <a:custGeom>
                <a:avLst/>
                <a:gdLst>
                  <a:gd name="T0" fmla="*/ 233468798 w 32"/>
                  <a:gd name="T1" fmla="*/ 0 h 32"/>
                  <a:gd name="T2" fmla="*/ 0 w 32"/>
                  <a:gd name="T3" fmla="*/ 233470708 h 32"/>
                  <a:gd name="T4" fmla="*/ 233468798 w 32"/>
                  <a:gd name="T5" fmla="*/ 466941417 h 32"/>
                  <a:gd name="T6" fmla="*/ 466933777 w 32"/>
                  <a:gd name="T7" fmla="*/ 233470708 h 32"/>
                  <a:gd name="T8" fmla="*/ 233468798 w 32"/>
                  <a:gd name="T9" fmla="*/ 0 h 32"/>
                  <a:gd name="T10" fmla="*/ 233468798 w 32"/>
                  <a:gd name="T11" fmla="*/ 408572800 h 32"/>
                  <a:gd name="T12" fmla="*/ 58368155 w 32"/>
                  <a:gd name="T13" fmla="*/ 233470708 h 32"/>
                  <a:gd name="T14" fmla="*/ 233468798 w 32"/>
                  <a:gd name="T15" fmla="*/ 58368632 h 32"/>
                  <a:gd name="T16" fmla="*/ 408565637 w 32"/>
                  <a:gd name="T17" fmla="*/ 233470708 h 32"/>
                  <a:gd name="T18" fmla="*/ 233468798 w 32"/>
                  <a:gd name="T19" fmla="*/ 408572800 h 3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2"/>
                  <a:gd name="T31" fmla="*/ 0 h 32"/>
                  <a:gd name="T32" fmla="*/ 32 w 32"/>
                  <a:gd name="T33" fmla="*/ 32 h 3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3" y="4"/>
                      <a:pt x="28" y="9"/>
                      <a:pt x="28" y="16"/>
                    </a:cubicBezTo>
                    <a:cubicBezTo>
                      <a:pt x="28" y="23"/>
                      <a:pt x="23" y="28"/>
                      <a:pt x="16" y="28"/>
                    </a:cubicBezTo>
                    <a:close/>
                  </a:path>
                </a:pathLst>
              </a:custGeom>
              <a:solidFill>
                <a:schemeClr val="accent4"/>
              </a:solidFill>
              <a:ln w="9525" cmpd="sng">
                <a:solidFill>
                  <a:schemeClr val="accent4"/>
                </a:solidFill>
                <a:bevel/>
              </a:ln>
            </p:spPr>
            <p:txBody>
              <a:bodyPr/>
              <a:lstStyle/>
              <a:p>
                <a:endParaRPr lang="zh-CN" altLang="en-US">
                  <a:solidFill>
                    <a:schemeClr val="tx1">
                      <a:lumMod val="75000"/>
                      <a:lumOff val="25000"/>
                    </a:schemeClr>
                  </a:solidFill>
                  <a:latin typeface="+mn-ea"/>
                </a:endParaRPr>
              </a:p>
            </p:txBody>
          </p:sp>
        </p:grpSp>
        <p:sp>
          <p:nvSpPr>
            <p:cNvPr id="42" name="TextBox 159"/>
            <p:cNvSpPr>
              <a:spLocks noChangeArrowheads="1"/>
            </p:cNvSpPr>
            <p:nvPr/>
          </p:nvSpPr>
          <p:spPr bwMode="auto">
            <a:xfrm>
              <a:off x="9206828" y="2299252"/>
              <a:ext cx="180049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b="1" dirty="0">
                  <a:solidFill>
                    <a:schemeClr val="accent4"/>
                  </a:solidFill>
                  <a:latin typeface="+mn-ea"/>
                  <a:sym typeface="方正兰亭黑_GBK" pitchFamily="2" charset="-122"/>
                </a:rPr>
                <a:t>请替换文字内容</a:t>
              </a:r>
              <a:endParaRPr lang="zh-CN" altLang="en-US" b="1" dirty="0">
                <a:solidFill>
                  <a:schemeClr val="accent4"/>
                </a:solidFill>
                <a:latin typeface="+mn-ea"/>
                <a:sym typeface="方正兰亭黑_GBK" pitchFamily="2" charset="-122"/>
              </a:endParaRPr>
            </a:p>
          </p:txBody>
        </p:sp>
        <p:sp>
          <p:nvSpPr>
            <p:cNvPr id="43" name="TextBox 157"/>
            <p:cNvSpPr>
              <a:spLocks noChangeArrowheads="1"/>
            </p:cNvSpPr>
            <p:nvPr/>
          </p:nvSpPr>
          <p:spPr bwMode="auto">
            <a:xfrm>
              <a:off x="9366406" y="1720511"/>
              <a:ext cx="185757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zh-CN" sz="2400" dirty="0" smtClean="0">
                  <a:solidFill>
                    <a:schemeClr val="accent4"/>
                  </a:solidFill>
                  <a:latin typeface="+mj-lt"/>
                  <a:sym typeface="Arial Black" panose="020B0A04020102020204" pitchFamily="34" charset="0"/>
                </a:rPr>
                <a:t>2030</a:t>
              </a:r>
              <a:endParaRPr lang="zh-CN" altLang="en-US" sz="2400" dirty="0">
                <a:solidFill>
                  <a:schemeClr val="accent4"/>
                </a:solidFill>
                <a:latin typeface="+mj-lt"/>
                <a:sym typeface="Arial Black" panose="020B0A040201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Horizontal)">
                                          <p:cBhvr>
                                            <p:cTn id="7" dur="500"/>
                                            <p:tgtEl>
                                              <p:spTgt spid="2"/>
                                            </p:tgtEl>
                                          </p:cBhvr>
                                        </p:animEffect>
                                      </p:childTnLst>
                                    </p:cTn>
                                  </p:par>
                                </p:childTnLst>
                              </p:cTn>
                            </p:par>
                            <p:par>
                              <p:cTn id="8" fill="hold">
                                <p:stCondLst>
                                  <p:cond delay="500"/>
                                </p:stCondLst>
                                <p:childTnLst>
                                  <p:par>
                                    <p:cTn id="9" presetID="2" presetClass="entr" presetSubtype="8" fill="hold" nodeType="afterEffect" p14:presetBounceEnd="46000">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14:bounceEnd="46000">
                                          <p:cBhvr additive="base">
                                            <p:cTn id="11" dur="500" fill="hold"/>
                                            <p:tgtEl>
                                              <p:spTgt spid="3"/>
                                            </p:tgtEl>
                                            <p:attrNameLst>
                                              <p:attrName>ppt_x</p:attrName>
                                            </p:attrNameLst>
                                          </p:cBhvr>
                                          <p:tavLst>
                                            <p:tav tm="0">
                                              <p:val>
                                                <p:strVal val="0-#ppt_w/2"/>
                                              </p:val>
                                            </p:tav>
                                            <p:tav tm="100000">
                                              <p:val>
                                                <p:strVal val="#ppt_x"/>
                                              </p:val>
                                            </p:tav>
                                          </p:tavLst>
                                        </p:anim>
                                        <p:anim calcmode="lin" valueType="num" p14:bounceEnd="46000">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6" fill="hold" nodeType="withEffect" p14:presetBounceEnd="46000">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14:bounceEnd="46000">
                                          <p:cBhvr additive="base">
                                            <p:cTn id="15" dur="500" fill="hold"/>
                                            <p:tgtEl>
                                              <p:spTgt spid="14"/>
                                            </p:tgtEl>
                                            <p:attrNameLst>
                                              <p:attrName>ppt_x</p:attrName>
                                            </p:attrNameLst>
                                          </p:cBhvr>
                                          <p:tavLst>
                                            <p:tav tm="0">
                                              <p:val>
                                                <p:strVal val="1+#ppt_w/2"/>
                                              </p:val>
                                            </p:tav>
                                            <p:tav tm="100000">
                                              <p:val>
                                                <p:strVal val="#ppt_x"/>
                                              </p:val>
                                            </p:tav>
                                          </p:tavLst>
                                        </p:anim>
                                        <p:anim calcmode="lin" valueType="num" p14:bounceEnd="46000">
                                          <p:cBhvr additive="base">
                                            <p:cTn id="16" dur="50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9" fill="hold" nodeType="withEffect" p14:presetBounceEnd="46000">
                                      <p:stCondLst>
                                        <p:cond delay="0"/>
                                      </p:stCondLst>
                                      <p:childTnLst>
                                        <p:set>
                                          <p:cBhvr>
                                            <p:cTn id="18" dur="1" fill="hold">
                                              <p:stCondLst>
                                                <p:cond delay="0"/>
                                              </p:stCondLst>
                                            </p:cTn>
                                            <p:tgtEl>
                                              <p:spTgt spid="25"/>
                                            </p:tgtEl>
                                            <p:attrNameLst>
                                              <p:attrName>style.visibility</p:attrName>
                                            </p:attrNameLst>
                                          </p:cBhvr>
                                          <p:to>
                                            <p:strVal val="visible"/>
                                          </p:to>
                                        </p:set>
                                        <p:anim calcmode="lin" valueType="num" p14:bounceEnd="46000">
                                          <p:cBhvr additive="base">
                                            <p:cTn id="19" dur="500" fill="hold"/>
                                            <p:tgtEl>
                                              <p:spTgt spid="25"/>
                                            </p:tgtEl>
                                            <p:attrNameLst>
                                              <p:attrName>ppt_x</p:attrName>
                                            </p:attrNameLst>
                                          </p:cBhvr>
                                          <p:tavLst>
                                            <p:tav tm="0">
                                              <p:val>
                                                <p:strVal val="0-#ppt_w/2"/>
                                              </p:val>
                                            </p:tav>
                                            <p:tav tm="100000">
                                              <p:val>
                                                <p:strVal val="#ppt_x"/>
                                              </p:val>
                                            </p:tav>
                                          </p:tavLst>
                                        </p:anim>
                                        <p:anim calcmode="lin" valueType="num" p14:bounceEnd="46000">
                                          <p:cBhvr additive="base">
                                            <p:cTn id="20" dur="500" fill="hold"/>
                                            <p:tgtEl>
                                              <p:spTgt spid="25"/>
                                            </p:tgtEl>
                                            <p:attrNameLst>
                                              <p:attrName>ppt_y</p:attrName>
                                            </p:attrNameLst>
                                          </p:cBhvr>
                                          <p:tavLst>
                                            <p:tav tm="0">
                                              <p:val>
                                                <p:strVal val="0-#ppt_h/2"/>
                                              </p:val>
                                            </p:tav>
                                            <p:tav tm="100000">
                                              <p:val>
                                                <p:strVal val="#ppt_y"/>
                                              </p:val>
                                            </p:tav>
                                          </p:tavLst>
                                        </p:anim>
                                      </p:childTnLst>
                                    </p:cTn>
                                  </p:par>
                                  <p:par>
                                    <p:cTn id="21" presetID="2" presetClass="entr" presetSubtype="2" fill="hold" nodeType="withEffect" p14:presetBounceEnd="46000">
                                      <p:stCondLst>
                                        <p:cond delay="0"/>
                                      </p:stCondLst>
                                      <p:childTnLst>
                                        <p:set>
                                          <p:cBhvr>
                                            <p:cTn id="22" dur="1" fill="hold">
                                              <p:stCondLst>
                                                <p:cond delay="0"/>
                                              </p:stCondLst>
                                            </p:cTn>
                                            <p:tgtEl>
                                              <p:spTgt spid="36"/>
                                            </p:tgtEl>
                                            <p:attrNameLst>
                                              <p:attrName>style.visibility</p:attrName>
                                            </p:attrNameLst>
                                          </p:cBhvr>
                                          <p:to>
                                            <p:strVal val="visible"/>
                                          </p:to>
                                        </p:set>
                                        <p:anim calcmode="lin" valueType="num" p14:bounceEnd="46000">
                                          <p:cBhvr additive="base">
                                            <p:cTn id="23" dur="500" fill="hold"/>
                                            <p:tgtEl>
                                              <p:spTgt spid="36"/>
                                            </p:tgtEl>
                                            <p:attrNameLst>
                                              <p:attrName>ppt_x</p:attrName>
                                            </p:attrNameLst>
                                          </p:cBhvr>
                                          <p:tavLst>
                                            <p:tav tm="0">
                                              <p:val>
                                                <p:strVal val="1+#ppt_w/2"/>
                                              </p:val>
                                            </p:tav>
                                            <p:tav tm="100000">
                                              <p:val>
                                                <p:strVal val="#ppt_x"/>
                                              </p:val>
                                            </p:tav>
                                          </p:tavLst>
                                        </p:anim>
                                        <p:anim calcmode="lin" valueType="num" p14:bounceEnd="46000">
                                          <p:cBhvr additive="base">
                                            <p:cTn id="24" dur="500" fill="hold"/>
                                            <p:tgtEl>
                                              <p:spTgt spid="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Horizontal)">
                                          <p:cBhvr>
                                            <p:cTn id="7" dur="500"/>
                                            <p:tgtEl>
                                              <p:spTgt spid="2"/>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6" fill="hold"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1+#ppt_w/2"/>
                                              </p:val>
                                            </p:tav>
                                            <p:tav tm="100000">
                                              <p:val>
                                                <p:strVal val="#ppt_x"/>
                                              </p:val>
                                            </p:tav>
                                          </p:tavLst>
                                        </p:anim>
                                        <p:anim calcmode="lin" valueType="num">
                                          <p:cBhvr additive="base">
                                            <p:cTn id="16" dur="50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9" fill="hold" nodeType="withEffect">
                                      <p:stCondLst>
                                        <p:cond delay="0"/>
                                      </p:stCondLst>
                                      <p:childTnLst>
                                        <p:set>
                                          <p:cBhvr>
                                            <p:cTn id="18" dur="1" fill="hold">
                                              <p:stCondLst>
                                                <p:cond delay="0"/>
                                              </p:stCondLst>
                                            </p:cTn>
                                            <p:tgtEl>
                                              <p:spTgt spid="25"/>
                                            </p:tgtEl>
                                            <p:attrNameLst>
                                              <p:attrName>style.visibility</p:attrName>
                                            </p:attrNameLst>
                                          </p:cBhvr>
                                          <p:to>
                                            <p:strVal val="visible"/>
                                          </p:to>
                                        </p:set>
                                        <p:anim calcmode="lin" valueType="num">
                                          <p:cBhvr additive="base">
                                            <p:cTn id="19" dur="500" fill="hold"/>
                                            <p:tgtEl>
                                              <p:spTgt spid="25"/>
                                            </p:tgtEl>
                                            <p:attrNameLst>
                                              <p:attrName>ppt_x</p:attrName>
                                            </p:attrNameLst>
                                          </p:cBhvr>
                                          <p:tavLst>
                                            <p:tav tm="0">
                                              <p:val>
                                                <p:strVal val="0-#ppt_w/2"/>
                                              </p:val>
                                            </p:tav>
                                            <p:tav tm="100000">
                                              <p:val>
                                                <p:strVal val="#ppt_x"/>
                                              </p:val>
                                            </p:tav>
                                          </p:tavLst>
                                        </p:anim>
                                        <p:anim calcmode="lin" valueType="num">
                                          <p:cBhvr additive="base">
                                            <p:cTn id="20" dur="500" fill="hold"/>
                                            <p:tgtEl>
                                              <p:spTgt spid="25"/>
                                            </p:tgtEl>
                                            <p:attrNameLst>
                                              <p:attrName>ppt_y</p:attrName>
                                            </p:attrNameLst>
                                          </p:cBhvr>
                                          <p:tavLst>
                                            <p:tav tm="0">
                                              <p:val>
                                                <p:strVal val="0-#ppt_h/2"/>
                                              </p:val>
                                            </p:tav>
                                            <p:tav tm="100000">
                                              <p:val>
                                                <p:strVal val="#ppt_y"/>
                                              </p:val>
                                            </p:tav>
                                          </p:tavLst>
                                        </p:anim>
                                      </p:childTnLst>
                                    </p:cTn>
                                  </p:par>
                                  <p:par>
                                    <p:cTn id="21" presetID="2" presetClass="entr" presetSubtype="2" fill="hold" nodeType="withEffect">
                                      <p:stCondLst>
                                        <p:cond delay="0"/>
                                      </p:stCondLst>
                                      <p:childTnLst>
                                        <p:set>
                                          <p:cBhvr>
                                            <p:cTn id="22" dur="1" fill="hold">
                                              <p:stCondLst>
                                                <p:cond delay="0"/>
                                              </p:stCondLst>
                                            </p:cTn>
                                            <p:tgtEl>
                                              <p:spTgt spid="36"/>
                                            </p:tgtEl>
                                            <p:attrNameLst>
                                              <p:attrName>style.visibility</p:attrName>
                                            </p:attrNameLst>
                                          </p:cBhvr>
                                          <p:to>
                                            <p:strVal val="visible"/>
                                          </p:to>
                                        </p:set>
                                        <p:anim calcmode="lin" valueType="num">
                                          <p:cBhvr additive="base">
                                            <p:cTn id="23" dur="500" fill="hold"/>
                                            <p:tgtEl>
                                              <p:spTgt spid="36"/>
                                            </p:tgtEl>
                                            <p:attrNameLst>
                                              <p:attrName>ppt_x</p:attrName>
                                            </p:attrNameLst>
                                          </p:cBhvr>
                                          <p:tavLst>
                                            <p:tav tm="0">
                                              <p:val>
                                                <p:strVal val="1+#ppt_w/2"/>
                                              </p:val>
                                            </p:tav>
                                            <p:tav tm="100000">
                                              <p:val>
                                                <p:strVal val="#ppt_x"/>
                                              </p:val>
                                            </p:tav>
                                          </p:tavLst>
                                        </p:anim>
                                        <p:anim calcmode="lin" valueType="num">
                                          <p:cBhvr additive="base">
                                            <p:cTn id="24" dur="500" fill="hold"/>
                                            <p:tgtEl>
                                              <p:spTgt spid="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7736" y="1695089"/>
            <a:ext cx="4852544" cy="5162724"/>
            <a:chOff x="3757736" y="1695089"/>
            <a:chExt cx="4852544" cy="5162724"/>
          </a:xfrm>
          <a:solidFill>
            <a:schemeClr val="accent1"/>
          </a:solidFill>
        </p:grpSpPr>
        <p:grpSp>
          <p:nvGrpSpPr>
            <p:cNvPr id="3" name="Group 42"/>
            <p:cNvGrpSpPr/>
            <p:nvPr/>
          </p:nvGrpSpPr>
          <p:grpSpPr>
            <a:xfrm>
              <a:off x="4812725" y="2453160"/>
              <a:ext cx="1165463" cy="4404650"/>
              <a:chOff x="4497049" y="2305258"/>
              <a:chExt cx="1342103" cy="5072230"/>
            </a:xfrm>
            <a:grpFill/>
          </p:grpSpPr>
          <p:sp>
            <p:nvSpPr>
              <p:cNvPr id="42" name="Arc 43"/>
              <p:cNvSpPr/>
              <p:nvPr/>
            </p:nvSpPr>
            <p:spPr>
              <a:xfrm>
                <a:off x="5147210" y="2305258"/>
                <a:ext cx="691942" cy="691942"/>
              </a:xfrm>
              <a:prstGeom prst="arc">
                <a:avLst/>
              </a:prstGeom>
              <a:noFill/>
              <a:ln w="635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just">
                  <a:lnSpc>
                    <a:spcPct val="120000"/>
                  </a:lnSpc>
                </a:pPr>
                <a:endParaRPr lang="id-ID" sz="760" b="1">
                  <a:solidFill>
                    <a:schemeClr val="bg1"/>
                  </a:solidFill>
                  <a:latin typeface="+mn-ea"/>
                  <a:cs typeface="+mn-ea"/>
                  <a:sym typeface="Arial" panose="020B0604020202020204" pitchFamily="34" charset="0"/>
                </a:endParaRPr>
              </a:p>
            </p:txBody>
          </p:sp>
          <p:cxnSp>
            <p:nvCxnSpPr>
              <p:cNvPr id="43" name="Straight Connector 48"/>
              <p:cNvCxnSpPr>
                <a:stCxn id="42" idx="2"/>
              </p:cNvCxnSpPr>
              <p:nvPr/>
            </p:nvCxnSpPr>
            <p:spPr>
              <a:xfrm>
                <a:off x="5839152" y="2651229"/>
                <a:ext cx="0" cy="4726259"/>
              </a:xfrm>
              <a:prstGeom prst="line">
                <a:avLst/>
              </a:prstGeom>
              <a:grpFill/>
              <a:ln w="635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4" name="Straight Connector 69"/>
              <p:cNvCxnSpPr/>
              <p:nvPr/>
            </p:nvCxnSpPr>
            <p:spPr>
              <a:xfrm flipH="1">
                <a:off x="4497049" y="2305258"/>
                <a:ext cx="1011122" cy="0"/>
              </a:xfrm>
              <a:prstGeom prst="line">
                <a:avLst/>
              </a:prstGeom>
              <a:grpFill/>
              <a:ln w="6350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4" name="Group 70"/>
            <p:cNvGrpSpPr/>
            <p:nvPr/>
          </p:nvGrpSpPr>
          <p:grpSpPr>
            <a:xfrm>
              <a:off x="6186776" y="2075662"/>
              <a:ext cx="1621955" cy="4782147"/>
              <a:chOff x="6200534" y="2305258"/>
              <a:chExt cx="1867783" cy="5506942"/>
            </a:xfrm>
            <a:grpFill/>
          </p:grpSpPr>
          <p:sp>
            <p:nvSpPr>
              <p:cNvPr id="39" name="Arc 71"/>
              <p:cNvSpPr/>
              <p:nvPr/>
            </p:nvSpPr>
            <p:spPr>
              <a:xfrm flipH="1">
                <a:off x="6200535" y="2305258"/>
                <a:ext cx="691942" cy="691942"/>
              </a:xfrm>
              <a:prstGeom prst="arc">
                <a:avLst/>
              </a:prstGeom>
              <a:noFill/>
              <a:ln w="635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just">
                  <a:lnSpc>
                    <a:spcPct val="120000"/>
                  </a:lnSpc>
                </a:pPr>
                <a:endParaRPr lang="id-ID" sz="760" b="1" dirty="0">
                  <a:solidFill>
                    <a:schemeClr val="bg1"/>
                  </a:solidFill>
                  <a:latin typeface="+mn-ea"/>
                  <a:cs typeface="+mn-ea"/>
                  <a:sym typeface="Arial" panose="020B0604020202020204" pitchFamily="34" charset="0"/>
                </a:endParaRPr>
              </a:p>
            </p:txBody>
          </p:sp>
          <p:cxnSp>
            <p:nvCxnSpPr>
              <p:cNvPr id="40" name="Straight Connector 72"/>
              <p:cNvCxnSpPr>
                <a:stCxn id="39" idx="2"/>
              </p:cNvCxnSpPr>
              <p:nvPr/>
            </p:nvCxnSpPr>
            <p:spPr>
              <a:xfrm>
                <a:off x="6200534" y="2651229"/>
                <a:ext cx="0" cy="5160971"/>
              </a:xfrm>
              <a:prstGeom prst="line">
                <a:avLst/>
              </a:prstGeom>
              <a:grpFill/>
              <a:ln w="635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1" name="Straight Connector 73"/>
              <p:cNvCxnSpPr/>
              <p:nvPr/>
            </p:nvCxnSpPr>
            <p:spPr>
              <a:xfrm>
                <a:off x="6531516" y="2305258"/>
                <a:ext cx="1536801" cy="0"/>
              </a:xfrm>
              <a:prstGeom prst="line">
                <a:avLst/>
              </a:prstGeom>
              <a:grpFill/>
              <a:ln w="6350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5" name="Group 74"/>
            <p:cNvGrpSpPr/>
            <p:nvPr/>
          </p:nvGrpSpPr>
          <p:grpSpPr>
            <a:xfrm>
              <a:off x="3875206" y="3624964"/>
              <a:ext cx="2217622" cy="3232849"/>
              <a:chOff x="3777522" y="3654663"/>
              <a:chExt cx="2553730" cy="3722827"/>
            </a:xfrm>
            <a:grpFill/>
          </p:grpSpPr>
          <p:sp>
            <p:nvSpPr>
              <p:cNvPr id="36" name="Arc 75"/>
              <p:cNvSpPr/>
              <p:nvPr/>
            </p:nvSpPr>
            <p:spPr>
              <a:xfrm>
                <a:off x="5639310" y="3654663"/>
                <a:ext cx="691942" cy="691942"/>
              </a:xfrm>
              <a:prstGeom prst="arc">
                <a:avLst/>
              </a:prstGeom>
              <a:noFill/>
              <a:ln w="635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just">
                  <a:lnSpc>
                    <a:spcPct val="120000"/>
                  </a:lnSpc>
                </a:pPr>
                <a:endParaRPr lang="id-ID" sz="760" b="1">
                  <a:solidFill>
                    <a:schemeClr val="bg1"/>
                  </a:solidFill>
                  <a:latin typeface="+mn-ea"/>
                  <a:cs typeface="+mn-ea"/>
                  <a:sym typeface="Arial" panose="020B0604020202020204" pitchFamily="34" charset="0"/>
                </a:endParaRPr>
              </a:p>
            </p:txBody>
          </p:sp>
          <p:cxnSp>
            <p:nvCxnSpPr>
              <p:cNvPr id="37" name="Straight Connector 76"/>
              <p:cNvCxnSpPr>
                <a:stCxn id="36" idx="2"/>
              </p:cNvCxnSpPr>
              <p:nvPr/>
            </p:nvCxnSpPr>
            <p:spPr>
              <a:xfrm>
                <a:off x="6331252" y="4000635"/>
                <a:ext cx="0" cy="3376855"/>
              </a:xfrm>
              <a:prstGeom prst="line">
                <a:avLst/>
              </a:prstGeom>
              <a:grpFill/>
              <a:ln w="635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8" name="Straight Connector 77"/>
              <p:cNvCxnSpPr/>
              <p:nvPr/>
            </p:nvCxnSpPr>
            <p:spPr>
              <a:xfrm flipH="1">
                <a:off x="3777522" y="3654663"/>
                <a:ext cx="2222749" cy="0"/>
              </a:xfrm>
              <a:prstGeom prst="line">
                <a:avLst/>
              </a:prstGeom>
              <a:grpFill/>
              <a:ln w="6350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6" name="Group 78"/>
            <p:cNvGrpSpPr/>
            <p:nvPr/>
          </p:nvGrpSpPr>
          <p:grpSpPr>
            <a:xfrm flipH="1">
              <a:off x="6303459" y="4782433"/>
              <a:ext cx="1165463" cy="2075378"/>
              <a:chOff x="4497049" y="2305258"/>
              <a:chExt cx="1342103" cy="2389925"/>
            </a:xfrm>
            <a:grpFill/>
          </p:grpSpPr>
          <p:sp>
            <p:nvSpPr>
              <p:cNvPr id="33" name="Arc 79"/>
              <p:cNvSpPr/>
              <p:nvPr/>
            </p:nvSpPr>
            <p:spPr>
              <a:xfrm>
                <a:off x="5147210" y="2305258"/>
                <a:ext cx="691942" cy="691942"/>
              </a:xfrm>
              <a:prstGeom prst="arc">
                <a:avLst/>
              </a:prstGeom>
              <a:noFill/>
              <a:ln w="635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just">
                  <a:lnSpc>
                    <a:spcPct val="120000"/>
                  </a:lnSpc>
                </a:pPr>
                <a:endParaRPr lang="id-ID" sz="760" b="1">
                  <a:solidFill>
                    <a:schemeClr val="bg1"/>
                  </a:solidFill>
                  <a:latin typeface="+mn-ea"/>
                  <a:cs typeface="+mn-ea"/>
                  <a:sym typeface="Arial" panose="020B0604020202020204" pitchFamily="34" charset="0"/>
                </a:endParaRPr>
              </a:p>
            </p:txBody>
          </p:sp>
          <p:cxnSp>
            <p:nvCxnSpPr>
              <p:cNvPr id="34" name="Straight Connector 80"/>
              <p:cNvCxnSpPr>
                <a:stCxn id="33" idx="2"/>
              </p:cNvCxnSpPr>
              <p:nvPr/>
            </p:nvCxnSpPr>
            <p:spPr>
              <a:xfrm flipH="1">
                <a:off x="5839152" y="2651230"/>
                <a:ext cx="0" cy="2043953"/>
              </a:xfrm>
              <a:prstGeom prst="line">
                <a:avLst/>
              </a:prstGeom>
              <a:grpFill/>
              <a:ln w="635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5" name="Straight Connector 81"/>
              <p:cNvCxnSpPr/>
              <p:nvPr/>
            </p:nvCxnSpPr>
            <p:spPr>
              <a:xfrm flipH="1">
                <a:off x="4497049" y="2305258"/>
                <a:ext cx="1011122" cy="0"/>
              </a:xfrm>
              <a:prstGeom prst="line">
                <a:avLst/>
              </a:prstGeom>
              <a:grpFill/>
              <a:ln w="6350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7" name="Group 82"/>
            <p:cNvGrpSpPr/>
            <p:nvPr/>
          </p:nvGrpSpPr>
          <p:grpSpPr>
            <a:xfrm>
              <a:off x="6418339" y="3487264"/>
              <a:ext cx="1825355" cy="3370545"/>
              <a:chOff x="6442383" y="3675973"/>
              <a:chExt cx="2102010" cy="3881394"/>
            </a:xfrm>
            <a:grpFill/>
          </p:grpSpPr>
          <p:sp>
            <p:nvSpPr>
              <p:cNvPr id="30" name="Arc 83"/>
              <p:cNvSpPr/>
              <p:nvPr/>
            </p:nvSpPr>
            <p:spPr>
              <a:xfrm flipH="1">
                <a:off x="6442383" y="3675973"/>
                <a:ext cx="691942" cy="691942"/>
              </a:xfrm>
              <a:prstGeom prst="arc">
                <a:avLst/>
              </a:prstGeom>
              <a:noFill/>
              <a:ln w="635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just">
                  <a:lnSpc>
                    <a:spcPct val="120000"/>
                  </a:lnSpc>
                </a:pPr>
                <a:endParaRPr lang="id-ID" sz="760" b="1">
                  <a:solidFill>
                    <a:schemeClr val="bg1"/>
                  </a:solidFill>
                  <a:latin typeface="+mn-ea"/>
                  <a:cs typeface="+mn-ea"/>
                  <a:sym typeface="Arial" panose="020B0604020202020204" pitchFamily="34" charset="0"/>
                </a:endParaRPr>
              </a:p>
            </p:txBody>
          </p:sp>
          <p:cxnSp>
            <p:nvCxnSpPr>
              <p:cNvPr id="31" name="Straight Connector 84"/>
              <p:cNvCxnSpPr>
                <a:stCxn id="30" idx="2"/>
              </p:cNvCxnSpPr>
              <p:nvPr/>
            </p:nvCxnSpPr>
            <p:spPr>
              <a:xfrm>
                <a:off x="6442383" y="4021944"/>
                <a:ext cx="0" cy="3535423"/>
              </a:xfrm>
              <a:prstGeom prst="line">
                <a:avLst/>
              </a:prstGeom>
              <a:grpFill/>
              <a:ln w="635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2" name="Straight Connector 85"/>
              <p:cNvCxnSpPr/>
              <p:nvPr/>
            </p:nvCxnSpPr>
            <p:spPr>
              <a:xfrm>
                <a:off x="6773364" y="3675973"/>
                <a:ext cx="1771029" cy="0"/>
              </a:xfrm>
              <a:prstGeom prst="line">
                <a:avLst/>
              </a:prstGeom>
              <a:grpFill/>
              <a:ln w="6350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8" name="Group 86"/>
            <p:cNvGrpSpPr/>
            <p:nvPr/>
          </p:nvGrpSpPr>
          <p:grpSpPr>
            <a:xfrm>
              <a:off x="4893793" y="4758886"/>
              <a:ext cx="967043" cy="2098923"/>
              <a:chOff x="4738147" y="4960447"/>
              <a:chExt cx="1113610" cy="2417041"/>
            </a:xfrm>
            <a:grpFill/>
          </p:grpSpPr>
          <p:sp>
            <p:nvSpPr>
              <p:cNvPr id="27" name="Arc 87"/>
              <p:cNvSpPr/>
              <p:nvPr/>
            </p:nvSpPr>
            <p:spPr>
              <a:xfrm>
                <a:off x="5159815" y="4960447"/>
                <a:ext cx="691942" cy="691942"/>
              </a:xfrm>
              <a:prstGeom prst="arc">
                <a:avLst/>
              </a:prstGeom>
              <a:noFill/>
              <a:ln w="635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just">
                  <a:lnSpc>
                    <a:spcPct val="120000"/>
                  </a:lnSpc>
                </a:pPr>
                <a:endParaRPr lang="id-ID" sz="760" b="1">
                  <a:solidFill>
                    <a:schemeClr val="bg1"/>
                  </a:solidFill>
                  <a:latin typeface="+mn-ea"/>
                  <a:cs typeface="+mn-ea"/>
                  <a:sym typeface="Arial" panose="020B0604020202020204" pitchFamily="34" charset="0"/>
                </a:endParaRPr>
              </a:p>
            </p:txBody>
          </p:sp>
          <p:cxnSp>
            <p:nvCxnSpPr>
              <p:cNvPr id="28" name="Straight Connector 88"/>
              <p:cNvCxnSpPr>
                <a:stCxn id="27" idx="2"/>
              </p:cNvCxnSpPr>
              <p:nvPr/>
            </p:nvCxnSpPr>
            <p:spPr>
              <a:xfrm>
                <a:off x="5851757" y="5306419"/>
                <a:ext cx="0" cy="2071069"/>
              </a:xfrm>
              <a:prstGeom prst="line">
                <a:avLst/>
              </a:prstGeom>
              <a:grpFill/>
              <a:ln w="635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9" name="Straight Connector 89"/>
              <p:cNvCxnSpPr/>
              <p:nvPr/>
            </p:nvCxnSpPr>
            <p:spPr>
              <a:xfrm flipH="1">
                <a:off x="4738147" y="4960447"/>
                <a:ext cx="782630" cy="0"/>
              </a:xfrm>
              <a:prstGeom prst="line">
                <a:avLst/>
              </a:prstGeom>
              <a:grpFill/>
              <a:ln w="6350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9" name="Rounded Rectangle 90"/>
            <p:cNvSpPr/>
            <p:nvPr/>
          </p:nvSpPr>
          <p:spPr>
            <a:xfrm>
              <a:off x="7238249" y="1695089"/>
              <a:ext cx="761152" cy="761149"/>
            </a:xfrm>
            <a:prstGeom prst="roundRect">
              <a:avLst>
                <a:gd name="adj" fmla="val 1655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algn="ctr">
                <a:lnSpc>
                  <a:spcPct val="120000"/>
                </a:lnSpc>
              </a:pPr>
              <a:r>
                <a:rPr lang="zh-CN" altLang="en-US" sz="1325" b="1" dirty="0">
                  <a:solidFill>
                    <a:schemeClr val="bg1"/>
                  </a:solidFill>
                  <a:latin typeface="+mn-ea"/>
                  <a:cs typeface="+mn-ea"/>
                  <a:sym typeface="Arial" panose="020B0604020202020204" pitchFamily="34" charset="0"/>
                </a:rPr>
                <a:t>文字内容</a:t>
              </a:r>
              <a:endParaRPr lang="en-US" altLang="zh-CN" sz="1325" b="1" dirty="0">
                <a:solidFill>
                  <a:schemeClr val="bg1"/>
                </a:solidFill>
                <a:latin typeface="+mn-ea"/>
                <a:cs typeface="+mn-ea"/>
                <a:sym typeface="Arial" panose="020B0604020202020204" pitchFamily="34" charset="0"/>
              </a:endParaRPr>
            </a:p>
          </p:txBody>
        </p:sp>
        <p:sp>
          <p:nvSpPr>
            <p:cNvPr id="10" name="Rounded Rectangle 91"/>
            <p:cNvSpPr/>
            <p:nvPr/>
          </p:nvSpPr>
          <p:spPr>
            <a:xfrm>
              <a:off x="7849128" y="3088184"/>
              <a:ext cx="761152" cy="761149"/>
            </a:xfrm>
            <a:prstGeom prst="roundRect">
              <a:avLst>
                <a:gd name="adj" fmla="val 1655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algn="ctr">
                <a:lnSpc>
                  <a:spcPct val="120000"/>
                </a:lnSpc>
              </a:pPr>
              <a:r>
                <a:rPr lang="zh-CN" altLang="en-US" sz="1325" b="1" dirty="0">
                  <a:solidFill>
                    <a:schemeClr val="bg1"/>
                  </a:solidFill>
                  <a:latin typeface="+mn-ea"/>
                  <a:cs typeface="+mn-ea"/>
                  <a:sym typeface="Arial" panose="020B0604020202020204" pitchFamily="34" charset="0"/>
                </a:rPr>
                <a:t>文字内容</a:t>
              </a:r>
              <a:endParaRPr lang="en-US" altLang="zh-CN" sz="1325" b="1" dirty="0">
                <a:solidFill>
                  <a:schemeClr val="bg1"/>
                </a:solidFill>
                <a:latin typeface="+mn-ea"/>
                <a:cs typeface="+mn-ea"/>
                <a:sym typeface="Arial" panose="020B0604020202020204" pitchFamily="34" charset="0"/>
              </a:endParaRPr>
            </a:p>
          </p:txBody>
        </p:sp>
        <p:sp>
          <p:nvSpPr>
            <p:cNvPr id="11" name="Rounded Rectangle 92"/>
            <p:cNvSpPr/>
            <p:nvPr/>
          </p:nvSpPr>
          <p:spPr>
            <a:xfrm>
              <a:off x="7178619" y="4416194"/>
              <a:ext cx="761152" cy="761149"/>
            </a:xfrm>
            <a:prstGeom prst="roundRect">
              <a:avLst>
                <a:gd name="adj" fmla="val 1655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algn="ctr">
                <a:lnSpc>
                  <a:spcPct val="120000"/>
                </a:lnSpc>
              </a:pPr>
              <a:r>
                <a:rPr lang="zh-CN" altLang="en-US" sz="1325" b="1" dirty="0">
                  <a:solidFill>
                    <a:schemeClr val="bg1"/>
                  </a:solidFill>
                  <a:latin typeface="+mn-ea"/>
                  <a:cs typeface="+mn-ea"/>
                  <a:sym typeface="Arial" panose="020B0604020202020204" pitchFamily="34" charset="0"/>
                </a:rPr>
                <a:t>文字内容</a:t>
              </a:r>
              <a:endParaRPr lang="en-US" altLang="zh-CN" sz="1325" b="1" dirty="0">
                <a:solidFill>
                  <a:schemeClr val="bg1"/>
                </a:solidFill>
                <a:latin typeface="+mn-ea"/>
                <a:cs typeface="+mn-ea"/>
                <a:sym typeface="Arial" panose="020B0604020202020204" pitchFamily="34" charset="0"/>
              </a:endParaRPr>
            </a:p>
          </p:txBody>
        </p:sp>
        <p:sp>
          <p:nvSpPr>
            <p:cNvPr id="12" name="Rounded Rectangle 93"/>
            <p:cNvSpPr/>
            <p:nvPr/>
          </p:nvSpPr>
          <p:spPr>
            <a:xfrm flipH="1">
              <a:off x="4234679" y="2072585"/>
              <a:ext cx="761151" cy="761151"/>
            </a:xfrm>
            <a:prstGeom prst="roundRect">
              <a:avLst>
                <a:gd name="adj" fmla="val 1655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algn="ctr">
                <a:lnSpc>
                  <a:spcPct val="120000"/>
                </a:lnSpc>
              </a:pPr>
              <a:r>
                <a:rPr lang="zh-CN" altLang="en-US" sz="1325" b="1" dirty="0">
                  <a:solidFill>
                    <a:schemeClr val="bg1"/>
                  </a:solidFill>
                  <a:latin typeface="+mn-ea"/>
                  <a:cs typeface="+mn-ea"/>
                  <a:sym typeface="Arial" panose="020B0604020202020204" pitchFamily="34" charset="0"/>
                </a:rPr>
                <a:t>文字内容</a:t>
              </a:r>
              <a:endParaRPr lang="en-US" sz="1325" b="1" dirty="0">
                <a:solidFill>
                  <a:schemeClr val="bg1"/>
                </a:solidFill>
                <a:latin typeface="+mn-ea"/>
                <a:cs typeface="+mn-ea"/>
                <a:sym typeface="Arial" panose="020B0604020202020204" pitchFamily="34" charset="0"/>
              </a:endParaRPr>
            </a:p>
          </p:txBody>
        </p:sp>
        <p:sp>
          <p:nvSpPr>
            <p:cNvPr id="13" name="Rounded Rectangle 94"/>
            <p:cNvSpPr/>
            <p:nvPr/>
          </p:nvSpPr>
          <p:spPr>
            <a:xfrm flipH="1">
              <a:off x="3757736" y="3244388"/>
              <a:ext cx="761151" cy="761151"/>
            </a:xfrm>
            <a:prstGeom prst="roundRect">
              <a:avLst>
                <a:gd name="adj" fmla="val 1655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algn="ctr">
                <a:lnSpc>
                  <a:spcPct val="120000"/>
                </a:lnSpc>
              </a:pPr>
              <a:r>
                <a:rPr lang="zh-CN" altLang="en-US" sz="1325" b="1" dirty="0">
                  <a:solidFill>
                    <a:schemeClr val="bg1"/>
                  </a:solidFill>
                  <a:latin typeface="+mn-ea"/>
                  <a:cs typeface="+mn-ea"/>
                  <a:sym typeface="Arial" panose="020B0604020202020204" pitchFamily="34" charset="0"/>
                </a:rPr>
                <a:t>文字内容</a:t>
              </a:r>
              <a:endParaRPr lang="en-US" altLang="zh-CN" sz="1325" b="1" dirty="0">
                <a:solidFill>
                  <a:schemeClr val="bg1"/>
                </a:solidFill>
                <a:latin typeface="+mn-ea"/>
                <a:cs typeface="+mn-ea"/>
                <a:sym typeface="Arial" panose="020B0604020202020204" pitchFamily="34" charset="0"/>
              </a:endParaRPr>
            </a:p>
          </p:txBody>
        </p:sp>
        <p:sp>
          <p:nvSpPr>
            <p:cNvPr id="14" name="Rounded Rectangle 95"/>
            <p:cNvSpPr/>
            <p:nvPr/>
          </p:nvSpPr>
          <p:spPr>
            <a:xfrm flipH="1">
              <a:off x="4449068" y="4416193"/>
              <a:ext cx="761151" cy="761151"/>
            </a:xfrm>
            <a:prstGeom prst="roundRect">
              <a:avLst>
                <a:gd name="adj" fmla="val 1655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algn="ctr">
                <a:lnSpc>
                  <a:spcPct val="120000"/>
                </a:lnSpc>
              </a:pPr>
              <a:r>
                <a:rPr lang="zh-CN" altLang="en-US" sz="1325" b="1" dirty="0">
                  <a:solidFill>
                    <a:schemeClr val="bg1"/>
                  </a:solidFill>
                  <a:latin typeface="+mn-ea"/>
                  <a:cs typeface="+mn-ea"/>
                  <a:sym typeface="Arial" panose="020B0604020202020204" pitchFamily="34" charset="0"/>
                </a:rPr>
                <a:t>文字内容</a:t>
              </a:r>
              <a:endParaRPr lang="en-US" altLang="zh-CN" sz="1325" b="1" dirty="0">
                <a:solidFill>
                  <a:schemeClr val="bg1"/>
                </a:solidFill>
                <a:latin typeface="+mn-ea"/>
                <a:cs typeface="+mn-ea"/>
                <a:sym typeface="Arial" panose="020B0604020202020204" pitchFamily="34" charset="0"/>
              </a:endParaRPr>
            </a:p>
          </p:txBody>
        </p:sp>
        <p:grpSp>
          <p:nvGrpSpPr>
            <p:cNvPr id="15" name="Group 108"/>
            <p:cNvGrpSpPr/>
            <p:nvPr/>
          </p:nvGrpSpPr>
          <p:grpSpPr>
            <a:xfrm>
              <a:off x="6521909" y="5638378"/>
              <a:ext cx="704441" cy="1219431"/>
              <a:chOff x="6561650" y="5973235"/>
              <a:chExt cx="811208" cy="1404252"/>
            </a:xfrm>
            <a:grpFill/>
          </p:grpSpPr>
          <p:grpSp>
            <p:nvGrpSpPr>
              <p:cNvPr id="22" name="Group 109"/>
              <p:cNvGrpSpPr/>
              <p:nvPr/>
            </p:nvGrpSpPr>
            <p:grpSpPr>
              <a:xfrm flipH="1">
                <a:off x="6561650" y="6082209"/>
                <a:ext cx="691942" cy="1295278"/>
                <a:chOff x="5147210" y="2305258"/>
                <a:chExt cx="691942" cy="1295278"/>
              </a:xfrm>
              <a:grpFill/>
            </p:grpSpPr>
            <p:sp>
              <p:nvSpPr>
                <p:cNvPr id="24" name="Arc 112"/>
                <p:cNvSpPr/>
                <p:nvPr/>
              </p:nvSpPr>
              <p:spPr>
                <a:xfrm>
                  <a:off x="5147210" y="2305258"/>
                  <a:ext cx="691942" cy="691942"/>
                </a:xfrm>
                <a:prstGeom prst="arc">
                  <a:avLst/>
                </a:prstGeom>
                <a:noFill/>
                <a:ln w="635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just">
                    <a:lnSpc>
                      <a:spcPct val="120000"/>
                    </a:lnSpc>
                  </a:pPr>
                  <a:endParaRPr lang="id-ID" sz="760" b="1">
                    <a:solidFill>
                      <a:schemeClr val="bg1"/>
                    </a:solidFill>
                    <a:latin typeface="+mn-ea"/>
                    <a:cs typeface="+mn-ea"/>
                    <a:sym typeface="Arial" panose="020B0604020202020204" pitchFamily="34" charset="0"/>
                  </a:endParaRPr>
                </a:p>
              </p:txBody>
            </p:sp>
            <p:cxnSp>
              <p:nvCxnSpPr>
                <p:cNvPr id="25" name="Straight Connector 113"/>
                <p:cNvCxnSpPr>
                  <a:stCxn id="24" idx="2"/>
                </p:cNvCxnSpPr>
                <p:nvPr/>
              </p:nvCxnSpPr>
              <p:spPr>
                <a:xfrm flipH="1">
                  <a:off x="5839152" y="2651229"/>
                  <a:ext cx="0" cy="949307"/>
                </a:xfrm>
                <a:prstGeom prst="line">
                  <a:avLst/>
                </a:prstGeom>
                <a:grpFill/>
                <a:ln w="635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6" name="Straight Connector 114"/>
                <p:cNvCxnSpPr/>
                <p:nvPr/>
              </p:nvCxnSpPr>
              <p:spPr>
                <a:xfrm flipH="1">
                  <a:off x="5147210" y="2305258"/>
                  <a:ext cx="360961" cy="0"/>
                </a:xfrm>
                <a:prstGeom prst="line">
                  <a:avLst/>
                </a:prstGeom>
                <a:grpFill/>
                <a:ln w="6350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3" name="Oval 111"/>
              <p:cNvSpPr/>
              <p:nvPr/>
            </p:nvSpPr>
            <p:spPr>
              <a:xfrm>
                <a:off x="7154912" y="5973235"/>
                <a:ext cx="217946" cy="217946"/>
              </a:xfrm>
              <a:prstGeom prst="ellipse">
                <a:avLst/>
              </a:prstGeom>
              <a:grpFill/>
              <a:ln>
                <a:solidFill>
                  <a:schemeClr val="accent1"/>
                </a:solidFill>
              </a:ln>
              <a:effectLst>
                <a:outerShdw blurRad="63500" algn="ctr" rotWithShape="0">
                  <a:prstClr val="black">
                    <a:alpha val="40000"/>
                  </a:prstClr>
                </a:outerShdw>
              </a:effectLst>
            </p:spPr>
            <p:txBody>
              <a:bodyPr vert="horz" wrap="square" lIns="39703" tIns="19851" rIns="39703" bIns="19851" numCol="1" anchor="t" anchorCtr="0" compatLnSpc="1"/>
              <a:lstStyle/>
              <a:p>
                <a:pPr algn="just">
                  <a:lnSpc>
                    <a:spcPct val="120000"/>
                  </a:lnSpc>
                </a:pPr>
                <a:endParaRPr lang="id-ID" sz="760" b="1">
                  <a:solidFill>
                    <a:schemeClr val="bg1"/>
                  </a:solidFill>
                  <a:latin typeface="+mn-ea"/>
                  <a:cs typeface="+mn-ea"/>
                  <a:sym typeface="Arial" panose="020B0604020202020204" pitchFamily="34" charset="0"/>
                </a:endParaRPr>
              </a:p>
            </p:txBody>
          </p:sp>
        </p:grpSp>
        <p:grpSp>
          <p:nvGrpSpPr>
            <p:cNvPr id="16" name="Group 115"/>
            <p:cNvGrpSpPr/>
            <p:nvPr/>
          </p:nvGrpSpPr>
          <p:grpSpPr>
            <a:xfrm flipH="1">
              <a:off x="5066697" y="5768543"/>
              <a:ext cx="704440" cy="1089267"/>
              <a:chOff x="6561650" y="5973233"/>
              <a:chExt cx="811207" cy="1254359"/>
            </a:xfrm>
            <a:grpFill/>
          </p:grpSpPr>
          <p:grpSp>
            <p:nvGrpSpPr>
              <p:cNvPr id="17" name="Group 116"/>
              <p:cNvGrpSpPr/>
              <p:nvPr/>
            </p:nvGrpSpPr>
            <p:grpSpPr>
              <a:xfrm flipH="1">
                <a:off x="6561650" y="6082209"/>
                <a:ext cx="691942" cy="1145383"/>
                <a:chOff x="5147210" y="2305258"/>
                <a:chExt cx="691942" cy="1145383"/>
              </a:xfrm>
              <a:grpFill/>
            </p:grpSpPr>
            <p:sp>
              <p:nvSpPr>
                <p:cNvPr id="19" name="Arc 118"/>
                <p:cNvSpPr/>
                <p:nvPr/>
              </p:nvSpPr>
              <p:spPr>
                <a:xfrm>
                  <a:off x="5147210" y="2305258"/>
                  <a:ext cx="691942" cy="691942"/>
                </a:xfrm>
                <a:prstGeom prst="arc">
                  <a:avLst/>
                </a:prstGeom>
                <a:noFill/>
                <a:ln w="635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just">
                    <a:lnSpc>
                      <a:spcPct val="120000"/>
                    </a:lnSpc>
                  </a:pPr>
                  <a:endParaRPr lang="id-ID" sz="760" b="1">
                    <a:solidFill>
                      <a:schemeClr val="bg1"/>
                    </a:solidFill>
                    <a:latin typeface="+mn-ea"/>
                    <a:cs typeface="+mn-ea"/>
                    <a:sym typeface="Arial" panose="020B0604020202020204" pitchFamily="34" charset="0"/>
                  </a:endParaRPr>
                </a:p>
              </p:txBody>
            </p:sp>
            <p:cxnSp>
              <p:nvCxnSpPr>
                <p:cNvPr id="20" name="Straight Connector 119"/>
                <p:cNvCxnSpPr>
                  <a:stCxn id="19" idx="2"/>
                </p:cNvCxnSpPr>
                <p:nvPr/>
              </p:nvCxnSpPr>
              <p:spPr>
                <a:xfrm>
                  <a:off x="5839152" y="2651230"/>
                  <a:ext cx="0" cy="799411"/>
                </a:xfrm>
                <a:prstGeom prst="line">
                  <a:avLst/>
                </a:prstGeom>
                <a:grpFill/>
                <a:ln w="635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1" name="Straight Connector 120"/>
                <p:cNvCxnSpPr/>
                <p:nvPr/>
              </p:nvCxnSpPr>
              <p:spPr>
                <a:xfrm flipH="1">
                  <a:off x="5147210" y="2305258"/>
                  <a:ext cx="360961" cy="0"/>
                </a:xfrm>
                <a:prstGeom prst="line">
                  <a:avLst/>
                </a:prstGeom>
                <a:grpFill/>
                <a:ln w="6350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8" name="Oval 117"/>
              <p:cNvSpPr/>
              <p:nvPr/>
            </p:nvSpPr>
            <p:spPr>
              <a:xfrm>
                <a:off x="7154911" y="5973233"/>
                <a:ext cx="217946" cy="217946"/>
              </a:xfrm>
              <a:prstGeom prst="ellipse">
                <a:avLst/>
              </a:prstGeom>
              <a:grpFill/>
              <a:ln>
                <a:solidFill>
                  <a:schemeClr val="accent1"/>
                </a:solidFill>
              </a:ln>
              <a:effectLst>
                <a:outerShdw blurRad="63500" algn="ctr" rotWithShape="0">
                  <a:prstClr val="black">
                    <a:alpha val="40000"/>
                  </a:prstClr>
                </a:outerShdw>
              </a:effectLst>
            </p:spPr>
            <p:txBody>
              <a:bodyPr vert="horz" wrap="square" lIns="39703" tIns="19851" rIns="39703" bIns="19851" numCol="1" anchor="t" anchorCtr="0" compatLnSpc="1"/>
              <a:lstStyle/>
              <a:p>
                <a:pPr algn="just">
                  <a:lnSpc>
                    <a:spcPct val="120000"/>
                  </a:lnSpc>
                </a:pPr>
                <a:endParaRPr lang="id-ID" sz="760" b="1">
                  <a:solidFill>
                    <a:schemeClr val="bg1"/>
                  </a:solidFill>
                  <a:latin typeface="+mn-ea"/>
                  <a:cs typeface="+mn-ea"/>
                  <a:sym typeface="Arial" panose="020B0604020202020204" pitchFamily="34" charset="0"/>
                </a:endParaRPr>
              </a:p>
            </p:txBody>
          </p:sp>
        </p:grpSp>
      </p:grpSp>
      <p:grpSp>
        <p:nvGrpSpPr>
          <p:cNvPr id="45" name="组合 44"/>
          <p:cNvGrpSpPr/>
          <p:nvPr/>
        </p:nvGrpSpPr>
        <p:grpSpPr>
          <a:xfrm>
            <a:off x="8096150" y="1510571"/>
            <a:ext cx="2770690" cy="1124027"/>
            <a:chOff x="8565941" y="2554057"/>
            <a:chExt cx="2770690" cy="1124027"/>
          </a:xfrm>
        </p:grpSpPr>
        <p:sp>
          <p:nvSpPr>
            <p:cNvPr id="46" name="TextBox 28"/>
            <p:cNvSpPr txBox="1"/>
            <p:nvPr/>
          </p:nvSpPr>
          <p:spPr>
            <a:xfrm>
              <a:off x="8565942" y="2554057"/>
              <a:ext cx="1569660" cy="452432"/>
            </a:xfrm>
            <a:prstGeom prst="rect">
              <a:avLst/>
            </a:prstGeom>
            <a:noFill/>
          </p:spPr>
          <p:txBody>
            <a:bodyPr wrap="none" rtlCol="0">
              <a:spAutoFit/>
            </a:bodyPr>
            <a:lstStyle/>
            <a:p>
              <a:pPr>
                <a:lnSpc>
                  <a:spcPct val="130000"/>
                </a:lnSpc>
              </a:pPr>
              <a:r>
                <a:rPr lang="zh-CN" altLang="en-US" b="1" dirty="0">
                  <a:solidFill>
                    <a:schemeClr val="accent2"/>
                  </a:solidFill>
                  <a:latin typeface="+mn-ea"/>
                  <a:sym typeface="Arial" panose="020B0604020202020204" pitchFamily="34" charset="0"/>
                </a:rPr>
                <a:t>相关标题文字</a:t>
              </a:r>
              <a:endParaRPr lang="en-GB" b="1" dirty="0">
                <a:solidFill>
                  <a:schemeClr val="accent2"/>
                </a:solidFill>
                <a:latin typeface="+mn-ea"/>
                <a:sym typeface="Arial" panose="020B0604020202020204" pitchFamily="34" charset="0"/>
              </a:endParaRPr>
            </a:p>
          </p:txBody>
        </p:sp>
        <p:sp>
          <p:nvSpPr>
            <p:cNvPr id="47" name="Rectangle 29"/>
            <p:cNvSpPr/>
            <p:nvPr/>
          </p:nvSpPr>
          <p:spPr>
            <a:xfrm>
              <a:off x="8565941" y="2921338"/>
              <a:ext cx="2770690" cy="756746"/>
            </a:xfrm>
            <a:prstGeom prst="rect">
              <a:avLst/>
            </a:prstGeom>
          </p:spPr>
          <p:txBody>
            <a:bodyPr wrap="square">
              <a:spAutoFit/>
            </a:bodyPr>
            <a:lstStyle/>
            <a:p>
              <a:pPr>
                <a:lnSpc>
                  <a:spcPct val="130000"/>
                </a:lnSpc>
              </a:pPr>
              <a:r>
                <a:rPr lang="zh-CN" altLang="en-US" sz="1105" dirty="0">
                  <a:solidFill>
                    <a:schemeClr val="tx1">
                      <a:lumMod val="75000"/>
                      <a:lumOff val="25000"/>
                    </a:schemeClr>
                  </a:solidFill>
                  <a:latin typeface="+mn-ea"/>
                  <a:sym typeface="Arial" panose="020B0604020202020204" pitchFamily="34" charset="0"/>
                </a:rPr>
                <a:t>点击添加相关标题文字，点击添加相关标题文字，点击添加相关标题文字，点击添加相关标题文字。</a:t>
              </a:r>
              <a:endParaRPr lang="en-GB" sz="1105" dirty="0">
                <a:solidFill>
                  <a:schemeClr val="tx1">
                    <a:lumMod val="75000"/>
                    <a:lumOff val="25000"/>
                  </a:schemeClr>
                </a:solidFill>
                <a:latin typeface="+mn-ea"/>
                <a:sym typeface="Arial" panose="020B0604020202020204" pitchFamily="34" charset="0"/>
              </a:endParaRPr>
            </a:p>
          </p:txBody>
        </p:sp>
      </p:grpSp>
      <p:grpSp>
        <p:nvGrpSpPr>
          <p:cNvPr id="48" name="组合 47"/>
          <p:cNvGrpSpPr/>
          <p:nvPr/>
        </p:nvGrpSpPr>
        <p:grpSpPr>
          <a:xfrm>
            <a:off x="8681561" y="2906744"/>
            <a:ext cx="2770690" cy="1124027"/>
            <a:chOff x="8565941" y="2554057"/>
            <a:chExt cx="2770690" cy="1124027"/>
          </a:xfrm>
        </p:grpSpPr>
        <p:sp>
          <p:nvSpPr>
            <p:cNvPr id="49" name="TextBox 28"/>
            <p:cNvSpPr txBox="1"/>
            <p:nvPr/>
          </p:nvSpPr>
          <p:spPr>
            <a:xfrm>
              <a:off x="8565942" y="2554057"/>
              <a:ext cx="1569660" cy="452432"/>
            </a:xfrm>
            <a:prstGeom prst="rect">
              <a:avLst/>
            </a:prstGeom>
            <a:noFill/>
          </p:spPr>
          <p:txBody>
            <a:bodyPr wrap="none" rtlCol="0">
              <a:spAutoFit/>
            </a:bodyPr>
            <a:lstStyle/>
            <a:p>
              <a:pPr>
                <a:lnSpc>
                  <a:spcPct val="130000"/>
                </a:lnSpc>
              </a:pPr>
              <a:r>
                <a:rPr lang="zh-CN" altLang="en-US" b="1" dirty="0">
                  <a:solidFill>
                    <a:schemeClr val="accent3"/>
                  </a:solidFill>
                  <a:latin typeface="+mn-ea"/>
                  <a:sym typeface="Arial" panose="020B0604020202020204" pitchFamily="34" charset="0"/>
                </a:rPr>
                <a:t>相关标题文字</a:t>
              </a:r>
              <a:endParaRPr lang="en-GB" b="1" dirty="0">
                <a:solidFill>
                  <a:schemeClr val="accent3"/>
                </a:solidFill>
                <a:latin typeface="+mn-ea"/>
                <a:sym typeface="Arial" panose="020B0604020202020204" pitchFamily="34" charset="0"/>
              </a:endParaRPr>
            </a:p>
          </p:txBody>
        </p:sp>
        <p:sp>
          <p:nvSpPr>
            <p:cNvPr id="50" name="Rectangle 29"/>
            <p:cNvSpPr/>
            <p:nvPr/>
          </p:nvSpPr>
          <p:spPr>
            <a:xfrm>
              <a:off x="8565941" y="2921338"/>
              <a:ext cx="2770690" cy="756746"/>
            </a:xfrm>
            <a:prstGeom prst="rect">
              <a:avLst/>
            </a:prstGeom>
          </p:spPr>
          <p:txBody>
            <a:bodyPr wrap="square">
              <a:spAutoFit/>
            </a:bodyPr>
            <a:lstStyle/>
            <a:p>
              <a:pPr>
                <a:lnSpc>
                  <a:spcPct val="130000"/>
                </a:lnSpc>
              </a:pPr>
              <a:r>
                <a:rPr lang="zh-CN" altLang="en-US" sz="1105" dirty="0">
                  <a:solidFill>
                    <a:schemeClr val="tx1">
                      <a:lumMod val="75000"/>
                      <a:lumOff val="25000"/>
                    </a:schemeClr>
                  </a:solidFill>
                  <a:latin typeface="+mn-ea"/>
                  <a:sym typeface="Arial" panose="020B0604020202020204" pitchFamily="34" charset="0"/>
                </a:rPr>
                <a:t>点击添加相关标题文字，点击添加相关标题文字，点击添加相关标题文字，点击添加相关标题文字。</a:t>
              </a:r>
              <a:endParaRPr lang="en-GB" sz="1105" dirty="0">
                <a:solidFill>
                  <a:schemeClr val="tx1">
                    <a:lumMod val="75000"/>
                    <a:lumOff val="25000"/>
                  </a:schemeClr>
                </a:solidFill>
                <a:latin typeface="+mn-ea"/>
                <a:sym typeface="Arial" panose="020B0604020202020204" pitchFamily="34" charset="0"/>
              </a:endParaRPr>
            </a:p>
          </p:txBody>
        </p:sp>
      </p:grpSp>
      <p:grpSp>
        <p:nvGrpSpPr>
          <p:cNvPr id="51" name="组合 50"/>
          <p:cNvGrpSpPr/>
          <p:nvPr/>
        </p:nvGrpSpPr>
        <p:grpSpPr>
          <a:xfrm>
            <a:off x="7939771" y="4233659"/>
            <a:ext cx="2770690" cy="1124027"/>
            <a:chOff x="8565941" y="2554057"/>
            <a:chExt cx="2770690" cy="1124027"/>
          </a:xfrm>
        </p:grpSpPr>
        <p:sp>
          <p:nvSpPr>
            <p:cNvPr id="52" name="TextBox 28"/>
            <p:cNvSpPr txBox="1"/>
            <p:nvPr/>
          </p:nvSpPr>
          <p:spPr>
            <a:xfrm>
              <a:off x="8565942" y="2554057"/>
              <a:ext cx="1569660" cy="417358"/>
            </a:xfrm>
            <a:prstGeom prst="rect">
              <a:avLst/>
            </a:prstGeom>
            <a:noFill/>
          </p:spPr>
          <p:txBody>
            <a:bodyPr wrap="none" rtlCol="0">
              <a:spAutoFit/>
            </a:bodyPr>
            <a:lstStyle/>
            <a:p>
              <a:pPr>
                <a:lnSpc>
                  <a:spcPct val="130000"/>
                </a:lnSpc>
              </a:pPr>
              <a:r>
                <a:rPr lang="zh-CN" altLang="en-US" b="1" dirty="0">
                  <a:solidFill>
                    <a:schemeClr val="accent4"/>
                  </a:solidFill>
                  <a:latin typeface="+mn-ea"/>
                  <a:sym typeface="Arial" panose="020B0604020202020204" pitchFamily="34" charset="0"/>
                </a:rPr>
                <a:t>相关标题文字</a:t>
              </a:r>
              <a:endParaRPr lang="en-GB" b="1" dirty="0">
                <a:solidFill>
                  <a:schemeClr val="accent4"/>
                </a:solidFill>
                <a:latin typeface="+mn-ea"/>
                <a:sym typeface="Arial" panose="020B0604020202020204" pitchFamily="34" charset="0"/>
              </a:endParaRPr>
            </a:p>
          </p:txBody>
        </p:sp>
        <p:sp>
          <p:nvSpPr>
            <p:cNvPr id="53" name="Rectangle 29"/>
            <p:cNvSpPr/>
            <p:nvPr/>
          </p:nvSpPr>
          <p:spPr>
            <a:xfrm>
              <a:off x="8565941" y="2921338"/>
              <a:ext cx="2770690" cy="756746"/>
            </a:xfrm>
            <a:prstGeom prst="rect">
              <a:avLst/>
            </a:prstGeom>
          </p:spPr>
          <p:txBody>
            <a:bodyPr wrap="square">
              <a:spAutoFit/>
            </a:bodyPr>
            <a:lstStyle/>
            <a:p>
              <a:pPr>
                <a:lnSpc>
                  <a:spcPct val="130000"/>
                </a:lnSpc>
              </a:pPr>
              <a:r>
                <a:rPr lang="zh-CN" altLang="en-US" sz="1105" dirty="0">
                  <a:solidFill>
                    <a:schemeClr val="tx1">
                      <a:lumMod val="75000"/>
                      <a:lumOff val="25000"/>
                    </a:schemeClr>
                  </a:solidFill>
                  <a:latin typeface="+mn-ea"/>
                  <a:sym typeface="Arial" panose="020B0604020202020204" pitchFamily="34" charset="0"/>
                </a:rPr>
                <a:t>点击添加相关标题文字，点击添加相关标题文字，点击添加相关标题文字，点击添加相关标题文字。</a:t>
              </a:r>
              <a:endParaRPr lang="en-GB" sz="1105" dirty="0">
                <a:solidFill>
                  <a:schemeClr val="tx1">
                    <a:lumMod val="75000"/>
                    <a:lumOff val="25000"/>
                  </a:schemeClr>
                </a:solidFill>
                <a:latin typeface="+mn-ea"/>
                <a:sym typeface="Arial" panose="020B0604020202020204" pitchFamily="34" charset="0"/>
              </a:endParaRPr>
            </a:p>
          </p:txBody>
        </p:sp>
      </p:grpSp>
      <p:grpSp>
        <p:nvGrpSpPr>
          <p:cNvPr id="54" name="组合 53"/>
          <p:cNvGrpSpPr/>
          <p:nvPr/>
        </p:nvGrpSpPr>
        <p:grpSpPr>
          <a:xfrm>
            <a:off x="1543956" y="4195897"/>
            <a:ext cx="2770690" cy="1124027"/>
            <a:chOff x="8565941" y="2554057"/>
            <a:chExt cx="2770690" cy="1124027"/>
          </a:xfrm>
        </p:grpSpPr>
        <p:sp>
          <p:nvSpPr>
            <p:cNvPr id="55" name="TextBox 28"/>
            <p:cNvSpPr txBox="1"/>
            <p:nvPr/>
          </p:nvSpPr>
          <p:spPr>
            <a:xfrm>
              <a:off x="9766971" y="2554057"/>
              <a:ext cx="1569660" cy="417358"/>
            </a:xfrm>
            <a:prstGeom prst="rect">
              <a:avLst/>
            </a:prstGeom>
            <a:noFill/>
          </p:spPr>
          <p:txBody>
            <a:bodyPr wrap="none" rtlCol="0">
              <a:spAutoFit/>
            </a:bodyPr>
            <a:lstStyle/>
            <a:p>
              <a:pPr algn="r">
                <a:lnSpc>
                  <a:spcPct val="130000"/>
                </a:lnSpc>
              </a:pPr>
              <a:r>
                <a:rPr lang="zh-CN" altLang="en-US" b="1" dirty="0">
                  <a:solidFill>
                    <a:schemeClr val="accent4"/>
                  </a:solidFill>
                  <a:latin typeface="+mn-ea"/>
                  <a:sym typeface="Arial" panose="020B0604020202020204" pitchFamily="34" charset="0"/>
                </a:rPr>
                <a:t>相关标题文字</a:t>
              </a:r>
              <a:endParaRPr lang="en-GB" b="1" dirty="0">
                <a:solidFill>
                  <a:schemeClr val="accent4"/>
                </a:solidFill>
                <a:latin typeface="+mn-ea"/>
                <a:sym typeface="Arial" panose="020B0604020202020204" pitchFamily="34" charset="0"/>
              </a:endParaRPr>
            </a:p>
          </p:txBody>
        </p:sp>
        <p:sp>
          <p:nvSpPr>
            <p:cNvPr id="56" name="Rectangle 29"/>
            <p:cNvSpPr/>
            <p:nvPr/>
          </p:nvSpPr>
          <p:spPr>
            <a:xfrm>
              <a:off x="8565941" y="2921338"/>
              <a:ext cx="2770690" cy="756746"/>
            </a:xfrm>
            <a:prstGeom prst="rect">
              <a:avLst/>
            </a:prstGeom>
          </p:spPr>
          <p:txBody>
            <a:bodyPr wrap="square">
              <a:spAutoFit/>
            </a:bodyPr>
            <a:lstStyle/>
            <a:p>
              <a:pPr algn="r">
                <a:lnSpc>
                  <a:spcPct val="130000"/>
                </a:lnSpc>
              </a:pPr>
              <a:r>
                <a:rPr lang="zh-CN" altLang="en-US" sz="1105" dirty="0">
                  <a:solidFill>
                    <a:schemeClr val="tx1">
                      <a:lumMod val="75000"/>
                      <a:lumOff val="25000"/>
                    </a:schemeClr>
                  </a:solidFill>
                  <a:latin typeface="+mn-ea"/>
                  <a:sym typeface="Arial" panose="020B0604020202020204" pitchFamily="34" charset="0"/>
                </a:rPr>
                <a:t>点击添加相关标题文字，点击添加相关标题文字，点击添加相关标题文字，点击添加相关标题文字。</a:t>
              </a:r>
              <a:endParaRPr lang="en-GB" sz="1105" dirty="0">
                <a:solidFill>
                  <a:schemeClr val="tx1">
                    <a:lumMod val="75000"/>
                    <a:lumOff val="25000"/>
                  </a:schemeClr>
                </a:solidFill>
                <a:latin typeface="+mn-ea"/>
                <a:sym typeface="Arial" panose="020B0604020202020204" pitchFamily="34" charset="0"/>
              </a:endParaRPr>
            </a:p>
          </p:txBody>
        </p:sp>
      </p:grpSp>
      <p:grpSp>
        <p:nvGrpSpPr>
          <p:cNvPr id="57" name="组合 56"/>
          <p:cNvGrpSpPr/>
          <p:nvPr/>
        </p:nvGrpSpPr>
        <p:grpSpPr>
          <a:xfrm>
            <a:off x="940072" y="3049520"/>
            <a:ext cx="2770690" cy="1124027"/>
            <a:chOff x="8565941" y="2554057"/>
            <a:chExt cx="2770690" cy="1124027"/>
          </a:xfrm>
        </p:grpSpPr>
        <p:sp>
          <p:nvSpPr>
            <p:cNvPr id="58" name="TextBox 28"/>
            <p:cNvSpPr txBox="1"/>
            <p:nvPr/>
          </p:nvSpPr>
          <p:spPr>
            <a:xfrm>
              <a:off x="9766971" y="2554057"/>
              <a:ext cx="1569660" cy="417358"/>
            </a:xfrm>
            <a:prstGeom prst="rect">
              <a:avLst/>
            </a:prstGeom>
            <a:noFill/>
          </p:spPr>
          <p:txBody>
            <a:bodyPr wrap="none" rtlCol="0">
              <a:spAutoFit/>
            </a:bodyPr>
            <a:lstStyle/>
            <a:p>
              <a:pPr algn="r">
                <a:lnSpc>
                  <a:spcPct val="130000"/>
                </a:lnSpc>
              </a:pPr>
              <a:r>
                <a:rPr lang="zh-CN" altLang="en-US" b="1" dirty="0">
                  <a:solidFill>
                    <a:schemeClr val="accent3"/>
                  </a:solidFill>
                  <a:latin typeface="+mn-ea"/>
                  <a:sym typeface="Arial" panose="020B0604020202020204" pitchFamily="34" charset="0"/>
                </a:rPr>
                <a:t>相关标题文字</a:t>
              </a:r>
              <a:endParaRPr lang="en-GB" b="1" dirty="0">
                <a:solidFill>
                  <a:schemeClr val="accent3"/>
                </a:solidFill>
                <a:latin typeface="+mn-ea"/>
                <a:sym typeface="Arial" panose="020B0604020202020204" pitchFamily="34" charset="0"/>
              </a:endParaRPr>
            </a:p>
          </p:txBody>
        </p:sp>
        <p:sp>
          <p:nvSpPr>
            <p:cNvPr id="59" name="Rectangle 29"/>
            <p:cNvSpPr/>
            <p:nvPr/>
          </p:nvSpPr>
          <p:spPr>
            <a:xfrm>
              <a:off x="8565941" y="2921338"/>
              <a:ext cx="2770690" cy="756746"/>
            </a:xfrm>
            <a:prstGeom prst="rect">
              <a:avLst/>
            </a:prstGeom>
          </p:spPr>
          <p:txBody>
            <a:bodyPr wrap="square">
              <a:spAutoFit/>
            </a:bodyPr>
            <a:lstStyle/>
            <a:p>
              <a:pPr algn="r">
                <a:lnSpc>
                  <a:spcPct val="130000"/>
                </a:lnSpc>
              </a:pPr>
              <a:r>
                <a:rPr lang="zh-CN" altLang="en-US" sz="1105" dirty="0">
                  <a:solidFill>
                    <a:schemeClr val="tx1">
                      <a:lumMod val="75000"/>
                      <a:lumOff val="25000"/>
                    </a:schemeClr>
                  </a:solidFill>
                  <a:latin typeface="+mn-ea"/>
                  <a:sym typeface="Arial" panose="020B0604020202020204" pitchFamily="34" charset="0"/>
                </a:rPr>
                <a:t>点击添加相关标题文字，点击添加相关标题文字，点击添加相关标题文字，点击添加相关标题文字。</a:t>
              </a:r>
              <a:endParaRPr lang="en-GB" sz="1105" dirty="0">
                <a:solidFill>
                  <a:schemeClr val="tx1">
                    <a:lumMod val="75000"/>
                    <a:lumOff val="25000"/>
                  </a:schemeClr>
                </a:solidFill>
                <a:latin typeface="+mn-ea"/>
                <a:sym typeface="Arial" panose="020B0604020202020204" pitchFamily="34" charset="0"/>
              </a:endParaRPr>
            </a:p>
          </p:txBody>
        </p:sp>
      </p:grpSp>
      <p:grpSp>
        <p:nvGrpSpPr>
          <p:cNvPr id="60" name="组合 59"/>
          <p:cNvGrpSpPr/>
          <p:nvPr/>
        </p:nvGrpSpPr>
        <p:grpSpPr>
          <a:xfrm>
            <a:off x="1435269" y="1788839"/>
            <a:ext cx="2770690" cy="1124027"/>
            <a:chOff x="8565941" y="2554057"/>
            <a:chExt cx="2770690" cy="1124027"/>
          </a:xfrm>
        </p:grpSpPr>
        <p:sp>
          <p:nvSpPr>
            <p:cNvPr id="61" name="TextBox 28"/>
            <p:cNvSpPr txBox="1"/>
            <p:nvPr/>
          </p:nvSpPr>
          <p:spPr>
            <a:xfrm>
              <a:off x="9766971" y="2554057"/>
              <a:ext cx="1569660" cy="417358"/>
            </a:xfrm>
            <a:prstGeom prst="rect">
              <a:avLst/>
            </a:prstGeom>
            <a:noFill/>
          </p:spPr>
          <p:txBody>
            <a:bodyPr wrap="none" rtlCol="0">
              <a:spAutoFit/>
            </a:bodyPr>
            <a:lstStyle/>
            <a:p>
              <a:pPr algn="r">
                <a:lnSpc>
                  <a:spcPct val="130000"/>
                </a:lnSpc>
              </a:pPr>
              <a:r>
                <a:rPr lang="zh-CN" altLang="en-US" b="1" dirty="0">
                  <a:solidFill>
                    <a:schemeClr val="accent2"/>
                  </a:solidFill>
                  <a:latin typeface="+mn-ea"/>
                  <a:sym typeface="Arial" panose="020B0604020202020204" pitchFamily="34" charset="0"/>
                </a:rPr>
                <a:t>相关标题文字</a:t>
              </a:r>
              <a:endParaRPr lang="en-GB" b="1" dirty="0">
                <a:solidFill>
                  <a:schemeClr val="accent2"/>
                </a:solidFill>
                <a:latin typeface="+mn-ea"/>
                <a:sym typeface="Arial" panose="020B0604020202020204" pitchFamily="34" charset="0"/>
              </a:endParaRPr>
            </a:p>
          </p:txBody>
        </p:sp>
        <p:sp>
          <p:nvSpPr>
            <p:cNvPr id="62" name="Rectangle 29"/>
            <p:cNvSpPr/>
            <p:nvPr/>
          </p:nvSpPr>
          <p:spPr>
            <a:xfrm>
              <a:off x="8565941" y="2921338"/>
              <a:ext cx="2770690" cy="756746"/>
            </a:xfrm>
            <a:prstGeom prst="rect">
              <a:avLst/>
            </a:prstGeom>
          </p:spPr>
          <p:txBody>
            <a:bodyPr wrap="square">
              <a:spAutoFit/>
            </a:bodyPr>
            <a:lstStyle/>
            <a:p>
              <a:pPr algn="r">
                <a:lnSpc>
                  <a:spcPct val="130000"/>
                </a:lnSpc>
              </a:pPr>
              <a:r>
                <a:rPr lang="zh-CN" altLang="en-US" sz="1105" dirty="0">
                  <a:solidFill>
                    <a:schemeClr val="tx1">
                      <a:lumMod val="75000"/>
                      <a:lumOff val="25000"/>
                    </a:schemeClr>
                  </a:solidFill>
                  <a:latin typeface="+mn-ea"/>
                  <a:sym typeface="Arial" panose="020B0604020202020204" pitchFamily="34" charset="0"/>
                </a:rPr>
                <a:t>点击添加相关标题文字，点击添加相关标题文字，点击添加相关标题文字，点击添加相关标题文字。</a:t>
              </a:r>
              <a:endParaRPr lang="en-GB" sz="1105" dirty="0">
                <a:solidFill>
                  <a:schemeClr val="tx1">
                    <a:lumMod val="75000"/>
                    <a:lumOff val="25000"/>
                  </a:schemeClr>
                </a:solidFill>
                <a:latin typeface="+mn-ea"/>
                <a:sym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1000"/>
                                            <p:tgtEl>
                                              <p:spTgt spid="2"/>
                                            </p:tgtEl>
                                          </p:cBhvr>
                                        </p:animEffect>
                                      </p:childTnLst>
                                    </p:cTn>
                                  </p:par>
                                </p:childTnLst>
                              </p:cTn>
                            </p:par>
                            <p:par>
                              <p:cTn id="8" fill="hold">
                                <p:stCondLst>
                                  <p:cond delay="1000"/>
                                </p:stCondLst>
                                <p:childTnLst>
                                  <p:par>
                                    <p:cTn id="9" presetID="2" presetClass="entr" presetSubtype="2" fill="hold" nodeType="afterEffect" p14:presetBounceEnd="46000">
                                      <p:stCondLst>
                                        <p:cond delay="0"/>
                                      </p:stCondLst>
                                      <p:childTnLst>
                                        <p:set>
                                          <p:cBhvr>
                                            <p:cTn id="10" dur="1" fill="hold">
                                              <p:stCondLst>
                                                <p:cond delay="0"/>
                                              </p:stCondLst>
                                            </p:cTn>
                                            <p:tgtEl>
                                              <p:spTgt spid="45"/>
                                            </p:tgtEl>
                                            <p:attrNameLst>
                                              <p:attrName>style.visibility</p:attrName>
                                            </p:attrNameLst>
                                          </p:cBhvr>
                                          <p:to>
                                            <p:strVal val="visible"/>
                                          </p:to>
                                        </p:set>
                                        <p:anim calcmode="lin" valueType="num" p14:bounceEnd="46000">
                                          <p:cBhvr additive="base">
                                            <p:cTn id="11" dur="1000" fill="hold"/>
                                            <p:tgtEl>
                                              <p:spTgt spid="45"/>
                                            </p:tgtEl>
                                            <p:attrNameLst>
                                              <p:attrName>ppt_x</p:attrName>
                                            </p:attrNameLst>
                                          </p:cBhvr>
                                          <p:tavLst>
                                            <p:tav tm="0">
                                              <p:val>
                                                <p:strVal val="1+#ppt_w/2"/>
                                              </p:val>
                                            </p:tav>
                                            <p:tav tm="100000">
                                              <p:val>
                                                <p:strVal val="#ppt_x"/>
                                              </p:val>
                                            </p:tav>
                                          </p:tavLst>
                                        </p:anim>
                                        <p:anim calcmode="lin" valueType="num" p14:bounceEnd="46000">
                                          <p:cBhvr additive="base">
                                            <p:cTn id="12" dur="1000" fill="hold"/>
                                            <p:tgtEl>
                                              <p:spTgt spid="45"/>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14:presetBounceEnd="46000">
                                      <p:stCondLst>
                                        <p:cond delay="250"/>
                                      </p:stCondLst>
                                      <p:childTnLst>
                                        <p:set>
                                          <p:cBhvr>
                                            <p:cTn id="14" dur="1" fill="hold">
                                              <p:stCondLst>
                                                <p:cond delay="0"/>
                                              </p:stCondLst>
                                            </p:cTn>
                                            <p:tgtEl>
                                              <p:spTgt spid="60"/>
                                            </p:tgtEl>
                                            <p:attrNameLst>
                                              <p:attrName>style.visibility</p:attrName>
                                            </p:attrNameLst>
                                          </p:cBhvr>
                                          <p:to>
                                            <p:strVal val="visible"/>
                                          </p:to>
                                        </p:set>
                                        <p:anim calcmode="lin" valueType="num" p14:bounceEnd="46000">
                                          <p:cBhvr additive="base">
                                            <p:cTn id="15" dur="1000" fill="hold"/>
                                            <p:tgtEl>
                                              <p:spTgt spid="60"/>
                                            </p:tgtEl>
                                            <p:attrNameLst>
                                              <p:attrName>ppt_x</p:attrName>
                                            </p:attrNameLst>
                                          </p:cBhvr>
                                          <p:tavLst>
                                            <p:tav tm="0">
                                              <p:val>
                                                <p:strVal val="0-#ppt_w/2"/>
                                              </p:val>
                                            </p:tav>
                                            <p:tav tm="100000">
                                              <p:val>
                                                <p:strVal val="#ppt_x"/>
                                              </p:val>
                                            </p:tav>
                                          </p:tavLst>
                                        </p:anim>
                                        <p:anim calcmode="lin" valueType="num" p14:bounceEnd="46000">
                                          <p:cBhvr additive="base">
                                            <p:cTn id="16" dur="1000" fill="hold"/>
                                            <p:tgtEl>
                                              <p:spTgt spid="60"/>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14:presetBounceEnd="46000">
                                      <p:stCondLst>
                                        <p:cond delay="500"/>
                                      </p:stCondLst>
                                      <p:childTnLst>
                                        <p:set>
                                          <p:cBhvr>
                                            <p:cTn id="18" dur="1" fill="hold">
                                              <p:stCondLst>
                                                <p:cond delay="0"/>
                                              </p:stCondLst>
                                            </p:cTn>
                                            <p:tgtEl>
                                              <p:spTgt spid="48"/>
                                            </p:tgtEl>
                                            <p:attrNameLst>
                                              <p:attrName>style.visibility</p:attrName>
                                            </p:attrNameLst>
                                          </p:cBhvr>
                                          <p:to>
                                            <p:strVal val="visible"/>
                                          </p:to>
                                        </p:set>
                                        <p:anim calcmode="lin" valueType="num" p14:bounceEnd="46000">
                                          <p:cBhvr additive="base">
                                            <p:cTn id="19" dur="1000" fill="hold"/>
                                            <p:tgtEl>
                                              <p:spTgt spid="48"/>
                                            </p:tgtEl>
                                            <p:attrNameLst>
                                              <p:attrName>ppt_x</p:attrName>
                                            </p:attrNameLst>
                                          </p:cBhvr>
                                          <p:tavLst>
                                            <p:tav tm="0">
                                              <p:val>
                                                <p:strVal val="1+#ppt_w/2"/>
                                              </p:val>
                                            </p:tav>
                                            <p:tav tm="100000">
                                              <p:val>
                                                <p:strVal val="#ppt_x"/>
                                              </p:val>
                                            </p:tav>
                                          </p:tavLst>
                                        </p:anim>
                                        <p:anim calcmode="lin" valueType="num" p14:bounceEnd="46000">
                                          <p:cBhvr additive="base">
                                            <p:cTn id="20" dur="1000" fill="hold"/>
                                            <p:tgtEl>
                                              <p:spTgt spid="48"/>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14:presetBounceEnd="46000">
                                      <p:stCondLst>
                                        <p:cond delay="750"/>
                                      </p:stCondLst>
                                      <p:childTnLst>
                                        <p:set>
                                          <p:cBhvr>
                                            <p:cTn id="22" dur="1" fill="hold">
                                              <p:stCondLst>
                                                <p:cond delay="0"/>
                                              </p:stCondLst>
                                            </p:cTn>
                                            <p:tgtEl>
                                              <p:spTgt spid="57"/>
                                            </p:tgtEl>
                                            <p:attrNameLst>
                                              <p:attrName>style.visibility</p:attrName>
                                            </p:attrNameLst>
                                          </p:cBhvr>
                                          <p:to>
                                            <p:strVal val="visible"/>
                                          </p:to>
                                        </p:set>
                                        <p:anim calcmode="lin" valueType="num" p14:bounceEnd="46000">
                                          <p:cBhvr additive="base">
                                            <p:cTn id="23" dur="1000" fill="hold"/>
                                            <p:tgtEl>
                                              <p:spTgt spid="57"/>
                                            </p:tgtEl>
                                            <p:attrNameLst>
                                              <p:attrName>ppt_x</p:attrName>
                                            </p:attrNameLst>
                                          </p:cBhvr>
                                          <p:tavLst>
                                            <p:tav tm="0">
                                              <p:val>
                                                <p:strVal val="0-#ppt_w/2"/>
                                              </p:val>
                                            </p:tav>
                                            <p:tav tm="100000">
                                              <p:val>
                                                <p:strVal val="#ppt_x"/>
                                              </p:val>
                                            </p:tav>
                                          </p:tavLst>
                                        </p:anim>
                                        <p:anim calcmode="lin" valueType="num" p14:bounceEnd="46000">
                                          <p:cBhvr additive="base">
                                            <p:cTn id="24" dur="1000" fill="hold"/>
                                            <p:tgtEl>
                                              <p:spTgt spid="57"/>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14:presetBounceEnd="46000">
                                      <p:stCondLst>
                                        <p:cond delay="1000"/>
                                      </p:stCondLst>
                                      <p:childTnLst>
                                        <p:set>
                                          <p:cBhvr>
                                            <p:cTn id="26" dur="1" fill="hold">
                                              <p:stCondLst>
                                                <p:cond delay="0"/>
                                              </p:stCondLst>
                                            </p:cTn>
                                            <p:tgtEl>
                                              <p:spTgt spid="51"/>
                                            </p:tgtEl>
                                            <p:attrNameLst>
                                              <p:attrName>style.visibility</p:attrName>
                                            </p:attrNameLst>
                                          </p:cBhvr>
                                          <p:to>
                                            <p:strVal val="visible"/>
                                          </p:to>
                                        </p:set>
                                        <p:anim calcmode="lin" valueType="num" p14:bounceEnd="46000">
                                          <p:cBhvr additive="base">
                                            <p:cTn id="27" dur="1000" fill="hold"/>
                                            <p:tgtEl>
                                              <p:spTgt spid="51"/>
                                            </p:tgtEl>
                                            <p:attrNameLst>
                                              <p:attrName>ppt_x</p:attrName>
                                            </p:attrNameLst>
                                          </p:cBhvr>
                                          <p:tavLst>
                                            <p:tav tm="0">
                                              <p:val>
                                                <p:strVal val="1+#ppt_w/2"/>
                                              </p:val>
                                            </p:tav>
                                            <p:tav tm="100000">
                                              <p:val>
                                                <p:strVal val="#ppt_x"/>
                                              </p:val>
                                            </p:tav>
                                          </p:tavLst>
                                        </p:anim>
                                        <p:anim calcmode="lin" valueType="num" p14:bounceEnd="46000">
                                          <p:cBhvr additive="base">
                                            <p:cTn id="28" dur="1000" fill="hold"/>
                                            <p:tgtEl>
                                              <p:spTgt spid="51"/>
                                            </p:tgtEl>
                                            <p:attrNameLst>
                                              <p:attrName>ppt_y</p:attrName>
                                            </p:attrNameLst>
                                          </p:cBhvr>
                                          <p:tavLst>
                                            <p:tav tm="0">
                                              <p:val>
                                                <p:strVal val="#ppt_y"/>
                                              </p:val>
                                            </p:tav>
                                            <p:tav tm="100000">
                                              <p:val>
                                                <p:strVal val="#ppt_y"/>
                                              </p:val>
                                            </p:tav>
                                          </p:tavLst>
                                        </p:anim>
                                      </p:childTnLst>
                                    </p:cTn>
                                  </p:par>
                                  <p:par>
                                    <p:cTn id="29" presetID="2" presetClass="entr" presetSubtype="8" fill="hold" nodeType="withEffect" p14:presetBounceEnd="46000">
                                      <p:stCondLst>
                                        <p:cond delay="1250"/>
                                      </p:stCondLst>
                                      <p:childTnLst>
                                        <p:set>
                                          <p:cBhvr>
                                            <p:cTn id="30" dur="1" fill="hold">
                                              <p:stCondLst>
                                                <p:cond delay="0"/>
                                              </p:stCondLst>
                                            </p:cTn>
                                            <p:tgtEl>
                                              <p:spTgt spid="54"/>
                                            </p:tgtEl>
                                            <p:attrNameLst>
                                              <p:attrName>style.visibility</p:attrName>
                                            </p:attrNameLst>
                                          </p:cBhvr>
                                          <p:to>
                                            <p:strVal val="visible"/>
                                          </p:to>
                                        </p:set>
                                        <p:anim calcmode="lin" valueType="num" p14:bounceEnd="46000">
                                          <p:cBhvr additive="base">
                                            <p:cTn id="31" dur="1000" fill="hold"/>
                                            <p:tgtEl>
                                              <p:spTgt spid="54"/>
                                            </p:tgtEl>
                                            <p:attrNameLst>
                                              <p:attrName>ppt_x</p:attrName>
                                            </p:attrNameLst>
                                          </p:cBhvr>
                                          <p:tavLst>
                                            <p:tav tm="0">
                                              <p:val>
                                                <p:strVal val="0-#ppt_w/2"/>
                                              </p:val>
                                            </p:tav>
                                            <p:tav tm="100000">
                                              <p:val>
                                                <p:strVal val="#ppt_x"/>
                                              </p:val>
                                            </p:tav>
                                          </p:tavLst>
                                        </p:anim>
                                        <p:anim calcmode="lin" valueType="num" p14:bounceEnd="46000">
                                          <p:cBhvr additive="base">
                                            <p:cTn id="32" dur="1000" fill="hold"/>
                                            <p:tgtEl>
                                              <p:spTgt spid="5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1000"/>
                                            <p:tgtEl>
                                              <p:spTgt spid="2"/>
                                            </p:tgtEl>
                                          </p:cBhvr>
                                        </p:animEffect>
                                      </p:childTnLst>
                                    </p:cTn>
                                  </p:par>
                                </p:childTnLst>
                              </p:cTn>
                            </p:par>
                            <p:par>
                              <p:cTn id="8" fill="hold">
                                <p:stCondLst>
                                  <p:cond delay="1000"/>
                                </p:stCondLst>
                                <p:childTnLst>
                                  <p:par>
                                    <p:cTn id="9" presetID="2" presetClass="entr" presetSubtype="2" fill="hold" nodeType="afterEffect">
                                      <p:stCondLst>
                                        <p:cond delay="0"/>
                                      </p:stCondLst>
                                      <p:childTnLst>
                                        <p:set>
                                          <p:cBhvr>
                                            <p:cTn id="10" dur="1" fill="hold">
                                              <p:stCondLst>
                                                <p:cond delay="0"/>
                                              </p:stCondLst>
                                            </p:cTn>
                                            <p:tgtEl>
                                              <p:spTgt spid="45"/>
                                            </p:tgtEl>
                                            <p:attrNameLst>
                                              <p:attrName>style.visibility</p:attrName>
                                            </p:attrNameLst>
                                          </p:cBhvr>
                                          <p:to>
                                            <p:strVal val="visible"/>
                                          </p:to>
                                        </p:set>
                                        <p:anim calcmode="lin" valueType="num">
                                          <p:cBhvr additive="base">
                                            <p:cTn id="11" dur="1000" fill="hold"/>
                                            <p:tgtEl>
                                              <p:spTgt spid="45"/>
                                            </p:tgtEl>
                                            <p:attrNameLst>
                                              <p:attrName>ppt_x</p:attrName>
                                            </p:attrNameLst>
                                          </p:cBhvr>
                                          <p:tavLst>
                                            <p:tav tm="0">
                                              <p:val>
                                                <p:strVal val="1+#ppt_w/2"/>
                                              </p:val>
                                            </p:tav>
                                            <p:tav tm="100000">
                                              <p:val>
                                                <p:strVal val="#ppt_x"/>
                                              </p:val>
                                            </p:tav>
                                          </p:tavLst>
                                        </p:anim>
                                        <p:anim calcmode="lin" valueType="num">
                                          <p:cBhvr additive="base">
                                            <p:cTn id="12" dur="1000" fill="hold"/>
                                            <p:tgtEl>
                                              <p:spTgt spid="45"/>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250"/>
                                      </p:stCondLst>
                                      <p:childTnLst>
                                        <p:set>
                                          <p:cBhvr>
                                            <p:cTn id="14" dur="1" fill="hold">
                                              <p:stCondLst>
                                                <p:cond delay="0"/>
                                              </p:stCondLst>
                                            </p:cTn>
                                            <p:tgtEl>
                                              <p:spTgt spid="60"/>
                                            </p:tgtEl>
                                            <p:attrNameLst>
                                              <p:attrName>style.visibility</p:attrName>
                                            </p:attrNameLst>
                                          </p:cBhvr>
                                          <p:to>
                                            <p:strVal val="visible"/>
                                          </p:to>
                                        </p:set>
                                        <p:anim calcmode="lin" valueType="num">
                                          <p:cBhvr additive="base">
                                            <p:cTn id="15" dur="1000" fill="hold"/>
                                            <p:tgtEl>
                                              <p:spTgt spid="60"/>
                                            </p:tgtEl>
                                            <p:attrNameLst>
                                              <p:attrName>ppt_x</p:attrName>
                                            </p:attrNameLst>
                                          </p:cBhvr>
                                          <p:tavLst>
                                            <p:tav tm="0">
                                              <p:val>
                                                <p:strVal val="0-#ppt_w/2"/>
                                              </p:val>
                                            </p:tav>
                                            <p:tav tm="100000">
                                              <p:val>
                                                <p:strVal val="#ppt_x"/>
                                              </p:val>
                                            </p:tav>
                                          </p:tavLst>
                                        </p:anim>
                                        <p:anim calcmode="lin" valueType="num">
                                          <p:cBhvr additive="base">
                                            <p:cTn id="16" dur="1000" fill="hold"/>
                                            <p:tgtEl>
                                              <p:spTgt spid="60"/>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500"/>
                                      </p:stCondLst>
                                      <p:childTnLst>
                                        <p:set>
                                          <p:cBhvr>
                                            <p:cTn id="18" dur="1" fill="hold">
                                              <p:stCondLst>
                                                <p:cond delay="0"/>
                                              </p:stCondLst>
                                            </p:cTn>
                                            <p:tgtEl>
                                              <p:spTgt spid="48"/>
                                            </p:tgtEl>
                                            <p:attrNameLst>
                                              <p:attrName>style.visibility</p:attrName>
                                            </p:attrNameLst>
                                          </p:cBhvr>
                                          <p:to>
                                            <p:strVal val="visible"/>
                                          </p:to>
                                        </p:set>
                                        <p:anim calcmode="lin" valueType="num">
                                          <p:cBhvr additive="base">
                                            <p:cTn id="19" dur="1000" fill="hold"/>
                                            <p:tgtEl>
                                              <p:spTgt spid="48"/>
                                            </p:tgtEl>
                                            <p:attrNameLst>
                                              <p:attrName>ppt_x</p:attrName>
                                            </p:attrNameLst>
                                          </p:cBhvr>
                                          <p:tavLst>
                                            <p:tav tm="0">
                                              <p:val>
                                                <p:strVal val="1+#ppt_w/2"/>
                                              </p:val>
                                            </p:tav>
                                            <p:tav tm="100000">
                                              <p:val>
                                                <p:strVal val="#ppt_x"/>
                                              </p:val>
                                            </p:tav>
                                          </p:tavLst>
                                        </p:anim>
                                        <p:anim calcmode="lin" valueType="num">
                                          <p:cBhvr additive="base">
                                            <p:cTn id="20" dur="1000" fill="hold"/>
                                            <p:tgtEl>
                                              <p:spTgt spid="48"/>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750"/>
                                      </p:stCondLst>
                                      <p:childTnLst>
                                        <p:set>
                                          <p:cBhvr>
                                            <p:cTn id="22" dur="1" fill="hold">
                                              <p:stCondLst>
                                                <p:cond delay="0"/>
                                              </p:stCondLst>
                                            </p:cTn>
                                            <p:tgtEl>
                                              <p:spTgt spid="57"/>
                                            </p:tgtEl>
                                            <p:attrNameLst>
                                              <p:attrName>style.visibility</p:attrName>
                                            </p:attrNameLst>
                                          </p:cBhvr>
                                          <p:to>
                                            <p:strVal val="visible"/>
                                          </p:to>
                                        </p:set>
                                        <p:anim calcmode="lin" valueType="num">
                                          <p:cBhvr additive="base">
                                            <p:cTn id="23" dur="1000" fill="hold"/>
                                            <p:tgtEl>
                                              <p:spTgt spid="57"/>
                                            </p:tgtEl>
                                            <p:attrNameLst>
                                              <p:attrName>ppt_x</p:attrName>
                                            </p:attrNameLst>
                                          </p:cBhvr>
                                          <p:tavLst>
                                            <p:tav tm="0">
                                              <p:val>
                                                <p:strVal val="0-#ppt_w/2"/>
                                              </p:val>
                                            </p:tav>
                                            <p:tav tm="100000">
                                              <p:val>
                                                <p:strVal val="#ppt_x"/>
                                              </p:val>
                                            </p:tav>
                                          </p:tavLst>
                                        </p:anim>
                                        <p:anim calcmode="lin" valueType="num">
                                          <p:cBhvr additive="base">
                                            <p:cTn id="24" dur="1000" fill="hold"/>
                                            <p:tgtEl>
                                              <p:spTgt spid="57"/>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1000"/>
                                      </p:stCondLst>
                                      <p:childTnLst>
                                        <p:set>
                                          <p:cBhvr>
                                            <p:cTn id="26" dur="1" fill="hold">
                                              <p:stCondLst>
                                                <p:cond delay="0"/>
                                              </p:stCondLst>
                                            </p:cTn>
                                            <p:tgtEl>
                                              <p:spTgt spid="51"/>
                                            </p:tgtEl>
                                            <p:attrNameLst>
                                              <p:attrName>style.visibility</p:attrName>
                                            </p:attrNameLst>
                                          </p:cBhvr>
                                          <p:to>
                                            <p:strVal val="visible"/>
                                          </p:to>
                                        </p:set>
                                        <p:anim calcmode="lin" valueType="num">
                                          <p:cBhvr additive="base">
                                            <p:cTn id="27" dur="1000" fill="hold"/>
                                            <p:tgtEl>
                                              <p:spTgt spid="51"/>
                                            </p:tgtEl>
                                            <p:attrNameLst>
                                              <p:attrName>ppt_x</p:attrName>
                                            </p:attrNameLst>
                                          </p:cBhvr>
                                          <p:tavLst>
                                            <p:tav tm="0">
                                              <p:val>
                                                <p:strVal val="1+#ppt_w/2"/>
                                              </p:val>
                                            </p:tav>
                                            <p:tav tm="100000">
                                              <p:val>
                                                <p:strVal val="#ppt_x"/>
                                              </p:val>
                                            </p:tav>
                                          </p:tavLst>
                                        </p:anim>
                                        <p:anim calcmode="lin" valueType="num">
                                          <p:cBhvr additive="base">
                                            <p:cTn id="28" dur="1000" fill="hold"/>
                                            <p:tgtEl>
                                              <p:spTgt spid="51"/>
                                            </p:tgtEl>
                                            <p:attrNameLst>
                                              <p:attrName>ppt_y</p:attrName>
                                            </p:attrNameLst>
                                          </p:cBhvr>
                                          <p:tavLst>
                                            <p:tav tm="0">
                                              <p:val>
                                                <p:strVal val="#ppt_y"/>
                                              </p:val>
                                            </p:tav>
                                            <p:tav tm="100000">
                                              <p:val>
                                                <p:strVal val="#ppt_y"/>
                                              </p:val>
                                            </p:tav>
                                          </p:tavLst>
                                        </p:anim>
                                      </p:childTnLst>
                                    </p:cTn>
                                  </p:par>
                                  <p:par>
                                    <p:cTn id="29" presetID="2" presetClass="entr" presetSubtype="8" fill="hold" nodeType="withEffect">
                                      <p:stCondLst>
                                        <p:cond delay="1250"/>
                                      </p:stCondLst>
                                      <p:childTnLst>
                                        <p:set>
                                          <p:cBhvr>
                                            <p:cTn id="30" dur="1" fill="hold">
                                              <p:stCondLst>
                                                <p:cond delay="0"/>
                                              </p:stCondLst>
                                            </p:cTn>
                                            <p:tgtEl>
                                              <p:spTgt spid="54"/>
                                            </p:tgtEl>
                                            <p:attrNameLst>
                                              <p:attrName>style.visibility</p:attrName>
                                            </p:attrNameLst>
                                          </p:cBhvr>
                                          <p:to>
                                            <p:strVal val="visible"/>
                                          </p:to>
                                        </p:set>
                                        <p:anim calcmode="lin" valueType="num">
                                          <p:cBhvr additive="base">
                                            <p:cTn id="31" dur="1000" fill="hold"/>
                                            <p:tgtEl>
                                              <p:spTgt spid="54"/>
                                            </p:tgtEl>
                                            <p:attrNameLst>
                                              <p:attrName>ppt_x</p:attrName>
                                            </p:attrNameLst>
                                          </p:cBhvr>
                                          <p:tavLst>
                                            <p:tav tm="0">
                                              <p:val>
                                                <p:strVal val="0-#ppt_w/2"/>
                                              </p:val>
                                            </p:tav>
                                            <p:tav tm="100000">
                                              <p:val>
                                                <p:strVal val="#ppt_x"/>
                                              </p:val>
                                            </p:tav>
                                          </p:tavLst>
                                        </p:anim>
                                        <p:anim calcmode="lin" valueType="num">
                                          <p:cBhvr additive="base">
                                            <p:cTn id="32" dur="1000" fill="hold"/>
                                            <p:tgtEl>
                                              <p:spTgt spid="5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图片包含 事情&#10;&#10;已生成高可信度的说明" hidden="1"/>
          <p:cNvPicPr>
            <a:picLocks noChangeAspect="1"/>
          </p:cNvPicPr>
          <p:nvPr/>
        </p:nvPicPr>
        <p:blipFill rotWithShape="1">
          <a:blip r:embed="rId1" cstate="screen"/>
          <a:srcRect l="15007" r="15007"/>
          <a:stretch>
            <a:fillRect/>
          </a:stretch>
        </p:blipFill>
        <p:spPr>
          <a:xfrm>
            <a:off x="0" y="0"/>
            <a:ext cx="12192000" cy="6858000"/>
          </a:xfrm>
          <a:prstGeom prst="rect">
            <a:avLst/>
          </a:prstGeom>
        </p:spPr>
      </p:pic>
      <p:pic>
        <p:nvPicPr>
          <p:cNvPr id="19" name="图片 18" descr="图片包含 户外, 就坐, 天空&#10;&#10;已生成高可信度的说明"/>
          <p:cNvPicPr>
            <a:picLocks noChangeAspect="1"/>
          </p:cNvPicPr>
          <p:nvPr/>
        </p:nvPicPr>
        <p:blipFill rotWithShape="1">
          <a:blip r:embed="rId2" cstate="screen"/>
          <a:srcRect/>
          <a:stretch>
            <a:fillRect/>
          </a:stretch>
        </p:blipFill>
        <p:spPr>
          <a:xfrm>
            <a:off x="0" y="0"/>
            <a:ext cx="12192000" cy="6858000"/>
          </a:xfrm>
          <a:prstGeom prst="rect">
            <a:avLst/>
          </a:prstGeom>
        </p:spPr>
      </p:pic>
      <p:pic>
        <p:nvPicPr>
          <p:cNvPr id="21" name="PA_图片 20" descr="图片包含 浴室用品, 事情, 室内, 就坐&#10;&#10;已生成极高可信度的说明"/>
          <p:cNvPicPr>
            <a:picLocks noChangeAspect="1"/>
          </p:cNvPicPr>
          <p:nvPr>
            <p:custDataLst>
              <p:tags r:id="rId3"/>
            </p:custDataLst>
          </p:nvPr>
        </p:nvPicPr>
        <p:blipFill>
          <a:blip r:embed="rId4"/>
          <a:stretch>
            <a:fillRect/>
          </a:stretch>
        </p:blipFill>
        <p:spPr>
          <a:xfrm>
            <a:off x="2121694" y="2489200"/>
            <a:ext cx="2845830" cy="3608387"/>
          </a:xfrm>
          <a:prstGeom prst="rect">
            <a:avLst/>
          </a:prstGeom>
        </p:spPr>
      </p:pic>
      <p:pic>
        <p:nvPicPr>
          <p:cNvPr id="23" name="PA_图片 22" descr="图片包含 事情&#10;&#10;已生成高可信度的说明"/>
          <p:cNvPicPr>
            <a:picLocks noChangeAspect="1"/>
          </p:cNvPicPr>
          <p:nvPr>
            <p:custDataLst>
              <p:tags r:id="rId5"/>
            </p:custDataLst>
          </p:nvPr>
        </p:nvPicPr>
        <p:blipFill>
          <a:blip r:embed="rId6"/>
          <a:stretch>
            <a:fillRect/>
          </a:stretch>
        </p:blipFill>
        <p:spPr>
          <a:xfrm>
            <a:off x="6640512" y="3981450"/>
            <a:ext cx="4676775" cy="180975"/>
          </a:xfrm>
          <a:prstGeom prst="rect">
            <a:avLst/>
          </a:prstGeom>
        </p:spPr>
      </p:pic>
      <p:pic>
        <p:nvPicPr>
          <p:cNvPr id="25" name="PA_图片 24" descr="图片包含 浅色, 就坐, 背景&#10;&#10;已生成高可信度的说明"/>
          <p:cNvPicPr>
            <a:picLocks noChangeAspect="1"/>
          </p:cNvPicPr>
          <p:nvPr>
            <p:custDataLst>
              <p:tags r:id="rId7"/>
            </p:custDataLst>
          </p:nvPr>
        </p:nvPicPr>
        <p:blipFill>
          <a:blip r:embed="rId8"/>
          <a:stretch>
            <a:fillRect/>
          </a:stretch>
        </p:blipFill>
        <p:spPr>
          <a:xfrm>
            <a:off x="8201049" y="2883133"/>
            <a:ext cx="1781151" cy="331111"/>
          </a:xfrm>
          <a:prstGeom prst="rect">
            <a:avLst/>
          </a:prstGeom>
        </p:spPr>
      </p:pic>
      <p:pic>
        <p:nvPicPr>
          <p:cNvPr id="27" name="PA_图片 26"/>
          <p:cNvPicPr>
            <a:picLocks noChangeAspect="1"/>
          </p:cNvPicPr>
          <p:nvPr>
            <p:custDataLst>
              <p:tags r:id="rId9"/>
            </p:custDataLst>
          </p:nvPr>
        </p:nvPicPr>
        <p:blipFill>
          <a:blip r:embed="rId10"/>
          <a:stretch>
            <a:fillRect/>
          </a:stretch>
        </p:blipFill>
        <p:spPr>
          <a:xfrm>
            <a:off x="8818563" y="5492750"/>
            <a:ext cx="2857500" cy="457200"/>
          </a:xfrm>
          <a:prstGeom prst="rect">
            <a:avLst/>
          </a:prstGeom>
        </p:spPr>
      </p:pic>
      <p:sp>
        <p:nvSpPr>
          <p:cNvPr id="29" name="PA_文本框 10"/>
          <p:cNvSpPr txBox="1"/>
          <p:nvPr>
            <p:custDataLst>
              <p:tags r:id="rId11"/>
            </p:custDataLst>
          </p:nvPr>
        </p:nvSpPr>
        <p:spPr>
          <a:xfrm>
            <a:off x="6640511" y="3304049"/>
            <a:ext cx="4676775" cy="681212"/>
          </a:xfrm>
          <a:prstGeom prst="rect">
            <a:avLst/>
          </a:prstGeom>
          <a:noFill/>
        </p:spPr>
        <p:txBody>
          <a:bodyPr wrap="square" lIns="65024" tIns="32512" rIns="65024" bIns="32512">
            <a:spAutoFit/>
          </a:bodyPr>
          <a:lstStyle/>
          <a:p>
            <a:pPr algn="dist">
              <a:buNone/>
            </a:pPr>
            <a:r>
              <a:rPr lang="zh-CN" altLang="en-US" sz="4000" dirty="0">
                <a:solidFill>
                  <a:srgbClr val="FFCEB1"/>
                </a:solidFill>
                <a:latin typeface="方正正准黑简体" panose="02000000000000000000" pitchFamily="2" charset="-122"/>
                <a:ea typeface="方正正准黑简体" panose="02000000000000000000" pitchFamily="2" charset="-122"/>
                <a:cs typeface="Arial" panose="020B0604020202020204" pitchFamily="34" charset="0"/>
              </a:rPr>
              <a:t>感谢观看</a:t>
            </a:r>
            <a:endParaRPr lang="zh-CN" altLang="en-US" sz="4000" dirty="0">
              <a:solidFill>
                <a:srgbClr val="FFCEB1"/>
              </a:solidFill>
              <a:latin typeface="方正正准黑简体" panose="02000000000000000000" pitchFamily="2" charset="-122"/>
              <a:ea typeface="方正正准黑简体" panose="02000000000000000000" pitchFamily="2" charset="-122"/>
              <a:cs typeface="Arial" panose="020B0604020202020204" pitchFamily="34" charset="0"/>
            </a:endParaRPr>
          </a:p>
        </p:txBody>
      </p:sp>
      <p:sp>
        <p:nvSpPr>
          <p:cNvPr id="30" name="PA_矩形 3"/>
          <p:cNvSpPr/>
          <p:nvPr>
            <p:custDataLst>
              <p:tags r:id="rId12"/>
            </p:custDataLst>
          </p:nvPr>
        </p:nvSpPr>
        <p:spPr>
          <a:xfrm>
            <a:off x="6378643" y="4529584"/>
            <a:ext cx="5251672" cy="196977"/>
          </a:xfrm>
          <a:prstGeom prst="rect">
            <a:avLst/>
          </a:prstGeom>
        </p:spPr>
        <p:txBody>
          <a:bodyPr wrap="square" lIns="65024" tIns="32512" rIns="65024" bIns="32512">
            <a:spAutoFit/>
          </a:bodyPr>
          <a:lstStyle/>
          <a:p>
            <a:pPr algn="just"/>
            <a:r>
              <a:rPr lang="en-US" altLang="zh-CN" sz="855" dirty="0">
                <a:solidFill>
                  <a:srgbClr val="FFCEB1"/>
                </a:solidFill>
                <a:latin typeface="+mj-lt"/>
                <a:ea typeface="Source Han Sans ExtraLight" panose="020B0200000000000000" pitchFamily="34" charset="-122"/>
                <a:cs typeface="Arial" panose="020B0604020202020204" pitchFamily="34" charset="0"/>
              </a:rPr>
              <a:t>Click add related title text, and click add related title text, click add related title text, click on add related title words.</a:t>
            </a:r>
            <a:endParaRPr lang="en-US" altLang="zh-CN" sz="855" dirty="0">
              <a:solidFill>
                <a:srgbClr val="FFCEB1"/>
              </a:solidFill>
              <a:latin typeface="+mj-lt"/>
              <a:ea typeface="Source Han Sans ExtraLight" panose="020B0200000000000000" pitchFamily="34" charset="-122"/>
              <a:cs typeface="Arial" panose="020B0604020202020204" pitchFamily="34" charset="0"/>
            </a:endParaRPr>
          </a:p>
        </p:txBody>
      </p:sp>
      <p:sp>
        <p:nvSpPr>
          <p:cNvPr id="31" name="PA_矩形 4"/>
          <p:cNvSpPr/>
          <p:nvPr>
            <p:custDataLst>
              <p:tags r:id="rId13"/>
            </p:custDataLst>
          </p:nvPr>
        </p:nvSpPr>
        <p:spPr>
          <a:xfrm>
            <a:off x="6415136" y="4172178"/>
            <a:ext cx="5178686" cy="357406"/>
          </a:xfrm>
          <a:prstGeom prst="rect">
            <a:avLst/>
          </a:prstGeom>
        </p:spPr>
        <p:txBody>
          <a:bodyPr wrap="square" lIns="65024" tIns="32512" rIns="65024" bIns="32512">
            <a:spAutoFit/>
          </a:bodyPr>
          <a:lstStyle/>
          <a:p>
            <a:pPr algn="dist"/>
            <a:r>
              <a:rPr lang="en-US" altLang="zh-CN" sz="1895" dirty="0">
                <a:solidFill>
                  <a:srgbClr val="FFCEB1"/>
                </a:solidFill>
                <a:latin typeface="Arial" panose="020B0604020202020204" pitchFamily="34" charset="0"/>
                <a:ea typeface="+mj-ea"/>
                <a:cs typeface="Arial" panose="020B0604020202020204" pitchFamily="34" charset="0"/>
              </a:rPr>
              <a:t>BUSINESS POWERPOINT</a:t>
            </a:r>
            <a:endParaRPr lang="en-US" altLang="zh-CN" sz="1895" dirty="0">
              <a:solidFill>
                <a:srgbClr val="FFCEB1"/>
              </a:solidFill>
              <a:latin typeface="Arial" panose="020B0604020202020204" pitchFamily="34" charset="0"/>
              <a:ea typeface="+mj-ea"/>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900" advClick="0">
        <p14:warp dir="in"/>
      </p:transition>
    </mc:Choice>
    <mc:Fallback>
      <p:transition spd="slow" advClick="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ppt_x"/>
                                              </p:val>
                                            </p:tav>
                                            <p:tav tm="100000">
                                              <p:val>
                                                <p:strVal val="#ppt_x"/>
                                              </p:val>
                                            </p:tav>
                                          </p:tavLst>
                                        </p:anim>
                                        <p:anim calcmode="lin" valueType="num">
                                          <p:cBhvr additive="base">
                                            <p:cTn id="8" dur="500" fill="hold"/>
                                            <p:tgtEl>
                                              <p:spTgt spid="21"/>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p:cTn id="12" dur="500" fill="hold"/>
                                            <p:tgtEl>
                                              <p:spTgt spid="25"/>
                                            </p:tgtEl>
                                            <p:attrNameLst>
                                              <p:attrName>ppt_w</p:attrName>
                                            </p:attrNameLst>
                                          </p:cBhvr>
                                          <p:tavLst>
                                            <p:tav tm="0">
                                              <p:val>
                                                <p:fltVal val="0"/>
                                              </p:val>
                                            </p:tav>
                                            <p:tav tm="100000">
                                              <p:val>
                                                <p:strVal val="#ppt_w"/>
                                              </p:val>
                                            </p:tav>
                                          </p:tavLst>
                                        </p:anim>
                                        <p:anim calcmode="lin" valueType="num">
                                          <p:cBhvr>
                                            <p:cTn id="13" dur="500" fill="hold"/>
                                            <p:tgtEl>
                                              <p:spTgt spid="25"/>
                                            </p:tgtEl>
                                            <p:attrNameLst>
                                              <p:attrName>ppt_h</p:attrName>
                                            </p:attrNameLst>
                                          </p:cBhvr>
                                          <p:tavLst>
                                            <p:tav tm="0">
                                              <p:val>
                                                <p:fltVal val="0"/>
                                              </p:val>
                                            </p:tav>
                                            <p:tav tm="100000">
                                              <p:val>
                                                <p:strVal val="#ppt_h"/>
                                              </p:val>
                                            </p:tav>
                                          </p:tavLst>
                                        </p:anim>
                                        <p:animEffect transition="in" filter="fade">
                                          <p:cBhvr>
                                            <p:cTn id="14" dur="500"/>
                                            <p:tgtEl>
                                              <p:spTgt spid="25"/>
                                            </p:tgtEl>
                                          </p:cBhvr>
                                        </p:animEffect>
                                      </p:childTnLst>
                                    </p:cTn>
                                  </p:par>
                                </p:childTnLst>
                              </p:cTn>
                            </p:par>
                            <p:par>
                              <p:cTn id="15" fill="hold">
                                <p:stCondLst>
                                  <p:cond delay="1000"/>
                                </p:stCondLst>
                                <p:childTnLst>
                                  <p:par>
                                    <p:cTn id="16" presetID="2" presetClass="entr" presetSubtype="2" fill="hold" grpId="0" nodeType="afterEffect" p14:presetBounceEnd="21000">
                                      <p:stCondLst>
                                        <p:cond delay="0"/>
                                      </p:stCondLst>
                                      <p:iterate type="lt">
                                        <p:tmPct val="10000"/>
                                      </p:iterate>
                                      <p:childTnLst>
                                        <p:set>
                                          <p:cBhvr>
                                            <p:cTn id="17" dur="1" fill="hold">
                                              <p:stCondLst>
                                                <p:cond delay="0"/>
                                              </p:stCondLst>
                                            </p:cTn>
                                            <p:tgtEl>
                                              <p:spTgt spid="29"/>
                                            </p:tgtEl>
                                            <p:attrNameLst>
                                              <p:attrName>style.visibility</p:attrName>
                                            </p:attrNameLst>
                                          </p:cBhvr>
                                          <p:to>
                                            <p:strVal val="visible"/>
                                          </p:to>
                                        </p:set>
                                        <p:anim calcmode="lin" valueType="num" p14:bounceEnd="21000">
                                          <p:cBhvr additive="base">
                                            <p:cTn id="18" dur="800" fill="hold"/>
                                            <p:tgtEl>
                                              <p:spTgt spid="29"/>
                                            </p:tgtEl>
                                            <p:attrNameLst>
                                              <p:attrName>ppt_x</p:attrName>
                                            </p:attrNameLst>
                                          </p:cBhvr>
                                          <p:tavLst>
                                            <p:tav tm="0">
                                              <p:val>
                                                <p:strVal val="1+#ppt_w/2"/>
                                              </p:val>
                                            </p:tav>
                                            <p:tav tm="100000">
                                              <p:val>
                                                <p:strVal val="#ppt_x"/>
                                              </p:val>
                                            </p:tav>
                                          </p:tavLst>
                                        </p:anim>
                                        <p:anim calcmode="lin" valueType="num" p14:bounceEnd="21000">
                                          <p:cBhvr additive="base">
                                            <p:cTn id="19" dur="800" fill="hold"/>
                                            <p:tgtEl>
                                              <p:spTgt spid="29"/>
                                            </p:tgtEl>
                                            <p:attrNameLst>
                                              <p:attrName>ppt_y</p:attrName>
                                            </p:attrNameLst>
                                          </p:cBhvr>
                                          <p:tavLst>
                                            <p:tav tm="0">
                                              <p:val>
                                                <p:strVal val="#ppt_y"/>
                                              </p:val>
                                            </p:tav>
                                            <p:tav tm="100000">
                                              <p:val>
                                                <p:strVal val="#ppt_y"/>
                                              </p:val>
                                            </p:tav>
                                          </p:tavLst>
                                        </p:anim>
                                      </p:childTnLst>
                                    </p:cTn>
                                  </p:par>
                                </p:childTnLst>
                              </p:cTn>
                            </p:par>
                            <p:par>
                              <p:cTn id="20" fill="hold">
                                <p:stCondLst>
                                  <p:cond delay="2039"/>
                                </p:stCondLst>
                                <p:childTnLst>
                                  <p:par>
                                    <p:cTn id="21" presetID="16" presetClass="entr" presetSubtype="21" fill="hold"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barn(inVertical)">
                                          <p:cBhvr>
                                            <p:cTn id="23" dur="500"/>
                                            <p:tgtEl>
                                              <p:spTgt spid="23"/>
                                            </p:tgtEl>
                                          </p:cBhvr>
                                        </p:animEffect>
                                      </p:childTnLst>
                                    </p:cTn>
                                  </p:par>
                                </p:childTnLst>
                              </p:cTn>
                            </p:par>
                            <p:par>
                              <p:cTn id="24" fill="hold">
                                <p:stCondLst>
                                  <p:cond delay="2539"/>
                                </p:stCondLst>
                                <p:childTnLst>
                                  <p:par>
                                    <p:cTn id="25" presetID="2" presetClass="entr" presetSubtype="2" fill="hold" grpId="0" nodeType="afterEffect" p14:presetBounceEnd="20000">
                                      <p:stCondLst>
                                        <p:cond delay="0"/>
                                      </p:stCondLst>
                                      <p:iterate type="lt">
                                        <p:tmPct val="10000"/>
                                      </p:iterate>
                                      <p:childTnLst>
                                        <p:set>
                                          <p:cBhvr>
                                            <p:cTn id="26" dur="1" fill="hold">
                                              <p:stCondLst>
                                                <p:cond delay="0"/>
                                              </p:stCondLst>
                                            </p:cTn>
                                            <p:tgtEl>
                                              <p:spTgt spid="31"/>
                                            </p:tgtEl>
                                            <p:attrNameLst>
                                              <p:attrName>style.visibility</p:attrName>
                                            </p:attrNameLst>
                                          </p:cBhvr>
                                          <p:to>
                                            <p:strVal val="visible"/>
                                          </p:to>
                                        </p:set>
                                        <p:anim calcmode="lin" valueType="num" p14:bounceEnd="20000">
                                          <p:cBhvr additive="base">
                                            <p:cTn id="27" dur="500" fill="hold"/>
                                            <p:tgtEl>
                                              <p:spTgt spid="31"/>
                                            </p:tgtEl>
                                            <p:attrNameLst>
                                              <p:attrName>ppt_x</p:attrName>
                                            </p:attrNameLst>
                                          </p:cBhvr>
                                          <p:tavLst>
                                            <p:tav tm="0">
                                              <p:val>
                                                <p:strVal val="1+#ppt_w/2"/>
                                              </p:val>
                                            </p:tav>
                                            <p:tav tm="100000">
                                              <p:val>
                                                <p:strVal val="#ppt_x"/>
                                              </p:val>
                                            </p:tav>
                                          </p:tavLst>
                                        </p:anim>
                                        <p:anim calcmode="lin" valueType="num" p14:bounceEnd="20000">
                                          <p:cBhvr additive="base">
                                            <p:cTn id="28" dur="500" fill="hold"/>
                                            <p:tgtEl>
                                              <p:spTgt spid="31"/>
                                            </p:tgtEl>
                                            <p:attrNameLst>
                                              <p:attrName>ppt_y</p:attrName>
                                            </p:attrNameLst>
                                          </p:cBhvr>
                                          <p:tavLst>
                                            <p:tav tm="0">
                                              <p:val>
                                                <p:strVal val="#ppt_y"/>
                                              </p:val>
                                            </p:tav>
                                            <p:tav tm="100000">
                                              <p:val>
                                                <p:strVal val="#ppt_y"/>
                                              </p:val>
                                            </p:tav>
                                          </p:tavLst>
                                        </p:anim>
                                      </p:childTnLst>
                                    </p:cTn>
                                  </p:par>
                                </p:childTnLst>
                              </p:cTn>
                            </p:par>
                            <p:par>
                              <p:cTn id="29" fill="hold">
                                <p:stCondLst>
                                  <p:cond delay="3940"/>
                                </p:stCondLst>
                                <p:childTnLst>
                                  <p:par>
                                    <p:cTn id="30" presetID="41" presetClass="entr" presetSubtype="0" fill="hold" grpId="0" nodeType="afterEffect">
                                      <p:stCondLst>
                                        <p:cond delay="0"/>
                                      </p:stCondLst>
                                      <p:iterate type="lt">
                                        <p:tmPct val="6140"/>
                                      </p:iterate>
                                      <p:childTnLst>
                                        <p:set>
                                          <p:cBhvr>
                                            <p:cTn id="31" dur="1" fill="hold">
                                              <p:stCondLst>
                                                <p:cond delay="0"/>
                                              </p:stCondLst>
                                            </p:cTn>
                                            <p:tgtEl>
                                              <p:spTgt spid="30"/>
                                            </p:tgtEl>
                                            <p:attrNameLst>
                                              <p:attrName>style.visibility</p:attrName>
                                            </p:attrNameLst>
                                          </p:cBhvr>
                                          <p:to>
                                            <p:strVal val="visible"/>
                                          </p:to>
                                        </p:set>
                                        <p:anim calcmode="lin" valueType="num">
                                          <p:cBhvr>
                                            <p:cTn id="32" dur="5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33" dur="500" fill="hold"/>
                                            <p:tgtEl>
                                              <p:spTgt spid="30"/>
                                            </p:tgtEl>
                                            <p:attrNameLst>
                                              <p:attrName>ppt_y</p:attrName>
                                            </p:attrNameLst>
                                          </p:cBhvr>
                                          <p:tavLst>
                                            <p:tav tm="0">
                                              <p:val>
                                                <p:strVal val="#ppt_y"/>
                                              </p:val>
                                            </p:tav>
                                            <p:tav tm="100000">
                                              <p:val>
                                                <p:strVal val="#ppt_y"/>
                                              </p:val>
                                            </p:tav>
                                          </p:tavLst>
                                        </p:anim>
                                        <p:anim calcmode="lin" valueType="num">
                                          <p:cBhvr>
                                            <p:cTn id="34" dur="5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35" dur="5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36" dur="500" tmFilter="0,0; .5, 1; 1, 1"/>
                                            <p:tgtEl>
                                              <p:spTgt spid="30"/>
                                            </p:tgtEl>
                                          </p:cBhvr>
                                        </p:animEffect>
                                      </p:childTnLst>
                                    </p:cTn>
                                  </p:par>
                                </p:childTnLst>
                              </p:cTn>
                            </p:par>
                            <p:par>
                              <p:cTn id="37" fill="hold">
                                <p:stCondLst>
                                  <p:cond delay="8308"/>
                                </p:stCondLst>
                                <p:childTnLst>
                                  <p:par>
                                    <p:cTn id="38" presetID="42" presetClass="entr" presetSubtype="0" fill="hold" nodeType="after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fade">
                                          <p:cBhvr>
                                            <p:cTn id="40" dur="1000"/>
                                            <p:tgtEl>
                                              <p:spTgt spid="27"/>
                                            </p:tgtEl>
                                          </p:cBhvr>
                                        </p:animEffect>
                                        <p:anim calcmode="lin" valueType="num">
                                          <p:cBhvr>
                                            <p:cTn id="41" dur="1000" fill="hold"/>
                                            <p:tgtEl>
                                              <p:spTgt spid="27"/>
                                            </p:tgtEl>
                                            <p:attrNameLst>
                                              <p:attrName>ppt_x</p:attrName>
                                            </p:attrNameLst>
                                          </p:cBhvr>
                                          <p:tavLst>
                                            <p:tav tm="0">
                                              <p:val>
                                                <p:strVal val="#ppt_x"/>
                                              </p:val>
                                            </p:tav>
                                            <p:tav tm="100000">
                                              <p:val>
                                                <p:strVal val="#ppt_x"/>
                                              </p:val>
                                            </p:tav>
                                          </p:tavLst>
                                        </p:anim>
                                        <p:anim calcmode="lin" valueType="num">
                                          <p:cBhvr>
                                            <p:cTn id="42"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ppt_x"/>
                                              </p:val>
                                            </p:tav>
                                            <p:tav tm="100000">
                                              <p:val>
                                                <p:strVal val="#ppt_x"/>
                                              </p:val>
                                            </p:tav>
                                          </p:tavLst>
                                        </p:anim>
                                        <p:anim calcmode="lin" valueType="num">
                                          <p:cBhvr additive="base">
                                            <p:cTn id="8" dur="500" fill="hold"/>
                                            <p:tgtEl>
                                              <p:spTgt spid="21"/>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p:cTn id="12" dur="500" fill="hold"/>
                                            <p:tgtEl>
                                              <p:spTgt spid="25"/>
                                            </p:tgtEl>
                                            <p:attrNameLst>
                                              <p:attrName>ppt_w</p:attrName>
                                            </p:attrNameLst>
                                          </p:cBhvr>
                                          <p:tavLst>
                                            <p:tav tm="0">
                                              <p:val>
                                                <p:fltVal val="0"/>
                                              </p:val>
                                            </p:tav>
                                            <p:tav tm="100000">
                                              <p:val>
                                                <p:strVal val="#ppt_w"/>
                                              </p:val>
                                            </p:tav>
                                          </p:tavLst>
                                        </p:anim>
                                        <p:anim calcmode="lin" valueType="num">
                                          <p:cBhvr>
                                            <p:cTn id="13" dur="500" fill="hold"/>
                                            <p:tgtEl>
                                              <p:spTgt spid="25"/>
                                            </p:tgtEl>
                                            <p:attrNameLst>
                                              <p:attrName>ppt_h</p:attrName>
                                            </p:attrNameLst>
                                          </p:cBhvr>
                                          <p:tavLst>
                                            <p:tav tm="0">
                                              <p:val>
                                                <p:fltVal val="0"/>
                                              </p:val>
                                            </p:tav>
                                            <p:tav tm="100000">
                                              <p:val>
                                                <p:strVal val="#ppt_h"/>
                                              </p:val>
                                            </p:tav>
                                          </p:tavLst>
                                        </p:anim>
                                        <p:animEffect transition="in" filter="fade">
                                          <p:cBhvr>
                                            <p:cTn id="14" dur="500"/>
                                            <p:tgtEl>
                                              <p:spTgt spid="25"/>
                                            </p:tgtEl>
                                          </p:cBhvr>
                                        </p:animEffect>
                                      </p:childTnLst>
                                    </p:cTn>
                                  </p:par>
                                </p:childTnLst>
                              </p:cTn>
                            </p:par>
                            <p:par>
                              <p:cTn id="15" fill="hold">
                                <p:stCondLst>
                                  <p:cond delay="1000"/>
                                </p:stCondLst>
                                <p:childTnLst>
                                  <p:par>
                                    <p:cTn id="16" presetID="2" presetClass="entr" presetSubtype="2" fill="hold" grpId="0" nodeType="afterEffect">
                                      <p:stCondLst>
                                        <p:cond delay="0"/>
                                      </p:stCondLst>
                                      <p:iterate type="lt">
                                        <p:tmPct val="10000"/>
                                      </p:iterate>
                                      <p:childTnLst>
                                        <p:set>
                                          <p:cBhvr>
                                            <p:cTn id="17" dur="1" fill="hold">
                                              <p:stCondLst>
                                                <p:cond delay="0"/>
                                              </p:stCondLst>
                                            </p:cTn>
                                            <p:tgtEl>
                                              <p:spTgt spid="29"/>
                                            </p:tgtEl>
                                            <p:attrNameLst>
                                              <p:attrName>style.visibility</p:attrName>
                                            </p:attrNameLst>
                                          </p:cBhvr>
                                          <p:to>
                                            <p:strVal val="visible"/>
                                          </p:to>
                                        </p:set>
                                        <p:anim calcmode="lin" valueType="num">
                                          <p:cBhvr additive="base">
                                            <p:cTn id="18" dur="800" fill="hold"/>
                                            <p:tgtEl>
                                              <p:spTgt spid="29"/>
                                            </p:tgtEl>
                                            <p:attrNameLst>
                                              <p:attrName>ppt_x</p:attrName>
                                            </p:attrNameLst>
                                          </p:cBhvr>
                                          <p:tavLst>
                                            <p:tav tm="0">
                                              <p:val>
                                                <p:strVal val="1+#ppt_w/2"/>
                                              </p:val>
                                            </p:tav>
                                            <p:tav tm="100000">
                                              <p:val>
                                                <p:strVal val="#ppt_x"/>
                                              </p:val>
                                            </p:tav>
                                          </p:tavLst>
                                        </p:anim>
                                        <p:anim calcmode="lin" valueType="num">
                                          <p:cBhvr additive="base">
                                            <p:cTn id="19" dur="800" fill="hold"/>
                                            <p:tgtEl>
                                              <p:spTgt spid="29"/>
                                            </p:tgtEl>
                                            <p:attrNameLst>
                                              <p:attrName>ppt_y</p:attrName>
                                            </p:attrNameLst>
                                          </p:cBhvr>
                                          <p:tavLst>
                                            <p:tav tm="0">
                                              <p:val>
                                                <p:strVal val="#ppt_y"/>
                                              </p:val>
                                            </p:tav>
                                            <p:tav tm="100000">
                                              <p:val>
                                                <p:strVal val="#ppt_y"/>
                                              </p:val>
                                            </p:tav>
                                          </p:tavLst>
                                        </p:anim>
                                      </p:childTnLst>
                                    </p:cTn>
                                  </p:par>
                                </p:childTnLst>
                              </p:cTn>
                            </p:par>
                            <p:par>
                              <p:cTn id="20" fill="hold">
                                <p:stCondLst>
                                  <p:cond delay="2039"/>
                                </p:stCondLst>
                                <p:childTnLst>
                                  <p:par>
                                    <p:cTn id="21" presetID="16" presetClass="entr" presetSubtype="21" fill="hold"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barn(inVertical)">
                                          <p:cBhvr>
                                            <p:cTn id="23" dur="500"/>
                                            <p:tgtEl>
                                              <p:spTgt spid="23"/>
                                            </p:tgtEl>
                                          </p:cBhvr>
                                        </p:animEffect>
                                      </p:childTnLst>
                                    </p:cTn>
                                  </p:par>
                                </p:childTnLst>
                              </p:cTn>
                            </p:par>
                            <p:par>
                              <p:cTn id="24" fill="hold">
                                <p:stCondLst>
                                  <p:cond delay="2539"/>
                                </p:stCondLst>
                                <p:childTnLst>
                                  <p:par>
                                    <p:cTn id="25" presetID="2" presetClass="entr" presetSubtype="2" fill="hold" grpId="0" nodeType="afterEffect">
                                      <p:stCondLst>
                                        <p:cond delay="0"/>
                                      </p:stCondLst>
                                      <p:iterate type="lt">
                                        <p:tmPct val="10000"/>
                                      </p:iterate>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500" fill="hold"/>
                                            <p:tgtEl>
                                              <p:spTgt spid="31"/>
                                            </p:tgtEl>
                                            <p:attrNameLst>
                                              <p:attrName>ppt_x</p:attrName>
                                            </p:attrNameLst>
                                          </p:cBhvr>
                                          <p:tavLst>
                                            <p:tav tm="0">
                                              <p:val>
                                                <p:strVal val="1+#ppt_w/2"/>
                                              </p:val>
                                            </p:tav>
                                            <p:tav tm="100000">
                                              <p:val>
                                                <p:strVal val="#ppt_x"/>
                                              </p:val>
                                            </p:tav>
                                          </p:tavLst>
                                        </p:anim>
                                        <p:anim calcmode="lin" valueType="num">
                                          <p:cBhvr additive="base">
                                            <p:cTn id="28" dur="500" fill="hold"/>
                                            <p:tgtEl>
                                              <p:spTgt spid="31"/>
                                            </p:tgtEl>
                                            <p:attrNameLst>
                                              <p:attrName>ppt_y</p:attrName>
                                            </p:attrNameLst>
                                          </p:cBhvr>
                                          <p:tavLst>
                                            <p:tav tm="0">
                                              <p:val>
                                                <p:strVal val="#ppt_y"/>
                                              </p:val>
                                            </p:tav>
                                            <p:tav tm="100000">
                                              <p:val>
                                                <p:strVal val="#ppt_y"/>
                                              </p:val>
                                            </p:tav>
                                          </p:tavLst>
                                        </p:anim>
                                      </p:childTnLst>
                                    </p:cTn>
                                  </p:par>
                                </p:childTnLst>
                              </p:cTn>
                            </p:par>
                            <p:par>
                              <p:cTn id="29" fill="hold">
                                <p:stCondLst>
                                  <p:cond delay="3940"/>
                                </p:stCondLst>
                                <p:childTnLst>
                                  <p:par>
                                    <p:cTn id="30" presetID="41" presetClass="entr" presetSubtype="0" fill="hold" grpId="0" nodeType="afterEffect">
                                      <p:stCondLst>
                                        <p:cond delay="0"/>
                                      </p:stCondLst>
                                      <p:iterate type="lt">
                                        <p:tmPct val="6140"/>
                                      </p:iterate>
                                      <p:childTnLst>
                                        <p:set>
                                          <p:cBhvr>
                                            <p:cTn id="31" dur="1" fill="hold">
                                              <p:stCondLst>
                                                <p:cond delay="0"/>
                                              </p:stCondLst>
                                            </p:cTn>
                                            <p:tgtEl>
                                              <p:spTgt spid="30"/>
                                            </p:tgtEl>
                                            <p:attrNameLst>
                                              <p:attrName>style.visibility</p:attrName>
                                            </p:attrNameLst>
                                          </p:cBhvr>
                                          <p:to>
                                            <p:strVal val="visible"/>
                                          </p:to>
                                        </p:set>
                                        <p:anim calcmode="lin" valueType="num">
                                          <p:cBhvr>
                                            <p:cTn id="32" dur="5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33" dur="500" fill="hold"/>
                                            <p:tgtEl>
                                              <p:spTgt spid="30"/>
                                            </p:tgtEl>
                                            <p:attrNameLst>
                                              <p:attrName>ppt_y</p:attrName>
                                            </p:attrNameLst>
                                          </p:cBhvr>
                                          <p:tavLst>
                                            <p:tav tm="0">
                                              <p:val>
                                                <p:strVal val="#ppt_y"/>
                                              </p:val>
                                            </p:tav>
                                            <p:tav tm="100000">
                                              <p:val>
                                                <p:strVal val="#ppt_y"/>
                                              </p:val>
                                            </p:tav>
                                          </p:tavLst>
                                        </p:anim>
                                        <p:anim calcmode="lin" valueType="num">
                                          <p:cBhvr>
                                            <p:cTn id="34" dur="5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35" dur="5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36" dur="500" tmFilter="0,0; .5, 1; 1, 1"/>
                                            <p:tgtEl>
                                              <p:spTgt spid="30"/>
                                            </p:tgtEl>
                                          </p:cBhvr>
                                        </p:animEffect>
                                      </p:childTnLst>
                                    </p:cTn>
                                  </p:par>
                                </p:childTnLst>
                              </p:cTn>
                            </p:par>
                            <p:par>
                              <p:cTn id="37" fill="hold">
                                <p:stCondLst>
                                  <p:cond delay="8308"/>
                                </p:stCondLst>
                                <p:childTnLst>
                                  <p:par>
                                    <p:cTn id="38" presetID="42" presetClass="entr" presetSubtype="0" fill="hold" nodeType="after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fade">
                                          <p:cBhvr>
                                            <p:cTn id="40" dur="1000"/>
                                            <p:tgtEl>
                                              <p:spTgt spid="27"/>
                                            </p:tgtEl>
                                          </p:cBhvr>
                                        </p:animEffect>
                                        <p:anim calcmode="lin" valueType="num">
                                          <p:cBhvr>
                                            <p:cTn id="41" dur="1000" fill="hold"/>
                                            <p:tgtEl>
                                              <p:spTgt spid="27"/>
                                            </p:tgtEl>
                                            <p:attrNameLst>
                                              <p:attrName>ppt_x</p:attrName>
                                            </p:attrNameLst>
                                          </p:cBhvr>
                                          <p:tavLst>
                                            <p:tav tm="0">
                                              <p:val>
                                                <p:strVal val="#ppt_x"/>
                                              </p:val>
                                            </p:tav>
                                            <p:tav tm="100000">
                                              <p:val>
                                                <p:strVal val="#ppt_x"/>
                                              </p:val>
                                            </p:tav>
                                          </p:tavLst>
                                        </p:anim>
                                        <p:anim calcmode="lin" valueType="num">
                                          <p:cBhvr>
                                            <p:cTn id="42"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1"/>
          <p:cNvSpPr txBox="1"/>
          <p:nvPr/>
        </p:nvSpPr>
        <p:spPr>
          <a:xfrm>
            <a:off x="5891178" y="2541435"/>
            <a:ext cx="4213013" cy="1239442"/>
          </a:xfrm>
          <a:prstGeom prst="rect">
            <a:avLst/>
          </a:prstGeom>
          <a:noFill/>
        </p:spPr>
        <p:txBody>
          <a:bodyPr wrap="none" rtlCol="0">
            <a:spAutoFit/>
          </a:bodyPr>
          <a:lstStyle/>
          <a:p>
            <a:pPr marL="0" lvl="1"/>
            <a:r>
              <a:rPr lang="zh-CN" altLang="en-US" sz="1865" b="1" dirty="0">
                <a:solidFill>
                  <a:schemeClr val="accent1"/>
                </a:solidFill>
                <a:latin typeface="微软雅黑" panose="020B0503020204020204" pitchFamily="34" charset="-122"/>
                <a:ea typeface="微软雅黑" panose="020B0503020204020204" pitchFamily="34" charset="-122"/>
              </a:rPr>
              <a:t> </a:t>
            </a:r>
            <a:r>
              <a:rPr lang="zh-CN" altLang="en-US" sz="2655" b="1" dirty="0">
                <a:solidFill>
                  <a:schemeClr val="accent1"/>
                </a:solidFill>
                <a:latin typeface="微软雅黑" panose="020B0503020204020204" pitchFamily="34" charset="-122"/>
                <a:ea typeface="微软雅黑" panose="020B0503020204020204" pitchFamily="34" charset="-122"/>
              </a:rPr>
              <a:t>第一部分</a:t>
            </a:r>
            <a:endParaRPr lang="en-US" altLang="zh-CN" sz="2655" b="1" dirty="0">
              <a:solidFill>
                <a:schemeClr val="accent1"/>
              </a:solidFill>
              <a:latin typeface="微软雅黑" panose="020B0503020204020204" pitchFamily="34" charset="-122"/>
              <a:ea typeface="微软雅黑" panose="020B0503020204020204" pitchFamily="34" charset="-122"/>
            </a:endParaRPr>
          </a:p>
          <a:p>
            <a:pPr marL="0" lvl="1" algn="ctr"/>
            <a:r>
              <a:rPr lang="zh-CN" altLang="en-US" sz="4800" dirty="0">
                <a:solidFill>
                  <a:schemeClr val="accent1"/>
                </a:solidFill>
                <a:latin typeface="微软雅黑" panose="020B0503020204020204" pitchFamily="34" charset="-122"/>
                <a:ea typeface="微软雅黑" panose="020B0503020204020204" pitchFamily="34" charset="-122"/>
              </a:rPr>
              <a:t>   </a:t>
            </a:r>
            <a:r>
              <a:rPr lang="zh-CN" altLang="en-US" sz="3035" dirty="0">
                <a:solidFill>
                  <a:schemeClr val="accent1"/>
                </a:solidFill>
                <a:latin typeface="微软雅黑" panose="020B0503020204020204" pitchFamily="34" charset="-122"/>
                <a:ea typeface="微软雅黑" panose="020B0503020204020204" pitchFamily="34" charset="-122"/>
              </a:rPr>
              <a:t>销售目标完成情况</a:t>
            </a:r>
            <a:endParaRPr lang="en-US" altLang="zh-CN" sz="3035" dirty="0">
              <a:solidFill>
                <a:schemeClr val="accent1"/>
              </a:solidFill>
              <a:latin typeface="微软雅黑" panose="020B0503020204020204" pitchFamily="34" charset="-122"/>
              <a:ea typeface="微软雅黑" panose="020B0503020204020204" pitchFamily="34" charset="-122"/>
            </a:endParaRPr>
          </a:p>
        </p:txBody>
      </p:sp>
      <p:cxnSp>
        <p:nvCxnSpPr>
          <p:cNvPr id="3" name="直接连接符 2"/>
          <p:cNvCxnSpPr/>
          <p:nvPr/>
        </p:nvCxnSpPr>
        <p:spPr>
          <a:xfrm flipV="1">
            <a:off x="5711499" y="2410591"/>
            <a:ext cx="0" cy="1894256"/>
          </a:xfrm>
          <a:prstGeom prst="line">
            <a:avLst/>
          </a:prstGeom>
          <a:ln w="12700">
            <a:solidFill>
              <a:schemeClr val="accent2"/>
            </a:solidFill>
            <a:prstDash val="dash"/>
          </a:ln>
        </p:spPr>
        <p:style>
          <a:lnRef idx="1">
            <a:schemeClr val="accent1"/>
          </a:lnRef>
          <a:fillRef idx="0">
            <a:schemeClr val="accent1"/>
          </a:fillRef>
          <a:effectRef idx="0">
            <a:schemeClr val="accent1"/>
          </a:effectRef>
          <a:fontRef idx="minor">
            <a:schemeClr val="tx1"/>
          </a:fontRef>
        </p:style>
      </p:cxnSp>
      <p:sp>
        <p:nvSpPr>
          <p:cNvPr id="4" name="TextBox 13"/>
          <p:cNvSpPr txBox="1"/>
          <p:nvPr/>
        </p:nvSpPr>
        <p:spPr>
          <a:xfrm>
            <a:off x="4039374" y="3976552"/>
            <a:ext cx="1203729" cy="328231"/>
          </a:xfrm>
          <a:prstGeom prst="rect">
            <a:avLst/>
          </a:prstGeom>
          <a:noFill/>
        </p:spPr>
        <p:txBody>
          <a:bodyPr wrap="square" lIns="0" tIns="0" rIns="0" bIns="0" rtlCol="0">
            <a:spAutoFit/>
          </a:bodyPr>
          <a:lstStyle/>
          <a:p>
            <a:r>
              <a:rPr lang="en-US" altLang="zh-CN" sz="2135" dirty="0">
                <a:solidFill>
                  <a:schemeClr val="tx1">
                    <a:lumMod val="65000"/>
                    <a:lumOff val="35000"/>
                  </a:schemeClr>
                </a:solidFill>
                <a:latin typeface="Arial" panose="020B0604020202020204" pitchFamily="34" charset="0"/>
                <a:ea typeface="+mj-ea"/>
                <a:cs typeface="Arial" panose="020B0604020202020204" pitchFamily="34" charset="0"/>
              </a:rPr>
              <a:t>PART 01</a:t>
            </a:r>
            <a:endParaRPr lang="zh-CN" altLang="en-US" sz="2135" dirty="0">
              <a:solidFill>
                <a:schemeClr val="tx1">
                  <a:lumMod val="65000"/>
                  <a:lumOff val="35000"/>
                </a:schemeClr>
              </a:solidFill>
              <a:latin typeface="Arial" panose="020B0604020202020204" pitchFamily="34" charset="0"/>
              <a:ea typeface="+mj-ea"/>
              <a:cs typeface="Arial" panose="020B0604020202020204" pitchFamily="34" charset="0"/>
            </a:endParaRPr>
          </a:p>
        </p:txBody>
      </p:sp>
      <p:grpSp>
        <p:nvGrpSpPr>
          <p:cNvPr id="5" name="组合 4"/>
          <p:cNvGrpSpPr/>
          <p:nvPr/>
        </p:nvGrpSpPr>
        <p:grpSpPr>
          <a:xfrm>
            <a:off x="3842681" y="2375706"/>
            <a:ext cx="1400422" cy="1400422"/>
            <a:chOff x="304800" y="673100"/>
            <a:chExt cx="4000500" cy="4000500"/>
          </a:xfrm>
          <a:effectLst>
            <a:outerShdw blurRad="444500" dist="254000" dir="8100000" algn="tr" rotWithShape="0">
              <a:prstClr val="black">
                <a:alpha val="50000"/>
              </a:prstClr>
            </a:outerShdw>
          </a:effectLst>
        </p:grpSpPr>
        <p:sp>
          <p:nvSpPr>
            <p:cNvPr id="6" name="同心圆 1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mj-ea"/>
                <a:ea typeface="+mj-ea"/>
              </a:endParaRPr>
            </a:p>
          </p:txBody>
        </p:sp>
        <p:sp>
          <p:nvSpPr>
            <p:cNvPr id="7" name="椭圆 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mj-ea"/>
                <a:ea typeface="+mj-ea"/>
              </a:endParaRPr>
            </a:p>
          </p:txBody>
        </p:sp>
      </p:grpSp>
      <p:sp>
        <p:nvSpPr>
          <p:cNvPr id="8" name="TextBox 24"/>
          <p:cNvSpPr txBox="1"/>
          <p:nvPr/>
        </p:nvSpPr>
        <p:spPr>
          <a:xfrm>
            <a:off x="6128404" y="3855179"/>
            <a:ext cx="1419566" cy="212728"/>
          </a:xfrm>
          <a:prstGeom prst="rect">
            <a:avLst/>
          </a:prstGeom>
          <a:noFill/>
        </p:spPr>
        <p:txBody>
          <a:bodyPr wrap="square" lIns="80621" tIns="40311" rIns="80621" bIns="40311" rtlCol="0">
            <a:spAutoFit/>
          </a:bodyPr>
          <a:lstStyle/>
          <a:p>
            <a:r>
              <a:rPr lang="en-US" altLang="zh-CN" sz="855"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01 </a:t>
            </a:r>
            <a:r>
              <a:rPr lang="zh-CN" altLang="en-US" sz="855"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85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9" name="TextBox 25"/>
          <p:cNvSpPr txBox="1"/>
          <p:nvPr/>
        </p:nvSpPr>
        <p:spPr>
          <a:xfrm>
            <a:off x="7531889" y="3855179"/>
            <a:ext cx="1482955" cy="212728"/>
          </a:xfrm>
          <a:prstGeom prst="rect">
            <a:avLst/>
          </a:prstGeom>
          <a:noFill/>
        </p:spPr>
        <p:txBody>
          <a:bodyPr wrap="square" lIns="80621" tIns="40311" rIns="80621" bIns="40311" rtlCol="0">
            <a:spAutoFit/>
          </a:bodyPr>
          <a:lstStyle/>
          <a:p>
            <a:r>
              <a:rPr lang="en-US" altLang="zh-CN" sz="855"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02 </a:t>
            </a:r>
            <a:r>
              <a:rPr lang="zh-CN" altLang="en-US" sz="855"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85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0" name="TextBox 13"/>
          <p:cNvSpPr txBox="1"/>
          <p:nvPr/>
        </p:nvSpPr>
        <p:spPr>
          <a:xfrm>
            <a:off x="3941027" y="2563020"/>
            <a:ext cx="1203729" cy="1025794"/>
          </a:xfrm>
          <a:prstGeom prst="rect">
            <a:avLst/>
          </a:prstGeom>
          <a:noFill/>
        </p:spPr>
        <p:txBody>
          <a:bodyPr wrap="square" lIns="0" tIns="0" rIns="0" bIns="0" rtlCol="0">
            <a:spAutoFit/>
          </a:bodyPr>
          <a:lstStyle/>
          <a:p>
            <a:pPr algn="ctr"/>
            <a:r>
              <a:rPr lang="en-US" altLang="zh-CN" sz="6665" b="1" dirty="0">
                <a:solidFill>
                  <a:schemeClr val="accent1"/>
                </a:solidFill>
                <a:latin typeface="Agency FB" panose="020B0503020202020204" pitchFamily="34" charset="0"/>
                <a:ea typeface="+mj-ea"/>
                <a:cs typeface="Arial" panose="020B0604020202020204" pitchFamily="34" charset="0"/>
              </a:rPr>
              <a:t>01</a:t>
            </a:r>
            <a:endParaRPr lang="zh-CN" altLang="en-US" sz="6665" b="1" dirty="0">
              <a:solidFill>
                <a:schemeClr val="accent1"/>
              </a:solidFill>
              <a:latin typeface="Agency FB" panose="020B0503020202020204" pitchFamily="34" charset="0"/>
              <a:ea typeface="+mj-ea"/>
              <a:cs typeface="Arial" panose="020B0604020202020204" pitchFamily="34" charset="0"/>
            </a:endParaRPr>
          </a:p>
        </p:txBody>
      </p:sp>
      <p:sp>
        <p:nvSpPr>
          <p:cNvPr id="11" name="TextBox 24"/>
          <p:cNvSpPr txBox="1"/>
          <p:nvPr/>
        </p:nvSpPr>
        <p:spPr>
          <a:xfrm>
            <a:off x="6128404" y="4129868"/>
            <a:ext cx="1419566" cy="212728"/>
          </a:xfrm>
          <a:prstGeom prst="rect">
            <a:avLst/>
          </a:prstGeom>
          <a:noFill/>
        </p:spPr>
        <p:txBody>
          <a:bodyPr wrap="square" lIns="80621" tIns="40311" rIns="80621" bIns="40311" rtlCol="0">
            <a:spAutoFit/>
          </a:bodyPr>
          <a:lstStyle/>
          <a:p>
            <a:r>
              <a:rPr lang="en-US" altLang="zh-CN" sz="855"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03 </a:t>
            </a:r>
            <a:r>
              <a:rPr lang="zh-CN" altLang="en-US" sz="855"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85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2" name="TextBox 25"/>
          <p:cNvSpPr txBox="1"/>
          <p:nvPr/>
        </p:nvSpPr>
        <p:spPr>
          <a:xfrm>
            <a:off x="7531889" y="4129868"/>
            <a:ext cx="1482955" cy="212728"/>
          </a:xfrm>
          <a:prstGeom prst="rect">
            <a:avLst/>
          </a:prstGeom>
          <a:noFill/>
        </p:spPr>
        <p:txBody>
          <a:bodyPr wrap="square" lIns="80621" tIns="40311" rIns="80621" bIns="40311" rtlCol="0">
            <a:spAutoFit/>
          </a:bodyPr>
          <a:lstStyle/>
          <a:p>
            <a:r>
              <a:rPr lang="en-US" altLang="zh-CN" sz="855"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04 </a:t>
            </a:r>
            <a:r>
              <a:rPr lang="zh-CN" altLang="en-US" sz="855"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85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900" advClick="0" advTm="5000">
        <p14:warp dir="in"/>
      </p:transition>
    </mc:Choice>
    <mc:Fallback>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47" presetClass="entr" presetSubtype="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anim calcmode="lin" valueType="num">
                                      <p:cBhvr>
                                        <p:cTn id="16" dur="500" fill="hold"/>
                                        <p:tgtEl>
                                          <p:spTgt spid="10"/>
                                        </p:tgtEl>
                                        <p:attrNameLst>
                                          <p:attrName>ppt_x</p:attrName>
                                        </p:attrNameLst>
                                      </p:cBhvr>
                                      <p:tavLst>
                                        <p:tav tm="0">
                                          <p:val>
                                            <p:strVal val="#ppt_x"/>
                                          </p:val>
                                        </p:tav>
                                        <p:tav tm="100000">
                                          <p:val>
                                            <p:strVal val="#ppt_x"/>
                                          </p:val>
                                        </p:tav>
                                      </p:tavLst>
                                    </p:anim>
                                    <p:anim calcmode="lin" valueType="num">
                                      <p:cBhvr>
                                        <p:cTn id="17" dur="500" fill="hold"/>
                                        <p:tgtEl>
                                          <p:spTgt spid="10"/>
                                        </p:tgtEl>
                                        <p:attrNameLst>
                                          <p:attrName>ppt_y</p:attrName>
                                        </p:attrNameLst>
                                      </p:cBhvr>
                                      <p:tavLst>
                                        <p:tav tm="0">
                                          <p:val>
                                            <p:strVal val="#ppt_y-.1"/>
                                          </p:val>
                                        </p:tav>
                                        <p:tav tm="100000">
                                          <p:val>
                                            <p:strVal val="#ppt_y"/>
                                          </p:val>
                                        </p:tav>
                                      </p:tavLst>
                                    </p:anim>
                                  </p:childTnLst>
                                </p:cTn>
                              </p:par>
                            </p:childTnLst>
                          </p:cTn>
                        </p:par>
                        <p:par>
                          <p:cTn id="18" fill="hold">
                            <p:stCondLst>
                              <p:cond delay="1500"/>
                            </p:stCondLst>
                            <p:childTnLst>
                              <p:par>
                                <p:cTn id="19" presetID="12" presetClass="entr" presetSubtype="8" fill="hold" grpId="0" nodeType="after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additive="base">
                                        <p:cTn id="21" dur="500"/>
                                        <p:tgtEl>
                                          <p:spTgt spid="2"/>
                                        </p:tgtEl>
                                        <p:attrNameLst>
                                          <p:attrName>ppt_x</p:attrName>
                                        </p:attrNameLst>
                                      </p:cBhvr>
                                      <p:tavLst>
                                        <p:tav tm="0">
                                          <p:val>
                                            <p:strVal val="#ppt_x-#ppt_w*1.125000"/>
                                          </p:val>
                                        </p:tav>
                                        <p:tav tm="100000">
                                          <p:val>
                                            <p:strVal val="#ppt_x"/>
                                          </p:val>
                                        </p:tav>
                                      </p:tavLst>
                                    </p:anim>
                                    <p:animEffect transition="in" filter="wipe(right)">
                                      <p:cBhvr>
                                        <p:cTn id="22" dur="500"/>
                                        <p:tgtEl>
                                          <p:spTgt spid="2"/>
                                        </p:tgtEl>
                                      </p:cBhvr>
                                    </p:animEffect>
                                  </p:childTnLst>
                                </p:cTn>
                              </p:par>
                            </p:childTnLst>
                          </p:cTn>
                        </p:par>
                        <p:par>
                          <p:cTn id="23" fill="hold">
                            <p:stCondLst>
                              <p:cond delay="2000"/>
                            </p:stCondLst>
                            <p:childTnLst>
                              <p:par>
                                <p:cTn id="24" presetID="47" presetClass="entr" presetSubtype="0" fill="hold" grpId="0" nodeType="after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fade">
                                      <p:cBhvr>
                                        <p:cTn id="26" dur="500"/>
                                        <p:tgtEl>
                                          <p:spTgt spid="4"/>
                                        </p:tgtEl>
                                      </p:cBhvr>
                                    </p:animEffect>
                                    <p:anim calcmode="lin" valueType="num">
                                      <p:cBhvr>
                                        <p:cTn id="27" dur="500" fill="hold"/>
                                        <p:tgtEl>
                                          <p:spTgt spid="4"/>
                                        </p:tgtEl>
                                        <p:attrNameLst>
                                          <p:attrName>ppt_x</p:attrName>
                                        </p:attrNameLst>
                                      </p:cBhvr>
                                      <p:tavLst>
                                        <p:tav tm="0">
                                          <p:val>
                                            <p:strVal val="#ppt_x"/>
                                          </p:val>
                                        </p:tav>
                                        <p:tav tm="100000">
                                          <p:val>
                                            <p:strVal val="#ppt_x"/>
                                          </p:val>
                                        </p:tav>
                                      </p:tavLst>
                                    </p:anim>
                                    <p:anim calcmode="lin" valueType="num">
                                      <p:cBhvr>
                                        <p:cTn id="28" dur="500" fill="hold"/>
                                        <p:tgtEl>
                                          <p:spTgt spid="4"/>
                                        </p:tgtEl>
                                        <p:attrNameLst>
                                          <p:attrName>ppt_y</p:attrName>
                                        </p:attrNameLst>
                                      </p:cBhvr>
                                      <p:tavLst>
                                        <p:tav tm="0">
                                          <p:val>
                                            <p:strVal val="#ppt_y-.1"/>
                                          </p:val>
                                        </p:tav>
                                        <p:tav tm="100000">
                                          <p:val>
                                            <p:strVal val="#ppt_y"/>
                                          </p:val>
                                        </p:tav>
                                      </p:tavLst>
                                    </p:anim>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500" fill="hold"/>
                                        <p:tgtEl>
                                          <p:spTgt spid="8"/>
                                        </p:tgtEl>
                                        <p:attrNameLst>
                                          <p:attrName>ppt_x</p:attrName>
                                        </p:attrNameLst>
                                      </p:cBhvr>
                                      <p:tavLst>
                                        <p:tav tm="0">
                                          <p:val>
                                            <p:strVal val="#ppt_x"/>
                                          </p:val>
                                        </p:tav>
                                        <p:tav tm="100000">
                                          <p:val>
                                            <p:strVal val="#ppt_x"/>
                                          </p:val>
                                        </p:tav>
                                      </p:tavLst>
                                    </p:anim>
                                    <p:anim calcmode="lin" valueType="num">
                                      <p:cBhvr additive="base">
                                        <p:cTn id="33" dur="500" fill="hold"/>
                                        <p:tgtEl>
                                          <p:spTgt spid="8"/>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200"/>
                                  </p:stCondLst>
                                  <p:childTnLst>
                                    <p:set>
                                      <p:cBhvr>
                                        <p:cTn id="35" dur="1" fill="hold">
                                          <p:stCondLst>
                                            <p:cond delay="0"/>
                                          </p:stCondLst>
                                        </p:cTn>
                                        <p:tgtEl>
                                          <p:spTgt spid="9"/>
                                        </p:tgtEl>
                                        <p:attrNameLst>
                                          <p:attrName>style.visibility</p:attrName>
                                        </p:attrNameLst>
                                      </p:cBhvr>
                                      <p:to>
                                        <p:strVal val="visible"/>
                                      </p:to>
                                    </p:set>
                                    <p:anim calcmode="lin" valueType="num">
                                      <p:cBhvr additive="base">
                                        <p:cTn id="36" dur="500" fill="hold"/>
                                        <p:tgtEl>
                                          <p:spTgt spid="9"/>
                                        </p:tgtEl>
                                        <p:attrNameLst>
                                          <p:attrName>ppt_x</p:attrName>
                                        </p:attrNameLst>
                                      </p:cBhvr>
                                      <p:tavLst>
                                        <p:tav tm="0">
                                          <p:val>
                                            <p:strVal val="#ppt_x"/>
                                          </p:val>
                                        </p:tav>
                                        <p:tav tm="100000">
                                          <p:val>
                                            <p:strVal val="#ppt_x"/>
                                          </p:val>
                                        </p:tav>
                                      </p:tavLst>
                                    </p:anim>
                                    <p:anim calcmode="lin" valueType="num">
                                      <p:cBhvr additive="base">
                                        <p:cTn id="37" dur="500" fill="hold"/>
                                        <p:tgtEl>
                                          <p:spTgt spid="9"/>
                                        </p:tgtEl>
                                        <p:attrNameLst>
                                          <p:attrName>ppt_y</p:attrName>
                                        </p:attrNameLst>
                                      </p:cBhvr>
                                      <p:tavLst>
                                        <p:tav tm="0">
                                          <p:val>
                                            <p:strVal val="1+#ppt_h/2"/>
                                          </p:val>
                                        </p:tav>
                                        <p:tav tm="100000">
                                          <p:val>
                                            <p:strVal val="#ppt_y"/>
                                          </p:val>
                                        </p:tav>
                                      </p:tavLst>
                                    </p:anim>
                                  </p:childTnLst>
                                </p:cTn>
                              </p:par>
                            </p:childTnLst>
                          </p:cTn>
                        </p:par>
                        <p:par>
                          <p:cTn id="38" fill="hold">
                            <p:stCondLst>
                              <p:cond delay="3000"/>
                            </p:stCondLst>
                            <p:childTnLst>
                              <p:par>
                                <p:cTn id="39" presetID="2" presetClass="entr" presetSubtype="4"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additive="base">
                                        <p:cTn id="41" dur="500" fill="hold"/>
                                        <p:tgtEl>
                                          <p:spTgt spid="11"/>
                                        </p:tgtEl>
                                        <p:attrNameLst>
                                          <p:attrName>ppt_x</p:attrName>
                                        </p:attrNameLst>
                                      </p:cBhvr>
                                      <p:tavLst>
                                        <p:tav tm="0">
                                          <p:val>
                                            <p:strVal val="#ppt_x"/>
                                          </p:val>
                                        </p:tav>
                                        <p:tav tm="100000">
                                          <p:val>
                                            <p:strVal val="#ppt_x"/>
                                          </p:val>
                                        </p:tav>
                                      </p:tavLst>
                                    </p:anim>
                                    <p:anim calcmode="lin" valueType="num">
                                      <p:cBhvr additive="base">
                                        <p:cTn id="42" dur="500" fill="hold"/>
                                        <p:tgtEl>
                                          <p:spTgt spid="11"/>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200"/>
                                  </p:stCondLst>
                                  <p:childTnLst>
                                    <p:set>
                                      <p:cBhvr>
                                        <p:cTn id="44" dur="1" fill="hold">
                                          <p:stCondLst>
                                            <p:cond delay="0"/>
                                          </p:stCondLst>
                                        </p:cTn>
                                        <p:tgtEl>
                                          <p:spTgt spid="12"/>
                                        </p:tgtEl>
                                        <p:attrNameLst>
                                          <p:attrName>style.visibility</p:attrName>
                                        </p:attrNameLst>
                                      </p:cBhvr>
                                      <p:to>
                                        <p:strVal val="visible"/>
                                      </p:to>
                                    </p:set>
                                    <p:anim calcmode="lin" valueType="num">
                                      <p:cBhvr additive="base">
                                        <p:cTn id="45" dur="500" fill="hold"/>
                                        <p:tgtEl>
                                          <p:spTgt spid="12"/>
                                        </p:tgtEl>
                                        <p:attrNameLst>
                                          <p:attrName>ppt_x</p:attrName>
                                        </p:attrNameLst>
                                      </p:cBhvr>
                                      <p:tavLst>
                                        <p:tav tm="0">
                                          <p:val>
                                            <p:strVal val="#ppt_x"/>
                                          </p:val>
                                        </p:tav>
                                        <p:tav tm="100000">
                                          <p:val>
                                            <p:strVal val="#ppt_x"/>
                                          </p:val>
                                        </p:tav>
                                      </p:tavLst>
                                    </p:anim>
                                    <p:anim calcmode="lin" valueType="num">
                                      <p:cBhvr additive="base">
                                        <p:cTn id="46"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8" grpId="0"/>
      <p:bldP spid="9" grpId="0"/>
      <p:bldP spid="10" grpId="0"/>
      <p:bldP spid="11" grpId="0"/>
      <p:bldP spid="1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2396507" y="2259137"/>
            <a:ext cx="3801598" cy="2621792"/>
            <a:chOff x="2396303" y="2540426"/>
            <a:chExt cx="3801807" cy="2621936"/>
          </a:xfrm>
        </p:grpSpPr>
        <p:sp>
          <p:nvSpPr>
            <p:cNvPr id="3" name="TextBox 33"/>
            <p:cNvSpPr txBox="1"/>
            <p:nvPr/>
          </p:nvSpPr>
          <p:spPr>
            <a:xfrm>
              <a:off x="2396303" y="2546661"/>
              <a:ext cx="398762" cy="153896"/>
            </a:xfrm>
            <a:prstGeom prst="rect">
              <a:avLst/>
            </a:prstGeom>
            <a:noFill/>
            <a:ln>
              <a:solidFill>
                <a:schemeClr val="bg1">
                  <a:lumMod val="75000"/>
                </a:schemeClr>
              </a:solidFill>
            </a:ln>
          </p:spPr>
          <p:txBody>
            <a:bodyPr wrap="square" lIns="0" tIns="0" rIns="0" bIns="0" rtlCol="0">
              <a:spAutoFit/>
            </a:bodyPr>
            <a:lstStyle/>
            <a:p>
              <a:pPr algn="ctr"/>
              <a:r>
                <a:rPr lang="en-GB" sz="1000" b="1">
                  <a:solidFill>
                    <a:schemeClr val="tx1">
                      <a:lumMod val="65000"/>
                      <a:lumOff val="35000"/>
                    </a:schemeClr>
                  </a:solidFill>
                  <a:latin typeface="Arial" panose="020B0604020202020204" pitchFamily="34" charset="0"/>
                  <a:ea typeface="微软雅黑" panose="020B0503020204020204" pitchFamily="34" charset="-122"/>
                  <a:cs typeface="Clear Sans Light" panose="020B0303030202020304" pitchFamily="34" charset="0"/>
                  <a:sym typeface="Arial" panose="020B0604020202020204" pitchFamily="34" charset="0"/>
                </a:rPr>
                <a:t>0%</a:t>
              </a:r>
              <a:endParaRPr lang="en-GB" sz="1000" b="1">
                <a:solidFill>
                  <a:schemeClr val="tx1">
                    <a:lumMod val="65000"/>
                    <a:lumOff val="35000"/>
                  </a:schemeClr>
                </a:solidFill>
                <a:latin typeface="Arial" panose="020B0604020202020204" pitchFamily="34" charset="0"/>
                <a:ea typeface="微软雅黑" panose="020B0503020204020204" pitchFamily="34" charset="-122"/>
                <a:cs typeface="Clear Sans Light" panose="020B0303030202020304" pitchFamily="34" charset="0"/>
                <a:sym typeface="Arial" panose="020B0604020202020204" pitchFamily="34" charset="0"/>
              </a:endParaRPr>
            </a:p>
          </p:txBody>
        </p:sp>
        <p:sp>
          <p:nvSpPr>
            <p:cNvPr id="4" name="TextBox 34"/>
            <p:cNvSpPr txBox="1"/>
            <p:nvPr/>
          </p:nvSpPr>
          <p:spPr>
            <a:xfrm>
              <a:off x="4095444" y="2540936"/>
              <a:ext cx="398762" cy="153896"/>
            </a:xfrm>
            <a:prstGeom prst="rect">
              <a:avLst/>
            </a:prstGeom>
            <a:noFill/>
            <a:ln>
              <a:solidFill>
                <a:schemeClr val="bg1">
                  <a:lumMod val="75000"/>
                </a:schemeClr>
              </a:solidFill>
            </a:ln>
          </p:spPr>
          <p:txBody>
            <a:bodyPr wrap="square" lIns="0" tIns="0" rIns="0" bIns="0" rtlCol="0">
              <a:spAutoFit/>
            </a:bodyPr>
            <a:lstStyle/>
            <a:p>
              <a:pPr algn="ctr"/>
              <a:r>
                <a:rPr lang="en-GB" sz="1000" b="1">
                  <a:solidFill>
                    <a:schemeClr val="tx1">
                      <a:lumMod val="65000"/>
                      <a:lumOff val="35000"/>
                    </a:schemeClr>
                  </a:solidFill>
                  <a:latin typeface="Arial" panose="020B0604020202020204" pitchFamily="34" charset="0"/>
                  <a:ea typeface="微软雅黑" panose="020B0503020204020204" pitchFamily="34" charset="-122"/>
                  <a:cs typeface="Clear Sans Light" panose="020B0303030202020304" pitchFamily="34" charset="0"/>
                  <a:sym typeface="Arial" panose="020B0604020202020204" pitchFamily="34" charset="0"/>
                </a:rPr>
                <a:t>50%</a:t>
              </a:r>
              <a:endParaRPr lang="en-GB" sz="1000" b="1">
                <a:solidFill>
                  <a:schemeClr val="tx1">
                    <a:lumMod val="65000"/>
                    <a:lumOff val="35000"/>
                  </a:schemeClr>
                </a:solidFill>
                <a:latin typeface="Arial" panose="020B0604020202020204" pitchFamily="34" charset="0"/>
                <a:ea typeface="微软雅黑" panose="020B0503020204020204" pitchFamily="34" charset="-122"/>
                <a:cs typeface="Clear Sans Light" panose="020B0303030202020304" pitchFamily="34" charset="0"/>
                <a:sym typeface="Arial" panose="020B0604020202020204" pitchFamily="34" charset="0"/>
              </a:endParaRPr>
            </a:p>
          </p:txBody>
        </p:sp>
        <p:sp>
          <p:nvSpPr>
            <p:cNvPr id="5" name="TextBox 35"/>
            <p:cNvSpPr txBox="1"/>
            <p:nvPr/>
          </p:nvSpPr>
          <p:spPr>
            <a:xfrm>
              <a:off x="4950679" y="2546008"/>
              <a:ext cx="398762" cy="153896"/>
            </a:xfrm>
            <a:prstGeom prst="rect">
              <a:avLst/>
            </a:prstGeom>
            <a:noFill/>
            <a:ln>
              <a:solidFill>
                <a:schemeClr val="bg1">
                  <a:lumMod val="75000"/>
                </a:schemeClr>
              </a:solidFill>
            </a:ln>
          </p:spPr>
          <p:txBody>
            <a:bodyPr wrap="square" lIns="0" tIns="0" rIns="0" bIns="0" rtlCol="0">
              <a:spAutoFit/>
            </a:bodyPr>
            <a:lstStyle/>
            <a:p>
              <a:pPr algn="ctr"/>
              <a:r>
                <a:rPr lang="en-GB" sz="1000" b="1">
                  <a:solidFill>
                    <a:schemeClr val="tx1">
                      <a:lumMod val="65000"/>
                      <a:lumOff val="35000"/>
                    </a:schemeClr>
                  </a:solidFill>
                  <a:latin typeface="Arial" panose="020B0604020202020204" pitchFamily="34" charset="0"/>
                  <a:ea typeface="微软雅黑" panose="020B0503020204020204" pitchFamily="34" charset="-122"/>
                  <a:cs typeface="Clear Sans Light" panose="020B0303030202020304" pitchFamily="34" charset="0"/>
                  <a:sym typeface="Arial" panose="020B0604020202020204" pitchFamily="34" charset="0"/>
                </a:rPr>
                <a:t>75%</a:t>
              </a:r>
              <a:endParaRPr lang="en-GB" sz="1000" b="1">
                <a:solidFill>
                  <a:schemeClr val="tx1">
                    <a:lumMod val="65000"/>
                    <a:lumOff val="35000"/>
                  </a:schemeClr>
                </a:solidFill>
                <a:latin typeface="Arial" panose="020B0604020202020204" pitchFamily="34" charset="0"/>
                <a:ea typeface="微软雅黑" panose="020B0503020204020204" pitchFamily="34" charset="-122"/>
                <a:cs typeface="Clear Sans Light" panose="020B0303030202020304" pitchFamily="34" charset="0"/>
                <a:sym typeface="Arial" panose="020B0604020202020204" pitchFamily="34" charset="0"/>
              </a:endParaRPr>
            </a:p>
          </p:txBody>
        </p:sp>
        <p:sp>
          <p:nvSpPr>
            <p:cNvPr id="6" name="TextBox 36"/>
            <p:cNvSpPr txBox="1"/>
            <p:nvPr/>
          </p:nvSpPr>
          <p:spPr>
            <a:xfrm>
              <a:off x="5799348" y="2545177"/>
              <a:ext cx="398762" cy="153896"/>
            </a:xfrm>
            <a:prstGeom prst="rect">
              <a:avLst/>
            </a:prstGeom>
            <a:noFill/>
            <a:ln>
              <a:solidFill>
                <a:schemeClr val="bg1">
                  <a:lumMod val="75000"/>
                </a:schemeClr>
              </a:solidFill>
            </a:ln>
          </p:spPr>
          <p:txBody>
            <a:bodyPr wrap="square" lIns="0" tIns="0" rIns="0" bIns="0" rtlCol="0">
              <a:spAutoFit/>
            </a:bodyPr>
            <a:lstStyle/>
            <a:p>
              <a:pPr algn="ctr"/>
              <a:r>
                <a:rPr lang="en-GB" sz="1000" b="1">
                  <a:solidFill>
                    <a:schemeClr val="tx1">
                      <a:lumMod val="65000"/>
                      <a:lumOff val="35000"/>
                    </a:schemeClr>
                  </a:solidFill>
                  <a:latin typeface="Arial" panose="020B0604020202020204" pitchFamily="34" charset="0"/>
                  <a:ea typeface="微软雅黑" panose="020B0503020204020204" pitchFamily="34" charset="-122"/>
                  <a:cs typeface="Clear Sans Light" panose="020B0303030202020304" pitchFamily="34" charset="0"/>
                  <a:sym typeface="Arial" panose="020B0604020202020204" pitchFamily="34" charset="0"/>
                </a:rPr>
                <a:t>100%</a:t>
              </a:r>
              <a:endParaRPr lang="en-GB" sz="1000" b="1">
                <a:solidFill>
                  <a:schemeClr val="tx1">
                    <a:lumMod val="65000"/>
                    <a:lumOff val="35000"/>
                  </a:schemeClr>
                </a:solidFill>
                <a:latin typeface="Arial" panose="020B0604020202020204" pitchFamily="34" charset="0"/>
                <a:ea typeface="微软雅黑" panose="020B0503020204020204" pitchFamily="34" charset="-122"/>
                <a:cs typeface="Clear Sans Light" panose="020B0303030202020304" pitchFamily="34" charset="0"/>
                <a:sym typeface="Arial" panose="020B0604020202020204" pitchFamily="34" charset="0"/>
              </a:endParaRPr>
            </a:p>
          </p:txBody>
        </p:sp>
        <p:sp>
          <p:nvSpPr>
            <p:cNvPr id="7" name="TextBox 37"/>
            <p:cNvSpPr txBox="1"/>
            <p:nvPr/>
          </p:nvSpPr>
          <p:spPr>
            <a:xfrm>
              <a:off x="3240209" y="2540426"/>
              <a:ext cx="398762" cy="153896"/>
            </a:xfrm>
            <a:prstGeom prst="rect">
              <a:avLst/>
            </a:prstGeom>
            <a:noFill/>
            <a:ln>
              <a:solidFill>
                <a:schemeClr val="bg1">
                  <a:lumMod val="75000"/>
                </a:schemeClr>
              </a:solidFill>
            </a:ln>
          </p:spPr>
          <p:txBody>
            <a:bodyPr wrap="square" lIns="0" tIns="0" rIns="0" bIns="0" rtlCol="0">
              <a:spAutoFit/>
            </a:bodyPr>
            <a:lstStyle/>
            <a:p>
              <a:pPr algn="ctr"/>
              <a:r>
                <a:rPr lang="en-GB" sz="1000" b="1">
                  <a:solidFill>
                    <a:schemeClr val="tx1">
                      <a:lumMod val="65000"/>
                      <a:lumOff val="35000"/>
                    </a:schemeClr>
                  </a:solidFill>
                  <a:latin typeface="Arial" panose="020B0604020202020204" pitchFamily="34" charset="0"/>
                  <a:ea typeface="微软雅黑" panose="020B0503020204020204" pitchFamily="34" charset="-122"/>
                  <a:cs typeface="Clear Sans Light" panose="020B0303030202020304" pitchFamily="34" charset="0"/>
                  <a:sym typeface="Arial" panose="020B0604020202020204" pitchFamily="34" charset="0"/>
                </a:rPr>
                <a:t>25%</a:t>
              </a:r>
              <a:endParaRPr lang="en-GB" sz="1000" b="1">
                <a:solidFill>
                  <a:schemeClr val="tx1">
                    <a:lumMod val="65000"/>
                    <a:lumOff val="35000"/>
                  </a:schemeClr>
                </a:solidFill>
                <a:latin typeface="Arial" panose="020B0604020202020204" pitchFamily="34" charset="0"/>
                <a:ea typeface="微软雅黑" panose="020B0503020204020204" pitchFamily="34" charset="-122"/>
                <a:cs typeface="Clear Sans Light" panose="020B0303030202020304" pitchFamily="34" charset="0"/>
                <a:sym typeface="Arial" panose="020B0604020202020204" pitchFamily="34" charset="0"/>
              </a:endParaRPr>
            </a:p>
          </p:txBody>
        </p:sp>
        <p:grpSp>
          <p:nvGrpSpPr>
            <p:cNvPr id="8" name="Group 1"/>
            <p:cNvGrpSpPr/>
            <p:nvPr/>
          </p:nvGrpSpPr>
          <p:grpSpPr>
            <a:xfrm>
              <a:off x="2605308" y="2838456"/>
              <a:ext cx="3382773" cy="2323906"/>
              <a:chOff x="2605308" y="2838456"/>
              <a:chExt cx="3382773" cy="2323906"/>
            </a:xfrm>
          </p:grpSpPr>
          <p:grpSp>
            <p:nvGrpSpPr>
              <p:cNvPr id="9" name="Group 4033"/>
              <p:cNvGrpSpPr/>
              <p:nvPr/>
            </p:nvGrpSpPr>
            <p:grpSpPr>
              <a:xfrm>
                <a:off x="2605309" y="2838456"/>
                <a:ext cx="3382772" cy="2323906"/>
                <a:chOff x="0" y="0"/>
                <a:chExt cx="6461013" cy="4652441"/>
              </a:xfrm>
            </p:grpSpPr>
            <p:sp>
              <p:nvSpPr>
                <p:cNvPr id="11" name="Shape 4028"/>
                <p:cNvSpPr/>
                <p:nvPr/>
              </p:nvSpPr>
              <p:spPr>
                <a:xfrm flipV="1">
                  <a:off x="-1" y="0"/>
                  <a:ext cx="2" cy="4652442"/>
                </a:xfrm>
                <a:prstGeom prst="line">
                  <a:avLst/>
                </a:prstGeom>
                <a:noFill/>
                <a:ln w="6350" cap="flat">
                  <a:solidFill>
                    <a:schemeClr val="bg1">
                      <a:lumMod val="75000"/>
                    </a:schemeClr>
                  </a:solidFill>
                  <a:prstDash val="solid"/>
                  <a:miter lim="400000"/>
                </a:ln>
                <a:effectLst/>
              </p:spPr>
              <p:txBody>
                <a:bodyPr wrap="square" lIns="0" tIns="0" rIns="0" bIns="0" numCol="1" anchor="ctr">
                  <a:noAutofit/>
                </a:bodyPr>
                <a:lstStyle/>
                <a:p>
                  <a:pPr lvl="0">
                    <a:defRPr sz="3200">
                      <a:solidFill>
                        <a:srgbClr val="000000"/>
                      </a:solidFill>
                      <a:latin typeface="Helvetica Light"/>
                      <a:ea typeface="Helvetica Light"/>
                      <a:cs typeface="Helvetica Light"/>
                      <a:sym typeface="Helvetica Light"/>
                    </a:defRPr>
                  </a:pPr>
                  <a:endParaRPr sz="3200">
                    <a:latin typeface="Arial" panose="020B0604020202020204" pitchFamily="34" charset="0"/>
                    <a:ea typeface="微软雅黑" panose="020B0503020204020204" pitchFamily="34" charset="-122"/>
                    <a:sym typeface="Arial" panose="020B0604020202020204" pitchFamily="34" charset="0"/>
                  </a:endParaRPr>
                </a:p>
              </p:txBody>
            </p:sp>
            <p:sp>
              <p:nvSpPr>
                <p:cNvPr id="12" name="Shape 4029"/>
                <p:cNvSpPr/>
                <p:nvPr/>
              </p:nvSpPr>
              <p:spPr>
                <a:xfrm flipV="1">
                  <a:off x="1615253" y="-1"/>
                  <a:ext cx="1" cy="4652443"/>
                </a:xfrm>
                <a:prstGeom prst="line">
                  <a:avLst/>
                </a:prstGeom>
                <a:noFill/>
                <a:ln w="6350" cap="flat">
                  <a:solidFill>
                    <a:schemeClr val="bg1">
                      <a:lumMod val="75000"/>
                    </a:schemeClr>
                  </a:solidFill>
                  <a:prstDash val="solid"/>
                  <a:miter lim="400000"/>
                </a:ln>
                <a:effectLst/>
              </p:spPr>
              <p:txBody>
                <a:bodyPr wrap="square" lIns="0" tIns="0" rIns="0" bIns="0" numCol="1" anchor="ctr">
                  <a:noAutofit/>
                </a:bodyPr>
                <a:lstStyle/>
                <a:p>
                  <a:pPr lvl="0">
                    <a:defRPr sz="3200">
                      <a:solidFill>
                        <a:srgbClr val="000000"/>
                      </a:solidFill>
                      <a:latin typeface="Helvetica Light"/>
                      <a:ea typeface="Helvetica Light"/>
                      <a:cs typeface="Helvetica Light"/>
                      <a:sym typeface="Helvetica Light"/>
                    </a:defRPr>
                  </a:pPr>
                  <a:endParaRPr sz="3200">
                    <a:latin typeface="Arial" panose="020B0604020202020204" pitchFamily="34" charset="0"/>
                    <a:ea typeface="微软雅黑" panose="020B0503020204020204" pitchFamily="34" charset="-122"/>
                    <a:sym typeface="Arial" panose="020B0604020202020204" pitchFamily="34" charset="0"/>
                  </a:endParaRPr>
                </a:p>
              </p:txBody>
            </p:sp>
            <p:sp>
              <p:nvSpPr>
                <p:cNvPr id="13" name="Shape 4030"/>
                <p:cNvSpPr/>
                <p:nvPr/>
              </p:nvSpPr>
              <p:spPr>
                <a:xfrm flipV="1">
                  <a:off x="3230506" y="-1"/>
                  <a:ext cx="1" cy="4652443"/>
                </a:xfrm>
                <a:prstGeom prst="line">
                  <a:avLst/>
                </a:prstGeom>
                <a:noFill/>
                <a:ln w="6350" cap="flat">
                  <a:solidFill>
                    <a:schemeClr val="bg1">
                      <a:lumMod val="75000"/>
                    </a:schemeClr>
                  </a:solidFill>
                  <a:prstDash val="solid"/>
                  <a:miter lim="400000"/>
                </a:ln>
                <a:effectLst/>
              </p:spPr>
              <p:txBody>
                <a:bodyPr wrap="square" lIns="0" tIns="0" rIns="0" bIns="0" numCol="1" anchor="ctr">
                  <a:noAutofit/>
                </a:bodyPr>
                <a:lstStyle/>
                <a:p>
                  <a:pPr lvl="0">
                    <a:defRPr sz="3200">
                      <a:solidFill>
                        <a:srgbClr val="000000"/>
                      </a:solidFill>
                      <a:latin typeface="Helvetica Light"/>
                      <a:ea typeface="Helvetica Light"/>
                      <a:cs typeface="Helvetica Light"/>
                      <a:sym typeface="Helvetica Light"/>
                    </a:defRPr>
                  </a:pPr>
                  <a:endParaRPr sz="3200">
                    <a:latin typeface="Arial" panose="020B0604020202020204" pitchFamily="34" charset="0"/>
                    <a:ea typeface="微软雅黑" panose="020B0503020204020204" pitchFamily="34" charset="-122"/>
                    <a:sym typeface="Arial" panose="020B0604020202020204" pitchFamily="34" charset="0"/>
                  </a:endParaRPr>
                </a:p>
              </p:txBody>
            </p:sp>
            <p:sp>
              <p:nvSpPr>
                <p:cNvPr id="14" name="Shape 4031"/>
                <p:cNvSpPr/>
                <p:nvPr/>
              </p:nvSpPr>
              <p:spPr>
                <a:xfrm flipV="1">
                  <a:off x="4845759" y="-1"/>
                  <a:ext cx="1" cy="4652443"/>
                </a:xfrm>
                <a:prstGeom prst="line">
                  <a:avLst/>
                </a:prstGeom>
                <a:noFill/>
                <a:ln w="6350" cap="flat">
                  <a:solidFill>
                    <a:schemeClr val="bg1">
                      <a:lumMod val="75000"/>
                    </a:schemeClr>
                  </a:solidFill>
                  <a:prstDash val="solid"/>
                  <a:miter lim="400000"/>
                </a:ln>
                <a:effectLst/>
              </p:spPr>
              <p:txBody>
                <a:bodyPr wrap="square" lIns="0" tIns="0" rIns="0" bIns="0" numCol="1" anchor="ctr">
                  <a:noAutofit/>
                </a:bodyPr>
                <a:lstStyle/>
                <a:p>
                  <a:pPr lvl="0">
                    <a:defRPr sz="3200">
                      <a:solidFill>
                        <a:srgbClr val="000000"/>
                      </a:solidFill>
                      <a:latin typeface="Helvetica Light"/>
                      <a:ea typeface="Helvetica Light"/>
                      <a:cs typeface="Helvetica Light"/>
                      <a:sym typeface="Helvetica Light"/>
                    </a:defRPr>
                  </a:pPr>
                  <a:endParaRPr sz="3200">
                    <a:latin typeface="Arial" panose="020B0604020202020204" pitchFamily="34" charset="0"/>
                    <a:ea typeface="微软雅黑" panose="020B0503020204020204" pitchFamily="34" charset="-122"/>
                    <a:sym typeface="Arial" panose="020B0604020202020204" pitchFamily="34" charset="0"/>
                  </a:endParaRPr>
                </a:p>
              </p:txBody>
            </p:sp>
            <p:sp>
              <p:nvSpPr>
                <p:cNvPr id="15" name="Shape 4032"/>
                <p:cNvSpPr/>
                <p:nvPr/>
              </p:nvSpPr>
              <p:spPr>
                <a:xfrm flipV="1">
                  <a:off x="6461013" y="-1"/>
                  <a:ext cx="1" cy="4652443"/>
                </a:xfrm>
                <a:prstGeom prst="line">
                  <a:avLst/>
                </a:prstGeom>
                <a:noFill/>
                <a:ln w="6350" cap="flat">
                  <a:solidFill>
                    <a:schemeClr val="bg1">
                      <a:lumMod val="75000"/>
                    </a:schemeClr>
                  </a:solidFill>
                  <a:prstDash val="solid"/>
                  <a:miter lim="400000"/>
                </a:ln>
                <a:effectLst/>
              </p:spPr>
              <p:txBody>
                <a:bodyPr wrap="square" lIns="0" tIns="0" rIns="0" bIns="0" numCol="1" anchor="ctr">
                  <a:noAutofit/>
                </a:bodyPr>
                <a:lstStyle/>
                <a:p>
                  <a:pPr lvl="0">
                    <a:defRPr sz="3200">
                      <a:solidFill>
                        <a:srgbClr val="000000"/>
                      </a:solidFill>
                      <a:latin typeface="Helvetica Light"/>
                      <a:ea typeface="Helvetica Light"/>
                      <a:cs typeface="Helvetica Light"/>
                      <a:sym typeface="Helvetica Light"/>
                    </a:defRPr>
                  </a:pPr>
                  <a:endParaRPr sz="3200">
                    <a:latin typeface="Arial" panose="020B0604020202020204" pitchFamily="34" charset="0"/>
                    <a:ea typeface="微软雅黑" panose="020B0503020204020204" pitchFamily="34" charset="-122"/>
                    <a:sym typeface="Arial" panose="020B0604020202020204" pitchFamily="34" charset="0"/>
                  </a:endParaRPr>
                </a:p>
              </p:txBody>
            </p:sp>
          </p:grpSp>
          <p:cxnSp>
            <p:nvCxnSpPr>
              <p:cNvPr id="10" name="Straight Connector 69"/>
              <p:cNvCxnSpPr/>
              <p:nvPr/>
            </p:nvCxnSpPr>
            <p:spPr>
              <a:xfrm>
                <a:off x="2605308" y="5162362"/>
                <a:ext cx="3382773" cy="0"/>
              </a:xfrm>
              <a:prstGeom prst="line">
                <a:avLst/>
              </a:prstGeom>
              <a:ln w="63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grpSp>
        <p:nvGrpSpPr>
          <p:cNvPr id="16" name="Group 21"/>
          <p:cNvGrpSpPr/>
          <p:nvPr/>
        </p:nvGrpSpPr>
        <p:grpSpPr>
          <a:xfrm>
            <a:off x="2598854" y="2715526"/>
            <a:ext cx="2750630" cy="340958"/>
            <a:chOff x="2598659" y="2996841"/>
            <a:chExt cx="2750781" cy="340977"/>
          </a:xfrm>
        </p:grpSpPr>
        <p:sp>
          <p:nvSpPr>
            <p:cNvPr id="17" name="Shape 4047"/>
            <p:cNvSpPr/>
            <p:nvPr/>
          </p:nvSpPr>
          <p:spPr>
            <a:xfrm>
              <a:off x="2598659" y="2996841"/>
              <a:ext cx="2750781" cy="170489"/>
            </a:xfrm>
            <a:prstGeom prst="rect">
              <a:avLst/>
            </a:prstGeom>
            <a:solidFill>
              <a:schemeClr val="accent1"/>
            </a:solidFill>
            <a:ln w="12700">
              <a:miter lim="400000"/>
            </a:ln>
          </p:spPr>
          <p:txBody>
            <a:bodyPr lIns="50797" tIns="50797" rIns="50797" bIns="50797" anchor="ctr"/>
            <a:lstStyle/>
            <a:p>
              <a:pPr lvl="0">
                <a:defRPr sz="3200">
                  <a:solidFill>
                    <a:srgbClr val="FFFFFF"/>
                  </a:solidFill>
                  <a:latin typeface="Helvetica Light"/>
                  <a:ea typeface="Helvetica Light"/>
                  <a:cs typeface="Helvetica Light"/>
                  <a:sym typeface="Helvetica Light"/>
                </a:defRPr>
              </a:pPr>
              <a:endParaRPr sz="3200">
                <a:latin typeface="Arial" panose="020B0604020202020204" pitchFamily="34" charset="0"/>
                <a:ea typeface="微软雅黑" panose="020B0503020204020204" pitchFamily="34" charset="-122"/>
                <a:sym typeface="Arial" panose="020B0604020202020204" pitchFamily="34" charset="0"/>
              </a:endParaRPr>
            </a:p>
          </p:txBody>
        </p:sp>
        <p:sp>
          <p:nvSpPr>
            <p:cNvPr id="18" name="Shape 4048"/>
            <p:cNvSpPr/>
            <p:nvPr/>
          </p:nvSpPr>
          <p:spPr>
            <a:xfrm>
              <a:off x="2598660" y="3167329"/>
              <a:ext cx="2215478" cy="170489"/>
            </a:xfrm>
            <a:prstGeom prst="rect">
              <a:avLst/>
            </a:prstGeom>
            <a:solidFill>
              <a:schemeClr val="accent2"/>
            </a:solidFill>
            <a:ln w="12700">
              <a:miter lim="400000"/>
            </a:ln>
          </p:spPr>
          <p:txBody>
            <a:bodyPr lIns="0" tIns="0" rIns="0" bIns="0" anchor="ctr"/>
            <a:lstStyle/>
            <a:p>
              <a:pPr lvl="0">
                <a:defRPr sz="3200">
                  <a:solidFill>
                    <a:srgbClr val="FFFFFF"/>
                  </a:solidFill>
                  <a:latin typeface="Helvetica Light"/>
                  <a:ea typeface="Helvetica Light"/>
                  <a:cs typeface="Helvetica Light"/>
                  <a:sym typeface="Helvetica Light"/>
                </a:defRPr>
              </a:pPr>
              <a:endParaRPr sz="320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9" name="Group 20"/>
          <p:cNvGrpSpPr/>
          <p:nvPr/>
        </p:nvGrpSpPr>
        <p:grpSpPr>
          <a:xfrm>
            <a:off x="2598852" y="3321133"/>
            <a:ext cx="1841960" cy="340958"/>
            <a:chOff x="2598660" y="3602481"/>
            <a:chExt cx="1842061" cy="340977"/>
          </a:xfrm>
        </p:grpSpPr>
        <p:sp>
          <p:nvSpPr>
            <p:cNvPr id="20" name="Shape 4049"/>
            <p:cNvSpPr/>
            <p:nvPr/>
          </p:nvSpPr>
          <p:spPr>
            <a:xfrm>
              <a:off x="2598660" y="3602481"/>
              <a:ext cx="1842061" cy="170489"/>
            </a:xfrm>
            <a:prstGeom prst="rect">
              <a:avLst/>
            </a:prstGeom>
            <a:solidFill>
              <a:schemeClr val="accent1"/>
            </a:solidFill>
            <a:ln w="12700">
              <a:miter lim="400000"/>
            </a:ln>
          </p:spPr>
          <p:txBody>
            <a:bodyPr lIns="50797" tIns="50797" rIns="50797" bIns="50797" anchor="ctr"/>
            <a:lstStyle/>
            <a:p>
              <a:pPr lvl="0">
                <a:defRPr sz="3200">
                  <a:solidFill>
                    <a:srgbClr val="FFFFFF"/>
                  </a:solidFill>
                  <a:latin typeface="Helvetica Light"/>
                  <a:ea typeface="Helvetica Light"/>
                  <a:cs typeface="Helvetica Light"/>
                  <a:sym typeface="Helvetica Light"/>
                </a:defRPr>
              </a:pPr>
              <a:endParaRPr sz="3200">
                <a:latin typeface="Arial" panose="020B0604020202020204" pitchFamily="34" charset="0"/>
                <a:ea typeface="微软雅黑" panose="020B0503020204020204" pitchFamily="34" charset="-122"/>
                <a:sym typeface="Arial" panose="020B0604020202020204" pitchFamily="34" charset="0"/>
              </a:endParaRPr>
            </a:p>
          </p:txBody>
        </p:sp>
        <p:sp>
          <p:nvSpPr>
            <p:cNvPr id="21" name="Shape 4050"/>
            <p:cNvSpPr/>
            <p:nvPr/>
          </p:nvSpPr>
          <p:spPr>
            <a:xfrm>
              <a:off x="2598660" y="3772969"/>
              <a:ext cx="1490984" cy="170489"/>
            </a:xfrm>
            <a:prstGeom prst="rect">
              <a:avLst/>
            </a:prstGeom>
            <a:solidFill>
              <a:schemeClr val="accent2"/>
            </a:solidFill>
            <a:ln w="12700">
              <a:miter lim="400000"/>
            </a:ln>
          </p:spPr>
          <p:txBody>
            <a:bodyPr lIns="0" tIns="0" rIns="0" bIns="0" anchor="ctr"/>
            <a:lstStyle/>
            <a:p>
              <a:pPr lvl="0">
                <a:defRPr sz="3200">
                  <a:solidFill>
                    <a:srgbClr val="FFFFFF"/>
                  </a:solidFill>
                  <a:latin typeface="Helvetica Light"/>
                  <a:ea typeface="Helvetica Light"/>
                  <a:cs typeface="Helvetica Light"/>
                  <a:sym typeface="Helvetica Light"/>
                </a:defRPr>
              </a:pPr>
              <a:endParaRPr sz="320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2" name="Group 19"/>
          <p:cNvGrpSpPr/>
          <p:nvPr/>
        </p:nvGrpSpPr>
        <p:grpSpPr>
          <a:xfrm>
            <a:off x="2598854" y="3926737"/>
            <a:ext cx="2531902" cy="340960"/>
            <a:chOff x="2598660" y="4208120"/>
            <a:chExt cx="2532041" cy="340978"/>
          </a:xfrm>
        </p:grpSpPr>
        <p:sp>
          <p:nvSpPr>
            <p:cNvPr id="23" name="Shape 4051"/>
            <p:cNvSpPr/>
            <p:nvPr/>
          </p:nvSpPr>
          <p:spPr>
            <a:xfrm>
              <a:off x="2598660" y="4208120"/>
              <a:ext cx="2532041" cy="170489"/>
            </a:xfrm>
            <a:prstGeom prst="rect">
              <a:avLst/>
            </a:prstGeom>
            <a:solidFill>
              <a:schemeClr val="accent1"/>
            </a:solidFill>
            <a:ln w="12700">
              <a:miter lim="400000"/>
            </a:ln>
          </p:spPr>
          <p:txBody>
            <a:bodyPr lIns="50797" tIns="50797" rIns="50797" bIns="50797" anchor="ctr"/>
            <a:lstStyle/>
            <a:p>
              <a:pPr lvl="0">
                <a:defRPr sz="3200">
                  <a:solidFill>
                    <a:srgbClr val="FFFFFF"/>
                  </a:solidFill>
                  <a:latin typeface="Helvetica Light"/>
                  <a:ea typeface="Helvetica Light"/>
                  <a:cs typeface="Helvetica Light"/>
                  <a:sym typeface="Helvetica Light"/>
                </a:defRPr>
              </a:pPr>
              <a:endParaRPr sz="3200">
                <a:latin typeface="Arial" panose="020B0604020202020204" pitchFamily="34" charset="0"/>
                <a:ea typeface="微软雅黑" panose="020B0503020204020204" pitchFamily="34" charset="-122"/>
                <a:sym typeface="Arial" panose="020B0604020202020204" pitchFamily="34" charset="0"/>
              </a:endParaRPr>
            </a:p>
          </p:txBody>
        </p:sp>
        <p:sp>
          <p:nvSpPr>
            <p:cNvPr id="24" name="Shape 4052"/>
            <p:cNvSpPr/>
            <p:nvPr/>
          </p:nvSpPr>
          <p:spPr>
            <a:xfrm>
              <a:off x="2598660" y="4378609"/>
              <a:ext cx="1946759" cy="170489"/>
            </a:xfrm>
            <a:prstGeom prst="rect">
              <a:avLst/>
            </a:prstGeom>
            <a:solidFill>
              <a:schemeClr val="accent2"/>
            </a:solidFill>
            <a:ln w="12700">
              <a:miter lim="400000"/>
            </a:ln>
          </p:spPr>
          <p:txBody>
            <a:bodyPr lIns="0" tIns="0" rIns="0" bIns="0" anchor="ctr"/>
            <a:lstStyle/>
            <a:p>
              <a:pPr lvl="0">
                <a:defRPr sz="3200">
                  <a:solidFill>
                    <a:srgbClr val="FFFFFF"/>
                  </a:solidFill>
                  <a:latin typeface="Helvetica Light"/>
                  <a:ea typeface="Helvetica Light"/>
                  <a:cs typeface="Helvetica Light"/>
                  <a:sym typeface="Helvetica Light"/>
                </a:defRPr>
              </a:pPr>
              <a:endParaRPr sz="320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5" name="Group 18"/>
          <p:cNvGrpSpPr/>
          <p:nvPr/>
        </p:nvGrpSpPr>
        <p:grpSpPr>
          <a:xfrm>
            <a:off x="2598855" y="4548359"/>
            <a:ext cx="3245218" cy="340958"/>
            <a:chOff x="2598660" y="4829775"/>
            <a:chExt cx="3245396" cy="340977"/>
          </a:xfrm>
        </p:grpSpPr>
        <p:sp>
          <p:nvSpPr>
            <p:cNvPr id="26" name="Shape 4053"/>
            <p:cNvSpPr/>
            <p:nvPr/>
          </p:nvSpPr>
          <p:spPr>
            <a:xfrm>
              <a:off x="2598660" y="4829775"/>
              <a:ext cx="3245396" cy="170489"/>
            </a:xfrm>
            <a:prstGeom prst="rect">
              <a:avLst/>
            </a:prstGeom>
            <a:solidFill>
              <a:schemeClr val="accent1"/>
            </a:solidFill>
            <a:ln w="12700">
              <a:miter lim="400000"/>
            </a:ln>
          </p:spPr>
          <p:txBody>
            <a:bodyPr lIns="50797" tIns="50797" rIns="50797" bIns="50797" anchor="ctr"/>
            <a:lstStyle/>
            <a:p>
              <a:pPr lvl="0">
                <a:defRPr sz="3200">
                  <a:solidFill>
                    <a:srgbClr val="FFFFFF"/>
                  </a:solidFill>
                  <a:latin typeface="Helvetica Light"/>
                  <a:ea typeface="Helvetica Light"/>
                  <a:cs typeface="Helvetica Light"/>
                  <a:sym typeface="Helvetica Light"/>
                </a:defRPr>
              </a:pPr>
              <a:endParaRPr sz="3200">
                <a:latin typeface="Arial" panose="020B0604020202020204" pitchFamily="34" charset="0"/>
                <a:ea typeface="微软雅黑" panose="020B0503020204020204" pitchFamily="34" charset="-122"/>
                <a:sym typeface="Arial" panose="020B0604020202020204" pitchFamily="34" charset="0"/>
              </a:endParaRPr>
            </a:p>
          </p:txBody>
        </p:sp>
        <p:sp>
          <p:nvSpPr>
            <p:cNvPr id="27" name="Shape 4054"/>
            <p:cNvSpPr/>
            <p:nvPr/>
          </p:nvSpPr>
          <p:spPr>
            <a:xfrm>
              <a:off x="2598660" y="5000263"/>
              <a:ext cx="1494760" cy="170489"/>
            </a:xfrm>
            <a:prstGeom prst="rect">
              <a:avLst/>
            </a:prstGeom>
            <a:solidFill>
              <a:schemeClr val="accent2"/>
            </a:solidFill>
            <a:ln w="12700">
              <a:miter lim="400000"/>
            </a:ln>
          </p:spPr>
          <p:txBody>
            <a:bodyPr lIns="0" tIns="0" rIns="0" bIns="0" anchor="ctr"/>
            <a:lstStyle/>
            <a:p>
              <a:pPr lvl="0">
                <a:defRPr sz="3200">
                  <a:solidFill>
                    <a:srgbClr val="FFFFFF"/>
                  </a:solidFill>
                  <a:latin typeface="Helvetica Light"/>
                  <a:ea typeface="Helvetica Light"/>
                  <a:cs typeface="Helvetica Light"/>
                  <a:sym typeface="Helvetica Light"/>
                </a:defRPr>
              </a:pPr>
              <a:endParaRPr sz="320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8" name="Group 3"/>
          <p:cNvGrpSpPr/>
          <p:nvPr/>
        </p:nvGrpSpPr>
        <p:grpSpPr>
          <a:xfrm>
            <a:off x="1260742" y="2805529"/>
            <a:ext cx="1337137" cy="2013098"/>
            <a:chOff x="1260476" y="3086848"/>
            <a:chExt cx="1337211" cy="2013209"/>
          </a:xfrm>
        </p:grpSpPr>
        <p:sp>
          <p:nvSpPr>
            <p:cNvPr id="29" name="TextBox 29"/>
            <p:cNvSpPr txBox="1"/>
            <p:nvPr/>
          </p:nvSpPr>
          <p:spPr>
            <a:xfrm>
              <a:off x="1260476" y="3086848"/>
              <a:ext cx="1330446" cy="184676"/>
            </a:xfrm>
            <a:prstGeom prst="rect">
              <a:avLst/>
            </a:prstGeom>
            <a:noFill/>
          </p:spPr>
          <p:txBody>
            <a:bodyPr wrap="square" lIns="0" tIns="0" rIns="0" bIns="0" rtlCol="0">
              <a:spAutoFit/>
            </a:bodyPr>
            <a:lstStyle/>
            <a:p>
              <a:r>
                <a:rPr lang="zh-CN" altLang="en-US" sz="1200" dirty="0">
                  <a:solidFill>
                    <a:schemeClr val="bg1">
                      <a:lumMod val="50000"/>
                    </a:schemeClr>
                  </a:solidFill>
                  <a:latin typeface="Arial" panose="020B0604020202020204" pitchFamily="34" charset="0"/>
                  <a:ea typeface="微软雅黑" panose="020B0503020204020204" pitchFamily="34" charset="-122"/>
                  <a:cs typeface="Clear Sans Light" panose="020B0303030202020304" pitchFamily="34" charset="0"/>
                  <a:sym typeface="Arial" panose="020B0604020202020204" pitchFamily="34" charset="0"/>
                </a:rPr>
                <a:t>请替换文字内容</a:t>
              </a:r>
              <a:endParaRPr lang="en-GB" sz="1200" dirty="0">
                <a:solidFill>
                  <a:schemeClr val="bg1">
                    <a:lumMod val="50000"/>
                  </a:schemeClr>
                </a:solidFill>
                <a:latin typeface="Arial" panose="020B0604020202020204" pitchFamily="34" charset="0"/>
                <a:ea typeface="微软雅黑" panose="020B0503020204020204" pitchFamily="34" charset="-122"/>
                <a:cs typeface="Clear Sans Light" panose="020B0303030202020304" pitchFamily="34" charset="0"/>
                <a:sym typeface="Arial" panose="020B0604020202020204" pitchFamily="34" charset="0"/>
              </a:endParaRPr>
            </a:p>
          </p:txBody>
        </p:sp>
        <p:sp>
          <p:nvSpPr>
            <p:cNvPr id="30" name="TextBox 30"/>
            <p:cNvSpPr txBox="1"/>
            <p:nvPr/>
          </p:nvSpPr>
          <p:spPr>
            <a:xfrm>
              <a:off x="1265336" y="3698338"/>
              <a:ext cx="1330446" cy="184676"/>
            </a:xfrm>
            <a:prstGeom prst="rect">
              <a:avLst/>
            </a:prstGeom>
            <a:noFill/>
          </p:spPr>
          <p:txBody>
            <a:bodyPr wrap="square" lIns="0" tIns="0" rIns="0" bIns="0" rtlCol="0">
              <a:spAutoFit/>
            </a:bodyPr>
            <a:lstStyle/>
            <a:p>
              <a:r>
                <a:rPr lang="zh-CN" altLang="en-US" sz="1200" dirty="0">
                  <a:solidFill>
                    <a:schemeClr val="bg1">
                      <a:lumMod val="50000"/>
                    </a:schemeClr>
                  </a:solidFill>
                  <a:latin typeface="Arial" panose="020B0604020202020204" pitchFamily="34" charset="0"/>
                  <a:ea typeface="微软雅黑" panose="020B0503020204020204" pitchFamily="34" charset="-122"/>
                  <a:cs typeface="Clear Sans Light" panose="020B0303030202020304" pitchFamily="34" charset="0"/>
                  <a:sym typeface="Arial" panose="020B0604020202020204" pitchFamily="34" charset="0"/>
                </a:rPr>
                <a:t>请替换文字内容</a:t>
              </a:r>
              <a:endParaRPr lang="en-GB" sz="1200" dirty="0">
                <a:solidFill>
                  <a:schemeClr val="bg1">
                    <a:lumMod val="50000"/>
                  </a:schemeClr>
                </a:solidFill>
                <a:latin typeface="Arial" panose="020B0604020202020204" pitchFamily="34" charset="0"/>
                <a:ea typeface="微软雅黑" panose="020B0503020204020204" pitchFamily="34" charset="-122"/>
                <a:cs typeface="Clear Sans Light" panose="020B0303030202020304" pitchFamily="34" charset="0"/>
                <a:sym typeface="Arial" panose="020B0604020202020204" pitchFamily="34" charset="0"/>
              </a:endParaRPr>
            </a:p>
          </p:txBody>
        </p:sp>
        <p:sp>
          <p:nvSpPr>
            <p:cNvPr id="31" name="TextBox 31"/>
            <p:cNvSpPr txBox="1"/>
            <p:nvPr/>
          </p:nvSpPr>
          <p:spPr>
            <a:xfrm>
              <a:off x="1262381" y="4303891"/>
              <a:ext cx="1330446" cy="184676"/>
            </a:xfrm>
            <a:prstGeom prst="rect">
              <a:avLst/>
            </a:prstGeom>
            <a:noFill/>
          </p:spPr>
          <p:txBody>
            <a:bodyPr wrap="square" lIns="0" tIns="0" rIns="0" bIns="0" rtlCol="0">
              <a:spAutoFit/>
            </a:bodyPr>
            <a:lstStyle/>
            <a:p>
              <a:r>
                <a:rPr lang="zh-CN" altLang="en-US" sz="1200" dirty="0">
                  <a:solidFill>
                    <a:schemeClr val="bg1">
                      <a:lumMod val="50000"/>
                    </a:schemeClr>
                  </a:solidFill>
                  <a:latin typeface="Arial" panose="020B0604020202020204" pitchFamily="34" charset="0"/>
                  <a:ea typeface="微软雅黑" panose="020B0503020204020204" pitchFamily="34" charset="-122"/>
                  <a:cs typeface="Clear Sans Light" panose="020B0303030202020304" pitchFamily="34" charset="0"/>
                  <a:sym typeface="Arial" panose="020B0604020202020204" pitchFamily="34" charset="0"/>
                </a:rPr>
                <a:t>请替换文字内容</a:t>
              </a:r>
              <a:endParaRPr lang="en-GB" sz="1200" dirty="0">
                <a:solidFill>
                  <a:schemeClr val="bg1">
                    <a:lumMod val="50000"/>
                  </a:schemeClr>
                </a:solidFill>
                <a:latin typeface="Arial" panose="020B0604020202020204" pitchFamily="34" charset="0"/>
                <a:ea typeface="微软雅黑" panose="020B0503020204020204" pitchFamily="34" charset="-122"/>
                <a:cs typeface="Clear Sans Light" panose="020B0303030202020304" pitchFamily="34" charset="0"/>
                <a:sym typeface="Arial" panose="020B0604020202020204" pitchFamily="34" charset="0"/>
              </a:endParaRPr>
            </a:p>
          </p:txBody>
        </p:sp>
        <p:sp>
          <p:nvSpPr>
            <p:cNvPr id="32" name="TextBox 32"/>
            <p:cNvSpPr txBox="1"/>
            <p:nvPr/>
          </p:nvSpPr>
          <p:spPr>
            <a:xfrm>
              <a:off x="1267241" y="4915381"/>
              <a:ext cx="1330446" cy="184676"/>
            </a:xfrm>
            <a:prstGeom prst="rect">
              <a:avLst/>
            </a:prstGeom>
            <a:noFill/>
          </p:spPr>
          <p:txBody>
            <a:bodyPr wrap="square" lIns="0" tIns="0" rIns="0" bIns="0" rtlCol="0">
              <a:spAutoFit/>
            </a:bodyPr>
            <a:lstStyle/>
            <a:p>
              <a:r>
                <a:rPr lang="zh-CN" altLang="en-US" sz="1200" dirty="0">
                  <a:solidFill>
                    <a:schemeClr val="bg1">
                      <a:lumMod val="50000"/>
                    </a:schemeClr>
                  </a:solidFill>
                  <a:latin typeface="Arial" panose="020B0604020202020204" pitchFamily="34" charset="0"/>
                  <a:ea typeface="微软雅黑" panose="020B0503020204020204" pitchFamily="34" charset="-122"/>
                  <a:cs typeface="Clear Sans Light" panose="020B0303030202020304" pitchFamily="34" charset="0"/>
                  <a:sym typeface="Arial" panose="020B0604020202020204" pitchFamily="34" charset="0"/>
                </a:rPr>
                <a:t>请替换文字内容</a:t>
              </a:r>
              <a:endParaRPr lang="en-GB" sz="1200" dirty="0">
                <a:solidFill>
                  <a:schemeClr val="bg1">
                    <a:lumMod val="50000"/>
                  </a:schemeClr>
                </a:solidFill>
                <a:latin typeface="Arial" panose="020B0604020202020204" pitchFamily="34" charset="0"/>
                <a:ea typeface="微软雅黑" panose="020B0503020204020204" pitchFamily="34" charset="-122"/>
                <a:cs typeface="Clear Sans Light" panose="020B0303030202020304" pitchFamily="34" charset="0"/>
                <a:sym typeface="Arial" panose="020B0604020202020204" pitchFamily="34" charset="0"/>
              </a:endParaRPr>
            </a:p>
          </p:txBody>
        </p:sp>
      </p:grpSp>
      <p:grpSp>
        <p:nvGrpSpPr>
          <p:cNvPr id="33" name="Group 23"/>
          <p:cNvGrpSpPr/>
          <p:nvPr/>
        </p:nvGrpSpPr>
        <p:grpSpPr>
          <a:xfrm>
            <a:off x="2873685" y="5359405"/>
            <a:ext cx="2583721" cy="370124"/>
            <a:chOff x="2873508" y="5359492"/>
            <a:chExt cx="2583863" cy="370144"/>
          </a:xfrm>
        </p:grpSpPr>
        <p:grpSp>
          <p:nvGrpSpPr>
            <p:cNvPr id="34" name="Group 67"/>
            <p:cNvGrpSpPr/>
            <p:nvPr/>
          </p:nvGrpSpPr>
          <p:grpSpPr>
            <a:xfrm>
              <a:off x="2873508" y="5359492"/>
              <a:ext cx="1228492" cy="369352"/>
              <a:chOff x="4709006" y="5671031"/>
              <a:chExt cx="1228492" cy="369352"/>
            </a:xfrm>
          </p:grpSpPr>
          <p:sp>
            <p:nvSpPr>
              <p:cNvPr id="38" name="Shape 4309"/>
              <p:cNvSpPr/>
              <p:nvPr/>
            </p:nvSpPr>
            <p:spPr>
              <a:xfrm>
                <a:off x="4709006" y="5702114"/>
                <a:ext cx="109713" cy="109714"/>
              </a:xfrm>
              <a:prstGeom prst="roundRect">
                <a:avLst>
                  <a:gd name="adj" fmla="val 15000"/>
                </a:avLst>
              </a:prstGeom>
              <a:solidFill>
                <a:schemeClr val="accent1"/>
              </a:solidFill>
              <a:ln w="12700" cap="flat">
                <a:noFill/>
                <a:miter lim="400000"/>
              </a:ln>
              <a:effectLst/>
            </p:spPr>
            <p:txBody>
              <a:bodyPr wrap="square" lIns="50797" tIns="50797" rIns="50797" bIns="50797" numCol="1" anchor="ctr">
                <a:noAutofit/>
              </a:bodyPr>
              <a:lstStyle/>
              <a:p>
                <a:pPr lvl="0">
                  <a:defRPr sz="3200">
                    <a:solidFill>
                      <a:srgbClr val="FFFFFF"/>
                    </a:solidFill>
                    <a:latin typeface="Helvetica Light"/>
                    <a:ea typeface="Helvetica Light"/>
                    <a:cs typeface="Helvetica Light"/>
                    <a:sym typeface="Helvetica Light"/>
                  </a:defRPr>
                </a:pPr>
                <a:endParaRPr sz="3200">
                  <a:latin typeface="Arial" panose="020B0604020202020204" pitchFamily="34" charset="0"/>
                  <a:ea typeface="微软雅黑" panose="020B0503020204020204" pitchFamily="34" charset="-122"/>
                  <a:sym typeface="Arial" panose="020B0604020202020204" pitchFamily="34" charset="0"/>
                </a:endParaRPr>
              </a:p>
            </p:txBody>
          </p:sp>
          <p:sp>
            <p:nvSpPr>
              <p:cNvPr id="39" name="TextBox 63"/>
              <p:cNvSpPr txBox="1"/>
              <p:nvPr/>
            </p:nvSpPr>
            <p:spPr>
              <a:xfrm>
                <a:off x="4885387" y="5671031"/>
                <a:ext cx="1052111" cy="369352"/>
              </a:xfrm>
              <a:prstGeom prst="rect">
                <a:avLst/>
              </a:prstGeom>
              <a:noFill/>
            </p:spPr>
            <p:txBody>
              <a:bodyPr wrap="square" lIns="0" tIns="0" rIns="0" bIns="0" rtlCol="0">
                <a:spAutoFit/>
              </a:bodyPr>
              <a:lstStyle/>
              <a:p>
                <a:r>
                  <a:rPr lang="en-GB" sz="1200" dirty="0">
                    <a:solidFill>
                      <a:schemeClr val="bg1">
                        <a:lumMod val="50000"/>
                      </a:schemeClr>
                    </a:solidFill>
                    <a:latin typeface="Arial" panose="020B0604020202020204" pitchFamily="34" charset="0"/>
                    <a:ea typeface="微软雅黑" panose="020B0503020204020204" pitchFamily="34" charset="-122"/>
                    <a:cs typeface="Clear Sans Light" panose="020B0303030202020304" pitchFamily="34" charset="0"/>
                    <a:sym typeface="Arial" panose="020B0604020202020204" pitchFamily="34" charset="0"/>
                  </a:rPr>
                  <a:t>Our </a:t>
                </a:r>
                <a:r>
                  <a:rPr lang="zh-CN" altLang="en-US" sz="1200" dirty="0">
                    <a:solidFill>
                      <a:schemeClr val="bg1">
                        <a:lumMod val="50000"/>
                      </a:schemeClr>
                    </a:solidFill>
                    <a:latin typeface="Arial" panose="020B0604020202020204" pitchFamily="34" charset="0"/>
                    <a:ea typeface="微软雅黑" panose="020B0503020204020204" pitchFamily="34" charset="-122"/>
                    <a:cs typeface="Clear Sans Light" panose="020B0303030202020304" pitchFamily="34" charset="0"/>
                    <a:sym typeface="Arial" panose="020B0604020202020204" pitchFamily="34" charset="0"/>
                  </a:rPr>
                  <a:t>请替换文字内容</a:t>
                </a:r>
                <a:endParaRPr lang="en-GB" sz="1200" dirty="0">
                  <a:solidFill>
                    <a:schemeClr val="bg1">
                      <a:lumMod val="50000"/>
                    </a:schemeClr>
                  </a:solidFill>
                  <a:latin typeface="Arial" panose="020B0604020202020204" pitchFamily="34" charset="0"/>
                  <a:ea typeface="微软雅黑" panose="020B0503020204020204" pitchFamily="34" charset="-122"/>
                  <a:cs typeface="Clear Sans Light" panose="020B0303030202020304" pitchFamily="34" charset="0"/>
                  <a:sym typeface="Arial" panose="020B0604020202020204" pitchFamily="34" charset="0"/>
                </a:endParaRPr>
              </a:p>
            </p:txBody>
          </p:sp>
        </p:grpSp>
        <p:grpSp>
          <p:nvGrpSpPr>
            <p:cNvPr id="35" name="Group 68"/>
            <p:cNvGrpSpPr/>
            <p:nvPr/>
          </p:nvGrpSpPr>
          <p:grpSpPr>
            <a:xfrm>
              <a:off x="4139248" y="5360284"/>
              <a:ext cx="1318123" cy="369352"/>
              <a:chOff x="6189898" y="5671823"/>
              <a:chExt cx="1318123" cy="369352"/>
            </a:xfrm>
          </p:grpSpPr>
          <p:sp>
            <p:nvSpPr>
              <p:cNvPr id="36" name="Shape 4309"/>
              <p:cNvSpPr/>
              <p:nvPr/>
            </p:nvSpPr>
            <p:spPr>
              <a:xfrm>
                <a:off x="6189898" y="5702906"/>
                <a:ext cx="109713" cy="109714"/>
              </a:xfrm>
              <a:prstGeom prst="roundRect">
                <a:avLst>
                  <a:gd name="adj" fmla="val 15000"/>
                </a:avLst>
              </a:prstGeom>
              <a:solidFill>
                <a:schemeClr val="accent2"/>
              </a:solidFill>
              <a:ln w="12700" cap="flat">
                <a:noFill/>
                <a:miter lim="400000"/>
              </a:ln>
              <a:effectLst/>
            </p:spPr>
            <p:txBody>
              <a:bodyPr wrap="square" lIns="50797" tIns="50797" rIns="50797" bIns="50797" numCol="1" anchor="ctr">
                <a:noAutofit/>
              </a:bodyPr>
              <a:lstStyle/>
              <a:p>
                <a:pPr lvl="0">
                  <a:defRPr sz="3200">
                    <a:solidFill>
                      <a:srgbClr val="FFFFFF"/>
                    </a:solidFill>
                    <a:latin typeface="Helvetica Light"/>
                    <a:ea typeface="Helvetica Light"/>
                    <a:cs typeface="Helvetica Light"/>
                    <a:sym typeface="Helvetica Light"/>
                  </a:defRPr>
                </a:pPr>
                <a:endParaRPr sz="3200">
                  <a:latin typeface="Arial" panose="020B0604020202020204" pitchFamily="34" charset="0"/>
                  <a:ea typeface="微软雅黑" panose="020B0503020204020204" pitchFamily="34" charset="-122"/>
                  <a:sym typeface="Arial" panose="020B0604020202020204" pitchFamily="34" charset="0"/>
                </a:endParaRPr>
              </a:p>
            </p:txBody>
          </p:sp>
          <p:sp>
            <p:nvSpPr>
              <p:cNvPr id="37" name="TextBox 66"/>
              <p:cNvSpPr txBox="1"/>
              <p:nvPr/>
            </p:nvSpPr>
            <p:spPr>
              <a:xfrm>
                <a:off x="6366279" y="5671823"/>
                <a:ext cx="1141742" cy="369352"/>
              </a:xfrm>
              <a:prstGeom prst="rect">
                <a:avLst/>
              </a:prstGeom>
              <a:noFill/>
            </p:spPr>
            <p:txBody>
              <a:bodyPr wrap="square" lIns="0" tIns="0" rIns="0" bIns="0" rtlCol="0">
                <a:spAutoFit/>
              </a:bodyPr>
              <a:lstStyle/>
              <a:p>
                <a:r>
                  <a:rPr lang="en-GB" sz="1200" dirty="0">
                    <a:solidFill>
                      <a:schemeClr val="bg1">
                        <a:lumMod val="50000"/>
                      </a:schemeClr>
                    </a:solidFill>
                    <a:latin typeface="Arial" panose="020B0604020202020204" pitchFamily="34" charset="0"/>
                    <a:ea typeface="微软雅黑" panose="020B0503020204020204" pitchFamily="34" charset="-122"/>
                    <a:cs typeface="Clear Sans Light" panose="020B0303030202020304" pitchFamily="34" charset="0"/>
                    <a:sym typeface="Arial" panose="020B0604020202020204" pitchFamily="34" charset="0"/>
                  </a:rPr>
                  <a:t>Another </a:t>
                </a:r>
                <a:r>
                  <a:rPr lang="zh-CN" altLang="en-US" sz="1200" dirty="0">
                    <a:solidFill>
                      <a:schemeClr val="bg1">
                        <a:lumMod val="50000"/>
                      </a:schemeClr>
                    </a:solidFill>
                    <a:latin typeface="Arial" panose="020B0604020202020204" pitchFamily="34" charset="0"/>
                    <a:ea typeface="微软雅黑" panose="020B0503020204020204" pitchFamily="34" charset="-122"/>
                    <a:cs typeface="Clear Sans Light" panose="020B0303030202020304" pitchFamily="34" charset="0"/>
                    <a:sym typeface="Arial" panose="020B0604020202020204" pitchFamily="34" charset="0"/>
                  </a:rPr>
                  <a:t>请替换文字内容</a:t>
                </a:r>
                <a:endParaRPr lang="en-GB" sz="1200" dirty="0">
                  <a:solidFill>
                    <a:schemeClr val="bg1">
                      <a:lumMod val="50000"/>
                    </a:schemeClr>
                  </a:solidFill>
                  <a:latin typeface="Arial" panose="020B0604020202020204" pitchFamily="34" charset="0"/>
                  <a:ea typeface="微软雅黑" panose="020B0503020204020204" pitchFamily="34" charset="-122"/>
                  <a:cs typeface="Clear Sans Light" panose="020B0303030202020304" pitchFamily="34" charset="0"/>
                  <a:sym typeface="Arial" panose="020B0604020202020204" pitchFamily="34" charset="0"/>
                </a:endParaRPr>
              </a:p>
            </p:txBody>
          </p:sp>
        </p:grpSp>
      </p:grpSp>
      <p:sp>
        <p:nvSpPr>
          <p:cNvPr id="40" name="Rectangle 72"/>
          <p:cNvSpPr/>
          <p:nvPr/>
        </p:nvSpPr>
        <p:spPr>
          <a:xfrm>
            <a:off x="10044268" y="5080789"/>
            <a:ext cx="559449" cy="430887"/>
          </a:xfrm>
          <a:prstGeom prst="rect">
            <a:avLst/>
          </a:prstGeom>
        </p:spPr>
        <p:txBody>
          <a:bodyPr wrap="none" lIns="0" tIns="0" rIns="0" bIns="0">
            <a:spAutoFit/>
          </a:bodyPr>
          <a:lstStyle/>
          <a:p>
            <a:r>
              <a:rPr lang="en-US" sz="2800" b="1">
                <a:solidFill>
                  <a:schemeClr val="accent2"/>
                </a:solidFill>
                <a:latin typeface="Agency FB" panose="020B0503020202020204" pitchFamily="34" charset="0"/>
                <a:ea typeface="微软雅黑" panose="020B0503020204020204" pitchFamily="34" charset="-122"/>
                <a:sym typeface="Arial" panose="020B0604020202020204" pitchFamily="34" charset="0"/>
              </a:rPr>
              <a:t>70%</a:t>
            </a:r>
            <a:endParaRPr lang="en-US" sz="1800" b="1">
              <a:solidFill>
                <a:schemeClr val="accent2"/>
              </a:solidFill>
              <a:latin typeface="Agency FB" panose="020B0503020202020204" pitchFamily="34" charset="0"/>
              <a:ea typeface="微软雅黑" panose="020B0503020204020204" pitchFamily="34" charset="-122"/>
              <a:sym typeface="Arial" panose="020B0604020202020204" pitchFamily="34" charset="0"/>
            </a:endParaRPr>
          </a:p>
        </p:txBody>
      </p:sp>
      <p:sp>
        <p:nvSpPr>
          <p:cNvPr id="41" name="Rectangle 73"/>
          <p:cNvSpPr/>
          <p:nvPr/>
        </p:nvSpPr>
        <p:spPr>
          <a:xfrm>
            <a:off x="10044268" y="4318832"/>
            <a:ext cx="572273" cy="430887"/>
          </a:xfrm>
          <a:prstGeom prst="rect">
            <a:avLst/>
          </a:prstGeom>
        </p:spPr>
        <p:txBody>
          <a:bodyPr wrap="none" lIns="0" tIns="0" rIns="0" bIns="0">
            <a:spAutoFit/>
          </a:bodyPr>
          <a:lstStyle/>
          <a:p>
            <a:r>
              <a:rPr lang="en-US" sz="2800" b="1">
                <a:solidFill>
                  <a:schemeClr val="accent1"/>
                </a:solidFill>
                <a:latin typeface="Agency FB" panose="020B0503020202020204" pitchFamily="34" charset="0"/>
                <a:ea typeface="微软雅黑" panose="020B0503020204020204" pitchFamily="34" charset="-122"/>
                <a:sym typeface="Arial" panose="020B0604020202020204" pitchFamily="34" charset="0"/>
              </a:rPr>
              <a:t>80%</a:t>
            </a:r>
            <a:endParaRPr lang="en-US" sz="1800" b="1">
              <a:solidFill>
                <a:schemeClr val="accent1"/>
              </a:solidFill>
              <a:latin typeface="Agency FB" panose="020B0503020202020204" pitchFamily="34" charset="0"/>
              <a:ea typeface="微软雅黑" panose="020B0503020204020204" pitchFamily="34" charset="-122"/>
              <a:sym typeface="Arial" panose="020B0604020202020204" pitchFamily="34" charset="0"/>
            </a:endParaRPr>
          </a:p>
        </p:txBody>
      </p:sp>
      <p:grpSp>
        <p:nvGrpSpPr>
          <p:cNvPr id="42" name="Group 22"/>
          <p:cNvGrpSpPr/>
          <p:nvPr/>
        </p:nvGrpSpPr>
        <p:grpSpPr>
          <a:xfrm>
            <a:off x="7231655" y="4242638"/>
            <a:ext cx="2566045" cy="1295329"/>
            <a:chOff x="7231717" y="4242680"/>
            <a:chExt cx="2566186" cy="1295400"/>
          </a:xfrm>
        </p:grpSpPr>
        <p:grpSp>
          <p:nvGrpSpPr>
            <p:cNvPr id="43" name="Group 87"/>
            <p:cNvGrpSpPr/>
            <p:nvPr/>
          </p:nvGrpSpPr>
          <p:grpSpPr>
            <a:xfrm>
              <a:off x="7231717" y="4998219"/>
              <a:ext cx="2566186" cy="539861"/>
              <a:chOff x="609600" y="2841943"/>
              <a:chExt cx="2660838" cy="559774"/>
            </a:xfrm>
            <a:solidFill>
              <a:schemeClr val="bg1">
                <a:lumMod val="65000"/>
              </a:schemeClr>
            </a:solidFill>
          </p:grpSpPr>
          <p:grpSp>
            <p:nvGrpSpPr>
              <p:cNvPr id="75" name="Group 184"/>
              <p:cNvGrpSpPr/>
              <p:nvPr/>
            </p:nvGrpSpPr>
            <p:grpSpPr>
              <a:xfrm>
                <a:off x="609600" y="2841943"/>
                <a:ext cx="260742" cy="559774"/>
                <a:chOff x="6213475" y="1668463"/>
                <a:chExt cx="227013" cy="487362"/>
              </a:xfrm>
              <a:grpFill/>
            </p:grpSpPr>
            <p:sp>
              <p:nvSpPr>
                <p:cNvPr id="103" name="Oval 98"/>
                <p:cNvSpPr>
                  <a:spLocks noChangeArrowheads="1"/>
                </p:cNvSpPr>
                <p:nvPr/>
              </p:nvSpPr>
              <p:spPr bwMode="auto">
                <a:xfrm>
                  <a:off x="6291263" y="1668463"/>
                  <a:ext cx="73025" cy="73025"/>
                </a:xfrm>
                <a:prstGeom prst="ellipse">
                  <a:avLst/>
                </a:prstGeom>
                <a:grpFill/>
                <a:ln w="9525">
                  <a:noFill/>
                  <a:round/>
                </a:ln>
              </p:spPr>
              <p:txBody>
                <a:bodyPr vert="horz" wrap="square" lIns="91435" tIns="45718" rIns="91435" bIns="45718" numCol="1" anchor="t" anchorCtr="0" compatLnSpc="1"/>
                <a:lstStyle/>
                <a:p>
                  <a:endParaRPr lang="en-US" sz="1705">
                    <a:latin typeface="Arial" panose="020B0604020202020204" pitchFamily="34" charset="0"/>
                    <a:ea typeface="微软雅黑" panose="020B0503020204020204" pitchFamily="34" charset="-122"/>
                    <a:sym typeface="Arial" panose="020B0604020202020204" pitchFamily="34" charset="0"/>
                  </a:endParaRPr>
                </a:p>
              </p:txBody>
            </p:sp>
            <p:sp>
              <p:nvSpPr>
                <p:cNvPr id="104" name="Freeform 99"/>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grpFill/>
                <a:ln w="9525">
                  <a:noFill/>
                  <a:round/>
                </a:ln>
              </p:spPr>
              <p:txBody>
                <a:bodyPr vert="horz" wrap="square" lIns="91435" tIns="45718" rIns="91435" bIns="45718" numCol="1" anchor="t" anchorCtr="0" compatLnSpc="1"/>
                <a:lstStyle/>
                <a:p>
                  <a:endParaRPr lang="en-US" sz="1705">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6" name="Group 184"/>
              <p:cNvGrpSpPr/>
              <p:nvPr/>
            </p:nvGrpSpPr>
            <p:grpSpPr>
              <a:xfrm>
                <a:off x="876277" y="2841943"/>
                <a:ext cx="260742" cy="559774"/>
                <a:chOff x="6213475" y="1668463"/>
                <a:chExt cx="227013" cy="487362"/>
              </a:xfrm>
              <a:grpFill/>
            </p:grpSpPr>
            <p:sp>
              <p:nvSpPr>
                <p:cNvPr id="101" name="Oval 98"/>
                <p:cNvSpPr>
                  <a:spLocks noChangeArrowheads="1"/>
                </p:cNvSpPr>
                <p:nvPr/>
              </p:nvSpPr>
              <p:spPr bwMode="auto">
                <a:xfrm>
                  <a:off x="6291263" y="1668463"/>
                  <a:ext cx="73025" cy="73025"/>
                </a:xfrm>
                <a:prstGeom prst="ellipse">
                  <a:avLst/>
                </a:prstGeom>
                <a:grpFill/>
                <a:ln w="9525">
                  <a:noFill/>
                  <a:round/>
                </a:ln>
              </p:spPr>
              <p:txBody>
                <a:bodyPr vert="horz" wrap="square" lIns="91435" tIns="45718" rIns="91435" bIns="45718" numCol="1" anchor="t" anchorCtr="0" compatLnSpc="1"/>
                <a:lstStyle/>
                <a:p>
                  <a:endParaRPr lang="en-US" sz="1705">
                    <a:latin typeface="Arial" panose="020B0604020202020204" pitchFamily="34" charset="0"/>
                    <a:ea typeface="微软雅黑" panose="020B0503020204020204" pitchFamily="34" charset="-122"/>
                    <a:sym typeface="Arial" panose="020B0604020202020204" pitchFamily="34" charset="0"/>
                  </a:endParaRPr>
                </a:p>
              </p:txBody>
            </p:sp>
            <p:sp>
              <p:nvSpPr>
                <p:cNvPr id="102" name="Freeform 99"/>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grpFill/>
                <a:ln w="9525">
                  <a:noFill/>
                  <a:round/>
                </a:ln>
              </p:spPr>
              <p:txBody>
                <a:bodyPr vert="horz" wrap="square" lIns="91435" tIns="45718" rIns="91435" bIns="45718" numCol="1" anchor="t" anchorCtr="0" compatLnSpc="1"/>
                <a:lstStyle/>
                <a:p>
                  <a:endParaRPr lang="en-US" sz="1705">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7" name="Group 184"/>
              <p:cNvGrpSpPr/>
              <p:nvPr/>
            </p:nvGrpSpPr>
            <p:grpSpPr>
              <a:xfrm>
                <a:off x="1142954" y="2841943"/>
                <a:ext cx="260742" cy="559774"/>
                <a:chOff x="6213475" y="1668463"/>
                <a:chExt cx="227013" cy="487362"/>
              </a:xfrm>
              <a:grpFill/>
            </p:grpSpPr>
            <p:sp>
              <p:nvSpPr>
                <p:cNvPr id="99" name="Oval 98"/>
                <p:cNvSpPr>
                  <a:spLocks noChangeArrowheads="1"/>
                </p:cNvSpPr>
                <p:nvPr/>
              </p:nvSpPr>
              <p:spPr bwMode="auto">
                <a:xfrm>
                  <a:off x="6291263" y="1668463"/>
                  <a:ext cx="73025" cy="73025"/>
                </a:xfrm>
                <a:prstGeom prst="ellipse">
                  <a:avLst/>
                </a:prstGeom>
                <a:grpFill/>
                <a:ln w="9525">
                  <a:noFill/>
                  <a:round/>
                </a:ln>
              </p:spPr>
              <p:txBody>
                <a:bodyPr vert="horz" wrap="square" lIns="91435" tIns="45718" rIns="91435" bIns="45718" numCol="1" anchor="t" anchorCtr="0" compatLnSpc="1"/>
                <a:lstStyle/>
                <a:p>
                  <a:endParaRPr lang="en-US" sz="1705">
                    <a:latin typeface="Arial" panose="020B0604020202020204" pitchFamily="34" charset="0"/>
                    <a:ea typeface="微软雅黑" panose="020B0503020204020204" pitchFamily="34" charset="-122"/>
                    <a:sym typeface="Arial" panose="020B0604020202020204" pitchFamily="34" charset="0"/>
                  </a:endParaRPr>
                </a:p>
              </p:txBody>
            </p:sp>
            <p:sp>
              <p:nvSpPr>
                <p:cNvPr id="100" name="Freeform 99"/>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grpFill/>
                <a:ln w="9525">
                  <a:noFill/>
                  <a:round/>
                </a:ln>
              </p:spPr>
              <p:txBody>
                <a:bodyPr vert="horz" wrap="square" lIns="91435" tIns="45718" rIns="91435" bIns="45718" numCol="1" anchor="t" anchorCtr="0" compatLnSpc="1"/>
                <a:lstStyle/>
                <a:p>
                  <a:endParaRPr lang="en-US" sz="1705">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8" name="Group 184"/>
              <p:cNvGrpSpPr/>
              <p:nvPr/>
            </p:nvGrpSpPr>
            <p:grpSpPr>
              <a:xfrm>
                <a:off x="1409631" y="2841943"/>
                <a:ext cx="260742" cy="559774"/>
                <a:chOff x="6213475" y="1668463"/>
                <a:chExt cx="227013" cy="487362"/>
              </a:xfrm>
              <a:grpFill/>
            </p:grpSpPr>
            <p:sp>
              <p:nvSpPr>
                <p:cNvPr id="97" name="Oval 98"/>
                <p:cNvSpPr>
                  <a:spLocks noChangeArrowheads="1"/>
                </p:cNvSpPr>
                <p:nvPr/>
              </p:nvSpPr>
              <p:spPr bwMode="auto">
                <a:xfrm>
                  <a:off x="6291263" y="1668463"/>
                  <a:ext cx="73025" cy="73025"/>
                </a:xfrm>
                <a:prstGeom prst="ellipse">
                  <a:avLst/>
                </a:prstGeom>
                <a:grpFill/>
                <a:ln w="9525">
                  <a:noFill/>
                  <a:round/>
                </a:ln>
              </p:spPr>
              <p:txBody>
                <a:bodyPr vert="horz" wrap="square" lIns="91435" tIns="45718" rIns="91435" bIns="45718" numCol="1" anchor="t" anchorCtr="0" compatLnSpc="1"/>
                <a:lstStyle/>
                <a:p>
                  <a:endParaRPr lang="en-US" sz="1705">
                    <a:latin typeface="Arial" panose="020B0604020202020204" pitchFamily="34" charset="0"/>
                    <a:ea typeface="微软雅黑" panose="020B0503020204020204" pitchFamily="34" charset="-122"/>
                    <a:sym typeface="Arial" panose="020B0604020202020204" pitchFamily="34" charset="0"/>
                  </a:endParaRPr>
                </a:p>
              </p:txBody>
            </p:sp>
            <p:sp>
              <p:nvSpPr>
                <p:cNvPr id="98" name="Freeform 99"/>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grpFill/>
                <a:ln w="9525">
                  <a:noFill/>
                  <a:round/>
                </a:ln>
              </p:spPr>
              <p:txBody>
                <a:bodyPr vert="horz" wrap="square" lIns="91435" tIns="45718" rIns="91435" bIns="45718" numCol="1" anchor="t" anchorCtr="0" compatLnSpc="1"/>
                <a:lstStyle/>
                <a:p>
                  <a:endParaRPr lang="en-US" sz="1705">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9" name="Group 184"/>
              <p:cNvGrpSpPr/>
              <p:nvPr/>
            </p:nvGrpSpPr>
            <p:grpSpPr>
              <a:xfrm>
                <a:off x="1676308" y="2841943"/>
                <a:ext cx="260742" cy="559774"/>
                <a:chOff x="6213475" y="1668463"/>
                <a:chExt cx="227013" cy="487362"/>
              </a:xfrm>
              <a:grpFill/>
            </p:grpSpPr>
            <p:sp>
              <p:nvSpPr>
                <p:cNvPr id="95" name="Oval 98"/>
                <p:cNvSpPr>
                  <a:spLocks noChangeArrowheads="1"/>
                </p:cNvSpPr>
                <p:nvPr/>
              </p:nvSpPr>
              <p:spPr bwMode="auto">
                <a:xfrm>
                  <a:off x="6291263" y="1668463"/>
                  <a:ext cx="73025" cy="73025"/>
                </a:xfrm>
                <a:prstGeom prst="ellipse">
                  <a:avLst/>
                </a:prstGeom>
                <a:grpFill/>
                <a:ln w="9525">
                  <a:noFill/>
                  <a:round/>
                </a:ln>
              </p:spPr>
              <p:txBody>
                <a:bodyPr vert="horz" wrap="square" lIns="91435" tIns="45718" rIns="91435" bIns="45718" numCol="1" anchor="t" anchorCtr="0" compatLnSpc="1"/>
                <a:lstStyle/>
                <a:p>
                  <a:endParaRPr lang="en-US" sz="1705">
                    <a:latin typeface="Arial" panose="020B0604020202020204" pitchFamily="34" charset="0"/>
                    <a:ea typeface="微软雅黑" panose="020B0503020204020204" pitchFamily="34" charset="-122"/>
                    <a:sym typeface="Arial" panose="020B0604020202020204" pitchFamily="34" charset="0"/>
                  </a:endParaRPr>
                </a:p>
              </p:txBody>
            </p:sp>
            <p:sp>
              <p:nvSpPr>
                <p:cNvPr id="96" name="Freeform 99"/>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grpFill/>
                <a:ln w="9525">
                  <a:noFill/>
                  <a:round/>
                </a:ln>
              </p:spPr>
              <p:txBody>
                <a:bodyPr vert="horz" wrap="square" lIns="91435" tIns="45718" rIns="91435" bIns="45718" numCol="1" anchor="t" anchorCtr="0" compatLnSpc="1"/>
                <a:lstStyle/>
                <a:p>
                  <a:endParaRPr lang="en-US" sz="1705">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0" name="Group 184"/>
              <p:cNvGrpSpPr/>
              <p:nvPr/>
            </p:nvGrpSpPr>
            <p:grpSpPr>
              <a:xfrm>
                <a:off x="1942985" y="2841943"/>
                <a:ext cx="260742" cy="559774"/>
                <a:chOff x="6213475" y="1668463"/>
                <a:chExt cx="227013" cy="487362"/>
              </a:xfrm>
              <a:grpFill/>
            </p:grpSpPr>
            <p:sp>
              <p:nvSpPr>
                <p:cNvPr id="93" name="Oval 98"/>
                <p:cNvSpPr>
                  <a:spLocks noChangeArrowheads="1"/>
                </p:cNvSpPr>
                <p:nvPr/>
              </p:nvSpPr>
              <p:spPr bwMode="auto">
                <a:xfrm>
                  <a:off x="6291263" y="1668463"/>
                  <a:ext cx="73025" cy="73025"/>
                </a:xfrm>
                <a:prstGeom prst="ellipse">
                  <a:avLst/>
                </a:prstGeom>
                <a:grpFill/>
                <a:ln w="9525">
                  <a:noFill/>
                  <a:round/>
                </a:ln>
              </p:spPr>
              <p:txBody>
                <a:bodyPr vert="horz" wrap="square" lIns="91435" tIns="45718" rIns="91435" bIns="45718" numCol="1" anchor="t" anchorCtr="0" compatLnSpc="1"/>
                <a:lstStyle/>
                <a:p>
                  <a:endParaRPr lang="en-US" sz="1705">
                    <a:latin typeface="Arial" panose="020B0604020202020204" pitchFamily="34" charset="0"/>
                    <a:ea typeface="微软雅黑" panose="020B0503020204020204" pitchFamily="34" charset="-122"/>
                    <a:sym typeface="Arial" panose="020B0604020202020204" pitchFamily="34" charset="0"/>
                  </a:endParaRPr>
                </a:p>
              </p:txBody>
            </p:sp>
            <p:sp>
              <p:nvSpPr>
                <p:cNvPr id="94" name="Freeform 99"/>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grpFill/>
                <a:ln w="9525">
                  <a:noFill/>
                  <a:round/>
                </a:ln>
              </p:spPr>
              <p:txBody>
                <a:bodyPr vert="horz" wrap="square" lIns="91435" tIns="45718" rIns="91435" bIns="45718" numCol="1" anchor="t" anchorCtr="0" compatLnSpc="1"/>
                <a:lstStyle/>
                <a:p>
                  <a:endParaRPr lang="en-US" sz="1705">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1" name="Group 184"/>
              <p:cNvGrpSpPr/>
              <p:nvPr/>
            </p:nvGrpSpPr>
            <p:grpSpPr>
              <a:xfrm>
                <a:off x="2209662" y="2841943"/>
                <a:ext cx="260742" cy="559774"/>
                <a:chOff x="6213475" y="1668463"/>
                <a:chExt cx="227013" cy="487362"/>
              </a:xfrm>
              <a:grpFill/>
            </p:grpSpPr>
            <p:sp>
              <p:nvSpPr>
                <p:cNvPr id="91" name="Oval 98"/>
                <p:cNvSpPr>
                  <a:spLocks noChangeArrowheads="1"/>
                </p:cNvSpPr>
                <p:nvPr/>
              </p:nvSpPr>
              <p:spPr bwMode="auto">
                <a:xfrm>
                  <a:off x="6291263" y="1668463"/>
                  <a:ext cx="73025" cy="73025"/>
                </a:xfrm>
                <a:prstGeom prst="ellipse">
                  <a:avLst/>
                </a:prstGeom>
                <a:grpFill/>
                <a:ln w="9525">
                  <a:noFill/>
                  <a:round/>
                </a:ln>
              </p:spPr>
              <p:txBody>
                <a:bodyPr vert="horz" wrap="square" lIns="91435" tIns="45718" rIns="91435" bIns="45718" numCol="1" anchor="t" anchorCtr="0" compatLnSpc="1"/>
                <a:lstStyle/>
                <a:p>
                  <a:endParaRPr lang="en-US" sz="1705">
                    <a:latin typeface="Arial" panose="020B0604020202020204" pitchFamily="34" charset="0"/>
                    <a:ea typeface="微软雅黑" panose="020B0503020204020204" pitchFamily="34" charset="-122"/>
                    <a:sym typeface="Arial" panose="020B0604020202020204" pitchFamily="34" charset="0"/>
                  </a:endParaRPr>
                </a:p>
              </p:txBody>
            </p:sp>
            <p:sp>
              <p:nvSpPr>
                <p:cNvPr id="92" name="Freeform 99"/>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grpFill/>
                <a:ln w="9525">
                  <a:noFill/>
                  <a:round/>
                </a:ln>
              </p:spPr>
              <p:txBody>
                <a:bodyPr vert="horz" wrap="square" lIns="91435" tIns="45718" rIns="91435" bIns="45718" numCol="1" anchor="t" anchorCtr="0" compatLnSpc="1"/>
                <a:lstStyle/>
                <a:p>
                  <a:endParaRPr lang="en-US" sz="1705">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2" name="Group 184"/>
              <p:cNvGrpSpPr/>
              <p:nvPr/>
            </p:nvGrpSpPr>
            <p:grpSpPr>
              <a:xfrm>
                <a:off x="2476339" y="2841943"/>
                <a:ext cx="260742" cy="559774"/>
                <a:chOff x="6213475" y="1668463"/>
                <a:chExt cx="227013" cy="487362"/>
              </a:xfrm>
              <a:grpFill/>
            </p:grpSpPr>
            <p:sp>
              <p:nvSpPr>
                <p:cNvPr id="89" name="Oval 98"/>
                <p:cNvSpPr>
                  <a:spLocks noChangeArrowheads="1"/>
                </p:cNvSpPr>
                <p:nvPr/>
              </p:nvSpPr>
              <p:spPr bwMode="auto">
                <a:xfrm>
                  <a:off x="6291263" y="1668463"/>
                  <a:ext cx="73025" cy="73025"/>
                </a:xfrm>
                <a:prstGeom prst="ellipse">
                  <a:avLst/>
                </a:prstGeom>
                <a:grpFill/>
                <a:ln w="9525">
                  <a:noFill/>
                  <a:round/>
                </a:ln>
              </p:spPr>
              <p:txBody>
                <a:bodyPr vert="horz" wrap="square" lIns="91435" tIns="45718" rIns="91435" bIns="45718" numCol="1" anchor="t" anchorCtr="0" compatLnSpc="1"/>
                <a:lstStyle/>
                <a:p>
                  <a:endParaRPr lang="en-US" sz="1705">
                    <a:latin typeface="Arial" panose="020B0604020202020204" pitchFamily="34" charset="0"/>
                    <a:ea typeface="微软雅黑" panose="020B0503020204020204" pitchFamily="34" charset="-122"/>
                    <a:sym typeface="Arial" panose="020B0604020202020204" pitchFamily="34" charset="0"/>
                  </a:endParaRPr>
                </a:p>
              </p:txBody>
            </p:sp>
            <p:sp>
              <p:nvSpPr>
                <p:cNvPr id="90" name="Freeform 99"/>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grpFill/>
                <a:ln w="9525">
                  <a:noFill/>
                  <a:round/>
                </a:ln>
              </p:spPr>
              <p:txBody>
                <a:bodyPr vert="horz" wrap="square" lIns="91435" tIns="45718" rIns="91435" bIns="45718" numCol="1" anchor="t" anchorCtr="0" compatLnSpc="1"/>
                <a:lstStyle/>
                <a:p>
                  <a:endParaRPr lang="en-US" sz="1705">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3" name="Group 184"/>
              <p:cNvGrpSpPr/>
              <p:nvPr/>
            </p:nvGrpSpPr>
            <p:grpSpPr>
              <a:xfrm>
                <a:off x="2743016" y="2841943"/>
                <a:ext cx="260742" cy="559774"/>
                <a:chOff x="6213475" y="1668463"/>
                <a:chExt cx="227013" cy="487362"/>
              </a:xfrm>
              <a:grpFill/>
            </p:grpSpPr>
            <p:sp>
              <p:nvSpPr>
                <p:cNvPr id="87" name="Oval 98"/>
                <p:cNvSpPr>
                  <a:spLocks noChangeArrowheads="1"/>
                </p:cNvSpPr>
                <p:nvPr/>
              </p:nvSpPr>
              <p:spPr bwMode="auto">
                <a:xfrm>
                  <a:off x="6291263" y="1668463"/>
                  <a:ext cx="73025" cy="73025"/>
                </a:xfrm>
                <a:prstGeom prst="ellipse">
                  <a:avLst/>
                </a:prstGeom>
                <a:grpFill/>
                <a:ln w="9525">
                  <a:noFill/>
                  <a:round/>
                </a:ln>
              </p:spPr>
              <p:txBody>
                <a:bodyPr vert="horz" wrap="square" lIns="91435" tIns="45718" rIns="91435" bIns="45718" numCol="1" anchor="t" anchorCtr="0" compatLnSpc="1"/>
                <a:lstStyle/>
                <a:p>
                  <a:endParaRPr lang="en-US" sz="1705">
                    <a:latin typeface="Arial" panose="020B0604020202020204" pitchFamily="34" charset="0"/>
                    <a:ea typeface="微软雅黑" panose="020B0503020204020204" pitchFamily="34" charset="-122"/>
                    <a:sym typeface="Arial" panose="020B0604020202020204" pitchFamily="34" charset="0"/>
                  </a:endParaRPr>
                </a:p>
              </p:txBody>
            </p:sp>
            <p:sp>
              <p:nvSpPr>
                <p:cNvPr id="88" name="Freeform 99"/>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grpFill/>
                <a:ln w="9525">
                  <a:noFill/>
                  <a:round/>
                </a:ln>
              </p:spPr>
              <p:txBody>
                <a:bodyPr vert="horz" wrap="square" lIns="91435" tIns="45718" rIns="91435" bIns="45718" numCol="1" anchor="t" anchorCtr="0" compatLnSpc="1"/>
                <a:lstStyle/>
                <a:p>
                  <a:endParaRPr lang="en-US" sz="1705">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4" name="Group 184"/>
              <p:cNvGrpSpPr/>
              <p:nvPr/>
            </p:nvGrpSpPr>
            <p:grpSpPr>
              <a:xfrm>
                <a:off x="3009696" y="2841943"/>
                <a:ext cx="260742" cy="559774"/>
                <a:chOff x="6213475" y="1668463"/>
                <a:chExt cx="227013" cy="487362"/>
              </a:xfrm>
              <a:grpFill/>
            </p:grpSpPr>
            <p:sp>
              <p:nvSpPr>
                <p:cNvPr id="85" name="Oval 98"/>
                <p:cNvSpPr>
                  <a:spLocks noChangeArrowheads="1"/>
                </p:cNvSpPr>
                <p:nvPr/>
              </p:nvSpPr>
              <p:spPr bwMode="auto">
                <a:xfrm>
                  <a:off x="6291263" y="1668463"/>
                  <a:ext cx="73025" cy="73025"/>
                </a:xfrm>
                <a:prstGeom prst="ellipse">
                  <a:avLst/>
                </a:prstGeom>
                <a:grpFill/>
                <a:ln w="9525">
                  <a:noFill/>
                  <a:round/>
                </a:ln>
              </p:spPr>
              <p:txBody>
                <a:bodyPr vert="horz" wrap="square" lIns="91435" tIns="45718" rIns="91435" bIns="45718" numCol="1" anchor="t" anchorCtr="0" compatLnSpc="1"/>
                <a:lstStyle/>
                <a:p>
                  <a:endParaRPr lang="en-US" sz="1705">
                    <a:latin typeface="Arial" panose="020B0604020202020204" pitchFamily="34" charset="0"/>
                    <a:ea typeface="微软雅黑" panose="020B0503020204020204" pitchFamily="34" charset="-122"/>
                    <a:sym typeface="Arial" panose="020B0604020202020204" pitchFamily="34" charset="0"/>
                  </a:endParaRPr>
                </a:p>
              </p:txBody>
            </p:sp>
            <p:sp>
              <p:nvSpPr>
                <p:cNvPr id="86" name="Freeform 99"/>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grpFill/>
                <a:ln w="9525">
                  <a:noFill/>
                  <a:round/>
                </a:ln>
              </p:spPr>
              <p:txBody>
                <a:bodyPr vert="horz" wrap="square" lIns="91435" tIns="45718" rIns="91435" bIns="45718" numCol="1" anchor="t" anchorCtr="0" compatLnSpc="1"/>
                <a:lstStyle/>
                <a:p>
                  <a:endParaRPr lang="en-US" sz="1705">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44" name="Group 212"/>
            <p:cNvGrpSpPr/>
            <p:nvPr/>
          </p:nvGrpSpPr>
          <p:grpSpPr>
            <a:xfrm>
              <a:off x="7268574" y="4242680"/>
              <a:ext cx="2481778" cy="571345"/>
              <a:chOff x="5932686" y="2855964"/>
              <a:chExt cx="2449314" cy="563870"/>
            </a:xfrm>
            <a:solidFill>
              <a:schemeClr val="bg1">
                <a:lumMod val="65000"/>
              </a:schemeClr>
            </a:solidFill>
          </p:grpSpPr>
          <p:grpSp>
            <p:nvGrpSpPr>
              <p:cNvPr id="45" name="Group 179"/>
              <p:cNvGrpSpPr/>
              <p:nvPr/>
            </p:nvGrpSpPr>
            <p:grpSpPr>
              <a:xfrm>
                <a:off x="5932686" y="2855964"/>
                <a:ext cx="220321" cy="563870"/>
                <a:chOff x="5054600" y="1652588"/>
                <a:chExt cx="187325" cy="479424"/>
              </a:xfrm>
              <a:grpFill/>
            </p:grpSpPr>
            <p:sp>
              <p:nvSpPr>
                <p:cNvPr id="73" name="Freeform 96"/>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ln>
              </p:spPr>
              <p:txBody>
                <a:bodyPr vert="horz" wrap="square" lIns="91435" tIns="45718" rIns="91435" bIns="45718" numCol="1" anchor="t" anchorCtr="0" compatLnSpc="1"/>
                <a:lstStyle/>
                <a:p>
                  <a:endParaRPr lang="en-US" sz="1705">
                    <a:latin typeface="Arial" panose="020B0604020202020204" pitchFamily="34" charset="0"/>
                    <a:ea typeface="微软雅黑" panose="020B0503020204020204" pitchFamily="34" charset="-122"/>
                    <a:sym typeface="Arial" panose="020B0604020202020204" pitchFamily="34" charset="0"/>
                  </a:endParaRPr>
                </a:p>
              </p:txBody>
            </p:sp>
            <p:sp>
              <p:nvSpPr>
                <p:cNvPr id="74" name="Oval 97"/>
                <p:cNvSpPr>
                  <a:spLocks noChangeArrowheads="1"/>
                </p:cNvSpPr>
                <p:nvPr/>
              </p:nvSpPr>
              <p:spPr bwMode="auto">
                <a:xfrm>
                  <a:off x="5110163" y="1652588"/>
                  <a:ext cx="74613" cy="76200"/>
                </a:xfrm>
                <a:prstGeom prst="ellipse">
                  <a:avLst/>
                </a:prstGeom>
                <a:grpFill/>
                <a:ln w="9525">
                  <a:noFill/>
                  <a:round/>
                </a:ln>
              </p:spPr>
              <p:txBody>
                <a:bodyPr vert="horz" wrap="square" lIns="91435" tIns="45718" rIns="91435" bIns="45718" numCol="1" anchor="t" anchorCtr="0" compatLnSpc="1"/>
                <a:lstStyle/>
                <a:p>
                  <a:endParaRPr lang="en-US" sz="1705">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6" name="Group 179"/>
              <p:cNvGrpSpPr/>
              <p:nvPr/>
            </p:nvGrpSpPr>
            <p:grpSpPr>
              <a:xfrm>
                <a:off x="6180352" y="2855964"/>
                <a:ext cx="220321" cy="563870"/>
                <a:chOff x="5054600" y="1652588"/>
                <a:chExt cx="187325" cy="479424"/>
              </a:xfrm>
              <a:grpFill/>
            </p:grpSpPr>
            <p:sp>
              <p:nvSpPr>
                <p:cNvPr id="71" name="Freeform 96"/>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ln>
              </p:spPr>
              <p:txBody>
                <a:bodyPr vert="horz" wrap="square" lIns="91435" tIns="45718" rIns="91435" bIns="45718" numCol="1" anchor="t" anchorCtr="0" compatLnSpc="1"/>
                <a:lstStyle/>
                <a:p>
                  <a:endParaRPr lang="en-US" sz="1705">
                    <a:latin typeface="Arial" panose="020B0604020202020204" pitchFamily="34" charset="0"/>
                    <a:ea typeface="微软雅黑" panose="020B0503020204020204" pitchFamily="34" charset="-122"/>
                    <a:sym typeface="Arial" panose="020B0604020202020204" pitchFamily="34" charset="0"/>
                  </a:endParaRPr>
                </a:p>
              </p:txBody>
            </p:sp>
            <p:sp>
              <p:nvSpPr>
                <p:cNvPr id="72" name="Oval 97"/>
                <p:cNvSpPr>
                  <a:spLocks noChangeArrowheads="1"/>
                </p:cNvSpPr>
                <p:nvPr/>
              </p:nvSpPr>
              <p:spPr bwMode="auto">
                <a:xfrm>
                  <a:off x="5110163" y="1652588"/>
                  <a:ext cx="74613" cy="76200"/>
                </a:xfrm>
                <a:prstGeom prst="ellipse">
                  <a:avLst/>
                </a:prstGeom>
                <a:grpFill/>
                <a:ln w="9525">
                  <a:noFill/>
                  <a:round/>
                </a:ln>
              </p:spPr>
              <p:txBody>
                <a:bodyPr vert="horz" wrap="square" lIns="91435" tIns="45718" rIns="91435" bIns="45718" numCol="1" anchor="t" anchorCtr="0" compatLnSpc="1"/>
                <a:lstStyle/>
                <a:p>
                  <a:endParaRPr lang="en-US" sz="1705">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7" name="Group 179"/>
              <p:cNvGrpSpPr/>
              <p:nvPr/>
            </p:nvGrpSpPr>
            <p:grpSpPr>
              <a:xfrm>
                <a:off x="6428018" y="2855964"/>
                <a:ext cx="220321" cy="563870"/>
                <a:chOff x="5054600" y="1652588"/>
                <a:chExt cx="187325" cy="479424"/>
              </a:xfrm>
              <a:grpFill/>
            </p:grpSpPr>
            <p:sp>
              <p:nvSpPr>
                <p:cNvPr id="69" name="Freeform 96"/>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ln>
              </p:spPr>
              <p:txBody>
                <a:bodyPr vert="horz" wrap="square" lIns="91435" tIns="45718" rIns="91435" bIns="45718" numCol="1" anchor="t" anchorCtr="0" compatLnSpc="1"/>
                <a:lstStyle/>
                <a:p>
                  <a:endParaRPr lang="en-US" sz="1705">
                    <a:latin typeface="Arial" panose="020B0604020202020204" pitchFamily="34" charset="0"/>
                    <a:ea typeface="微软雅黑" panose="020B0503020204020204" pitchFamily="34" charset="-122"/>
                    <a:sym typeface="Arial" panose="020B0604020202020204" pitchFamily="34" charset="0"/>
                  </a:endParaRPr>
                </a:p>
              </p:txBody>
            </p:sp>
            <p:sp>
              <p:nvSpPr>
                <p:cNvPr id="70" name="Oval 97"/>
                <p:cNvSpPr>
                  <a:spLocks noChangeArrowheads="1"/>
                </p:cNvSpPr>
                <p:nvPr/>
              </p:nvSpPr>
              <p:spPr bwMode="auto">
                <a:xfrm>
                  <a:off x="5110163" y="1652588"/>
                  <a:ext cx="74613" cy="76200"/>
                </a:xfrm>
                <a:prstGeom prst="ellipse">
                  <a:avLst/>
                </a:prstGeom>
                <a:grpFill/>
                <a:ln w="9525">
                  <a:noFill/>
                  <a:round/>
                </a:ln>
              </p:spPr>
              <p:txBody>
                <a:bodyPr vert="horz" wrap="square" lIns="91435" tIns="45718" rIns="91435" bIns="45718" numCol="1" anchor="t" anchorCtr="0" compatLnSpc="1"/>
                <a:lstStyle/>
                <a:p>
                  <a:endParaRPr lang="en-US" sz="1705">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8" name="Group 179"/>
              <p:cNvGrpSpPr/>
              <p:nvPr/>
            </p:nvGrpSpPr>
            <p:grpSpPr>
              <a:xfrm>
                <a:off x="6675684" y="2855964"/>
                <a:ext cx="220321" cy="563870"/>
                <a:chOff x="5054600" y="1652588"/>
                <a:chExt cx="187325" cy="479424"/>
              </a:xfrm>
              <a:grpFill/>
            </p:grpSpPr>
            <p:sp>
              <p:nvSpPr>
                <p:cNvPr id="67" name="Freeform 96"/>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ln>
              </p:spPr>
              <p:txBody>
                <a:bodyPr vert="horz" wrap="square" lIns="91435" tIns="45718" rIns="91435" bIns="45718" numCol="1" anchor="t" anchorCtr="0" compatLnSpc="1"/>
                <a:lstStyle/>
                <a:p>
                  <a:endParaRPr lang="en-US" sz="1705">
                    <a:latin typeface="Arial" panose="020B0604020202020204" pitchFamily="34" charset="0"/>
                    <a:ea typeface="微软雅黑" panose="020B0503020204020204" pitchFamily="34" charset="-122"/>
                    <a:sym typeface="Arial" panose="020B0604020202020204" pitchFamily="34" charset="0"/>
                  </a:endParaRPr>
                </a:p>
              </p:txBody>
            </p:sp>
            <p:sp>
              <p:nvSpPr>
                <p:cNvPr id="68" name="Oval 97"/>
                <p:cNvSpPr>
                  <a:spLocks noChangeArrowheads="1"/>
                </p:cNvSpPr>
                <p:nvPr/>
              </p:nvSpPr>
              <p:spPr bwMode="auto">
                <a:xfrm>
                  <a:off x="5110163" y="1652588"/>
                  <a:ext cx="74613" cy="76200"/>
                </a:xfrm>
                <a:prstGeom prst="ellipse">
                  <a:avLst/>
                </a:prstGeom>
                <a:grpFill/>
                <a:ln w="9525">
                  <a:noFill/>
                  <a:round/>
                </a:ln>
              </p:spPr>
              <p:txBody>
                <a:bodyPr vert="horz" wrap="square" lIns="91435" tIns="45718" rIns="91435" bIns="45718" numCol="1" anchor="t" anchorCtr="0" compatLnSpc="1"/>
                <a:lstStyle/>
                <a:p>
                  <a:endParaRPr lang="en-US" sz="1705">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9" name="Group 179"/>
              <p:cNvGrpSpPr/>
              <p:nvPr/>
            </p:nvGrpSpPr>
            <p:grpSpPr>
              <a:xfrm>
                <a:off x="6923350" y="2855964"/>
                <a:ext cx="220321" cy="563870"/>
                <a:chOff x="5054600" y="1652588"/>
                <a:chExt cx="187325" cy="479424"/>
              </a:xfrm>
              <a:grpFill/>
            </p:grpSpPr>
            <p:sp>
              <p:nvSpPr>
                <p:cNvPr id="65" name="Freeform 96"/>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ln>
              </p:spPr>
              <p:txBody>
                <a:bodyPr vert="horz" wrap="square" lIns="91435" tIns="45718" rIns="91435" bIns="45718" numCol="1" anchor="t" anchorCtr="0" compatLnSpc="1"/>
                <a:lstStyle/>
                <a:p>
                  <a:endParaRPr lang="en-US" sz="1705">
                    <a:latin typeface="Arial" panose="020B0604020202020204" pitchFamily="34" charset="0"/>
                    <a:ea typeface="微软雅黑" panose="020B0503020204020204" pitchFamily="34" charset="-122"/>
                    <a:sym typeface="Arial" panose="020B0604020202020204" pitchFamily="34" charset="0"/>
                  </a:endParaRPr>
                </a:p>
              </p:txBody>
            </p:sp>
            <p:sp>
              <p:nvSpPr>
                <p:cNvPr id="66" name="Oval 97"/>
                <p:cNvSpPr>
                  <a:spLocks noChangeArrowheads="1"/>
                </p:cNvSpPr>
                <p:nvPr/>
              </p:nvSpPr>
              <p:spPr bwMode="auto">
                <a:xfrm>
                  <a:off x="5110163" y="1652588"/>
                  <a:ext cx="74613" cy="76200"/>
                </a:xfrm>
                <a:prstGeom prst="ellipse">
                  <a:avLst/>
                </a:prstGeom>
                <a:grpFill/>
                <a:ln w="9525">
                  <a:noFill/>
                  <a:round/>
                </a:ln>
              </p:spPr>
              <p:txBody>
                <a:bodyPr vert="horz" wrap="square" lIns="91435" tIns="45718" rIns="91435" bIns="45718" numCol="1" anchor="t" anchorCtr="0" compatLnSpc="1"/>
                <a:lstStyle/>
                <a:p>
                  <a:endParaRPr lang="en-US" sz="1705">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0" name="Group 179"/>
              <p:cNvGrpSpPr/>
              <p:nvPr/>
            </p:nvGrpSpPr>
            <p:grpSpPr>
              <a:xfrm>
                <a:off x="7171017" y="2855964"/>
                <a:ext cx="220321" cy="563870"/>
                <a:chOff x="5054600" y="1652588"/>
                <a:chExt cx="187325" cy="479424"/>
              </a:xfrm>
              <a:grpFill/>
            </p:grpSpPr>
            <p:sp>
              <p:nvSpPr>
                <p:cNvPr id="63" name="Freeform 96"/>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ln>
              </p:spPr>
              <p:txBody>
                <a:bodyPr vert="horz" wrap="square" lIns="91435" tIns="45718" rIns="91435" bIns="45718" numCol="1" anchor="t" anchorCtr="0" compatLnSpc="1"/>
                <a:lstStyle/>
                <a:p>
                  <a:endParaRPr lang="en-US" sz="1705">
                    <a:latin typeface="Arial" panose="020B0604020202020204" pitchFamily="34" charset="0"/>
                    <a:ea typeface="微软雅黑" panose="020B0503020204020204" pitchFamily="34" charset="-122"/>
                    <a:sym typeface="Arial" panose="020B0604020202020204" pitchFamily="34" charset="0"/>
                  </a:endParaRPr>
                </a:p>
              </p:txBody>
            </p:sp>
            <p:sp>
              <p:nvSpPr>
                <p:cNvPr id="64" name="Oval 97"/>
                <p:cNvSpPr>
                  <a:spLocks noChangeArrowheads="1"/>
                </p:cNvSpPr>
                <p:nvPr/>
              </p:nvSpPr>
              <p:spPr bwMode="auto">
                <a:xfrm>
                  <a:off x="5110163" y="1652588"/>
                  <a:ext cx="74613" cy="76200"/>
                </a:xfrm>
                <a:prstGeom prst="ellipse">
                  <a:avLst/>
                </a:prstGeom>
                <a:grpFill/>
                <a:ln w="9525">
                  <a:noFill/>
                  <a:round/>
                </a:ln>
              </p:spPr>
              <p:txBody>
                <a:bodyPr vert="horz" wrap="square" lIns="91435" tIns="45718" rIns="91435" bIns="45718" numCol="1" anchor="t" anchorCtr="0" compatLnSpc="1"/>
                <a:lstStyle/>
                <a:p>
                  <a:endParaRPr lang="en-US" sz="1705">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1" name="Group 179"/>
              <p:cNvGrpSpPr/>
              <p:nvPr/>
            </p:nvGrpSpPr>
            <p:grpSpPr>
              <a:xfrm>
                <a:off x="7418683" y="2855964"/>
                <a:ext cx="220321" cy="563870"/>
                <a:chOff x="5054600" y="1652588"/>
                <a:chExt cx="187325" cy="479424"/>
              </a:xfrm>
              <a:grpFill/>
            </p:grpSpPr>
            <p:sp>
              <p:nvSpPr>
                <p:cNvPr id="61" name="Freeform 96"/>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ln>
              </p:spPr>
              <p:txBody>
                <a:bodyPr vert="horz" wrap="square" lIns="91435" tIns="45718" rIns="91435" bIns="45718" numCol="1" anchor="t" anchorCtr="0" compatLnSpc="1"/>
                <a:lstStyle/>
                <a:p>
                  <a:endParaRPr lang="en-US" sz="1705">
                    <a:latin typeface="Arial" panose="020B0604020202020204" pitchFamily="34" charset="0"/>
                    <a:ea typeface="微软雅黑" panose="020B0503020204020204" pitchFamily="34" charset="-122"/>
                    <a:sym typeface="Arial" panose="020B0604020202020204" pitchFamily="34" charset="0"/>
                  </a:endParaRPr>
                </a:p>
              </p:txBody>
            </p:sp>
            <p:sp>
              <p:nvSpPr>
                <p:cNvPr id="62" name="Oval 97"/>
                <p:cNvSpPr>
                  <a:spLocks noChangeArrowheads="1"/>
                </p:cNvSpPr>
                <p:nvPr/>
              </p:nvSpPr>
              <p:spPr bwMode="auto">
                <a:xfrm>
                  <a:off x="5110163" y="1652588"/>
                  <a:ext cx="74613" cy="76200"/>
                </a:xfrm>
                <a:prstGeom prst="ellipse">
                  <a:avLst/>
                </a:prstGeom>
                <a:grpFill/>
                <a:ln w="9525">
                  <a:noFill/>
                  <a:round/>
                </a:ln>
              </p:spPr>
              <p:txBody>
                <a:bodyPr vert="horz" wrap="square" lIns="91435" tIns="45718" rIns="91435" bIns="45718" numCol="1" anchor="t" anchorCtr="0" compatLnSpc="1"/>
                <a:lstStyle/>
                <a:p>
                  <a:endParaRPr lang="en-US" sz="1705">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2" name="Group 179"/>
              <p:cNvGrpSpPr/>
              <p:nvPr/>
            </p:nvGrpSpPr>
            <p:grpSpPr>
              <a:xfrm>
                <a:off x="7666349" y="2855964"/>
                <a:ext cx="220321" cy="563870"/>
                <a:chOff x="5054600" y="1652588"/>
                <a:chExt cx="187325" cy="479424"/>
              </a:xfrm>
              <a:grpFill/>
            </p:grpSpPr>
            <p:sp>
              <p:nvSpPr>
                <p:cNvPr id="59" name="Freeform 96"/>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ln>
              </p:spPr>
              <p:txBody>
                <a:bodyPr vert="horz" wrap="square" lIns="91435" tIns="45718" rIns="91435" bIns="45718" numCol="1" anchor="t" anchorCtr="0" compatLnSpc="1"/>
                <a:lstStyle/>
                <a:p>
                  <a:endParaRPr lang="en-US" sz="1705">
                    <a:latin typeface="Arial" panose="020B0604020202020204" pitchFamily="34" charset="0"/>
                    <a:ea typeface="微软雅黑" panose="020B0503020204020204" pitchFamily="34" charset="-122"/>
                    <a:sym typeface="Arial" panose="020B0604020202020204" pitchFamily="34" charset="0"/>
                  </a:endParaRPr>
                </a:p>
              </p:txBody>
            </p:sp>
            <p:sp>
              <p:nvSpPr>
                <p:cNvPr id="60" name="Oval 97"/>
                <p:cNvSpPr>
                  <a:spLocks noChangeArrowheads="1"/>
                </p:cNvSpPr>
                <p:nvPr/>
              </p:nvSpPr>
              <p:spPr bwMode="auto">
                <a:xfrm>
                  <a:off x="5110163" y="1652588"/>
                  <a:ext cx="74613" cy="76200"/>
                </a:xfrm>
                <a:prstGeom prst="ellipse">
                  <a:avLst/>
                </a:prstGeom>
                <a:grpFill/>
                <a:ln w="9525">
                  <a:noFill/>
                  <a:round/>
                </a:ln>
              </p:spPr>
              <p:txBody>
                <a:bodyPr vert="horz" wrap="square" lIns="91435" tIns="45718" rIns="91435" bIns="45718" numCol="1" anchor="t" anchorCtr="0" compatLnSpc="1"/>
                <a:lstStyle/>
                <a:p>
                  <a:endParaRPr lang="en-US" sz="1705">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3" name="Group 179"/>
              <p:cNvGrpSpPr/>
              <p:nvPr/>
            </p:nvGrpSpPr>
            <p:grpSpPr>
              <a:xfrm>
                <a:off x="7914015" y="2855964"/>
                <a:ext cx="220321" cy="563870"/>
                <a:chOff x="5054600" y="1652588"/>
                <a:chExt cx="187325" cy="479424"/>
              </a:xfrm>
              <a:grpFill/>
            </p:grpSpPr>
            <p:sp>
              <p:nvSpPr>
                <p:cNvPr id="57" name="Freeform 96"/>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ln>
              </p:spPr>
              <p:txBody>
                <a:bodyPr vert="horz" wrap="square" lIns="91435" tIns="45718" rIns="91435" bIns="45718" numCol="1" anchor="t" anchorCtr="0" compatLnSpc="1"/>
                <a:lstStyle/>
                <a:p>
                  <a:endParaRPr lang="en-US" sz="1705">
                    <a:latin typeface="Arial" panose="020B0604020202020204" pitchFamily="34" charset="0"/>
                    <a:ea typeface="微软雅黑" panose="020B0503020204020204" pitchFamily="34" charset="-122"/>
                    <a:sym typeface="Arial" panose="020B0604020202020204" pitchFamily="34" charset="0"/>
                  </a:endParaRPr>
                </a:p>
              </p:txBody>
            </p:sp>
            <p:sp>
              <p:nvSpPr>
                <p:cNvPr id="58" name="Oval 97"/>
                <p:cNvSpPr>
                  <a:spLocks noChangeArrowheads="1"/>
                </p:cNvSpPr>
                <p:nvPr/>
              </p:nvSpPr>
              <p:spPr bwMode="auto">
                <a:xfrm>
                  <a:off x="5110163" y="1652588"/>
                  <a:ext cx="74613" cy="76200"/>
                </a:xfrm>
                <a:prstGeom prst="ellipse">
                  <a:avLst/>
                </a:prstGeom>
                <a:grpFill/>
                <a:ln w="9525">
                  <a:noFill/>
                  <a:round/>
                </a:ln>
              </p:spPr>
              <p:txBody>
                <a:bodyPr vert="horz" wrap="square" lIns="91435" tIns="45718" rIns="91435" bIns="45718" numCol="1" anchor="t" anchorCtr="0" compatLnSpc="1"/>
                <a:lstStyle/>
                <a:p>
                  <a:endParaRPr lang="en-US" sz="1705">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4" name="Group 179"/>
              <p:cNvGrpSpPr/>
              <p:nvPr/>
            </p:nvGrpSpPr>
            <p:grpSpPr>
              <a:xfrm>
                <a:off x="8161679" y="2855964"/>
                <a:ext cx="220321" cy="563870"/>
                <a:chOff x="5054600" y="1652588"/>
                <a:chExt cx="187325" cy="479424"/>
              </a:xfrm>
              <a:grpFill/>
            </p:grpSpPr>
            <p:sp>
              <p:nvSpPr>
                <p:cNvPr id="55" name="Freeform 96"/>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ln>
              </p:spPr>
              <p:txBody>
                <a:bodyPr vert="horz" wrap="square" lIns="91435" tIns="45718" rIns="91435" bIns="45718" numCol="1" anchor="t" anchorCtr="0" compatLnSpc="1"/>
                <a:lstStyle/>
                <a:p>
                  <a:endParaRPr lang="en-US" sz="1705">
                    <a:latin typeface="Arial" panose="020B0604020202020204" pitchFamily="34" charset="0"/>
                    <a:ea typeface="微软雅黑" panose="020B0503020204020204" pitchFamily="34" charset="-122"/>
                    <a:sym typeface="Arial" panose="020B0604020202020204" pitchFamily="34" charset="0"/>
                  </a:endParaRPr>
                </a:p>
              </p:txBody>
            </p:sp>
            <p:sp>
              <p:nvSpPr>
                <p:cNvPr id="56" name="Oval 97"/>
                <p:cNvSpPr>
                  <a:spLocks noChangeArrowheads="1"/>
                </p:cNvSpPr>
                <p:nvPr/>
              </p:nvSpPr>
              <p:spPr bwMode="auto">
                <a:xfrm>
                  <a:off x="5110163" y="1652588"/>
                  <a:ext cx="74613" cy="76200"/>
                </a:xfrm>
                <a:prstGeom prst="ellipse">
                  <a:avLst/>
                </a:prstGeom>
                <a:grpFill/>
                <a:ln w="9525">
                  <a:noFill/>
                  <a:round/>
                </a:ln>
              </p:spPr>
              <p:txBody>
                <a:bodyPr vert="horz" wrap="square" lIns="91435" tIns="45718" rIns="91435" bIns="45718" numCol="1" anchor="t" anchorCtr="0" compatLnSpc="1"/>
                <a:lstStyle/>
                <a:p>
                  <a:endParaRPr lang="en-US" sz="1705">
                    <a:latin typeface="Arial" panose="020B0604020202020204" pitchFamily="34" charset="0"/>
                    <a:ea typeface="微软雅黑" panose="020B0503020204020204" pitchFamily="34" charset="-122"/>
                    <a:sym typeface="Arial" panose="020B0604020202020204" pitchFamily="34" charset="0"/>
                  </a:endParaRPr>
                </a:p>
              </p:txBody>
            </p:sp>
          </p:grpSp>
        </p:grpSp>
      </p:grpSp>
      <p:sp>
        <p:nvSpPr>
          <p:cNvPr id="105" name="TextBox 136"/>
          <p:cNvSpPr txBox="1"/>
          <p:nvPr/>
        </p:nvSpPr>
        <p:spPr>
          <a:xfrm>
            <a:off x="7251811" y="2649499"/>
            <a:ext cx="3842754" cy="1366528"/>
          </a:xfrm>
          <a:prstGeom prst="rect">
            <a:avLst/>
          </a:prstGeom>
          <a:noFill/>
        </p:spPr>
        <p:txBody>
          <a:bodyPr wrap="square" lIns="0" tIns="0" rIns="0" bIns="0" rtlCol="0">
            <a:spAutoFit/>
          </a:bodyPr>
          <a:lstStyle/>
          <a:p>
            <a:pPr defTabSz="1219200">
              <a:spcBef>
                <a:spcPct val="20000"/>
              </a:spcBef>
              <a:defRPr/>
            </a:pPr>
            <a:r>
              <a:rPr lang="zh-CN" altLang="en-US" sz="1200" dirty="0">
                <a:solidFill>
                  <a:schemeClr val="tx1">
                    <a:lumMod val="75000"/>
                    <a:lumOff val="25000"/>
                  </a:schemeClr>
                </a:solidFill>
                <a:latin typeface="+mn-ea"/>
                <a:sym typeface="Arial" panose="020B0604020202020204" pitchFamily="34" charset="0"/>
              </a:rPr>
              <a:t>点击添加相关标题文字，点击添加相关标题文字，点击添加相关标题文字，点击添加相关标题文字。</a:t>
            </a:r>
            <a:endParaRPr lang="en-US" altLang="zh-CN" sz="1200" dirty="0">
              <a:solidFill>
                <a:schemeClr val="tx1">
                  <a:lumMod val="75000"/>
                  <a:lumOff val="25000"/>
                </a:schemeClr>
              </a:solidFill>
              <a:latin typeface="+mn-ea"/>
              <a:sym typeface="Arial" panose="020B0604020202020204" pitchFamily="34" charset="0"/>
            </a:endParaRPr>
          </a:p>
          <a:p>
            <a:pPr defTabSz="1219200">
              <a:spcBef>
                <a:spcPct val="20000"/>
              </a:spcBef>
              <a:defRPr/>
            </a:pPr>
            <a:endParaRPr lang="en-US" altLang="zh-CN" sz="1200" dirty="0">
              <a:solidFill>
                <a:schemeClr val="tx1">
                  <a:lumMod val="75000"/>
                  <a:lumOff val="25000"/>
                </a:schemeClr>
              </a:solidFill>
              <a:latin typeface="+mn-ea"/>
              <a:sym typeface="Arial" panose="020B0604020202020204" pitchFamily="34" charset="0"/>
            </a:endParaRPr>
          </a:p>
          <a:p>
            <a:pPr defTabSz="1219200">
              <a:spcBef>
                <a:spcPct val="20000"/>
              </a:spcBef>
              <a:defRPr/>
            </a:pPr>
            <a:r>
              <a:rPr lang="zh-CN" altLang="en-US" sz="1200" dirty="0">
                <a:solidFill>
                  <a:schemeClr val="tx1">
                    <a:lumMod val="75000"/>
                    <a:lumOff val="25000"/>
                  </a:schemeClr>
                </a:solidFill>
                <a:latin typeface="+mn-ea"/>
                <a:sym typeface="Arial" panose="020B0604020202020204" pitchFamily="34" charset="0"/>
              </a:rPr>
              <a:t>点击添加相关标题文字，点击添加相关标题文字，点击添加相关标题文字，点击添加相关标题文字。点击添加相关标题文字，点击添加相关标题文字，点击添加相关标题文字，点击添加相关标题文字。</a:t>
            </a:r>
            <a:endParaRPr lang="en-US" altLang="zh-CN" sz="1200" dirty="0">
              <a:solidFill>
                <a:schemeClr val="tx1">
                  <a:lumMod val="75000"/>
                  <a:lumOff val="25000"/>
                </a:schemeClr>
              </a:solidFill>
              <a:latin typeface="+mn-ea"/>
              <a:sym typeface="Arial" panose="020B0604020202020204" pitchFamily="34" charset="0"/>
            </a:endParaRPr>
          </a:p>
        </p:txBody>
      </p:sp>
      <p:sp>
        <p:nvSpPr>
          <p:cNvPr id="106" name="TextBox 137"/>
          <p:cNvSpPr txBox="1"/>
          <p:nvPr/>
        </p:nvSpPr>
        <p:spPr>
          <a:xfrm>
            <a:off x="7251811" y="2253945"/>
            <a:ext cx="2792457" cy="246093"/>
          </a:xfrm>
          <a:prstGeom prst="rect">
            <a:avLst/>
          </a:prstGeom>
          <a:noFill/>
        </p:spPr>
        <p:txBody>
          <a:bodyPr wrap="square" lIns="0" tIns="0" rIns="0" bIns="0" rtlCol="0" anchor="t">
            <a:spAutoFit/>
          </a:bodyPr>
          <a:lstStyle/>
          <a:p>
            <a:r>
              <a:rPr lang="zh-CN" altLang="en-US" sz="1600" b="1" dirty="0">
                <a:solidFill>
                  <a:schemeClr val="accent1"/>
                </a:solidFill>
                <a:latin typeface="+mn-ea"/>
                <a:sym typeface="Arial" panose="020B0604020202020204" pitchFamily="34" charset="0"/>
              </a:rPr>
              <a:t>请替换文字内容</a:t>
            </a:r>
            <a:endParaRPr lang="en-US" sz="1600" b="1" dirty="0">
              <a:solidFill>
                <a:schemeClr val="accent1"/>
              </a:solidFill>
              <a:latin typeface="+mn-ea"/>
              <a:sym typeface="Arial" panose="020B0604020202020204" pitchFamily="34" charset="0"/>
            </a:endParaRPr>
          </a:p>
        </p:txBody>
      </p:sp>
      <p:grpSp>
        <p:nvGrpSpPr>
          <p:cNvPr id="107" name="Group 212"/>
          <p:cNvGrpSpPr/>
          <p:nvPr/>
        </p:nvGrpSpPr>
        <p:grpSpPr>
          <a:xfrm>
            <a:off x="7268513" y="4242457"/>
            <a:ext cx="1979774" cy="571313"/>
            <a:chOff x="5932686" y="2855964"/>
            <a:chExt cx="1953984" cy="563870"/>
          </a:xfrm>
          <a:solidFill>
            <a:schemeClr val="accent1"/>
          </a:solidFill>
        </p:grpSpPr>
        <p:grpSp>
          <p:nvGrpSpPr>
            <p:cNvPr id="108" name="Group 179"/>
            <p:cNvGrpSpPr/>
            <p:nvPr/>
          </p:nvGrpSpPr>
          <p:grpSpPr>
            <a:xfrm>
              <a:off x="5932686" y="2855964"/>
              <a:ext cx="220321" cy="563870"/>
              <a:chOff x="5054600" y="1652588"/>
              <a:chExt cx="187325" cy="479424"/>
            </a:xfrm>
            <a:grpFill/>
          </p:grpSpPr>
          <p:sp>
            <p:nvSpPr>
              <p:cNvPr id="130" name="Freeform 96"/>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ln>
            </p:spPr>
            <p:txBody>
              <a:bodyPr vert="horz" wrap="square" lIns="91435" tIns="45718" rIns="91435" bIns="45718" numCol="1" anchor="t" anchorCtr="0" compatLnSpc="1"/>
              <a:lstStyle/>
              <a:p>
                <a:endParaRPr lang="en-US" sz="1705">
                  <a:latin typeface="Arial" panose="020B0604020202020204" pitchFamily="34" charset="0"/>
                  <a:ea typeface="微软雅黑" panose="020B0503020204020204" pitchFamily="34" charset="-122"/>
                  <a:sym typeface="Arial" panose="020B0604020202020204" pitchFamily="34" charset="0"/>
                </a:endParaRPr>
              </a:p>
            </p:txBody>
          </p:sp>
          <p:sp>
            <p:nvSpPr>
              <p:cNvPr id="131" name="Oval 97"/>
              <p:cNvSpPr>
                <a:spLocks noChangeArrowheads="1"/>
              </p:cNvSpPr>
              <p:nvPr/>
            </p:nvSpPr>
            <p:spPr bwMode="auto">
              <a:xfrm>
                <a:off x="5110163" y="1652588"/>
                <a:ext cx="74613" cy="76200"/>
              </a:xfrm>
              <a:prstGeom prst="ellipse">
                <a:avLst/>
              </a:prstGeom>
              <a:grpFill/>
              <a:ln w="9525">
                <a:noFill/>
                <a:round/>
              </a:ln>
            </p:spPr>
            <p:txBody>
              <a:bodyPr vert="horz" wrap="square" lIns="91435" tIns="45718" rIns="91435" bIns="45718" numCol="1" anchor="t" anchorCtr="0" compatLnSpc="1"/>
              <a:lstStyle/>
              <a:p>
                <a:endParaRPr lang="en-US" sz="1705">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9" name="Group 179"/>
            <p:cNvGrpSpPr/>
            <p:nvPr/>
          </p:nvGrpSpPr>
          <p:grpSpPr>
            <a:xfrm>
              <a:off x="6180352" y="2855964"/>
              <a:ext cx="220321" cy="563870"/>
              <a:chOff x="5054600" y="1652588"/>
              <a:chExt cx="187325" cy="479424"/>
            </a:xfrm>
            <a:grpFill/>
          </p:grpSpPr>
          <p:sp>
            <p:nvSpPr>
              <p:cNvPr id="128" name="Freeform 96"/>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ln>
            </p:spPr>
            <p:txBody>
              <a:bodyPr vert="horz" wrap="square" lIns="91435" tIns="45718" rIns="91435" bIns="45718" numCol="1" anchor="t" anchorCtr="0" compatLnSpc="1"/>
              <a:lstStyle/>
              <a:p>
                <a:endParaRPr lang="en-US" sz="1705">
                  <a:latin typeface="Arial" panose="020B0604020202020204" pitchFamily="34" charset="0"/>
                  <a:ea typeface="微软雅黑" panose="020B0503020204020204" pitchFamily="34" charset="-122"/>
                  <a:sym typeface="Arial" panose="020B0604020202020204" pitchFamily="34" charset="0"/>
                </a:endParaRPr>
              </a:p>
            </p:txBody>
          </p:sp>
          <p:sp>
            <p:nvSpPr>
              <p:cNvPr id="129" name="Oval 97"/>
              <p:cNvSpPr>
                <a:spLocks noChangeArrowheads="1"/>
              </p:cNvSpPr>
              <p:nvPr/>
            </p:nvSpPr>
            <p:spPr bwMode="auto">
              <a:xfrm>
                <a:off x="5110163" y="1652588"/>
                <a:ext cx="74613" cy="76200"/>
              </a:xfrm>
              <a:prstGeom prst="ellipse">
                <a:avLst/>
              </a:prstGeom>
              <a:grpFill/>
              <a:ln w="9525">
                <a:noFill/>
                <a:round/>
              </a:ln>
            </p:spPr>
            <p:txBody>
              <a:bodyPr vert="horz" wrap="square" lIns="91435" tIns="45718" rIns="91435" bIns="45718" numCol="1" anchor="t" anchorCtr="0" compatLnSpc="1"/>
              <a:lstStyle/>
              <a:p>
                <a:endParaRPr lang="en-US" sz="1705">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10" name="Group 179"/>
            <p:cNvGrpSpPr/>
            <p:nvPr/>
          </p:nvGrpSpPr>
          <p:grpSpPr>
            <a:xfrm>
              <a:off x="6428018" y="2855964"/>
              <a:ext cx="220321" cy="563870"/>
              <a:chOff x="5054600" y="1652588"/>
              <a:chExt cx="187325" cy="479424"/>
            </a:xfrm>
            <a:grpFill/>
          </p:grpSpPr>
          <p:sp>
            <p:nvSpPr>
              <p:cNvPr id="126" name="Freeform 96"/>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ln>
            </p:spPr>
            <p:txBody>
              <a:bodyPr vert="horz" wrap="square" lIns="91435" tIns="45718" rIns="91435" bIns="45718" numCol="1" anchor="t" anchorCtr="0" compatLnSpc="1"/>
              <a:lstStyle/>
              <a:p>
                <a:endParaRPr lang="en-US" sz="1705">
                  <a:latin typeface="Arial" panose="020B0604020202020204" pitchFamily="34" charset="0"/>
                  <a:ea typeface="微软雅黑" panose="020B0503020204020204" pitchFamily="34" charset="-122"/>
                  <a:sym typeface="Arial" panose="020B0604020202020204" pitchFamily="34" charset="0"/>
                </a:endParaRPr>
              </a:p>
            </p:txBody>
          </p:sp>
          <p:sp>
            <p:nvSpPr>
              <p:cNvPr id="127" name="Oval 97"/>
              <p:cNvSpPr>
                <a:spLocks noChangeArrowheads="1"/>
              </p:cNvSpPr>
              <p:nvPr/>
            </p:nvSpPr>
            <p:spPr bwMode="auto">
              <a:xfrm>
                <a:off x="5110163" y="1652588"/>
                <a:ext cx="74613" cy="76200"/>
              </a:xfrm>
              <a:prstGeom prst="ellipse">
                <a:avLst/>
              </a:prstGeom>
              <a:grpFill/>
              <a:ln w="9525">
                <a:noFill/>
                <a:round/>
              </a:ln>
            </p:spPr>
            <p:txBody>
              <a:bodyPr vert="horz" wrap="square" lIns="91435" tIns="45718" rIns="91435" bIns="45718" numCol="1" anchor="t" anchorCtr="0" compatLnSpc="1"/>
              <a:lstStyle/>
              <a:p>
                <a:endParaRPr lang="en-US" sz="1705">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11" name="Group 179"/>
            <p:cNvGrpSpPr/>
            <p:nvPr/>
          </p:nvGrpSpPr>
          <p:grpSpPr>
            <a:xfrm>
              <a:off x="6675684" y="2855964"/>
              <a:ext cx="220321" cy="563870"/>
              <a:chOff x="5054600" y="1652588"/>
              <a:chExt cx="187325" cy="479424"/>
            </a:xfrm>
            <a:grpFill/>
          </p:grpSpPr>
          <p:sp>
            <p:nvSpPr>
              <p:cNvPr id="124" name="Freeform 96"/>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ln>
            </p:spPr>
            <p:txBody>
              <a:bodyPr vert="horz" wrap="square" lIns="91435" tIns="45718" rIns="91435" bIns="45718" numCol="1" anchor="t" anchorCtr="0" compatLnSpc="1"/>
              <a:lstStyle/>
              <a:p>
                <a:endParaRPr lang="en-US" sz="1705">
                  <a:latin typeface="Arial" panose="020B0604020202020204" pitchFamily="34" charset="0"/>
                  <a:ea typeface="微软雅黑" panose="020B0503020204020204" pitchFamily="34" charset="-122"/>
                  <a:sym typeface="Arial" panose="020B0604020202020204" pitchFamily="34" charset="0"/>
                </a:endParaRPr>
              </a:p>
            </p:txBody>
          </p:sp>
          <p:sp>
            <p:nvSpPr>
              <p:cNvPr id="125" name="Oval 97"/>
              <p:cNvSpPr>
                <a:spLocks noChangeArrowheads="1"/>
              </p:cNvSpPr>
              <p:nvPr/>
            </p:nvSpPr>
            <p:spPr bwMode="auto">
              <a:xfrm>
                <a:off x="5110163" y="1652588"/>
                <a:ext cx="74613" cy="76200"/>
              </a:xfrm>
              <a:prstGeom prst="ellipse">
                <a:avLst/>
              </a:prstGeom>
              <a:grpFill/>
              <a:ln w="9525">
                <a:noFill/>
                <a:round/>
              </a:ln>
            </p:spPr>
            <p:txBody>
              <a:bodyPr vert="horz" wrap="square" lIns="91435" tIns="45718" rIns="91435" bIns="45718" numCol="1" anchor="t" anchorCtr="0" compatLnSpc="1"/>
              <a:lstStyle/>
              <a:p>
                <a:endParaRPr lang="en-US" sz="1705">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12" name="Group 179"/>
            <p:cNvGrpSpPr/>
            <p:nvPr/>
          </p:nvGrpSpPr>
          <p:grpSpPr>
            <a:xfrm>
              <a:off x="6923350" y="2855964"/>
              <a:ext cx="220321" cy="563870"/>
              <a:chOff x="5054600" y="1652588"/>
              <a:chExt cx="187325" cy="479424"/>
            </a:xfrm>
            <a:grpFill/>
          </p:grpSpPr>
          <p:sp>
            <p:nvSpPr>
              <p:cNvPr id="122" name="Freeform 96"/>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ln>
            </p:spPr>
            <p:txBody>
              <a:bodyPr vert="horz" wrap="square" lIns="91435" tIns="45718" rIns="91435" bIns="45718" numCol="1" anchor="t" anchorCtr="0" compatLnSpc="1"/>
              <a:lstStyle/>
              <a:p>
                <a:endParaRPr lang="en-US" sz="1705">
                  <a:latin typeface="Arial" panose="020B0604020202020204" pitchFamily="34" charset="0"/>
                  <a:ea typeface="微软雅黑" panose="020B0503020204020204" pitchFamily="34" charset="-122"/>
                  <a:sym typeface="Arial" panose="020B0604020202020204" pitchFamily="34" charset="0"/>
                </a:endParaRPr>
              </a:p>
            </p:txBody>
          </p:sp>
          <p:sp>
            <p:nvSpPr>
              <p:cNvPr id="123" name="Oval 97"/>
              <p:cNvSpPr>
                <a:spLocks noChangeArrowheads="1"/>
              </p:cNvSpPr>
              <p:nvPr/>
            </p:nvSpPr>
            <p:spPr bwMode="auto">
              <a:xfrm>
                <a:off x="5110163" y="1652588"/>
                <a:ext cx="74613" cy="76200"/>
              </a:xfrm>
              <a:prstGeom prst="ellipse">
                <a:avLst/>
              </a:prstGeom>
              <a:grpFill/>
              <a:ln w="9525">
                <a:noFill/>
                <a:round/>
              </a:ln>
            </p:spPr>
            <p:txBody>
              <a:bodyPr vert="horz" wrap="square" lIns="91435" tIns="45718" rIns="91435" bIns="45718" numCol="1" anchor="t" anchorCtr="0" compatLnSpc="1"/>
              <a:lstStyle/>
              <a:p>
                <a:endParaRPr lang="en-US" sz="1705">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13" name="Group 179"/>
            <p:cNvGrpSpPr/>
            <p:nvPr/>
          </p:nvGrpSpPr>
          <p:grpSpPr>
            <a:xfrm>
              <a:off x="7171017" y="2855964"/>
              <a:ext cx="220321" cy="563870"/>
              <a:chOff x="5054600" y="1652588"/>
              <a:chExt cx="187325" cy="479424"/>
            </a:xfrm>
            <a:grpFill/>
          </p:grpSpPr>
          <p:sp>
            <p:nvSpPr>
              <p:cNvPr id="120" name="Freeform 96"/>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ln>
            </p:spPr>
            <p:txBody>
              <a:bodyPr vert="horz" wrap="square" lIns="91435" tIns="45718" rIns="91435" bIns="45718" numCol="1" anchor="t" anchorCtr="0" compatLnSpc="1"/>
              <a:lstStyle/>
              <a:p>
                <a:endParaRPr lang="en-US" sz="1705">
                  <a:latin typeface="Arial" panose="020B0604020202020204" pitchFamily="34" charset="0"/>
                  <a:ea typeface="微软雅黑" panose="020B0503020204020204" pitchFamily="34" charset="-122"/>
                  <a:sym typeface="Arial" panose="020B0604020202020204" pitchFamily="34" charset="0"/>
                </a:endParaRPr>
              </a:p>
            </p:txBody>
          </p:sp>
          <p:sp>
            <p:nvSpPr>
              <p:cNvPr id="121" name="Oval 97"/>
              <p:cNvSpPr>
                <a:spLocks noChangeArrowheads="1"/>
              </p:cNvSpPr>
              <p:nvPr/>
            </p:nvSpPr>
            <p:spPr bwMode="auto">
              <a:xfrm>
                <a:off x="5110163" y="1652588"/>
                <a:ext cx="74613" cy="76200"/>
              </a:xfrm>
              <a:prstGeom prst="ellipse">
                <a:avLst/>
              </a:prstGeom>
              <a:grpFill/>
              <a:ln w="9525">
                <a:noFill/>
                <a:round/>
              </a:ln>
            </p:spPr>
            <p:txBody>
              <a:bodyPr vert="horz" wrap="square" lIns="91435" tIns="45718" rIns="91435" bIns="45718" numCol="1" anchor="t" anchorCtr="0" compatLnSpc="1"/>
              <a:lstStyle/>
              <a:p>
                <a:endParaRPr lang="en-US" sz="1705">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14" name="Group 179"/>
            <p:cNvGrpSpPr/>
            <p:nvPr/>
          </p:nvGrpSpPr>
          <p:grpSpPr>
            <a:xfrm>
              <a:off x="7418683" y="2855964"/>
              <a:ext cx="220321" cy="563870"/>
              <a:chOff x="5054600" y="1652588"/>
              <a:chExt cx="187325" cy="479424"/>
            </a:xfrm>
            <a:grpFill/>
          </p:grpSpPr>
          <p:sp>
            <p:nvSpPr>
              <p:cNvPr id="118" name="Freeform 96"/>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ln>
            </p:spPr>
            <p:txBody>
              <a:bodyPr vert="horz" wrap="square" lIns="91435" tIns="45718" rIns="91435" bIns="45718" numCol="1" anchor="t" anchorCtr="0" compatLnSpc="1"/>
              <a:lstStyle/>
              <a:p>
                <a:endParaRPr lang="en-US" sz="1705">
                  <a:latin typeface="Arial" panose="020B0604020202020204" pitchFamily="34" charset="0"/>
                  <a:ea typeface="微软雅黑" panose="020B0503020204020204" pitchFamily="34" charset="-122"/>
                  <a:sym typeface="Arial" panose="020B0604020202020204" pitchFamily="34" charset="0"/>
                </a:endParaRPr>
              </a:p>
            </p:txBody>
          </p:sp>
          <p:sp>
            <p:nvSpPr>
              <p:cNvPr id="119" name="Oval 97"/>
              <p:cNvSpPr>
                <a:spLocks noChangeArrowheads="1"/>
              </p:cNvSpPr>
              <p:nvPr/>
            </p:nvSpPr>
            <p:spPr bwMode="auto">
              <a:xfrm>
                <a:off x="5110163" y="1652588"/>
                <a:ext cx="74613" cy="76200"/>
              </a:xfrm>
              <a:prstGeom prst="ellipse">
                <a:avLst/>
              </a:prstGeom>
              <a:grpFill/>
              <a:ln w="9525">
                <a:noFill/>
                <a:round/>
              </a:ln>
            </p:spPr>
            <p:txBody>
              <a:bodyPr vert="horz" wrap="square" lIns="91435" tIns="45718" rIns="91435" bIns="45718" numCol="1" anchor="t" anchorCtr="0" compatLnSpc="1"/>
              <a:lstStyle/>
              <a:p>
                <a:endParaRPr lang="en-US" sz="1705">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15" name="Group 179"/>
            <p:cNvGrpSpPr/>
            <p:nvPr/>
          </p:nvGrpSpPr>
          <p:grpSpPr>
            <a:xfrm>
              <a:off x="7666349" y="2855964"/>
              <a:ext cx="220321" cy="563870"/>
              <a:chOff x="5054600" y="1652588"/>
              <a:chExt cx="187325" cy="479424"/>
            </a:xfrm>
            <a:grpFill/>
          </p:grpSpPr>
          <p:sp>
            <p:nvSpPr>
              <p:cNvPr id="116" name="Freeform 96"/>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ln>
            </p:spPr>
            <p:txBody>
              <a:bodyPr vert="horz" wrap="square" lIns="91435" tIns="45718" rIns="91435" bIns="45718" numCol="1" anchor="t" anchorCtr="0" compatLnSpc="1"/>
              <a:lstStyle/>
              <a:p>
                <a:endParaRPr lang="en-US" sz="1705">
                  <a:latin typeface="Arial" panose="020B0604020202020204" pitchFamily="34" charset="0"/>
                  <a:ea typeface="微软雅黑" panose="020B0503020204020204" pitchFamily="34" charset="-122"/>
                  <a:sym typeface="Arial" panose="020B0604020202020204" pitchFamily="34" charset="0"/>
                </a:endParaRPr>
              </a:p>
            </p:txBody>
          </p:sp>
          <p:sp>
            <p:nvSpPr>
              <p:cNvPr id="117" name="Oval 97"/>
              <p:cNvSpPr>
                <a:spLocks noChangeArrowheads="1"/>
              </p:cNvSpPr>
              <p:nvPr/>
            </p:nvSpPr>
            <p:spPr bwMode="auto">
              <a:xfrm>
                <a:off x="5110163" y="1652588"/>
                <a:ext cx="74613" cy="76200"/>
              </a:xfrm>
              <a:prstGeom prst="ellipse">
                <a:avLst/>
              </a:prstGeom>
              <a:grpFill/>
              <a:ln w="9525">
                <a:noFill/>
                <a:round/>
              </a:ln>
            </p:spPr>
            <p:txBody>
              <a:bodyPr vert="horz" wrap="square" lIns="91435" tIns="45718" rIns="91435" bIns="45718" numCol="1" anchor="t" anchorCtr="0" compatLnSpc="1"/>
              <a:lstStyle/>
              <a:p>
                <a:endParaRPr lang="en-US" sz="1705">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132" name="Group 87"/>
          <p:cNvGrpSpPr/>
          <p:nvPr/>
        </p:nvGrpSpPr>
        <p:grpSpPr>
          <a:xfrm>
            <a:off x="7231655" y="4999943"/>
            <a:ext cx="1794513" cy="539831"/>
            <a:chOff x="609600" y="2841943"/>
            <a:chExt cx="1860804" cy="559774"/>
          </a:xfrm>
          <a:solidFill>
            <a:schemeClr val="accent2"/>
          </a:solidFill>
        </p:grpSpPr>
        <p:grpSp>
          <p:nvGrpSpPr>
            <p:cNvPr id="133" name="Group 184"/>
            <p:cNvGrpSpPr/>
            <p:nvPr/>
          </p:nvGrpSpPr>
          <p:grpSpPr>
            <a:xfrm>
              <a:off x="609600" y="2841943"/>
              <a:ext cx="260742" cy="559774"/>
              <a:chOff x="6213475" y="1668463"/>
              <a:chExt cx="227013" cy="487362"/>
            </a:xfrm>
            <a:grpFill/>
          </p:grpSpPr>
          <p:sp>
            <p:nvSpPr>
              <p:cNvPr id="152" name="Oval 98"/>
              <p:cNvSpPr>
                <a:spLocks noChangeArrowheads="1"/>
              </p:cNvSpPr>
              <p:nvPr/>
            </p:nvSpPr>
            <p:spPr bwMode="auto">
              <a:xfrm>
                <a:off x="6291263" y="1668463"/>
                <a:ext cx="73025" cy="73025"/>
              </a:xfrm>
              <a:prstGeom prst="ellipse">
                <a:avLst/>
              </a:prstGeom>
              <a:grpFill/>
              <a:ln w="9525">
                <a:noFill/>
                <a:round/>
              </a:ln>
            </p:spPr>
            <p:txBody>
              <a:bodyPr vert="horz" wrap="square" lIns="91435" tIns="45718" rIns="91435" bIns="45718" numCol="1" anchor="t" anchorCtr="0" compatLnSpc="1"/>
              <a:lstStyle/>
              <a:p>
                <a:endParaRPr lang="en-US" sz="1705">
                  <a:latin typeface="Arial" panose="020B0604020202020204" pitchFamily="34" charset="0"/>
                  <a:ea typeface="微软雅黑" panose="020B0503020204020204" pitchFamily="34" charset="-122"/>
                  <a:sym typeface="Arial" panose="020B0604020202020204" pitchFamily="34" charset="0"/>
                </a:endParaRPr>
              </a:p>
            </p:txBody>
          </p:sp>
          <p:sp>
            <p:nvSpPr>
              <p:cNvPr id="153" name="Freeform 99"/>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grpFill/>
              <a:ln w="9525">
                <a:noFill/>
                <a:round/>
              </a:ln>
            </p:spPr>
            <p:txBody>
              <a:bodyPr vert="horz" wrap="square" lIns="91435" tIns="45718" rIns="91435" bIns="45718" numCol="1" anchor="t" anchorCtr="0" compatLnSpc="1"/>
              <a:lstStyle/>
              <a:p>
                <a:endParaRPr lang="en-US" sz="1705">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34" name="Group 184"/>
            <p:cNvGrpSpPr/>
            <p:nvPr/>
          </p:nvGrpSpPr>
          <p:grpSpPr>
            <a:xfrm>
              <a:off x="876277" y="2841943"/>
              <a:ext cx="260742" cy="559774"/>
              <a:chOff x="6213475" y="1668463"/>
              <a:chExt cx="227013" cy="487362"/>
            </a:xfrm>
            <a:grpFill/>
          </p:grpSpPr>
          <p:sp>
            <p:nvSpPr>
              <p:cNvPr id="150" name="Oval 98"/>
              <p:cNvSpPr>
                <a:spLocks noChangeArrowheads="1"/>
              </p:cNvSpPr>
              <p:nvPr/>
            </p:nvSpPr>
            <p:spPr bwMode="auto">
              <a:xfrm>
                <a:off x="6291263" y="1668463"/>
                <a:ext cx="73025" cy="73025"/>
              </a:xfrm>
              <a:prstGeom prst="ellipse">
                <a:avLst/>
              </a:prstGeom>
              <a:grpFill/>
              <a:ln w="9525">
                <a:noFill/>
                <a:round/>
              </a:ln>
            </p:spPr>
            <p:txBody>
              <a:bodyPr vert="horz" wrap="square" lIns="91435" tIns="45718" rIns="91435" bIns="45718" numCol="1" anchor="t" anchorCtr="0" compatLnSpc="1"/>
              <a:lstStyle/>
              <a:p>
                <a:endParaRPr lang="en-US" sz="1705">
                  <a:latin typeface="Arial" panose="020B0604020202020204" pitchFamily="34" charset="0"/>
                  <a:ea typeface="微软雅黑" panose="020B0503020204020204" pitchFamily="34" charset="-122"/>
                  <a:sym typeface="Arial" panose="020B0604020202020204" pitchFamily="34" charset="0"/>
                </a:endParaRPr>
              </a:p>
            </p:txBody>
          </p:sp>
          <p:sp>
            <p:nvSpPr>
              <p:cNvPr id="151" name="Freeform 99"/>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grpFill/>
              <a:ln w="9525">
                <a:noFill/>
                <a:round/>
              </a:ln>
            </p:spPr>
            <p:txBody>
              <a:bodyPr vert="horz" wrap="square" lIns="91435" tIns="45718" rIns="91435" bIns="45718" numCol="1" anchor="t" anchorCtr="0" compatLnSpc="1"/>
              <a:lstStyle/>
              <a:p>
                <a:endParaRPr lang="en-US" sz="1705">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35" name="Group 184"/>
            <p:cNvGrpSpPr/>
            <p:nvPr/>
          </p:nvGrpSpPr>
          <p:grpSpPr>
            <a:xfrm>
              <a:off x="1142954" y="2841943"/>
              <a:ext cx="260742" cy="559774"/>
              <a:chOff x="6213475" y="1668463"/>
              <a:chExt cx="227013" cy="487362"/>
            </a:xfrm>
            <a:grpFill/>
          </p:grpSpPr>
          <p:sp>
            <p:nvSpPr>
              <p:cNvPr id="148" name="Oval 98"/>
              <p:cNvSpPr>
                <a:spLocks noChangeArrowheads="1"/>
              </p:cNvSpPr>
              <p:nvPr/>
            </p:nvSpPr>
            <p:spPr bwMode="auto">
              <a:xfrm>
                <a:off x="6291263" y="1668463"/>
                <a:ext cx="73025" cy="73025"/>
              </a:xfrm>
              <a:prstGeom prst="ellipse">
                <a:avLst/>
              </a:prstGeom>
              <a:grpFill/>
              <a:ln w="9525">
                <a:noFill/>
                <a:round/>
              </a:ln>
            </p:spPr>
            <p:txBody>
              <a:bodyPr vert="horz" wrap="square" lIns="91435" tIns="45718" rIns="91435" bIns="45718" numCol="1" anchor="t" anchorCtr="0" compatLnSpc="1"/>
              <a:lstStyle/>
              <a:p>
                <a:endParaRPr lang="en-US" sz="1705">
                  <a:latin typeface="Arial" panose="020B0604020202020204" pitchFamily="34" charset="0"/>
                  <a:ea typeface="微软雅黑" panose="020B0503020204020204" pitchFamily="34" charset="-122"/>
                  <a:sym typeface="Arial" panose="020B0604020202020204" pitchFamily="34" charset="0"/>
                </a:endParaRPr>
              </a:p>
            </p:txBody>
          </p:sp>
          <p:sp>
            <p:nvSpPr>
              <p:cNvPr id="149" name="Freeform 99"/>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grpFill/>
              <a:ln w="9525">
                <a:noFill/>
                <a:round/>
              </a:ln>
            </p:spPr>
            <p:txBody>
              <a:bodyPr vert="horz" wrap="square" lIns="91435" tIns="45718" rIns="91435" bIns="45718" numCol="1" anchor="t" anchorCtr="0" compatLnSpc="1"/>
              <a:lstStyle/>
              <a:p>
                <a:endParaRPr lang="en-US" sz="1705">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36" name="Group 184"/>
            <p:cNvGrpSpPr/>
            <p:nvPr/>
          </p:nvGrpSpPr>
          <p:grpSpPr>
            <a:xfrm>
              <a:off x="1409631" y="2841943"/>
              <a:ext cx="260742" cy="559774"/>
              <a:chOff x="6213475" y="1668463"/>
              <a:chExt cx="227013" cy="487362"/>
            </a:xfrm>
            <a:grpFill/>
          </p:grpSpPr>
          <p:sp>
            <p:nvSpPr>
              <p:cNvPr id="146" name="Oval 98"/>
              <p:cNvSpPr>
                <a:spLocks noChangeArrowheads="1"/>
              </p:cNvSpPr>
              <p:nvPr/>
            </p:nvSpPr>
            <p:spPr bwMode="auto">
              <a:xfrm>
                <a:off x="6291263" y="1668463"/>
                <a:ext cx="73025" cy="73025"/>
              </a:xfrm>
              <a:prstGeom prst="ellipse">
                <a:avLst/>
              </a:prstGeom>
              <a:grpFill/>
              <a:ln w="9525">
                <a:noFill/>
                <a:round/>
              </a:ln>
            </p:spPr>
            <p:txBody>
              <a:bodyPr vert="horz" wrap="square" lIns="91435" tIns="45718" rIns="91435" bIns="45718" numCol="1" anchor="t" anchorCtr="0" compatLnSpc="1"/>
              <a:lstStyle/>
              <a:p>
                <a:endParaRPr lang="en-US" sz="1705">
                  <a:latin typeface="Arial" panose="020B0604020202020204" pitchFamily="34" charset="0"/>
                  <a:ea typeface="微软雅黑" panose="020B0503020204020204" pitchFamily="34" charset="-122"/>
                  <a:sym typeface="Arial" panose="020B0604020202020204" pitchFamily="34" charset="0"/>
                </a:endParaRPr>
              </a:p>
            </p:txBody>
          </p:sp>
          <p:sp>
            <p:nvSpPr>
              <p:cNvPr id="147" name="Freeform 99"/>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grpFill/>
              <a:ln w="9525">
                <a:noFill/>
                <a:round/>
              </a:ln>
            </p:spPr>
            <p:txBody>
              <a:bodyPr vert="horz" wrap="square" lIns="91435" tIns="45718" rIns="91435" bIns="45718" numCol="1" anchor="t" anchorCtr="0" compatLnSpc="1"/>
              <a:lstStyle/>
              <a:p>
                <a:endParaRPr lang="en-US" sz="1705">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37" name="Group 184"/>
            <p:cNvGrpSpPr/>
            <p:nvPr/>
          </p:nvGrpSpPr>
          <p:grpSpPr>
            <a:xfrm>
              <a:off x="1676308" y="2841943"/>
              <a:ext cx="260742" cy="559774"/>
              <a:chOff x="6213475" y="1668463"/>
              <a:chExt cx="227013" cy="487362"/>
            </a:xfrm>
            <a:grpFill/>
          </p:grpSpPr>
          <p:sp>
            <p:nvSpPr>
              <p:cNvPr id="144" name="Oval 98"/>
              <p:cNvSpPr>
                <a:spLocks noChangeArrowheads="1"/>
              </p:cNvSpPr>
              <p:nvPr/>
            </p:nvSpPr>
            <p:spPr bwMode="auto">
              <a:xfrm>
                <a:off x="6291263" y="1668463"/>
                <a:ext cx="73025" cy="73025"/>
              </a:xfrm>
              <a:prstGeom prst="ellipse">
                <a:avLst/>
              </a:prstGeom>
              <a:grpFill/>
              <a:ln w="9525">
                <a:noFill/>
                <a:round/>
              </a:ln>
            </p:spPr>
            <p:txBody>
              <a:bodyPr vert="horz" wrap="square" lIns="91435" tIns="45718" rIns="91435" bIns="45718" numCol="1" anchor="t" anchorCtr="0" compatLnSpc="1"/>
              <a:lstStyle/>
              <a:p>
                <a:endParaRPr lang="en-US" sz="1705">
                  <a:latin typeface="Arial" panose="020B0604020202020204" pitchFamily="34" charset="0"/>
                  <a:ea typeface="微软雅黑" panose="020B0503020204020204" pitchFamily="34" charset="-122"/>
                  <a:sym typeface="Arial" panose="020B0604020202020204" pitchFamily="34" charset="0"/>
                </a:endParaRPr>
              </a:p>
            </p:txBody>
          </p:sp>
          <p:sp>
            <p:nvSpPr>
              <p:cNvPr id="145" name="Freeform 99"/>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grpFill/>
              <a:ln w="9525">
                <a:noFill/>
                <a:round/>
              </a:ln>
            </p:spPr>
            <p:txBody>
              <a:bodyPr vert="horz" wrap="square" lIns="91435" tIns="45718" rIns="91435" bIns="45718" numCol="1" anchor="t" anchorCtr="0" compatLnSpc="1"/>
              <a:lstStyle/>
              <a:p>
                <a:endParaRPr lang="en-US" sz="1705">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38" name="Group 184"/>
            <p:cNvGrpSpPr/>
            <p:nvPr/>
          </p:nvGrpSpPr>
          <p:grpSpPr>
            <a:xfrm>
              <a:off x="1942985" y="2841943"/>
              <a:ext cx="260742" cy="559774"/>
              <a:chOff x="6213475" y="1668463"/>
              <a:chExt cx="227013" cy="487362"/>
            </a:xfrm>
            <a:grpFill/>
          </p:grpSpPr>
          <p:sp>
            <p:nvSpPr>
              <p:cNvPr id="142" name="Oval 98"/>
              <p:cNvSpPr>
                <a:spLocks noChangeArrowheads="1"/>
              </p:cNvSpPr>
              <p:nvPr/>
            </p:nvSpPr>
            <p:spPr bwMode="auto">
              <a:xfrm>
                <a:off x="6291263" y="1668463"/>
                <a:ext cx="73025" cy="73025"/>
              </a:xfrm>
              <a:prstGeom prst="ellipse">
                <a:avLst/>
              </a:prstGeom>
              <a:grpFill/>
              <a:ln w="9525">
                <a:noFill/>
                <a:round/>
              </a:ln>
            </p:spPr>
            <p:txBody>
              <a:bodyPr vert="horz" wrap="square" lIns="91435" tIns="45718" rIns="91435" bIns="45718" numCol="1" anchor="t" anchorCtr="0" compatLnSpc="1"/>
              <a:lstStyle/>
              <a:p>
                <a:endParaRPr lang="en-US" sz="1705">
                  <a:latin typeface="Arial" panose="020B0604020202020204" pitchFamily="34" charset="0"/>
                  <a:ea typeface="微软雅黑" panose="020B0503020204020204" pitchFamily="34" charset="-122"/>
                  <a:sym typeface="Arial" panose="020B0604020202020204" pitchFamily="34" charset="0"/>
                </a:endParaRPr>
              </a:p>
            </p:txBody>
          </p:sp>
          <p:sp>
            <p:nvSpPr>
              <p:cNvPr id="143" name="Freeform 99"/>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grpFill/>
              <a:ln w="9525">
                <a:noFill/>
                <a:round/>
              </a:ln>
            </p:spPr>
            <p:txBody>
              <a:bodyPr vert="horz" wrap="square" lIns="91435" tIns="45718" rIns="91435" bIns="45718" numCol="1" anchor="t" anchorCtr="0" compatLnSpc="1"/>
              <a:lstStyle/>
              <a:p>
                <a:endParaRPr lang="en-US" sz="1705">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39" name="Group 184"/>
            <p:cNvGrpSpPr/>
            <p:nvPr/>
          </p:nvGrpSpPr>
          <p:grpSpPr>
            <a:xfrm>
              <a:off x="2209662" y="2841943"/>
              <a:ext cx="260742" cy="559774"/>
              <a:chOff x="6213475" y="1668463"/>
              <a:chExt cx="227013" cy="487362"/>
            </a:xfrm>
            <a:grpFill/>
          </p:grpSpPr>
          <p:sp>
            <p:nvSpPr>
              <p:cNvPr id="140" name="Oval 98"/>
              <p:cNvSpPr>
                <a:spLocks noChangeArrowheads="1"/>
              </p:cNvSpPr>
              <p:nvPr/>
            </p:nvSpPr>
            <p:spPr bwMode="auto">
              <a:xfrm>
                <a:off x="6291263" y="1668463"/>
                <a:ext cx="73025" cy="73025"/>
              </a:xfrm>
              <a:prstGeom prst="ellipse">
                <a:avLst/>
              </a:prstGeom>
              <a:grpFill/>
              <a:ln w="9525">
                <a:noFill/>
                <a:round/>
              </a:ln>
            </p:spPr>
            <p:txBody>
              <a:bodyPr vert="horz" wrap="square" lIns="91435" tIns="45718" rIns="91435" bIns="45718" numCol="1" anchor="t" anchorCtr="0" compatLnSpc="1"/>
              <a:lstStyle/>
              <a:p>
                <a:endParaRPr lang="en-US" sz="1705">
                  <a:latin typeface="Arial" panose="020B0604020202020204" pitchFamily="34" charset="0"/>
                  <a:ea typeface="微软雅黑" panose="020B0503020204020204" pitchFamily="34" charset="-122"/>
                  <a:sym typeface="Arial" panose="020B0604020202020204" pitchFamily="34" charset="0"/>
                </a:endParaRPr>
              </a:p>
            </p:txBody>
          </p:sp>
          <p:sp>
            <p:nvSpPr>
              <p:cNvPr id="141" name="Freeform 99"/>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grpFill/>
              <a:ln w="9525">
                <a:noFill/>
                <a:round/>
              </a:ln>
            </p:spPr>
            <p:txBody>
              <a:bodyPr vert="horz" wrap="square" lIns="91435" tIns="45718" rIns="91435" bIns="45718" numCol="1" anchor="t" anchorCtr="0" compatLnSpc="1"/>
              <a:lstStyle/>
              <a:p>
                <a:endParaRPr lang="en-US" sz="1705">
                  <a:latin typeface="Arial" panose="020B0604020202020204" pitchFamily="34" charset="0"/>
                  <a:ea typeface="微软雅黑" panose="020B0503020204020204" pitchFamily="34" charset="-122"/>
                  <a:sym typeface="Arial" panose="020B0604020202020204" pitchFamily="34" charset="0"/>
                </a:endParaRPr>
              </a:p>
            </p:txBody>
          </p:sp>
        </p:grpSp>
      </p:gr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fade">
                                      <p:cBhvr>
                                        <p:cTn id="11" dur="500"/>
                                        <p:tgtEl>
                                          <p:spTgt spid="28"/>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fade">
                                      <p:cBhvr>
                                        <p:cTn id="15" dur="500"/>
                                        <p:tgtEl>
                                          <p:spTgt spid="33"/>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wipe(left)">
                                      <p:cBhvr>
                                        <p:cTn id="19" dur="500"/>
                                        <p:tgtEl>
                                          <p:spTgt spid="25"/>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ipe(left)">
                                      <p:cBhvr>
                                        <p:cTn id="23" dur="500"/>
                                        <p:tgtEl>
                                          <p:spTgt spid="22"/>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wipe(left)">
                                      <p:cBhvr>
                                        <p:cTn id="27" dur="500"/>
                                        <p:tgtEl>
                                          <p:spTgt spid="19"/>
                                        </p:tgtEl>
                                      </p:cBhvr>
                                    </p:animEffect>
                                  </p:childTnLst>
                                </p:cTn>
                              </p:par>
                            </p:childTnLst>
                          </p:cTn>
                        </p:par>
                        <p:par>
                          <p:cTn id="28" fill="hold">
                            <p:stCondLst>
                              <p:cond delay="3000"/>
                            </p:stCondLst>
                            <p:childTnLst>
                              <p:par>
                                <p:cTn id="29" presetID="22" presetClass="entr" presetSubtype="8" fill="hold"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left)">
                                      <p:cBhvr>
                                        <p:cTn id="31" dur="500"/>
                                        <p:tgtEl>
                                          <p:spTgt spid="16"/>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06"/>
                                        </p:tgtEl>
                                        <p:attrNameLst>
                                          <p:attrName>style.visibility</p:attrName>
                                        </p:attrNameLst>
                                      </p:cBhvr>
                                      <p:to>
                                        <p:strVal val="visible"/>
                                      </p:to>
                                    </p:set>
                                    <p:animEffect transition="in" filter="fade">
                                      <p:cBhvr>
                                        <p:cTn id="35" dur="500"/>
                                        <p:tgtEl>
                                          <p:spTgt spid="106"/>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05"/>
                                        </p:tgtEl>
                                        <p:attrNameLst>
                                          <p:attrName>style.visibility</p:attrName>
                                        </p:attrNameLst>
                                      </p:cBhvr>
                                      <p:to>
                                        <p:strVal val="visible"/>
                                      </p:to>
                                    </p:set>
                                    <p:animEffect transition="in" filter="wipe(left)">
                                      <p:cBhvr>
                                        <p:cTn id="39" dur="500"/>
                                        <p:tgtEl>
                                          <p:spTgt spid="105"/>
                                        </p:tgtEl>
                                      </p:cBhvr>
                                    </p:animEffect>
                                  </p:childTnLst>
                                </p:cTn>
                              </p:par>
                            </p:childTnLst>
                          </p:cTn>
                        </p:par>
                        <p:par>
                          <p:cTn id="40" fill="hold">
                            <p:stCondLst>
                              <p:cond delay="4500"/>
                            </p:stCondLst>
                            <p:childTnLst>
                              <p:par>
                                <p:cTn id="41" presetID="10" presetClass="entr" presetSubtype="0" fill="hold" nodeType="afterEffect">
                                  <p:stCondLst>
                                    <p:cond delay="0"/>
                                  </p:stCondLst>
                                  <p:childTnLst>
                                    <p:set>
                                      <p:cBhvr>
                                        <p:cTn id="42" dur="1" fill="hold">
                                          <p:stCondLst>
                                            <p:cond delay="0"/>
                                          </p:stCondLst>
                                        </p:cTn>
                                        <p:tgtEl>
                                          <p:spTgt spid="42"/>
                                        </p:tgtEl>
                                        <p:attrNameLst>
                                          <p:attrName>style.visibility</p:attrName>
                                        </p:attrNameLst>
                                      </p:cBhvr>
                                      <p:to>
                                        <p:strVal val="visible"/>
                                      </p:to>
                                    </p:set>
                                    <p:animEffect transition="in" filter="fade">
                                      <p:cBhvr>
                                        <p:cTn id="43" dur="500"/>
                                        <p:tgtEl>
                                          <p:spTgt spid="42"/>
                                        </p:tgtEl>
                                      </p:cBhvr>
                                    </p:animEffect>
                                  </p:childTnLst>
                                </p:cTn>
                              </p:par>
                            </p:childTnLst>
                          </p:cTn>
                        </p:par>
                        <p:par>
                          <p:cTn id="44" fill="hold">
                            <p:stCondLst>
                              <p:cond delay="5000"/>
                            </p:stCondLst>
                            <p:childTnLst>
                              <p:par>
                                <p:cTn id="45" presetID="22" presetClass="entr" presetSubtype="8" fill="hold" nodeType="afterEffect">
                                  <p:stCondLst>
                                    <p:cond delay="0"/>
                                  </p:stCondLst>
                                  <p:childTnLst>
                                    <p:set>
                                      <p:cBhvr>
                                        <p:cTn id="46" dur="1" fill="hold">
                                          <p:stCondLst>
                                            <p:cond delay="0"/>
                                          </p:stCondLst>
                                        </p:cTn>
                                        <p:tgtEl>
                                          <p:spTgt spid="107"/>
                                        </p:tgtEl>
                                        <p:attrNameLst>
                                          <p:attrName>style.visibility</p:attrName>
                                        </p:attrNameLst>
                                      </p:cBhvr>
                                      <p:to>
                                        <p:strVal val="visible"/>
                                      </p:to>
                                    </p:set>
                                    <p:animEffect transition="in" filter="wipe(left)">
                                      <p:cBhvr>
                                        <p:cTn id="47" dur="500"/>
                                        <p:tgtEl>
                                          <p:spTgt spid="107"/>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41"/>
                                        </p:tgtEl>
                                        <p:attrNameLst>
                                          <p:attrName>style.visibility</p:attrName>
                                        </p:attrNameLst>
                                      </p:cBhvr>
                                      <p:to>
                                        <p:strVal val="visible"/>
                                      </p:to>
                                    </p:set>
                                    <p:animEffect transition="in" filter="fade">
                                      <p:cBhvr>
                                        <p:cTn id="51" dur="500"/>
                                        <p:tgtEl>
                                          <p:spTgt spid="41"/>
                                        </p:tgtEl>
                                      </p:cBhvr>
                                    </p:animEffect>
                                  </p:childTnLst>
                                </p:cTn>
                              </p:par>
                            </p:childTnLst>
                          </p:cTn>
                        </p:par>
                        <p:par>
                          <p:cTn id="52" fill="hold">
                            <p:stCondLst>
                              <p:cond delay="6000"/>
                            </p:stCondLst>
                            <p:childTnLst>
                              <p:par>
                                <p:cTn id="53" presetID="22" presetClass="entr" presetSubtype="8" fill="hold" nodeType="afterEffect">
                                  <p:stCondLst>
                                    <p:cond delay="0"/>
                                  </p:stCondLst>
                                  <p:childTnLst>
                                    <p:set>
                                      <p:cBhvr>
                                        <p:cTn id="54" dur="1" fill="hold">
                                          <p:stCondLst>
                                            <p:cond delay="0"/>
                                          </p:stCondLst>
                                        </p:cTn>
                                        <p:tgtEl>
                                          <p:spTgt spid="132"/>
                                        </p:tgtEl>
                                        <p:attrNameLst>
                                          <p:attrName>style.visibility</p:attrName>
                                        </p:attrNameLst>
                                      </p:cBhvr>
                                      <p:to>
                                        <p:strVal val="visible"/>
                                      </p:to>
                                    </p:set>
                                    <p:animEffect transition="in" filter="wipe(left)">
                                      <p:cBhvr>
                                        <p:cTn id="55" dur="500"/>
                                        <p:tgtEl>
                                          <p:spTgt spid="132"/>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40"/>
                                        </p:tgtEl>
                                        <p:attrNameLst>
                                          <p:attrName>style.visibility</p:attrName>
                                        </p:attrNameLst>
                                      </p:cBhvr>
                                      <p:to>
                                        <p:strVal val="visible"/>
                                      </p:to>
                                    </p:set>
                                    <p:animEffect transition="in" filter="fade">
                                      <p:cBhvr>
                                        <p:cTn id="59"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105" grpId="0"/>
      <p:bldP spid="10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2"/>
          <p:cNvSpPr txBox="1"/>
          <p:nvPr/>
        </p:nvSpPr>
        <p:spPr>
          <a:xfrm>
            <a:off x="6949769" y="4044537"/>
            <a:ext cx="4213837" cy="940799"/>
          </a:xfrm>
          <a:prstGeom prst="rect">
            <a:avLst/>
          </a:prstGeom>
        </p:spPr>
        <p:txBody>
          <a:bodyPr vert="horz" wrap="square" lIns="108739" tIns="54370" rIns="108739" bIns="54370" rtlCol="0">
            <a:spAutoFit/>
          </a:bodyPr>
          <a:lstStyle>
            <a:lvl1pPr marL="0" indent="0" algn="ctr" defTabSz="1087755" rtl="0" eaLnBrk="1" latinLnBrk="0" hangingPunct="1">
              <a:lnSpc>
                <a:spcPct val="120000"/>
              </a:lnSpc>
              <a:spcBef>
                <a:spcPct val="20000"/>
              </a:spcBef>
              <a:buFont typeface="Arial" panose="020B0604020202020204"/>
              <a:buNone/>
              <a:defRPr sz="2400" kern="1200">
                <a:solidFill>
                  <a:schemeClr val="tx2"/>
                </a:solidFill>
                <a:latin typeface="Open Sans Light"/>
                <a:ea typeface="+mn-ea"/>
                <a:cs typeface="Open Sans Light"/>
              </a:defRPr>
            </a:lvl1pPr>
            <a:lvl2pPr marL="1087755" indent="0" algn="ctr" defTabSz="1087755" rtl="0" eaLnBrk="1" latinLnBrk="0" hangingPunct="1">
              <a:lnSpc>
                <a:spcPct val="130000"/>
              </a:lnSpc>
              <a:spcBef>
                <a:spcPct val="20000"/>
              </a:spcBef>
              <a:buFont typeface="Arial" panose="020B0604020202020204"/>
              <a:buNone/>
              <a:defRPr sz="3200" kern="1200">
                <a:solidFill>
                  <a:schemeClr val="tx1">
                    <a:tint val="75000"/>
                  </a:schemeClr>
                </a:solidFill>
                <a:latin typeface="Open Sans"/>
                <a:ea typeface="+mn-ea"/>
                <a:cs typeface="Open Sans"/>
              </a:defRPr>
            </a:lvl2pPr>
            <a:lvl3pPr marL="2175510" indent="0" algn="ctr" defTabSz="1087755" rtl="0" eaLnBrk="1" latinLnBrk="0" hangingPunct="1">
              <a:lnSpc>
                <a:spcPct val="130000"/>
              </a:lnSpc>
              <a:spcBef>
                <a:spcPct val="20000"/>
              </a:spcBef>
              <a:buFont typeface="Arial" panose="020B0604020202020204"/>
              <a:buNone/>
              <a:defRPr sz="3200" kern="1200">
                <a:solidFill>
                  <a:schemeClr val="tx1">
                    <a:tint val="75000"/>
                  </a:schemeClr>
                </a:solidFill>
                <a:latin typeface="Open Sans"/>
                <a:ea typeface="+mn-ea"/>
                <a:cs typeface="Open Sans"/>
              </a:defRPr>
            </a:lvl3pPr>
            <a:lvl4pPr marL="3262630" indent="0" algn="ctr" defTabSz="1087755" rtl="0" eaLnBrk="1" latinLnBrk="0" hangingPunct="1">
              <a:lnSpc>
                <a:spcPct val="130000"/>
              </a:lnSpc>
              <a:spcBef>
                <a:spcPct val="20000"/>
              </a:spcBef>
              <a:buFont typeface="Arial" panose="020B0604020202020204"/>
              <a:buNone/>
              <a:defRPr sz="3200" kern="1200">
                <a:solidFill>
                  <a:schemeClr val="tx1">
                    <a:tint val="75000"/>
                  </a:schemeClr>
                </a:solidFill>
                <a:latin typeface="Open Sans"/>
                <a:ea typeface="+mn-ea"/>
                <a:cs typeface="Open Sans"/>
              </a:defRPr>
            </a:lvl4pPr>
            <a:lvl5pPr marL="4350385" indent="0" algn="ctr" defTabSz="1087755" rtl="0" eaLnBrk="1" latinLnBrk="0" hangingPunct="1">
              <a:lnSpc>
                <a:spcPct val="130000"/>
              </a:lnSpc>
              <a:spcBef>
                <a:spcPct val="20000"/>
              </a:spcBef>
              <a:buFont typeface="Arial" panose="020B0604020202020204"/>
              <a:buNone/>
              <a:defRPr sz="3200" kern="1200">
                <a:solidFill>
                  <a:schemeClr val="tx1">
                    <a:tint val="75000"/>
                  </a:schemeClr>
                </a:solidFill>
                <a:latin typeface="Open Sans"/>
                <a:ea typeface="+mn-ea"/>
                <a:cs typeface="Open Sans"/>
              </a:defRPr>
            </a:lvl5pPr>
            <a:lvl6pPr marL="5438140" indent="0" algn="ctr" defTabSz="1087755"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6pPr>
            <a:lvl7pPr marL="6525895" indent="0" algn="ctr" defTabSz="1087755"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7pPr>
            <a:lvl8pPr marL="7613650" indent="0" algn="ctr" defTabSz="1087755"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8pPr>
            <a:lvl9pPr marL="8701405" indent="0" algn="ctr" defTabSz="1087755"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9pPr>
          </a:lstStyle>
          <a:p>
            <a:pPr algn="l">
              <a:lnSpc>
                <a:spcPct val="150000"/>
              </a:lnSpc>
            </a:pPr>
            <a:r>
              <a:rPr lang="zh-CN" altLang="en-US" sz="1200" dirty="0">
                <a:solidFill>
                  <a:schemeClr val="tx1">
                    <a:lumMod val="75000"/>
                    <a:lumOff val="25000"/>
                  </a:schemeClr>
                </a:solidFill>
                <a:latin typeface="+mn-ea"/>
                <a:cs typeface="Roboto Light" panose="02000000000000000000" pitchFamily="2" charset="0"/>
                <a:sym typeface="Arial" panose="020B0604020202020204" pitchFamily="34" charset="0"/>
              </a:rPr>
              <a:t>请替换文字内容，修改文字内容，也可以直接复制你的内容到此。请替换文字内容，修改文字内容，也可以直接复制你的内容到此。</a:t>
            </a:r>
            <a:endParaRPr lang="en-US" sz="1200" dirty="0">
              <a:solidFill>
                <a:schemeClr val="tx1">
                  <a:lumMod val="75000"/>
                  <a:lumOff val="25000"/>
                </a:schemeClr>
              </a:solidFill>
              <a:latin typeface="+mn-ea"/>
              <a:cs typeface="Roboto Light" panose="02000000000000000000" pitchFamily="2" charset="0"/>
              <a:sym typeface="Arial" panose="020B0604020202020204" pitchFamily="34" charset="0"/>
            </a:endParaRPr>
          </a:p>
        </p:txBody>
      </p:sp>
      <p:sp>
        <p:nvSpPr>
          <p:cNvPr id="3" name="TextBox 30"/>
          <p:cNvSpPr txBox="1"/>
          <p:nvPr/>
        </p:nvSpPr>
        <p:spPr>
          <a:xfrm>
            <a:off x="7008552" y="3737162"/>
            <a:ext cx="3570208" cy="271869"/>
          </a:xfrm>
          <a:prstGeom prst="rect">
            <a:avLst/>
          </a:prstGeom>
          <a:noFill/>
        </p:spPr>
        <p:txBody>
          <a:bodyPr wrap="none" rtlCol="0" anchor="ctr" anchorCtr="0">
            <a:spAutoFit/>
          </a:bodyPr>
          <a:lstStyle/>
          <a:p>
            <a:pPr>
              <a:lnSpc>
                <a:spcPts val="1370"/>
              </a:lnSpc>
            </a:pPr>
            <a:r>
              <a:rPr lang="zh-CN" altLang="en-US" sz="1200" b="1" dirty="0">
                <a:solidFill>
                  <a:schemeClr val="tx1">
                    <a:lumMod val="75000"/>
                    <a:lumOff val="25000"/>
                  </a:schemeClr>
                </a:solidFill>
                <a:latin typeface="+mn-ea"/>
                <a:sym typeface="Arial" panose="020B0604020202020204" pitchFamily="34" charset="0"/>
              </a:rPr>
              <a:t>请替换文字内容，修改文字内容，也可以直接复制</a:t>
            </a:r>
            <a:endParaRPr lang="en-US" sz="1200" b="1" dirty="0">
              <a:solidFill>
                <a:schemeClr val="tx1">
                  <a:lumMod val="75000"/>
                  <a:lumOff val="25000"/>
                </a:schemeClr>
              </a:solidFill>
              <a:latin typeface="+mn-ea"/>
              <a:cs typeface="Poppins Light" charset="0"/>
              <a:sym typeface="Arial" panose="020B0604020202020204" pitchFamily="34" charset="0"/>
            </a:endParaRPr>
          </a:p>
        </p:txBody>
      </p:sp>
      <p:sp>
        <p:nvSpPr>
          <p:cNvPr id="4" name="Subtitle 2"/>
          <p:cNvSpPr txBox="1"/>
          <p:nvPr/>
        </p:nvSpPr>
        <p:spPr>
          <a:xfrm>
            <a:off x="6949769" y="5253798"/>
            <a:ext cx="4213837" cy="940799"/>
          </a:xfrm>
          <a:prstGeom prst="rect">
            <a:avLst/>
          </a:prstGeom>
        </p:spPr>
        <p:txBody>
          <a:bodyPr vert="horz" wrap="square" lIns="108739" tIns="54370" rIns="108739" bIns="54370" rtlCol="0">
            <a:spAutoFit/>
          </a:bodyPr>
          <a:lstStyle>
            <a:lvl1pPr marL="0" indent="0" algn="ctr" defTabSz="1087755" rtl="0" eaLnBrk="1" latinLnBrk="0" hangingPunct="1">
              <a:lnSpc>
                <a:spcPct val="120000"/>
              </a:lnSpc>
              <a:spcBef>
                <a:spcPct val="20000"/>
              </a:spcBef>
              <a:buFont typeface="Arial" panose="020B0604020202020204"/>
              <a:buNone/>
              <a:defRPr sz="2400" kern="1200">
                <a:solidFill>
                  <a:schemeClr val="tx2"/>
                </a:solidFill>
                <a:latin typeface="Open Sans Light"/>
                <a:ea typeface="+mn-ea"/>
                <a:cs typeface="Open Sans Light"/>
              </a:defRPr>
            </a:lvl1pPr>
            <a:lvl2pPr marL="1087755" indent="0" algn="ctr" defTabSz="1087755" rtl="0" eaLnBrk="1" latinLnBrk="0" hangingPunct="1">
              <a:lnSpc>
                <a:spcPct val="130000"/>
              </a:lnSpc>
              <a:spcBef>
                <a:spcPct val="20000"/>
              </a:spcBef>
              <a:buFont typeface="Arial" panose="020B0604020202020204"/>
              <a:buNone/>
              <a:defRPr sz="3200" kern="1200">
                <a:solidFill>
                  <a:schemeClr val="tx1">
                    <a:tint val="75000"/>
                  </a:schemeClr>
                </a:solidFill>
                <a:latin typeface="Open Sans"/>
                <a:ea typeface="+mn-ea"/>
                <a:cs typeface="Open Sans"/>
              </a:defRPr>
            </a:lvl2pPr>
            <a:lvl3pPr marL="2175510" indent="0" algn="ctr" defTabSz="1087755" rtl="0" eaLnBrk="1" latinLnBrk="0" hangingPunct="1">
              <a:lnSpc>
                <a:spcPct val="130000"/>
              </a:lnSpc>
              <a:spcBef>
                <a:spcPct val="20000"/>
              </a:spcBef>
              <a:buFont typeface="Arial" panose="020B0604020202020204"/>
              <a:buNone/>
              <a:defRPr sz="3200" kern="1200">
                <a:solidFill>
                  <a:schemeClr val="tx1">
                    <a:tint val="75000"/>
                  </a:schemeClr>
                </a:solidFill>
                <a:latin typeface="Open Sans"/>
                <a:ea typeface="+mn-ea"/>
                <a:cs typeface="Open Sans"/>
              </a:defRPr>
            </a:lvl3pPr>
            <a:lvl4pPr marL="3262630" indent="0" algn="ctr" defTabSz="1087755" rtl="0" eaLnBrk="1" latinLnBrk="0" hangingPunct="1">
              <a:lnSpc>
                <a:spcPct val="130000"/>
              </a:lnSpc>
              <a:spcBef>
                <a:spcPct val="20000"/>
              </a:spcBef>
              <a:buFont typeface="Arial" panose="020B0604020202020204"/>
              <a:buNone/>
              <a:defRPr sz="3200" kern="1200">
                <a:solidFill>
                  <a:schemeClr val="tx1">
                    <a:tint val="75000"/>
                  </a:schemeClr>
                </a:solidFill>
                <a:latin typeface="Open Sans"/>
                <a:ea typeface="+mn-ea"/>
                <a:cs typeface="Open Sans"/>
              </a:defRPr>
            </a:lvl4pPr>
            <a:lvl5pPr marL="4350385" indent="0" algn="ctr" defTabSz="1087755" rtl="0" eaLnBrk="1" latinLnBrk="0" hangingPunct="1">
              <a:lnSpc>
                <a:spcPct val="130000"/>
              </a:lnSpc>
              <a:spcBef>
                <a:spcPct val="20000"/>
              </a:spcBef>
              <a:buFont typeface="Arial" panose="020B0604020202020204"/>
              <a:buNone/>
              <a:defRPr sz="3200" kern="1200">
                <a:solidFill>
                  <a:schemeClr val="tx1">
                    <a:tint val="75000"/>
                  </a:schemeClr>
                </a:solidFill>
                <a:latin typeface="Open Sans"/>
                <a:ea typeface="+mn-ea"/>
                <a:cs typeface="Open Sans"/>
              </a:defRPr>
            </a:lvl5pPr>
            <a:lvl6pPr marL="5438140" indent="0" algn="ctr" defTabSz="1087755"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6pPr>
            <a:lvl7pPr marL="6525895" indent="0" algn="ctr" defTabSz="1087755"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7pPr>
            <a:lvl8pPr marL="7613650" indent="0" algn="ctr" defTabSz="1087755"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8pPr>
            <a:lvl9pPr marL="8701405" indent="0" algn="ctr" defTabSz="1087755"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9pPr>
          </a:lstStyle>
          <a:p>
            <a:pPr algn="l">
              <a:lnSpc>
                <a:spcPct val="150000"/>
              </a:lnSpc>
            </a:pPr>
            <a:r>
              <a:rPr lang="zh-CN" altLang="en-US" sz="1200" dirty="0">
                <a:solidFill>
                  <a:schemeClr val="tx1">
                    <a:lumMod val="75000"/>
                    <a:lumOff val="25000"/>
                  </a:schemeClr>
                </a:solidFill>
                <a:latin typeface="+mn-ea"/>
                <a:cs typeface="Roboto Light" panose="02000000000000000000" pitchFamily="2" charset="0"/>
                <a:sym typeface="Arial" panose="020B0604020202020204" pitchFamily="34" charset="0"/>
              </a:rPr>
              <a:t>请替换文字内容，修改文字内容，也可以直接复制你的内容到此。请替换文字内容，修改文字内容，也可以直接复制你的内容到此。</a:t>
            </a:r>
            <a:endParaRPr lang="en-US" sz="1200" dirty="0">
              <a:solidFill>
                <a:schemeClr val="tx1">
                  <a:lumMod val="75000"/>
                  <a:lumOff val="25000"/>
                </a:schemeClr>
              </a:solidFill>
              <a:latin typeface="+mn-ea"/>
              <a:cs typeface="Roboto Light" panose="02000000000000000000" pitchFamily="2" charset="0"/>
              <a:sym typeface="Arial" panose="020B0604020202020204" pitchFamily="34" charset="0"/>
            </a:endParaRPr>
          </a:p>
        </p:txBody>
      </p:sp>
      <p:sp>
        <p:nvSpPr>
          <p:cNvPr id="5" name="TextBox 32"/>
          <p:cNvSpPr txBox="1"/>
          <p:nvPr/>
        </p:nvSpPr>
        <p:spPr>
          <a:xfrm>
            <a:off x="7008552" y="4946423"/>
            <a:ext cx="3570208" cy="271869"/>
          </a:xfrm>
          <a:prstGeom prst="rect">
            <a:avLst/>
          </a:prstGeom>
          <a:noFill/>
        </p:spPr>
        <p:txBody>
          <a:bodyPr wrap="none" rtlCol="0" anchor="ctr" anchorCtr="0">
            <a:spAutoFit/>
          </a:bodyPr>
          <a:lstStyle/>
          <a:p>
            <a:pPr>
              <a:lnSpc>
                <a:spcPts val="1370"/>
              </a:lnSpc>
            </a:pPr>
            <a:r>
              <a:rPr lang="zh-CN" altLang="en-US" sz="1200" b="1" dirty="0">
                <a:solidFill>
                  <a:schemeClr val="tx1">
                    <a:lumMod val="75000"/>
                    <a:lumOff val="25000"/>
                  </a:schemeClr>
                </a:solidFill>
                <a:latin typeface="+mn-ea"/>
                <a:sym typeface="Arial" panose="020B0604020202020204" pitchFamily="34" charset="0"/>
              </a:rPr>
              <a:t>请替换文字内容，修改文字内容，也可以直接复制</a:t>
            </a:r>
            <a:endParaRPr lang="en-US" sz="1200" b="1" dirty="0">
              <a:solidFill>
                <a:schemeClr val="tx1">
                  <a:lumMod val="75000"/>
                  <a:lumOff val="25000"/>
                </a:schemeClr>
              </a:solidFill>
              <a:latin typeface="+mn-ea"/>
              <a:cs typeface="Poppins Light" charset="0"/>
              <a:sym typeface="Arial" panose="020B0604020202020204" pitchFamily="34" charset="0"/>
            </a:endParaRPr>
          </a:p>
        </p:txBody>
      </p:sp>
      <p:sp>
        <p:nvSpPr>
          <p:cNvPr id="6" name="Shape 2720"/>
          <p:cNvSpPr/>
          <p:nvPr/>
        </p:nvSpPr>
        <p:spPr>
          <a:xfrm>
            <a:off x="6601830" y="3730280"/>
            <a:ext cx="278197" cy="278742"/>
          </a:xfrm>
          <a:custGeom>
            <a:avLst/>
            <a:gdLst/>
            <a:ahLst/>
            <a:cxnLst>
              <a:cxn ang="0">
                <a:pos x="wd2" y="hd2"/>
              </a:cxn>
              <a:cxn ang="5400000">
                <a:pos x="wd2" y="hd2"/>
              </a:cxn>
              <a:cxn ang="10800000">
                <a:pos x="wd2" y="hd2"/>
              </a:cxn>
              <a:cxn ang="16200000">
                <a:pos x="wd2" y="hd2"/>
              </a:cxn>
            </a:cxnLst>
            <a:rect l="0" t="0" r="r" b="b"/>
            <a:pathLst>
              <a:path w="21600" h="21600" extrusionOk="0">
                <a:moveTo>
                  <a:pt x="14365" y="19991"/>
                </a:moveTo>
                <a:lnTo>
                  <a:pt x="14707" y="20866"/>
                </a:lnTo>
                <a:cubicBezTo>
                  <a:pt x="15328" y="20625"/>
                  <a:pt x="15928" y="20324"/>
                  <a:pt x="16492" y="19973"/>
                </a:cubicBezTo>
                <a:lnTo>
                  <a:pt x="15994" y="19176"/>
                </a:lnTo>
                <a:cubicBezTo>
                  <a:pt x="15479" y="19497"/>
                  <a:pt x="14931" y="19771"/>
                  <a:pt x="14365" y="19991"/>
                </a:cubicBezTo>
                <a:moveTo>
                  <a:pt x="10800" y="14735"/>
                </a:moveTo>
                <a:cubicBezTo>
                  <a:pt x="8622" y="14735"/>
                  <a:pt x="6857" y="12973"/>
                  <a:pt x="6857" y="10800"/>
                </a:cubicBezTo>
                <a:cubicBezTo>
                  <a:pt x="6857" y="8627"/>
                  <a:pt x="8622" y="6865"/>
                  <a:pt x="10800" y="6865"/>
                </a:cubicBezTo>
                <a:cubicBezTo>
                  <a:pt x="12978" y="6865"/>
                  <a:pt x="14743" y="8627"/>
                  <a:pt x="14743" y="10800"/>
                </a:cubicBezTo>
                <a:cubicBezTo>
                  <a:pt x="14743" y="12973"/>
                  <a:pt x="12978" y="14735"/>
                  <a:pt x="10800" y="14735"/>
                </a:cubicBezTo>
                <a:moveTo>
                  <a:pt x="10800" y="5881"/>
                </a:moveTo>
                <a:cubicBezTo>
                  <a:pt x="8078" y="5881"/>
                  <a:pt x="5871" y="8083"/>
                  <a:pt x="5871" y="10800"/>
                </a:cubicBezTo>
                <a:cubicBezTo>
                  <a:pt x="5871" y="13517"/>
                  <a:pt x="8078" y="15719"/>
                  <a:pt x="10800" y="15719"/>
                </a:cubicBezTo>
                <a:cubicBezTo>
                  <a:pt x="13522" y="15719"/>
                  <a:pt x="15729" y="13517"/>
                  <a:pt x="15729" y="10800"/>
                </a:cubicBezTo>
                <a:cubicBezTo>
                  <a:pt x="15729" y="8083"/>
                  <a:pt x="13522" y="5881"/>
                  <a:pt x="10800" y="5881"/>
                </a:cubicBezTo>
                <a:moveTo>
                  <a:pt x="10800" y="20661"/>
                </a:moveTo>
                <a:lnTo>
                  <a:pt x="10801" y="21600"/>
                </a:lnTo>
                <a:cubicBezTo>
                  <a:pt x="11469" y="21598"/>
                  <a:pt x="12137" y="21536"/>
                  <a:pt x="12788" y="21415"/>
                </a:cubicBezTo>
                <a:lnTo>
                  <a:pt x="12614" y="20491"/>
                </a:lnTo>
                <a:cubicBezTo>
                  <a:pt x="12020" y="20603"/>
                  <a:pt x="11409" y="20660"/>
                  <a:pt x="10800" y="20661"/>
                </a:cubicBezTo>
                <a:moveTo>
                  <a:pt x="18660" y="4854"/>
                </a:moveTo>
                <a:lnTo>
                  <a:pt x="19411" y="4287"/>
                </a:lnTo>
                <a:cubicBezTo>
                  <a:pt x="19011" y="3759"/>
                  <a:pt x="18558" y="3264"/>
                  <a:pt x="18065" y="2816"/>
                </a:cubicBezTo>
                <a:lnTo>
                  <a:pt x="17432" y="3510"/>
                </a:lnTo>
                <a:cubicBezTo>
                  <a:pt x="17882" y="3919"/>
                  <a:pt x="18295" y="4371"/>
                  <a:pt x="18660" y="4854"/>
                </a:cubicBezTo>
                <a:moveTo>
                  <a:pt x="21187" y="7835"/>
                </a:moveTo>
                <a:cubicBezTo>
                  <a:pt x="21005" y="7197"/>
                  <a:pt x="20761" y="6573"/>
                  <a:pt x="20463" y="5978"/>
                </a:cubicBezTo>
                <a:lnTo>
                  <a:pt x="19622" y="6399"/>
                </a:lnTo>
                <a:cubicBezTo>
                  <a:pt x="19893" y="6941"/>
                  <a:pt x="20115" y="7510"/>
                  <a:pt x="20282" y="8094"/>
                </a:cubicBezTo>
                <a:cubicBezTo>
                  <a:pt x="20282" y="8094"/>
                  <a:pt x="21187" y="7835"/>
                  <a:pt x="21187" y="7835"/>
                </a:cubicBezTo>
                <a:close/>
                <a:moveTo>
                  <a:pt x="21553" y="9794"/>
                </a:moveTo>
                <a:lnTo>
                  <a:pt x="20617" y="9880"/>
                </a:lnTo>
                <a:cubicBezTo>
                  <a:pt x="20644" y="10182"/>
                  <a:pt x="20659" y="10492"/>
                  <a:pt x="20659" y="10800"/>
                </a:cubicBezTo>
                <a:cubicBezTo>
                  <a:pt x="20659" y="11099"/>
                  <a:pt x="20645" y="11401"/>
                  <a:pt x="20619" y="11699"/>
                </a:cubicBezTo>
                <a:lnTo>
                  <a:pt x="21556" y="11784"/>
                </a:lnTo>
                <a:cubicBezTo>
                  <a:pt x="21585" y="11458"/>
                  <a:pt x="21600" y="11127"/>
                  <a:pt x="21600" y="10800"/>
                </a:cubicBezTo>
                <a:cubicBezTo>
                  <a:pt x="21599" y="10462"/>
                  <a:pt x="21584" y="10124"/>
                  <a:pt x="21553" y="9794"/>
                </a:cubicBezTo>
                <a:moveTo>
                  <a:pt x="6893" y="20882"/>
                </a:moveTo>
                <a:cubicBezTo>
                  <a:pt x="7514" y="21121"/>
                  <a:pt x="8160" y="21302"/>
                  <a:pt x="8814" y="21422"/>
                </a:cubicBezTo>
                <a:lnTo>
                  <a:pt x="8985" y="20499"/>
                </a:lnTo>
                <a:cubicBezTo>
                  <a:pt x="8387" y="20389"/>
                  <a:pt x="7797" y="20223"/>
                  <a:pt x="7231" y="20006"/>
                </a:cubicBezTo>
                <a:cubicBezTo>
                  <a:pt x="7231" y="20006"/>
                  <a:pt x="6893" y="20882"/>
                  <a:pt x="6893" y="20882"/>
                </a:cubicBezTo>
                <a:close/>
                <a:moveTo>
                  <a:pt x="19632" y="15184"/>
                </a:moveTo>
                <a:lnTo>
                  <a:pt x="20474" y="15602"/>
                </a:lnTo>
                <a:cubicBezTo>
                  <a:pt x="20770" y="15008"/>
                  <a:pt x="21012" y="14383"/>
                  <a:pt x="21194" y="13743"/>
                </a:cubicBezTo>
                <a:lnTo>
                  <a:pt x="20288" y="13487"/>
                </a:lnTo>
                <a:cubicBezTo>
                  <a:pt x="20123" y="14071"/>
                  <a:pt x="19901" y="14642"/>
                  <a:pt x="19632" y="15184"/>
                </a:cubicBezTo>
                <a:moveTo>
                  <a:pt x="17446" y="18078"/>
                </a:moveTo>
                <a:lnTo>
                  <a:pt x="18081" y="18771"/>
                </a:lnTo>
                <a:cubicBezTo>
                  <a:pt x="18572" y="18323"/>
                  <a:pt x="19024" y="17827"/>
                  <a:pt x="19424" y="17297"/>
                </a:cubicBezTo>
                <a:lnTo>
                  <a:pt x="18672" y="16732"/>
                </a:lnTo>
                <a:cubicBezTo>
                  <a:pt x="18307" y="17216"/>
                  <a:pt x="17894" y="17669"/>
                  <a:pt x="17446" y="18078"/>
                </a:cubicBezTo>
                <a:moveTo>
                  <a:pt x="5546" y="2435"/>
                </a:moveTo>
                <a:lnTo>
                  <a:pt x="5048" y="1639"/>
                </a:lnTo>
                <a:cubicBezTo>
                  <a:pt x="4484" y="1991"/>
                  <a:pt x="3950" y="2397"/>
                  <a:pt x="3460" y="2846"/>
                </a:cubicBezTo>
                <a:lnTo>
                  <a:pt x="4096" y="3538"/>
                </a:lnTo>
                <a:cubicBezTo>
                  <a:pt x="4544" y="3127"/>
                  <a:pt x="5032" y="2756"/>
                  <a:pt x="5546" y="2435"/>
                </a:cubicBezTo>
                <a:moveTo>
                  <a:pt x="8924" y="1113"/>
                </a:moveTo>
                <a:lnTo>
                  <a:pt x="8748" y="190"/>
                </a:lnTo>
                <a:cubicBezTo>
                  <a:pt x="8093" y="315"/>
                  <a:pt x="7448" y="501"/>
                  <a:pt x="6830" y="743"/>
                </a:cubicBezTo>
                <a:lnTo>
                  <a:pt x="7173" y="1617"/>
                </a:lnTo>
                <a:cubicBezTo>
                  <a:pt x="7738" y="1396"/>
                  <a:pt x="8327" y="1226"/>
                  <a:pt x="8924" y="1113"/>
                </a:cubicBezTo>
                <a:moveTo>
                  <a:pt x="16473" y="1615"/>
                </a:moveTo>
                <a:cubicBezTo>
                  <a:pt x="15908" y="1264"/>
                  <a:pt x="15306" y="966"/>
                  <a:pt x="14686" y="726"/>
                </a:cubicBezTo>
                <a:lnTo>
                  <a:pt x="14347" y="1602"/>
                </a:lnTo>
                <a:cubicBezTo>
                  <a:pt x="14912" y="1821"/>
                  <a:pt x="15462" y="2094"/>
                  <a:pt x="15978" y="2413"/>
                </a:cubicBezTo>
                <a:cubicBezTo>
                  <a:pt x="15978" y="2413"/>
                  <a:pt x="16473" y="1615"/>
                  <a:pt x="16473" y="1615"/>
                </a:cubicBezTo>
                <a:close/>
                <a:moveTo>
                  <a:pt x="2873" y="4886"/>
                </a:moveTo>
                <a:lnTo>
                  <a:pt x="2120" y="4322"/>
                </a:lnTo>
                <a:cubicBezTo>
                  <a:pt x="1721" y="4854"/>
                  <a:pt x="1369" y="5424"/>
                  <a:pt x="1074" y="6018"/>
                </a:cubicBezTo>
                <a:lnTo>
                  <a:pt x="1917" y="6435"/>
                </a:lnTo>
                <a:cubicBezTo>
                  <a:pt x="2186" y="5892"/>
                  <a:pt x="2508" y="5371"/>
                  <a:pt x="2873" y="4886"/>
                </a:cubicBezTo>
                <a:moveTo>
                  <a:pt x="3510" y="18800"/>
                </a:moveTo>
                <a:cubicBezTo>
                  <a:pt x="4003" y="19247"/>
                  <a:pt x="4539" y="19650"/>
                  <a:pt x="5105" y="19997"/>
                </a:cubicBezTo>
                <a:lnTo>
                  <a:pt x="5599" y="19198"/>
                </a:lnTo>
                <a:cubicBezTo>
                  <a:pt x="5083" y="18881"/>
                  <a:pt x="4592" y="18513"/>
                  <a:pt x="4142" y="18105"/>
                </a:cubicBezTo>
                <a:cubicBezTo>
                  <a:pt x="4142" y="18105"/>
                  <a:pt x="3510" y="18800"/>
                  <a:pt x="3510" y="18800"/>
                </a:cubicBezTo>
                <a:close/>
                <a:moveTo>
                  <a:pt x="12594" y="1105"/>
                </a:moveTo>
                <a:lnTo>
                  <a:pt x="12765" y="182"/>
                </a:lnTo>
                <a:cubicBezTo>
                  <a:pt x="12115" y="61"/>
                  <a:pt x="11448" y="0"/>
                  <a:pt x="10788" y="0"/>
                </a:cubicBezTo>
                <a:lnTo>
                  <a:pt x="10787" y="0"/>
                </a:lnTo>
                <a:lnTo>
                  <a:pt x="10736" y="0"/>
                </a:lnTo>
                <a:lnTo>
                  <a:pt x="10779" y="940"/>
                </a:lnTo>
                <a:cubicBezTo>
                  <a:pt x="11389" y="940"/>
                  <a:pt x="12000" y="995"/>
                  <a:pt x="12594" y="1105"/>
                </a:cubicBezTo>
                <a:moveTo>
                  <a:pt x="1105" y="15642"/>
                </a:moveTo>
                <a:cubicBezTo>
                  <a:pt x="1403" y="16235"/>
                  <a:pt x="1759" y="16804"/>
                  <a:pt x="2161" y="17332"/>
                </a:cubicBezTo>
                <a:lnTo>
                  <a:pt x="2910" y="16763"/>
                </a:lnTo>
                <a:cubicBezTo>
                  <a:pt x="2542" y="16281"/>
                  <a:pt x="2218" y="15762"/>
                  <a:pt x="1945" y="15220"/>
                </a:cubicBezTo>
                <a:cubicBezTo>
                  <a:pt x="1945" y="15220"/>
                  <a:pt x="1105" y="15642"/>
                  <a:pt x="1105" y="15642"/>
                </a:cubicBezTo>
                <a:close/>
                <a:moveTo>
                  <a:pt x="1265" y="8133"/>
                </a:moveTo>
                <a:lnTo>
                  <a:pt x="359" y="7879"/>
                </a:lnTo>
                <a:cubicBezTo>
                  <a:pt x="179" y="8516"/>
                  <a:pt x="59" y="9176"/>
                  <a:pt x="0" y="9838"/>
                </a:cubicBezTo>
                <a:lnTo>
                  <a:pt x="938" y="9921"/>
                </a:lnTo>
                <a:cubicBezTo>
                  <a:pt x="991" y="9316"/>
                  <a:pt x="1101" y="8714"/>
                  <a:pt x="1265" y="8133"/>
                </a:cubicBezTo>
                <a:moveTo>
                  <a:pt x="943" y="11741"/>
                </a:moveTo>
                <a:lnTo>
                  <a:pt x="6" y="11829"/>
                </a:lnTo>
                <a:cubicBezTo>
                  <a:pt x="69" y="12492"/>
                  <a:pt x="194" y="13151"/>
                  <a:pt x="377" y="13786"/>
                </a:cubicBezTo>
                <a:lnTo>
                  <a:pt x="1281" y="13527"/>
                </a:lnTo>
                <a:cubicBezTo>
                  <a:pt x="1114" y="12946"/>
                  <a:pt x="1000" y="12346"/>
                  <a:pt x="943" y="11741"/>
                </a:cubicBezTo>
              </a:path>
            </a:pathLst>
          </a:custGeom>
          <a:solidFill>
            <a:schemeClr val="accent1"/>
          </a:solidFill>
          <a:ln w="12700">
            <a:miter lim="400000"/>
          </a:ln>
        </p:spPr>
        <p:txBody>
          <a:bodyPr lIns="19044" tIns="19044" rIns="19044" bIns="19044" anchor="ctr"/>
          <a:lstStyle/>
          <a:p>
            <a:pPr defTabSz="228600">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tx1">
                  <a:lumMod val="75000"/>
                  <a:lumOff val="25000"/>
                </a:schemeClr>
              </a:solidFill>
              <a:latin typeface="+mn-ea"/>
              <a:sym typeface="Arial" panose="020B0604020202020204" pitchFamily="34" charset="0"/>
            </a:endParaRPr>
          </a:p>
        </p:txBody>
      </p:sp>
      <p:sp>
        <p:nvSpPr>
          <p:cNvPr id="7" name="Shape 2720"/>
          <p:cNvSpPr/>
          <p:nvPr/>
        </p:nvSpPr>
        <p:spPr>
          <a:xfrm>
            <a:off x="6601830" y="4938970"/>
            <a:ext cx="278197" cy="278742"/>
          </a:xfrm>
          <a:custGeom>
            <a:avLst/>
            <a:gdLst/>
            <a:ahLst/>
            <a:cxnLst>
              <a:cxn ang="0">
                <a:pos x="wd2" y="hd2"/>
              </a:cxn>
              <a:cxn ang="5400000">
                <a:pos x="wd2" y="hd2"/>
              </a:cxn>
              <a:cxn ang="10800000">
                <a:pos x="wd2" y="hd2"/>
              </a:cxn>
              <a:cxn ang="16200000">
                <a:pos x="wd2" y="hd2"/>
              </a:cxn>
            </a:cxnLst>
            <a:rect l="0" t="0" r="r" b="b"/>
            <a:pathLst>
              <a:path w="21600" h="21600" extrusionOk="0">
                <a:moveTo>
                  <a:pt x="14365" y="19991"/>
                </a:moveTo>
                <a:lnTo>
                  <a:pt x="14707" y="20866"/>
                </a:lnTo>
                <a:cubicBezTo>
                  <a:pt x="15328" y="20625"/>
                  <a:pt x="15928" y="20324"/>
                  <a:pt x="16492" y="19973"/>
                </a:cubicBezTo>
                <a:lnTo>
                  <a:pt x="15994" y="19176"/>
                </a:lnTo>
                <a:cubicBezTo>
                  <a:pt x="15479" y="19497"/>
                  <a:pt x="14931" y="19771"/>
                  <a:pt x="14365" y="19991"/>
                </a:cubicBezTo>
                <a:moveTo>
                  <a:pt x="10800" y="14735"/>
                </a:moveTo>
                <a:cubicBezTo>
                  <a:pt x="8622" y="14735"/>
                  <a:pt x="6857" y="12973"/>
                  <a:pt x="6857" y="10800"/>
                </a:cubicBezTo>
                <a:cubicBezTo>
                  <a:pt x="6857" y="8627"/>
                  <a:pt x="8622" y="6865"/>
                  <a:pt x="10800" y="6865"/>
                </a:cubicBezTo>
                <a:cubicBezTo>
                  <a:pt x="12978" y="6865"/>
                  <a:pt x="14743" y="8627"/>
                  <a:pt x="14743" y="10800"/>
                </a:cubicBezTo>
                <a:cubicBezTo>
                  <a:pt x="14743" y="12973"/>
                  <a:pt x="12978" y="14735"/>
                  <a:pt x="10800" y="14735"/>
                </a:cubicBezTo>
                <a:moveTo>
                  <a:pt x="10800" y="5881"/>
                </a:moveTo>
                <a:cubicBezTo>
                  <a:pt x="8078" y="5881"/>
                  <a:pt x="5871" y="8083"/>
                  <a:pt x="5871" y="10800"/>
                </a:cubicBezTo>
                <a:cubicBezTo>
                  <a:pt x="5871" y="13517"/>
                  <a:pt x="8078" y="15719"/>
                  <a:pt x="10800" y="15719"/>
                </a:cubicBezTo>
                <a:cubicBezTo>
                  <a:pt x="13522" y="15719"/>
                  <a:pt x="15729" y="13517"/>
                  <a:pt x="15729" y="10800"/>
                </a:cubicBezTo>
                <a:cubicBezTo>
                  <a:pt x="15729" y="8083"/>
                  <a:pt x="13522" y="5881"/>
                  <a:pt x="10800" y="5881"/>
                </a:cubicBezTo>
                <a:moveTo>
                  <a:pt x="10800" y="20661"/>
                </a:moveTo>
                <a:lnTo>
                  <a:pt x="10801" y="21600"/>
                </a:lnTo>
                <a:cubicBezTo>
                  <a:pt x="11469" y="21598"/>
                  <a:pt x="12137" y="21536"/>
                  <a:pt x="12788" y="21415"/>
                </a:cubicBezTo>
                <a:lnTo>
                  <a:pt x="12614" y="20491"/>
                </a:lnTo>
                <a:cubicBezTo>
                  <a:pt x="12020" y="20603"/>
                  <a:pt x="11409" y="20660"/>
                  <a:pt x="10800" y="20661"/>
                </a:cubicBezTo>
                <a:moveTo>
                  <a:pt x="18660" y="4854"/>
                </a:moveTo>
                <a:lnTo>
                  <a:pt x="19411" y="4287"/>
                </a:lnTo>
                <a:cubicBezTo>
                  <a:pt x="19011" y="3759"/>
                  <a:pt x="18558" y="3264"/>
                  <a:pt x="18065" y="2816"/>
                </a:cubicBezTo>
                <a:lnTo>
                  <a:pt x="17432" y="3510"/>
                </a:lnTo>
                <a:cubicBezTo>
                  <a:pt x="17882" y="3919"/>
                  <a:pt x="18295" y="4371"/>
                  <a:pt x="18660" y="4854"/>
                </a:cubicBezTo>
                <a:moveTo>
                  <a:pt x="21187" y="7835"/>
                </a:moveTo>
                <a:cubicBezTo>
                  <a:pt x="21005" y="7197"/>
                  <a:pt x="20761" y="6573"/>
                  <a:pt x="20463" y="5978"/>
                </a:cubicBezTo>
                <a:lnTo>
                  <a:pt x="19622" y="6399"/>
                </a:lnTo>
                <a:cubicBezTo>
                  <a:pt x="19893" y="6941"/>
                  <a:pt x="20115" y="7510"/>
                  <a:pt x="20282" y="8094"/>
                </a:cubicBezTo>
                <a:cubicBezTo>
                  <a:pt x="20282" y="8094"/>
                  <a:pt x="21187" y="7835"/>
                  <a:pt x="21187" y="7835"/>
                </a:cubicBezTo>
                <a:close/>
                <a:moveTo>
                  <a:pt x="21553" y="9794"/>
                </a:moveTo>
                <a:lnTo>
                  <a:pt x="20617" y="9880"/>
                </a:lnTo>
                <a:cubicBezTo>
                  <a:pt x="20644" y="10182"/>
                  <a:pt x="20659" y="10492"/>
                  <a:pt x="20659" y="10800"/>
                </a:cubicBezTo>
                <a:cubicBezTo>
                  <a:pt x="20659" y="11099"/>
                  <a:pt x="20645" y="11401"/>
                  <a:pt x="20619" y="11699"/>
                </a:cubicBezTo>
                <a:lnTo>
                  <a:pt x="21556" y="11784"/>
                </a:lnTo>
                <a:cubicBezTo>
                  <a:pt x="21585" y="11458"/>
                  <a:pt x="21600" y="11127"/>
                  <a:pt x="21600" y="10800"/>
                </a:cubicBezTo>
                <a:cubicBezTo>
                  <a:pt x="21599" y="10462"/>
                  <a:pt x="21584" y="10124"/>
                  <a:pt x="21553" y="9794"/>
                </a:cubicBezTo>
                <a:moveTo>
                  <a:pt x="6893" y="20882"/>
                </a:moveTo>
                <a:cubicBezTo>
                  <a:pt x="7514" y="21121"/>
                  <a:pt x="8160" y="21302"/>
                  <a:pt x="8814" y="21422"/>
                </a:cubicBezTo>
                <a:lnTo>
                  <a:pt x="8985" y="20499"/>
                </a:lnTo>
                <a:cubicBezTo>
                  <a:pt x="8387" y="20389"/>
                  <a:pt x="7797" y="20223"/>
                  <a:pt x="7231" y="20006"/>
                </a:cubicBezTo>
                <a:cubicBezTo>
                  <a:pt x="7231" y="20006"/>
                  <a:pt x="6893" y="20882"/>
                  <a:pt x="6893" y="20882"/>
                </a:cubicBezTo>
                <a:close/>
                <a:moveTo>
                  <a:pt x="19632" y="15184"/>
                </a:moveTo>
                <a:lnTo>
                  <a:pt x="20474" y="15602"/>
                </a:lnTo>
                <a:cubicBezTo>
                  <a:pt x="20770" y="15008"/>
                  <a:pt x="21012" y="14383"/>
                  <a:pt x="21194" y="13743"/>
                </a:cubicBezTo>
                <a:lnTo>
                  <a:pt x="20288" y="13487"/>
                </a:lnTo>
                <a:cubicBezTo>
                  <a:pt x="20123" y="14071"/>
                  <a:pt x="19901" y="14642"/>
                  <a:pt x="19632" y="15184"/>
                </a:cubicBezTo>
                <a:moveTo>
                  <a:pt x="17446" y="18078"/>
                </a:moveTo>
                <a:lnTo>
                  <a:pt x="18081" y="18771"/>
                </a:lnTo>
                <a:cubicBezTo>
                  <a:pt x="18572" y="18323"/>
                  <a:pt x="19024" y="17827"/>
                  <a:pt x="19424" y="17297"/>
                </a:cubicBezTo>
                <a:lnTo>
                  <a:pt x="18672" y="16732"/>
                </a:lnTo>
                <a:cubicBezTo>
                  <a:pt x="18307" y="17216"/>
                  <a:pt x="17894" y="17669"/>
                  <a:pt x="17446" y="18078"/>
                </a:cubicBezTo>
                <a:moveTo>
                  <a:pt x="5546" y="2435"/>
                </a:moveTo>
                <a:lnTo>
                  <a:pt x="5048" y="1639"/>
                </a:lnTo>
                <a:cubicBezTo>
                  <a:pt x="4484" y="1991"/>
                  <a:pt x="3950" y="2397"/>
                  <a:pt x="3460" y="2846"/>
                </a:cubicBezTo>
                <a:lnTo>
                  <a:pt x="4096" y="3538"/>
                </a:lnTo>
                <a:cubicBezTo>
                  <a:pt x="4544" y="3127"/>
                  <a:pt x="5032" y="2756"/>
                  <a:pt x="5546" y="2435"/>
                </a:cubicBezTo>
                <a:moveTo>
                  <a:pt x="8924" y="1113"/>
                </a:moveTo>
                <a:lnTo>
                  <a:pt x="8748" y="190"/>
                </a:lnTo>
                <a:cubicBezTo>
                  <a:pt x="8093" y="315"/>
                  <a:pt x="7448" y="501"/>
                  <a:pt x="6830" y="743"/>
                </a:cubicBezTo>
                <a:lnTo>
                  <a:pt x="7173" y="1617"/>
                </a:lnTo>
                <a:cubicBezTo>
                  <a:pt x="7738" y="1396"/>
                  <a:pt x="8327" y="1226"/>
                  <a:pt x="8924" y="1113"/>
                </a:cubicBezTo>
                <a:moveTo>
                  <a:pt x="16473" y="1615"/>
                </a:moveTo>
                <a:cubicBezTo>
                  <a:pt x="15908" y="1264"/>
                  <a:pt x="15306" y="966"/>
                  <a:pt x="14686" y="726"/>
                </a:cubicBezTo>
                <a:lnTo>
                  <a:pt x="14347" y="1602"/>
                </a:lnTo>
                <a:cubicBezTo>
                  <a:pt x="14912" y="1821"/>
                  <a:pt x="15462" y="2094"/>
                  <a:pt x="15978" y="2413"/>
                </a:cubicBezTo>
                <a:cubicBezTo>
                  <a:pt x="15978" y="2413"/>
                  <a:pt x="16473" y="1615"/>
                  <a:pt x="16473" y="1615"/>
                </a:cubicBezTo>
                <a:close/>
                <a:moveTo>
                  <a:pt x="2873" y="4886"/>
                </a:moveTo>
                <a:lnTo>
                  <a:pt x="2120" y="4322"/>
                </a:lnTo>
                <a:cubicBezTo>
                  <a:pt x="1721" y="4854"/>
                  <a:pt x="1369" y="5424"/>
                  <a:pt x="1074" y="6018"/>
                </a:cubicBezTo>
                <a:lnTo>
                  <a:pt x="1917" y="6435"/>
                </a:lnTo>
                <a:cubicBezTo>
                  <a:pt x="2186" y="5892"/>
                  <a:pt x="2508" y="5371"/>
                  <a:pt x="2873" y="4886"/>
                </a:cubicBezTo>
                <a:moveTo>
                  <a:pt x="3510" y="18800"/>
                </a:moveTo>
                <a:cubicBezTo>
                  <a:pt x="4003" y="19247"/>
                  <a:pt x="4539" y="19650"/>
                  <a:pt x="5105" y="19997"/>
                </a:cubicBezTo>
                <a:lnTo>
                  <a:pt x="5599" y="19198"/>
                </a:lnTo>
                <a:cubicBezTo>
                  <a:pt x="5083" y="18881"/>
                  <a:pt x="4592" y="18513"/>
                  <a:pt x="4142" y="18105"/>
                </a:cubicBezTo>
                <a:cubicBezTo>
                  <a:pt x="4142" y="18105"/>
                  <a:pt x="3510" y="18800"/>
                  <a:pt x="3510" y="18800"/>
                </a:cubicBezTo>
                <a:close/>
                <a:moveTo>
                  <a:pt x="12594" y="1105"/>
                </a:moveTo>
                <a:lnTo>
                  <a:pt x="12765" y="182"/>
                </a:lnTo>
                <a:cubicBezTo>
                  <a:pt x="12115" y="61"/>
                  <a:pt x="11448" y="0"/>
                  <a:pt x="10788" y="0"/>
                </a:cubicBezTo>
                <a:lnTo>
                  <a:pt x="10787" y="0"/>
                </a:lnTo>
                <a:lnTo>
                  <a:pt x="10736" y="0"/>
                </a:lnTo>
                <a:lnTo>
                  <a:pt x="10779" y="940"/>
                </a:lnTo>
                <a:cubicBezTo>
                  <a:pt x="11389" y="940"/>
                  <a:pt x="12000" y="995"/>
                  <a:pt x="12594" y="1105"/>
                </a:cubicBezTo>
                <a:moveTo>
                  <a:pt x="1105" y="15642"/>
                </a:moveTo>
                <a:cubicBezTo>
                  <a:pt x="1403" y="16235"/>
                  <a:pt x="1759" y="16804"/>
                  <a:pt x="2161" y="17332"/>
                </a:cubicBezTo>
                <a:lnTo>
                  <a:pt x="2910" y="16763"/>
                </a:lnTo>
                <a:cubicBezTo>
                  <a:pt x="2542" y="16281"/>
                  <a:pt x="2218" y="15762"/>
                  <a:pt x="1945" y="15220"/>
                </a:cubicBezTo>
                <a:cubicBezTo>
                  <a:pt x="1945" y="15220"/>
                  <a:pt x="1105" y="15642"/>
                  <a:pt x="1105" y="15642"/>
                </a:cubicBezTo>
                <a:close/>
                <a:moveTo>
                  <a:pt x="1265" y="8133"/>
                </a:moveTo>
                <a:lnTo>
                  <a:pt x="359" y="7879"/>
                </a:lnTo>
                <a:cubicBezTo>
                  <a:pt x="179" y="8516"/>
                  <a:pt x="59" y="9176"/>
                  <a:pt x="0" y="9838"/>
                </a:cubicBezTo>
                <a:lnTo>
                  <a:pt x="938" y="9921"/>
                </a:lnTo>
                <a:cubicBezTo>
                  <a:pt x="991" y="9316"/>
                  <a:pt x="1101" y="8714"/>
                  <a:pt x="1265" y="8133"/>
                </a:cubicBezTo>
                <a:moveTo>
                  <a:pt x="943" y="11741"/>
                </a:moveTo>
                <a:lnTo>
                  <a:pt x="6" y="11829"/>
                </a:lnTo>
                <a:cubicBezTo>
                  <a:pt x="69" y="12492"/>
                  <a:pt x="194" y="13151"/>
                  <a:pt x="377" y="13786"/>
                </a:cubicBezTo>
                <a:lnTo>
                  <a:pt x="1281" y="13527"/>
                </a:lnTo>
                <a:cubicBezTo>
                  <a:pt x="1114" y="12946"/>
                  <a:pt x="1000" y="12346"/>
                  <a:pt x="943" y="11741"/>
                </a:cubicBezTo>
              </a:path>
            </a:pathLst>
          </a:custGeom>
          <a:solidFill>
            <a:schemeClr val="accent1"/>
          </a:solidFill>
          <a:ln w="12700">
            <a:miter lim="400000"/>
          </a:ln>
        </p:spPr>
        <p:txBody>
          <a:bodyPr lIns="19044" tIns="19044" rIns="19044" bIns="19044" anchor="ctr"/>
          <a:lstStyle/>
          <a:p>
            <a:pPr defTabSz="228600">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tx1">
                  <a:lumMod val="75000"/>
                  <a:lumOff val="25000"/>
                </a:schemeClr>
              </a:solidFill>
              <a:latin typeface="+mn-ea"/>
              <a:sym typeface="Arial" panose="020B0604020202020204" pitchFamily="34" charset="0"/>
            </a:endParaRPr>
          </a:p>
        </p:txBody>
      </p:sp>
      <p:sp>
        <p:nvSpPr>
          <p:cNvPr id="8" name="TextBox 36"/>
          <p:cNvSpPr txBox="1"/>
          <p:nvPr/>
        </p:nvSpPr>
        <p:spPr>
          <a:xfrm>
            <a:off x="7008552" y="1507276"/>
            <a:ext cx="5051703" cy="1861792"/>
          </a:xfrm>
          <a:prstGeom prst="rect">
            <a:avLst/>
          </a:prstGeom>
          <a:noFill/>
        </p:spPr>
        <p:txBody>
          <a:bodyPr wrap="square" rtlCol="0">
            <a:spAutoFit/>
          </a:bodyPr>
          <a:lstStyle/>
          <a:p>
            <a:r>
              <a:rPr lang="en-US" sz="5750" b="1" dirty="0">
                <a:solidFill>
                  <a:schemeClr val="tx1">
                    <a:lumMod val="75000"/>
                    <a:lumOff val="25000"/>
                  </a:schemeClr>
                </a:solidFill>
                <a:latin typeface="+mn-ea"/>
                <a:cs typeface="Montserrat" charset="0"/>
                <a:sym typeface="Arial" panose="020B0604020202020204" pitchFamily="34" charset="0"/>
              </a:rPr>
              <a:t>Bar Chart</a:t>
            </a:r>
            <a:endParaRPr lang="en-US" sz="5750" b="1" dirty="0">
              <a:solidFill>
                <a:schemeClr val="tx1">
                  <a:lumMod val="75000"/>
                  <a:lumOff val="25000"/>
                </a:schemeClr>
              </a:solidFill>
              <a:latin typeface="+mn-ea"/>
              <a:cs typeface="Montserrat" charset="0"/>
              <a:sym typeface="Arial" panose="020B0604020202020204" pitchFamily="34" charset="0"/>
            </a:endParaRPr>
          </a:p>
          <a:p>
            <a:r>
              <a:rPr lang="en-US" sz="5750" b="1" dirty="0">
                <a:solidFill>
                  <a:schemeClr val="tx1">
                    <a:lumMod val="75000"/>
                    <a:lumOff val="25000"/>
                  </a:schemeClr>
                </a:solidFill>
                <a:latin typeface="+mn-ea"/>
                <a:cs typeface="Montserrat" charset="0"/>
                <a:sym typeface="Arial" panose="020B0604020202020204" pitchFamily="34" charset="0"/>
              </a:rPr>
              <a:t>Statistic</a:t>
            </a:r>
            <a:endParaRPr lang="en-US" sz="5750" b="1" dirty="0">
              <a:solidFill>
                <a:schemeClr val="tx1">
                  <a:lumMod val="75000"/>
                  <a:lumOff val="25000"/>
                </a:schemeClr>
              </a:solidFill>
              <a:latin typeface="+mn-ea"/>
              <a:cs typeface="Montserrat" charset="0"/>
              <a:sym typeface="Arial" panose="020B0604020202020204" pitchFamily="34" charset="0"/>
            </a:endParaRPr>
          </a:p>
        </p:txBody>
      </p:sp>
      <p:sp>
        <p:nvSpPr>
          <p:cNvPr id="9" name="Round Same Side Corner Rectangle 84"/>
          <p:cNvSpPr/>
          <p:nvPr/>
        </p:nvSpPr>
        <p:spPr>
          <a:xfrm>
            <a:off x="3429167" y="1894160"/>
            <a:ext cx="507972" cy="3149427"/>
          </a:xfrm>
          <a:prstGeom prst="roundRect">
            <a:avLst>
              <a:gd name="adj" fmla="val 50000"/>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dirty="0">
              <a:solidFill>
                <a:schemeClr val="tx1">
                  <a:lumMod val="75000"/>
                  <a:lumOff val="25000"/>
                </a:schemeClr>
              </a:solidFill>
              <a:latin typeface="+mn-ea"/>
              <a:sym typeface="Arial" panose="020B0604020202020204" pitchFamily="34" charset="0"/>
            </a:endParaRPr>
          </a:p>
        </p:txBody>
      </p:sp>
      <p:grpSp>
        <p:nvGrpSpPr>
          <p:cNvPr id="10" name="Group 117"/>
          <p:cNvGrpSpPr/>
          <p:nvPr/>
        </p:nvGrpSpPr>
        <p:grpSpPr>
          <a:xfrm>
            <a:off x="1055716" y="5278525"/>
            <a:ext cx="4516634" cy="435110"/>
            <a:chOff x="4747862" y="3954465"/>
            <a:chExt cx="3387661" cy="326351"/>
          </a:xfrm>
        </p:grpSpPr>
        <p:cxnSp>
          <p:nvCxnSpPr>
            <p:cNvPr id="11" name="Straight Connector 39"/>
            <p:cNvCxnSpPr/>
            <p:nvPr/>
          </p:nvCxnSpPr>
          <p:spPr>
            <a:xfrm>
              <a:off x="4800600" y="4004858"/>
              <a:ext cx="3261360" cy="1588"/>
            </a:xfrm>
            <a:prstGeom prst="line">
              <a:avLst/>
            </a:prstGeom>
            <a:ln w="12700">
              <a:solidFill>
                <a:srgbClr val="CCCCCA"/>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2" name="Oval 40"/>
            <p:cNvSpPr/>
            <p:nvPr/>
          </p:nvSpPr>
          <p:spPr>
            <a:xfrm>
              <a:off x="4943044" y="3954465"/>
              <a:ext cx="96113" cy="96113"/>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sz="2400" dirty="0">
                <a:solidFill>
                  <a:schemeClr val="tx1">
                    <a:lumMod val="75000"/>
                    <a:lumOff val="25000"/>
                  </a:schemeClr>
                </a:solidFill>
                <a:latin typeface="+mn-ea"/>
                <a:sym typeface="Arial" panose="020B0604020202020204" pitchFamily="34" charset="0"/>
              </a:endParaRPr>
            </a:p>
          </p:txBody>
        </p:sp>
        <p:sp>
          <p:nvSpPr>
            <p:cNvPr id="13" name="Oval 41"/>
            <p:cNvSpPr/>
            <p:nvPr/>
          </p:nvSpPr>
          <p:spPr>
            <a:xfrm>
              <a:off x="5519116" y="3954465"/>
              <a:ext cx="96113" cy="96113"/>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2400" dirty="0">
                <a:solidFill>
                  <a:schemeClr val="tx1">
                    <a:lumMod val="75000"/>
                    <a:lumOff val="25000"/>
                  </a:schemeClr>
                </a:solidFill>
                <a:latin typeface="+mn-ea"/>
                <a:sym typeface="Arial" panose="020B0604020202020204" pitchFamily="34" charset="0"/>
              </a:endParaRPr>
            </a:p>
          </p:txBody>
        </p:sp>
        <p:sp>
          <p:nvSpPr>
            <p:cNvPr id="14" name="Oval 42"/>
            <p:cNvSpPr/>
            <p:nvPr/>
          </p:nvSpPr>
          <p:spPr>
            <a:xfrm>
              <a:off x="6095188" y="3954465"/>
              <a:ext cx="96113" cy="96113"/>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sz="2400" dirty="0">
                <a:solidFill>
                  <a:schemeClr val="tx1">
                    <a:lumMod val="75000"/>
                    <a:lumOff val="25000"/>
                  </a:schemeClr>
                </a:solidFill>
                <a:latin typeface="+mn-ea"/>
                <a:sym typeface="Arial" panose="020B0604020202020204" pitchFamily="34" charset="0"/>
              </a:endParaRPr>
            </a:p>
          </p:txBody>
        </p:sp>
        <p:sp>
          <p:nvSpPr>
            <p:cNvPr id="15" name="Oval 43"/>
            <p:cNvSpPr/>
            <p:nvPr/>
          </p:nvSpPr>
          <p:spPr>
            <a:xfrm>
              <a:off x="6671260" y="3954465"/>
              <a:ext cx="96113" cy="96113"/>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sz="2400" dirty="0">
                <a:solidFill>
                  <a:schemeClr val="tx1">
                    <a:lumMod val="75000"/>
                    <a:lumOff val="25000"/>
                  </a:schemeClr>
                </a:solidFill>
                <a:latin typeface="+mn-ea"/>
                <a:sym typeface="Arial" panose="020B0604020202020204" pitchFamily="34" charset="0"/>
              </a:endParaRPr>
            </a:p>
          </p:txBody>
        </p:sp>
        <p:sp>
          <p:nvSpPr>
            <p:cNvPr id="16" name="Oval 44"/>
            <p:cNvSpPr/>
            <p:nvPr/>
          </p:nvSpPr>
          <p:spPr>
            <a:xfrm>
              <a:off x="7247332" y="3954465"/>
              <a:ext cx="96113" cy="96113"/>
            </a:xfrm>
            <a:prstGeom prst="ellips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sz="2400" dirty="0">
                <a:solidFill>
                  <a:schemeClr val="tx1">
                    <a:lumMod val="75000"/>
                    <a:lumOff val="25000"/>
                  </a:schemeClr>
                </a:solidFill>
                <a:latin typeface="+mn-ea"/>
                <a:sym typeface="Arial" panose="020B0604020202020204" pitchFamily="34" charset="0"/>
              </a:endParaRPr>
            </a:p>
          </p:txBody>
        </p:sp>
        <p:sp>
          <p:nvSpPr>
            <p:cNvPr id="17" name="Oval 45"/>
            <p:cNvSpPr/>
            <p:nvPr/>
          </p:nvSpPr>
          <p:spPr>
            <a:xfrm>
              <a:off x="7823404" y="3954465"/>
              <a:ext cx="96113" cy="96113"/>
            </a:xfrm>
            <a:prstGeom prst="ellips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sz="2400" dirty="0">
                <a:solidFill>
                  <a:schemeClr val="tx1">
                    <a:lumMod val="75000"/>
                    <a:lumOff val="25000"/>
                  </a:schemeClr>
                </a:solidFill>
                <a:latin typeface="+mn-ea"/>
                <a:sym typeface="Arial" panose="020B0604020202020204" pitchFamily="34" charset="0"/>
              </a:endParaRPr>
            </a:p>
          </p:txBody>
        </p:sp>
        <p:sp>
          <p:nvSpPr>
            <p:cNvPr id="18" name="Text Placeholder 3"/>
            <p:cNvSpPr txBox="1"/>
            <p:nvPr/>
          </p:nvSpPr>
          <p:spPr>
            <a:xfrm>
              <a:off x="4747862" y="4111481"/>
              <a:ext cx="502318" cy="169335"/>
            </a:xfrm>
            <a:prstGeom prst="rect">
              <a:avLst/>
            </a:prstGeom>
          </p:spPr>
          <p:txBody>
            <a:bodyPr wrap="squar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9200">
                <a:spcBef>
                  <a:spcPct val="20000"/>
                </a:spcBef>
                <a:defRPr/>
              </a:pPr>
              <a:r>
                <a:rPr lang="en-US" sz="1465" dirty="0">
                  <a:solidFill>
                    <a:schemeClr val="tx1">
                      <a:lumMod val="75000"/>
                      <a:lumOff val="25000"/>
                    </a:schemeClr>
                  </a:solidFill>
                  <a:latin typeface="+mn-ea"/>
                  <a:cs typeface="Roboto" panose="02000000000000000000" pitchFamily="2" charset="0"/>
                  <a:sym typeface="Arial" panose="020B0604020202020204" pitchFamily="34" charset="0"/>
                </a:rPr>
                <a:t>2013</a:t>
              </a:r>
              <a:endParaRPr lang="en-US" sz="1465" dirty="0">
                <a:solidFill>
                  <a:schemeClr val="tx1">
                    <a:lumMod val="75000"/>
                    <a:lumOff val="25000"/>
                  </a:schemeClr>
                </a:solidFill>
                <a:latin typeface="+mn-ea"/>
                <a:cs typeface="Roboto" panose="02000000000000000000" pitchFamily="2" charset="0"/>
                <a:sym typeface="Arial" panose="020B0604020202020204" pitchFamily="34" charset="0"/>
              </a:endParaRPr>
            </a:p>
          </p:txBody>
        </p:sp>
        <p:sp>
          <p:nvSpPr>
            <p:cNvPr id="19" name="Text Placeholder 3"/>
            <p:cNvSpPr txBox="1"/>
            <p:nvPr/>
          </p:nvSpPr>
          <p:spPr>
            <a:xfrm>
              <a:off x="5324931" y="4111481"/>
              <a:ext cx="502318" cy="169335"/>
            </a:xfrm>
            <a:prstGeom prst="rect">
              <a:avLst/>
            </a:prstGeom>
          </p:spPr>
          <p:txBody>
            <a:bodyPr wrap="squar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9200">
                <a:spcBef>
                  <a:spcPct val="20000"/>
                </a:spcBef>
                <a:defRPr/>
              </a:pPr>
              <a:r>
                <a:rPr lang="en-US" sz="1465" dirty="0">
                  <a:solidFill>
                    <a:schemeClr val="tx1">
                      <a:lumMod val="75000"/>
                      <a:lumOff val="25000"/>
                    </a:schemeClr>
                  </a:solidFill>
                  <a:latin typeface="+mn-ea"/>
                  <a:cs typeface="Roboto" panose="02000000000000000000" pitchFamily="2" charset="0"/>
                  <a:sym typeface="Arial" panose="020B0604020202020204" pitchFamily="34" charset="0"/>
                </a:rPr>
                <a:t>2014</a:t>
              </a:r>
              <a:endParaRPr lang="en-US" sz="1465" dirty="0">
                <a:solidFill>
                  <a:schemeClr val="tx1">
                    <a:lumMod val="75000"/>
                    <a:lumOff val="25000"/>
                  </a:schemeClr>
                </a:solidFill>
                <a:latin typeface="+mn-ea"/>
                <a:cs typeface="Roboto" panose="02000000000000000000" pitchFamily="2" charset="0"/>
                <a:sym typeface="Arial" panose="020B0604020202020204" pitchFamily="34" charset="0"/>
              </a:endParaRPr>
            </a:p>
          </p:txBody>
        </p:sp>
        <p:sp>
          <p:nvSpPr>
            <p:cNvPr id="20" name="Text Placeholder 3"/>
            <p:cNvSpPr txBox="1"/>
            <p:nvPr/>
          </p:nvSpPr>
          <p:spPr>
            <a:xfrm>
              <a:off x="5902000" y="4111481"/>
              <a:ext cx="502318" cy="169335"/>
            </a:xfrm>
            <a:prstGeom prst="rect">
              <a:avLst/>
            </a:prstGeom>
          </p:spPr>
          <p:txBody>
            <a:bodyPr wrap="squar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9200">
                <a:spcBef>
                  <a:spcPct val="20000"/>
                </a:spcBef>
                <a:defRPr/>
              </a:pPr>
              <a:r>
                <a:rPr lang="en-US" sz="1465" dirty="0">
                  <a:solidFill>
                    <a:schemeClr val="tx1">
                      <a:lumMod val="75000"/>
                      <a:lumOff val="25000"/>
                    </a:schemeClr>
                  </a:solidFill>
                  <a:latin typeface="+mn-ea"/>
                  <a:cs typeface="Roboto" panose="02000000000000000000" pitchFamily="2" charset="0"/>
                  <a:sym typeface="Arial" panose="020B0604020202020204" pitchFamily="34" charset="0"/>
                </a:rPr>
                <a:t>2015</a:t>
              </a:r>
              <a:endParaRPr lang="en-US" sz="1465" dirty="0">
                <a:solidFill>
                  <a:schemeClr val="tx1">
                    <a:lumMod val="75000"/>
                    <a:lumOff val="25000"/>
                  </a:schemeClr>
                </a:solidFill>
                <a:latin typeface="+mn-ea"/>
                <a:cs typeface="Roboto" panose="02000000000000000000" pitchFamily="2" charset="0"/>
                <a:sym typeface="Arial" panose="020B0604020202020204" pitchFamily="34" charset="0"/>
              </a:endParaRPr>
            </a:p>
          </p:txBody>
        </p:sp>
        <p:sp>
          <p:nvSpPr>
            <p:cNvPr id="21" name="Text Placeholder 3"/>
            <p:cNvSpPr txBox="1"/>
            <p:nvPr/>
          </p:nvSpPr>
          <p:spPr>
            <a:xfrm>
              <a:off x="6479069" y="4111481"/>
              <a:ext cx="502318" cy="169335"/>
            </a:xfrm>
            <a:prstGeom prst="rect">
              <a:avLst/>
            </a:prstGeom>
          </p:spPr>
          <p:txBody>
            <a:bodyPr wrap="squar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9200">
                <a:spcBef>
                  <a:spcPct val="20000"/>
                </a:spcBef>
                <a:defRPr/>
              </a:pPr>
              <a:r>
                <a:rPr lang="en-US" sz="1465" dirty="0">
                  <a:solidFill>
                    <a:schemeClr val="tx1">
                      <a:lumMod val="75000"/>
                      <a:lumOff val="25000"/>
                    </a:schemeClr>
                  </a:solidFill>
                  <a:latin typeface="+mn-ea"/>
                  <a:cs typeface="Roboto" panose="02000000000000000000" pitchFamily="2" charset="0"/>
                  <a:sym typeface="Arial" panose="020B0604020202020204" pitchFamily="34" charset="0"/>
                </a:rPr>
                <a:t>2016</a:t>
              </a:r>
              <a:endParaRPr lang="en-US" sz="1465" dirty="0">
                <a:solidFill>
                  <a:schemeClr val="tx1">
                    <a:lumMod val="75000"/>
                    <a:lumOff val="25000"/>
                  </a:schemeClr>
                </a:solidFill>
                <a:latin typeface="+mn-ea"/>
                <a:cs typeface="Roboto" panose="02000000000000000000" pitchFamily="2" charset="0"/>
                <a:sym typeface="Arial" panose="020B0604020202020204" pitchFamily="34" charset="0"/>
              </a:endParaRPr>
            </a:p>
          </p:txBody>
        </p:sp>
        <p:sp>
          <p:nvSpPr>
            <p:cNvPr id="22" name="Text Placeholder 3"/>
            <p:cNvSpPr txBox="1"/>
            <p:nvPr/>
          </p:nvSpPr>
          <p:spPr>
            <a:xfrm>
              <a:off x="7056138" y="4111481"/>
              <a:ext cx="502318" cy="169335"/>
            </a:xfrm>
            <a:prstGeom prst="rect">
              <a:avLst/>
            </a:prstGeom>
          </p:spPr>
          <p:txBody>
            <a:bodyPr wrap="squar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9200">
                <a:spcBef>
                  <a:spcPct val="20000"/>
                </a:spcBef>
                <a:defRPr/>
              </a:pPr>
              <a:r>
                <a:rPr lang="en-US" sz="1465" dirty="0">
                  <a:solidFill>
                    <a:schemeClr val="tx1">
                      <a:lumMod val="75000"/>
                      <a:lumOff val="25000"/>
                    </a:schemeClr>
                  </a:solidFill>
                  <a:latin typeface="+mn-ea"/>
                  <a:cs typeface="Roboto" panose="02000000000000000000" pitchFamily="2" charset="0"/>
                  <a:sym typeface="Arial" panose="020B0604020202020204" pitchFamily="34" charset="0"/>
                </a:rPr>
                <a:t>2017</a:t>
              </a:r>
              <a:endParaRPr lang="en-US" sz="1465" dirty="0">
                <a:solidFill>
                  <a:schemeClr val="tx1">
                    <a:lumMod val="75000"/>
                    <a:lumOff val="25000"/>
                  </a:schemeClr>
                </a:solidFill>
                <a:latin typeface="+mn-ea"/>
                <a:cs typeface="Roboto" panose="02000000000000000000" pitchFamily="2" charset="0"/>
                <a:sym typeface="Arial" panose="020B0604020202020204" pitchFamily="34" charset="0"/>
              </a:endParaRPr>
            </a:p>
          </p:txBody>
        </p:sp>
        <p:sp>
          <p:nvSpPr>
            <p:cNvPr id="23" name="Text Placeholder 3"/>
            <p:cNvSpPr txBox="1"/>
            <p:nvPr/>
          </p:nvSpPr>
          <p:spPr>
            <a:xfrm>
              <a:off x="7633205" y="4111481"/>
              <a:ext cx="502318" cy="169335"/>
            </a:xfrm>
            <a:prstGeom prst="rect">
              <a:avLst/>
            </a:prstGeom>
          </p:spPr>
          <p:txBody>
            <a:bodyPr wrap="squar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9200">
                <a:spcBef>
                  <a:spcPct val="20000"/>
                </a:spcBef>
                <a:defRPr/>
              </a:pPr>
              <a:r>
                <a:rPr lang="en-US" sz="1465" dirty="0" smtClean="0">
                  <a:solidFill>
                    <a:schemeClr val="tx1">
                      <a:lumMod val="75000"/>
                      <a:lumOff val="25000"/>
                    </a:schemeClr>
                  </a:solidFill>
                  <a:latin typeface="+mn-ea"/>
                  <a:cs typeface="Roboto" panose="02000000000000000000" pitchFamily="2" charset="0"/>
                  <a:sym typeface="Arial" panose="020B0604020202020204" pitchFamily="34" charset="0"/>
                </a:rPr>
                <a:t>2030</a:t>
              </a:r>
              <a:endParaRPr lang="en-US" sz="1465" dirty="0">
                <a:solidFill>
                  <a:schemeClr val="tx1">
                    <a:lumMod val="75000"/>
                    <a:lumOff val="25000"/>
                  </a:schemeClr>
                </a:solidFill>
                <a:latin typeface="+mn-ea"/>
                <a:cs typeface="Roboto" panose="02000000000000000000" pitchFamily="2" charset="0"/>
                <a:sym typeface="Arial" panose="020B0604020202020204" pitchFamily="34" charset="0"/>
              </a:endParaRPr>
            </a:p>
          </p:txBody>
        </p:sp>
      </p:grpSp>
      <p:sp>
        <p:nvSpPr>
          <p:cNvPr id="24" name="Round Same Side Corner Rectangle 75"/>
          <p:cNvSpPr/>
          <p:nvPr/>
        </p:nvSpPr>
        <p:spPr>
          <a:xfrm>
            <a:off x="1126030" y="3974561"/>
            <a:ext cx="507972" cy="1069027"/>
          </a:xfrm>
          <a:prstGeom prst="roundRect">
            <a:avLst>
              <a:gd name="adj" fmla="val 50000"/>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solidFill>
                <a:schemeClr val="tx1">
                  <a:lumMod val="75000"/>
                  <a:lumOff val="25000"/>
                </a:schemeClr>
              </a:solidFill>
              <a:latin typeface="+mn-ea"/>
              <a:sym typeface="Arial" panose="020B0604020202020204" pitchFamily="34" charset="0"/>
            </a:endParaRPr>
          </a:p>
        </p:txBody>
      </p:sp>
      <p:sp>
        <p:nvSpPr>
          <p:cNvPr id="25" name="Round Same Side Corner Rectangle 78"/>
          <p:cNvSpPr/>
          <p:nvPr/>
        </p:nvSpPr>
        <p:spPr>
          <a:xfrm>
            <a:off x="1894086" y="3113294"/>
            <a:ext cx="507972" cy="1930294"/>
          </a:xfrm>
          <a:prstGeom prst="roundRect">
            <a:avLst>
              <a:gd name="adj" fmla="val 50000"/>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solidFill>
                <a:schemeClr val="tx1">
                  <a:lumMod val="75000"/>
                  <a:lumOff val="25000"/>
                </a:schemeClr>
              </a:solidFill>
              <a:latin typeface="+mn-ea"/>
              <a:sym typeface="Arial" panose="020B0604020202020204" pitchFamily="34" charset="0"/>
            </a:endParaRPr>
          </a:p>
        </p:txBody>
      </p:sp>
      <p:sp>
        <p:nvSpPr>
          <p:cNvPr id="26" name="Round Same Side Corner Rectangle 81"/>
          <p:cNvSpPr/>
          <p:nvPr/>
        </p:nvSpPr>
        <p:spPr>
          <a:xfrm>
            <a:off x="2662140" y="2706916"/>
            <a:ext cx="507972" cy="2336672"/>
          </a:xfrm>
          <a:prstGeom prst="roundRect">
            <a:avLst>
              <a:gd name="adj" fmla="val 50000"/>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dirty="0">
              <a:solidFill>
                <a:schemeClr val="tx1">
                  <a:lumMod val="75000"/>
                  <a:lumOff val="25000"/>
                </a:schemeClr>
              </a:solidFill>
              <a:latin typeface="+mn-ea"/>
              <a:sym typeface="Arial" panose="020B0604020202020204" pitchFamily="34" charset="0"/>
            </a:endParaRPr>
          </a:p>
        </p:txBody>
      </p:sp>
      <p:sp>
        <p:nvSpPr>
          <p:cNvPr id="27" name="Round Same Side Corner Rectangle 87"/>
          <p:cNvSpPr/>
          <p:nvPr/>
        </p:nvSpPr>
        <p:spPr>
          <a:xfrm>
            <a:off x="4198248" y="3555706"/>
            <a:ext cx="507972" cy="1487882"/>
          </a:xfrm>
          <a:prstGeom prst="roundRect">
            <a:avLst>
              <a:gd name="adj" fmla="val 50000"/>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dirty="0">
              <a:solidFill>
                <a:schemeClr val="tx1">
                  <a:lumMod val="75000"/>
                  <a:lumOff val="25000"/>
                </a:schemeClr>
              </a:solidFill>
              <a:latin typeface="+mn-ea"/>
              <a:sym typeface="Arial" panose="020B0604020202020204" pitchFamily="34" charset="0"/>
            </a:endParaRPr>
          </a:p>
        </p:txBody>
      </p:sp>
      <p:sp>
        <p:nvSpPr>
          <p:cNvPr id="28" name="Round Same Side Corner Rectangle 90"/>
          <p:cNvSpPr/>
          <p:nvPr/>
        </p:nvSpPr>
        <p:spPr>
          <a:xfrm>
            <a:off x="4966302" y="3113294"/>
            <a:ext cx="507972" cy="1930294"/>
          </a:xfrm>
          <a:prstGeom prst="roundRect">
            <a:avLst>
              <a:gd name="adj" fmla="val 50000"/>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dirty="0">
              <a:solidFill>
                <a:schemeClr val="tx1">
                  <a:lumMod val="75000"/>
                  <a:lumOff val="25000"/>
                </a:schemeClr>
              </a:solidFill>
              <a:latin typeface="+mn-ea"/>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50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stCondLst>
                                    <p:cond delay="50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50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ppt_x"/>
                                          </p:val>
                                        </p:tav>
                                        <p:tav tm="100000">
                                          <p:val>
                                            <p:strVal val="#ppt_x"/>
                                          </p:val>
                                        </p:tav>
                                      </p:tavLst>
                                    </p:anim>
                                    <p:anim calcmode="lin" valueType="num">
                                      <p:cBhvr additive="base">
                                        <p:cTn id="16" dur="500" fill="hold"/>
                                        <p:tgtEl>
                                          <p:spTgt spid="3"/>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50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ppt_x"/>
                                          </p:val>
                                        </p:tav>
                                        <p:tav tm="100000">
                                          <p:val>
                                            <p:strVal val="#ppt_x"/>
                                          </p:val>
                                        </p:tav>
                                      </p:tavLst>
                                    </p:anim>
                                    <p:anim calcmode="lin" valueType="num">
                                      <p:cBhvr additive="base">
                                        <p:cTn id="20" dur="500" fill="hold"/>
                                        <p:tgtEl>
                                          <p:spTgt spid="2"/>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75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ppt_x"/>
                                          </p:val>
                                        </p:tav>
                                        <p:tav tm="100000">
                                          <p:val>
                                            <p:strVal val="#ppt_x"/>
                                          </p:val>
                                        </p:tav>
                                      </p:tavLst>
                                    </p:anim>
                                    <p:anim calcmode="lin" valueType="num">
                                      <p:cBhvr additive="base">
                                        <p:cTn id="24" dur="500" fill="hold"/>
                                        <p:tgtEl>
                                          <p:spTgt spid="7"/>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75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500" fill="hold"/>
                                        <p:tgtEl>
                                          <p:spTgt spid="5"/>
                                        </p:tgtEl>
                                        <p:attrNameLst>
                                          <p:attrName>ppt_x</p:attrName>
                                        </p:attrNameLst>
                                      </p:cBhvr>
                                      <p:tavLst>
                                        <p:tav tm="0">
                                          <p:val>
                                            <p:strVal val="#ppt_x"/>
                                          </p:val>
                                        </p:tav>
                                        <p:tav tm="100000">
                                          <p:val>
                                            <p:strVal val="#ppt_x"/>
                                          </p:val>
                                        </p:tav>
                                      </p:tavLst>
                                    </p:anim>
                                    <p:anim calcmode="lin" valueType="num">
                                      <p:cBhvr additive="base">
                                        <p:cTn id="28" dur="500" fill="hold"/>
                                        <p:tgtEl>
                                          <p:spTgt spid="5"/>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750"/>
                                  </p:stCondLst>
                                  <p:childTnLst>
                                    <p:set>
                                      <p:cBhvr>
                                        <p:cTn id="30" dur="1" fill="hold">
                                          <p:stCondLst>
                                            <p:cond delay="0"/>
                                          </p:stCondLst>
                                        </p:cTn>
                                        <p:tgtEl>
                                          <p:spTgt spid="4"/>
                                        </p:tgtEl>
                                        <p:attrNameLst>
                                          <p:attrName>style.visibility</p:attrName>
                                        </p:attrNameLst>
                                      </p:cBhvr>
                                      <p:to>
                                        <p:strVal val="visible"/>
                                      </p:to>
                                    </p:set>
                                    <p:anim calcmode="lin" valueType="num">
                                      <p:cBhvr additive="base">
                                        <p:cTn id="31" dur="500" fill="hold"/>
                                        <p:tgtEl>
                                          <p:spTgt spid="4"/>
                                        </p:tgtEl>
                                        <p:attrNameLst>
                                          <p:attrName>ppt_x</p:attrName>
                                        </p:attrNameLst>
                                      </p:cBhvr>
                                      <p:tavLst>
                                        <p:tav tm="0">
                                          <p:val>
                                            <p:strVal val="#ppt_x"/>
                                          </p:val>
                                        </p:tav>
                                        <p:tav tm="100000">
                                          <p:val>
                                            <p:strVal val="#ppt_x"/>
                                          </p:val>
                                        </p:tav>
                                      </p:tavLst>
                                    </p:anim>
                                    <p:anim calcmode="lin" valueType="num">
                                      <p:cBhvr additive="base">
                                        <p:cTn id="32" dur="500" fill="hold"/>
                                        <p:tgtEl>
                                          <p:spTgt spid="4"/>
                                        </p:tgtEl>
                                        <p:attrNameLst>
                                          <p:attrName>ppt_y</p:attrName>
                                        </p:attrNameLst>
                                      </p:cBhvr>
                                      <p:tavLst>
                                        <p:tav tm="0">
                                          <p:val>
                                            <p:strVal val="1+#ppt_h/2"/>
                                          </p:val>
                                        </p:tav>
                                        <p:tav tm="100000">
                                          <p:val>
                                            <p:strVal val="#ppt_y"/>
                                          </p:val>
                                        </p:tav>
                                      </p:tavLst>
                                    </p:anim>
                                  </p:childTnLst>
                                </p:cTn>
                              </p:par>
                            </p:childTnLst>
                          </p:cTn>
                        </p:par>
                        <p:par>
                          <p:cTn id="33" fill="hold">
                            <p:stCondLst>
                              <p:cond delay="1000"/>
                            </p:stCondLst>
                            <p:childTnLst>
                              <p:par>
                                <p:cTn id="34" presetID="12" presetClass="entr" presetSubtype="4" fill="hold" nodeType="after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additive="base">
                                        <p:cTn id="36" dur="500"/>
                                        <p:tgtEl>
                                          <p:spTgt spid="10"/>
                                        </p:tgtEl>
                                        <p:attrNameLst>
                                          <p:attrName>ppt_y</p:attrName>
                                        </p:attrNameLst>
                                      </p:cBhvr>
                                      <p:tavLst>
                                        <p:tav tm="0">
                                          <p:val>
                                            <p:strVal val="#ppt_y+#ppt_h*1.125000"/>
                                          </p:val>
                                        </p:tav>
                                        <p:tav tm="100000">
                                          <p:val>
                                            <p:strVal val="#ppt_y"/>
                                          </p:val>
                                        </p:tav>
                                      </p:tavLst>
                                    </p:anim>
                                    <p:animEffect transition="in" filter="wipe(up)">
                                      <p:cBhvr>
                                        <p:cTn id="37" dur="500"/>
                                        <p:tgtEl>
                                          <p:spTgt spid="10"/>
                                        </p:tgtEl>
                                      </p:cBhvr>
                                    </p:animEffect>
                                  </p:childTnLst>
                                </p:cTn>
                              </p:par>
                            </p:childTnLst>
                          </p:cTn>
                        </p:par>
                        <p:par>
                          <p:cTn id="38" fill="hold">
                            <p:stCondLst>
                              <p:cond delay="1500"/>
                            </p:stCondLst>
                            <p:childTnLst>
                              <p:par>
                                <p:cTn id="39" presetID="12" presetClass="entr" presetSubtype="4" fill="hold" grpId="0" nodeType="afterEffect">
                                  <p:stCondLst>
                                    <p:cond delay="0"/>
                                  </p:stCondLst>
                                  <p:childTnLst>
                                    <p:set>
                                      <p:cBhvr>
                                        <p:cTn id="40" dur="1" fill="hold">
                                          <p:stCondLst>
                                            <p:cond delay="0"/>
                                          </p:stCondLst>
                                        </p:cTn>
                                        <p:tgtEl>
                                          <p:spTgt spid="24"/>
                                        </p:tgtEl>
                                        <p:attrNameLst>
                                          <p:attrName>style.visibility</p:attrName>
                                        </p:attrNameLst>
                                      </p:cBhvr>
                                      <p:to>
                                        <p:strVal val="visible"/>
                                      </p:to>
                                    </p:set>
                                    <p:anim calcmode="lin" valueType="num">
                                      <p:cBhvr additive="base">
                                        <p:cTn id="41" dur="500"/>
                                        <p:tgtEl>
                                          <p:spTgt spid="24"/>
                                        </p:tgtEl>
                                        <p:attrNameLst>
                                          <p:attrName>ppt_y</p:attrName>
                                        </p:attrNameLst>
                                      </p:cBhvr>
                                      <p:tavLst>
                                        <p:tav tm="0">
                                          <p:val>
                                            <p:strVal val="#ppt_y+#ppt_h*1.125000"/>
                                          </p:val>
                                        </p:tav>
                                        <p:tav tm="100000">
                                          <p:val>
                                            <p:strVal val="#ppt_y"/>
                                          </p:val>
                                        </p:tav>
                                      </p:tavLst>
                                    </p:anim>
                                    <p:animEffect transition="in" filter="wipe(up)">
                                      <p:cBhvr>
                                        <p:cTn id="42" dur="500"/>
                                        <p:tgtEl>
                                          <p:spTgt spid="24"/>
                                        </p:tgtEl>
                                      </p:cBhvr>
                                    </p:animEffect>
                                  </p:childTnLst>
                                </p:cTn>
                              </p:par>
                            </p:childTnLst>
                          </p:cTn>
                        </p:par>
                        <p:par>
                          <p:cTn id="43" fill="hold">
                            <p:stCondLst>
                              <p:cond delay="2000"/>
                            </p:stCondLst>
                            <p:childTnLst>
                              <p:par>
                                <p:cTn id="44" presetID="12" presetClass="entr" presetSubtype="4" fill="hold" grpId="0" nodeType="afterEffect">
                                  <p:stCondLst>
                                    <p:cond delay="0"/>
                                  </p:stCondLst>
                                  <p:childTnLst>
                                    <p:set>
                                      <p:cBhvr>
                                        <p:cTn id="45" dur="1" fill="hold">
                                          <p:stCondLst>
                                            <p:cond delay="0"/>
                                          </p:stCondLst>
                                        </p:cTn>
                                        <p:tgtEl>
                                          <p:spTgt spid="25"/>
                                        </p:tgtEl>
                                        <p:attrNameLst>
                                          <p:attrName>style.visibility</p:attrName>
                                        </p:attrNameLst>
                                      </p:cBhvr>
                                      <p:to>
                                        <p:strVal val="visible"/>
                                      </p:to>
                                    </p:set>
                                    <p:anim calcmode="lin" valueType="num">
                                      <p:cBhvr additive="base">
                                        <p:cTn id="46" dur="500"/>
                                        <p:tgtEl>
                                          <p:spTgt spid="25"/>
                                        </p:tgtEl>
                                        <p:attrNameLst>
                                          <p:attrName>ppt_y</p:attrName>
                                        </p:attrNameLst>
                                      </p:cBhvr>
                                      <p:tavLst>
                                        <p:tav tm="0">
                                          <p:val>
                                            <p:strVal val="#ppt_y+#ppt_h*1.125000"/>
                                          </p:val>
                                        </p:tav>
                                        <p:tav tm="100000">
                                          <p:val>
                                            <p:strVal val="#ppt_y"/>
                                          </p:val>
                                        </p:tav>
                                      </p:tavLst>
                                    </p:anim>
                                    <p:animEffect transition="in" filter="wipe(up)">
                                      <p:cBhvr>
                                        <p:cTn id="47" dur="500"/>
                                        <p:tgtEl>
                                          <p:spTgt spid="25"/>
                                        </p:tgtEl>
                                      </p:cBhvr>
                                    </p:animEffect>
                                  </p:childTnLst>
                                </p:cTn>
                              </p:par>
                            </p:childTnLst>
                          </p:cTn>
                        </p:par>
                        <p:par>
                          <p:cTn id="48" fill="hold">
                            <p:stCondLst>
                              <p:cond delay="2500"/>
                            </p:stCondLst>
                            <p:childTnLst>
                              <p:par>
                                <p:cTn id="49" presetID="12" presetClass="entr" presetSubtype="4" fill="hold" grpId="0" nodeType="afterEffect">
                                  <p:stCondLst>
                                    <p:cond delay="0"/>
                                  </p:stCondLst>
                                  <p:childTnLst>
                                    <p:set>
                                      <p:cBhvr>
                                        <p:cTn id="50" dur="1" fill="hold">
                                          <p:stCondLst>
                                            <p:cond delay="0"/>
                                          </p:stCondLst>
                                        </p:cTn>
                                        <p:tgtEl>
                                          <p:spTgt spid="26"/>
                                        </p:tgtEl>
                                        <p:attrNameLst>
                                          <p:attrName>style.visibility</p:attrName>
                                        </p:attrNameLst>
                                      </p:cBhvr>
                                      <p:to>
                                        <p:strVal val="visible"/>
                                      </p:to>
                                    </p:set>
                                    <p:anim calcmode="lin" valueType="num">
                                      <p:cBhvr additive="base">
                                        <p:cTn id="51" dur="500"/>
                                        <p:tgtEl>
                                          <p:spTgt spid="26"/>
                                        </p:tgtEl>
                                        <p:attrNameLst>
                                          <p:attrName>ppt_y</p:attrName>
                                        </p:attrNameLst>
                                      </p:cBhvr>
                                      <p:tavLst>
                                        <p:tav tm="0">
                                          <p:val>
                                            <p:strVal val="#ppt_y+#ppt_h*1.125000"/>
                                          </p:val>
                                        </p:tav>
                                        <p:tav tm="100000">
                                          <p:val>
                                            <p:strVal val="#ppt_y"/>
                                          </p:val>
                                        </p:tav>
                                      </p:tavLst>
                                    </p:anim>
                                    <p:animEffect transition="in" filter="wipe(up)">
                                      <p:cBhvr>
                                        <p:cTn id="52" dur="500"/>
                                        <p:tgtEl>
                                          <p:spTgt spid="26"/>
                                        </p:tgtEl>
                                      </p:cBhvr>
                                    </p:animEffect>
                                  </p:childTnLst>
                                </p:cTn>
                              </p:par>
                            </p:childTnLst>
                          </p:cTn>
                        </p:par>
                        <p:par>
                          <p:cTn id="53" fill="hold">
                            <p:stCondLst>
                              <p:cond delay="3000"/>
                            </p:stCondLst>
                            <p:childTnLst>
                              <p:par>
                                <p:cTn id="54" presetID="12" presetClass="entr" presetSubtype="4" fill="hold" grpId="0" nodeType="afterEffect">
                                  <p:stCondLst>
                                    <p:cond delay="0"/>
                                  </p:stCondLst>
                                  <p:childTnLst>
                                    <p:set>
                                      <p:cBhvr>
                                        <p:cTn id="55" dur="1" fill="hold">
                                          <p:stCondLst>
                                            <p:cond delay="0"/>
                                          </p:stCondLst>
                                        </p:cTn>
                                        <p:tgtEl>
                                          <p:spTgt spid="9"/>
                                        </p:tgtEl>
                                        <p:attrNameLst>
                                          <p:attrName>style.visibility</p:attrName>
                                        </p:attrNameLst>
                                      </p:cBhvr>
                                      <p:to>
                                        <p:strVal val="visible"/>
                                      </p:to>
                                    </p:set>
                                    <p:anim calcmode="lin" valueType="num">
                                      <p:cBhvr additive="base">
                                        <p:cTn id="56" dur="500"/>
                                        <p:tgtEl>
                                          <p:spTgt spid="9"/>
                                        </p:tgtEl>
                                        <p:attrNameLst>
                                          <p:attrName>ppt_y</p:attrName>
                                        </p:attrNameLst>
                                      </p:cBhvr>
                                      <p:tavLst>
                                        <p:tav tm="0">
                                          <p:val>
                                            <p:strVal val="#ppt_y+#ppt_h*1.125000"/>
                                          </p:val>
                                        </p:tav>
                                        <p:tav tm="100000">
                                          <p:val>
                                            <p:strVal val="#ppt_y"/>
                                          </p:val>
                                        </p:tav>
                                      </p:tavLst>
                                    </p:anim>
                                    <p:animEffect transition="in" filter="wipe(up)">
                                      <p:cBhvr>
                                        <p:cTn id="57" dur="500"/>
                                        <p:tgtEl>
                                          <p:spTgt spid="9"/>
                                        </p:tgtEl>
                                      </p:cBhvr>
                                    </p:animEffect>
                                  </p:childTnLst>
                                </p:cTn>
                              </p:par>
                            </p:childTnLst>
                          </p:cTn>
                        </p:par>
                        <p:par>
                          <p:cTn id="58" fill="hold">
                            <p:stCondLst>
                              <p:cond delay="3500"/>
                            </p:stCondLst>
                            <p:childTnLst>
                              <p:par>
                                <p:cTn id="59" presetID="12" presetClass="entr" presetSubtype="4" fill="hold" grpId="0" nodeType="afterEffect">
                                  <p:stCondLst>
                                    <p:cond delay="0"/>
                                  </p:stCondLst>
                                  <p:childTnLst>
                                    <p:set>
                                      <p:cBhvr>
                                        <p:cTn id="60" dur="1" fill="hold">
                                          <p:stCondLst>
                                            <p:cond delay="0"/>
                                          </p:stCondLst>
                                        </p:cTn>
                                        <p:tgtEl>
                                          <p:spTgt spid="27"/>
                                        </p:tgtEl>
                                        <p:attrNameLst>
                                          <p:attrName>style.visibility</p:attrName>
                                        </p:attrNameLst>
                                      </p:cBhvr>
                                      <p:to>
                                        <p:strVal val="visible"/>
                                      </p:to>
                                    </p:set>
                                    <p:anim calcmode="lin" valueType="num">
                                      <p:cBhvr additive="base">
                                        <p:cTn id="61" dur="500"/>
                                        <p:tgtEl>
                                          <p:spTgt spid="27"/>
                                        </p:tgtEl>
                                        <p:attrNameLst>
                                          <p:attrName>ppt_y</p:attrName>
                                        </p:attrNameLst>
                                      </p:cBhvr>
                                      <p:tavLst>
                                        <p:tav tm="0">
                                          <p:val>
                                            <p:strVal val="#ppt_y+#ppt_h*1.125000"/>
                                          </p:val>
                                        </p:tav>
                                        <p:tav tm="100000">
                                          <p:val>
                                            <p:strVal val="#ppt_y"/>
                                          </p:val>
                                        </p:tav>
                                      </p:tavLst>
                                    </p:anim>
                                    <p:animEffect transition="in" filter="wipe(up)">
                                      <p:cBhvr>
                                        <p:cTn id="62" dur="500"/>
                                        <p:tgtEl>
                                          <p:spTgt spid="27"/>
                                        </p:tgtEl>
                                      </p:cBhvr>
                                    </p:animEffect>
                                  </p:childTnLst>
                                </p:cTn>
                              </p:par>
                            </p:childTnLst>
                          </p:cTn>
                        </p:par>
                        <p:par>
                          <p:cTn id="63" fill="hold">
                            <p:stCondLst>
                              <p:cond delay="4000"/>
                            </p:stCondLst>
                            <p:childTnLst>
                              <p:par>
                                <p:cTn id="64" presetID="12" presetClass="entr" presetSubtype="4" fill="hold" grpId="0" nodeType="afterEffect">
                                  <p:stCondLst>
                                    <p:cond delay="0"/>
                                  </p:stCondLst>
                                  <p:childTnLst>
                                    <p:set>
                                      <p:cBhvr>
                                        <p:cTn id="65" dur="1" fill="hold">
                                          <p:stCondLst>
                                            <p:cond delay="0"/>
                                          </p:stCondLst>
                                        </p:cTn>
                                        <p:tgtEl>
                                          <p:spTgt spid="28"/>
                                        </p:tgtEl>
                                        <p:attrNameLst>
                                          <p:attrName>style.visibility</p:attrName>
                                        </p:attrNameLst>
                                      </p:cBhvr>
                                      <p:to>
                                        <p:strVal val="visible"/>
                                      </p:to>
                                    </p:set>
                                    <p:anim calcmode="lin" valueType="num">
                                      <p:cBhvr additive="base">
                                        <p:cTn id="66" dur="500"/>
                                        <p:tgtEl>
                                          <p:spTgt spid="28"/>
                                        </p:tgtEl>
                                        <p:attrNameLst>
                                          <p:attrName>ppt_y</p:attrName>
                                        </p:attrNameLst>
                                      </p:cBhvr>
                                      <p:tavLst>
                                        <p:tav tm="0">
                                          <p:val>
                                            <p:strVal val="#ppt_y+#ppt_h*1.125000"/>
                                          </p:val>
                                        </p:tav>
                                        <p:tav tm="100000">
                                          <p:val>
                                            <p:strVal val="#ppt_y"/>
                                          </p:val>
                                        </p:tav>
                                      </p:tavLst>
                                    </p:anim>
                                    <p:animEffect transition="in" filter="wipe(up)">
                                      <p:cBhvr>
                                        <p:cTn id="6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animBg="1"/>
      <p:bldP spid="7" grpId="0" animBg="1"/>
      <p:bldP spid="8" grpId="0"/>
      <p:bldP spid="9" grpId="0" animBg="1"/>
      <p:bldP spid="24" grpId="0" animBg="1"/>
      <p:bldP spid="25" grpId="0" animBg="1"/>
      <p:bldP spid="26" grpId="0" animBg="1"/>
      <p:bldP spid="27" grpId="0" animBg="1"/>
      <p:bldP spid="2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60"/>
          <p:cNvGrpSpPr/>
          <p:nvPr/>
        </p:nvGrpSpPr>
        <p:grpSpPr>
          <a:xfrm>
            <a:off x="4675853" y="4469547"/>
            <a:ext cx="530536" cy="529251"/>
            <a:chOff x="4448949" y="5252205"/>
            <a:chExt cx="610979" cy="609498"/>
          </a:xfrm>
          <a:solidFill>
            <a:schemeClr val="accent3"/>
          </a:solidFill>
        </p:grpSpPr>
        <p:sp>
          <p:nvSpPr>
            <p:cNvPr id="3" name="Freeform 505"/>
            <p:cNvSpPr>
              <a:spLocks noEditPoints="1"/>
            </p:cNvSpPr>
            <p:nvPr/>
          </p:nvSpPr>
          <p:spPr bwMode="auto">
            <a:xfrm>
              <a:off x="4625207" y="5403284"/>
              <a:ext cx="259203" cy="404357"/>
            </a:xfrm>
            <a:custGeom>
              <a:avLst/>
              <a:gdLst>
                <a:gd name="T0" fmla="*/ 72 w 148"/>
                <a:gd name="T1" fmla="*/ 231 h 231"/>
                <a:gd name="T2" fmla="*/ 43 w 148"/>
                <a:gd name="T3" fmla="*/ 226 h 231"/>
                <a:gd name="T4" fmla="*/ 36 w 148"/>
                <a:gd name="T5" fmla="*/ 207 h 231"/>
                <a:gd name="T6" fmla="*/ 31 w 148"/>
                <a:gd name="T7" fmla="*/ 158 h 231"/>
                <a:gd name="T8" fmla="*/ 23 w 148"/>
                <a:gd name="T9" fmla="*/ 135 h 231"/>
                <a:gd name="T10" fmla="*/ 10 w 148"/>
                <a:gd name="T11" fmla="*/ 112 h 231"/>
                <a:gd name="T12" fmla="*/ 2 w 148"/>
                <a:gd name="T13" fmla="*/ 63 h 231"/>
                <a:gd name="T14" fmla="*/ 73 w 148"/>
                <a:gd name="T15" fmla="*/ 0 h 231"/>
                <a:gd name="T16" fmla="*/ 74 w 148"/>
                <a:gd name="T17" fmla="*/ 0 h 231"/>
                <a:gd name="T18" fmla="*/ 146 w 148"/>
                <a:gd name="T19" fmla="*/ 63 h 231"/>
                <a:gd name="T20" fmla="*/ 138 w 148"/>
                <a:gd name="T21" fmla="*/ 112 h 231"/>
                <a:gd name="T22" fmla="*/ 125 w 148"/>
                <a:gd name="T23" fmla="*/ 135 h 231"/>
                <a:gd name="T24" fmla="*/ 116 w 148"/>
                <a:gd name="T25" fmla="*/ 158 h 231"/>
                <a:gd name="T26" fmla="*/ 111 w 148"/>
                <a:gd name="T27" fmla="*/ 207 h 231"/>
                <a:gd name="T28" fmla="*/ 104 w 148"/>
                <a:gd name="T29" fmla="*/ 226 h 231"/>
                <a:gd name="T30" fmla="*/ 72 w 148"/>
                <a:gd name="T31" fmla="*/ 231 h 231"/>
                <a:gd name="T32" fmla="*/ 72 w 148"/>
                <a:gd name="T33" fmla="*/ 214 h 231"/>
                <a:gd name="T34" fmla="*/ 96 w 148"/>
                <a:gd name="T35" fmla="*/ 170 h 231"/>
                <a:gd name="T36" fmla="*/ 98 w 148"/>
                <a:gd name="T37" fmla="*/ 165 h 231"/>
                <a:gd name="T38" fmla="*/ 99 w 148"/>
                <a:gd name="T39" fmla="*/ 157 h 231"/>
                <a:gd name="T40" fmla="*/ 102 w 148"/>
                <a:gd name="T41" fmla="*/ 146 h 231"/>
                <a:gd name="T42" fmla="*/ 130 w 148"/>
                <a:gd name="T43" fmla="*/ 66 h 231"/>
                <a:gd name="T44" fmla="*/ 119 w 148"/>
                <a:gd name="T45" fmla="*/ 41 h 231"/>
                <a:gd name="T46" fmla="*/ 74 w 148"/>
                <a:gd name="T47" fmla="*/ 17 h 231"/>
                <a:gd name="T48" fmla="*/ 74 w 148"/>
                <a:gd name="T49" fmla="*/ 17 h 231"/>
                <a:gd name="T50" fmla="*/ 29 w 148"/>
                <a:gd name="T51" fmla="*/ 41 h 231"/>
                <a:gd name="T52" fmla="*/ 18 w 148"/>
                <a:gd name="T53" fmla="*/ 66 h 231"/>
                <a:gd name="T54" fmla="*/ 25 w 148"/>
                <a:gd name="T55" fmla="*/ 105 h 231"/>
                <a:gd name="T56" fmla="*/ 46 w 148"/>
                <a:gd name="T57" fmla="*/ 146 h 231"/>
                <a:gd name="T58" fmla="*/ 48 w 148"/>
                <a:gd name="T59" fmla="*/ 157 h 231"/>
                <a:gd name="T60" fmla="*/ 50 w 148"/>
                <a:gd name="T61" fmla="*/ 165 h 231"/>
                <a:gd name="T62" fmla="*/ 52 w 148"/>
                <a:gd name="T63" fmla="*/ 170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8" h="231">
                  <a:moveTo>
                    <a:pt x="72" y="231"/>
                  </a:moveTo>
                  <a:cubicBezTo>
                    <a:pt x="72" y="231"/>
                    <a:pt x="72" y="231"/>
                    <a:pt x="72" y="231"/>
                  </a:cubicBezTo>
                  <a:cubicBezTo>
                    <a:pt x="59" y="231"/>
                    <a:pt x="50" y="228"/>
                    <a:pt x="46" y="226"/>
                  </a:cubicBezTo>
                  <a:cubicBezTo>
                    <a:pt x="43" y="226"/>
                    <a:pt x="43" y="226"/>
                    <a:pt x="43" y="226"/>
                  </a:cubicBezTo>
                  <a:cubicBezTo>
                    <a:pt x="42" y="224"/>
                    <a:pt x="42" y="224"/>
                    <a:pt x="42" y="224"/>
                  </a:cubicBezTo>
                  <a:cubicBezTo>
                    <a:pt x="39" y="220"/>
                    <a:pt x="37" y="214"/>
                    <a:pt x="36" y="207"/>
                  </a:cubicBezTo>
                  <a:cubicBezTo>
                    <a:pt x="35" y="198"/>
                    <a:pt x="34" y="186"/>
                    <a:pt x="35" y="172"/>
                  </a:cubicBezTo>
                  <a:cubicBezTo>
                    <a:pt x="33" y="169"/>
                    <a:pt x="31" y="164"/>
                    <a:pt x="31" y="158"/>
                  </a:cubicBezTo>
                  <a:cubicBezTo>
                    <a:pt x="31" y="153"/>
                    <a:pt x="29" y="142"/>
                    <a:pt x="23" y="135"/>
                  </a:cubicBezTo>
                  <a:cubicBezTo>
                    <a:pt x="23" y="135"/>
                    <a:pt x="23" y="135"/>
                    <a:pt x="23" y="135"/>
                  </a:cubicBezTo>
                  <a:cubicBezTo>
                    <a:pt x="23" y="135"/>
                    <a:pt x="23" y="135"/>
                    <a:pt x="23" y="135"/>
                  </a:cubicBezTo>
                  <a:cubicBezTo>
                    <a:pt x="22" y="134"/>
                    <a:pt x="16" y="125"/>
                    <a:pt x="10" y="112"/>
                  </a:cubicBezTo>
                  <a:cubicBezTo>
                    <a:pt x="6" y="104"/>
                    <a:pt x="4" y="96"/>
                    <a:pt x="2" y="89"/>
                  </a:cubicBezTo>
                  <a:cubicBezTo>
                    <a:pt x="0" y="79"/>
                    <a:pt x="0" y="71"/>
                    <a:pt x="2" y="63"/>
                  </a:cubicBezTo>
                  <a:cubicBezTo>
                    <a:pt x="2" y="61"/>
                    <a:pt x="5" y="47"/>
                    <a:pt x="14" y="32"/>
                  </a:cubicBezTo>
                  <a:cubicBezTo>
                    <a:pt x="24" y="17"/>
                    <a:pt x="41" y="0"/>
                    <a:pt x="73" y="0"/>
                  </a:cubicBezTo>
                  <a:cubicBezTo>
                    <a:pt x="74" y="0"/>
                    <a:pt x="74" y="0"/>
                    <a:pt x="74" y="0"/>
                  </a:cubicBezTo>
                  <a:cubicBezTo>
                    <a:pt x="74" y="0"/>
                    <a:pt x="74" y="0"/>
                    <a:pt x="74" y="0"/>
                  </a:cubicBezTo>
                  <a:cubicBezTo>
                    <a:pt x="107" y="0"/>
                    <a:pt x="124" y="18"/>
                    <a:pt x="134" y="32"/>
                  </a:cubicBezTo>
                  <a:cubicBezTo>
                    <a:pt x="143" y="47"/>
                    <a:pt x="146" y="61"/>
                    <a:pt x="146" y="63"/>
                  </a:cubicBezTo>
                  <a:cubicBezTo>
                    <a:pt x="148" y="71"/>
                    <a:pt x="147" y="80"/>
                    <a:pt x="145" y="89"/>
                  </a:cubicBezTo>
                  <a:cubicBezTo>
                    <a:pt x="144" y="96"/>
                    <a:pt x="141" y="104"/>
                    <a:pt x="138" y="112"/>
                  </a:cubicBezTo>
                  <a:cubicBezTo>
                    <a:pt x="132" y="125"/>
                    <a:pt x="125" y="135"/>
                    <a:pt x="125" y="135"/>
                  </a:cubicBezTo>
                  <a:cubicBezTo>
                    <a:pt x="125" y="135"/>
                    <a:pt x="125" y="135"/>
                    <a:pt x="125" y="135"/>
                  </a:cubicBezTo>
                  <a:cubicBezTo>
                    <a:pt x="125" y="135"/>
                    <a:pt x="125" y="135"/>
                    <a:pt x="125" y="135"/>
                  </a:cubicBezTo>
                  <a:cubicBezTo>
                    <a:pt x="119" y="142"/>
                    <a:pt x="117" y="153"/>
                    <a:pt x="116" y="158"/>
                  </a:cubicBezTo>
                  <a:cubicBezTo>
                    <a:pt x="117" y="164"/>
                    <a:pt x="114" y="169"/>
                    <a:pt x="113" y="172"/>
                  </a:cubicBezTo>
                  <a:cubicBezTo>
                    <a:pt x="113" y="186"/>
                    <a:pt x="113" y="198"/>
                    <a:pt x="111" y="207"/>
                  </a:cubicBezTo>
                  <a:cubicBezTo>
                    <a:pt x="110" y="214"/>
                    <a:pt x="108" y="220"/>
                    <a:pt x="106" y="223"/>
                  </a:cubicBezTo>
                  <a:cubicBezTo>
                    <a:pt x="104" y="226"/>
                    <a:pt x="104" y="226"/>
                    <a:pt x="104" y="226"/>
                  </a:cubicBezTo>
                  <a:cubicBezTo>
                    <a:pt x="101" y="227"/>
                    <a:pt x="101" y="227"/>
                    <a:pt x="101" y="227"/>
                  </a:cubicBezTo>
                  <a:cubicBezTo>
                    <a:pt x="91" y="230"/>
                    <a:pt x="81" y="231"/>
                    <a:pt x="72" y="231"/>
                  </a:cubicBezTo>
                  <a:close/>
                  <a:moveTo>
                    <a:pt x="55" y="212"/>
                  </a:moveTo>
                  <a:cubicBezTo>
                    <a:pt x="58" y="213"/>
                    <a:pt x="64" y="214"/>
                    <a:pt x="72" y="214"/>
                  </a:cubicBezTo>
                  <a:cubicBezTo>
                    <a:pt x="79" y="214"/>
                    <a:pt x="86" y="213"/>
                    <a:pt x="93" y="211"/>
                  </a:cubicBezTo>
                  <a:cubicBezTo>
                    <a:pt x="95" y="207"/>
                    <a:pt x="97" y="196"/>
                    <a:pt x="96" y="170"/>
                  </a:cubicBezTo>
                  <a:cubicBezTo>
                    <a:pt x="95" y="167"/>
                    <a:pt x="95" y="167"/>
                    <a:pt x="95" y="167"/>
                  </a:cubicBezTo>
                  <a:cubicBezTo>
                    <a:pt x="98" y="165"/>
                    <a:pt x="98" y="165"/>
                    <a:pt x="98" y="165"/>
                  </a:cubicBezTo>
                  <a:cubicBezTo>
                    <a:pt x="98" y="164"/>
                    <a:pt x="100" y="161"/>
                    <a:pt x="100" y="158"/>
                  </a:cubicBezTo>
                  <a:cubicBezTo>
                    <a:pt x="99" y="157"/>
                    <a:pt x="99" y="157"/>
                    <a:pt x="99" y="157"/>
                  </a:cubicBezTo>
                  <a:cubicBezTo>
                    <a:pt x="100" y="157"/>
                    <a:pt x="100" y="157"/>
                    <a:pt x="100" y="157"/>
                  </a:cubicBezTo>
                  <a:cubicBezTo>
                    <a:pt x="100" y="156"/>
                    <a:pt x="100" y="152"/>
                    <a:pt x="102" y="146"/>
                  </a:cubicBezTo>
                  <a:cubicBezTo>
                    <a:pt x="104" y="137"/>
                    <a:pt x="107" y="130"/>
                    <a:pt x="111" y="125"/>
                  </a:cubicBezTo>
                  <a:cubicBezTo>
                    <a:pt x="113" y="122"/>
                    <a:pt x="134" y="91"/>
                    <a:pt x="130" y="66"/>
                  </a:cubicBezTo>
                  <a:cubicBezTo>
                    <a:pt x="130" y="66"/>
                    <a:pt x="130" y="66"/>
                    <a:pt x="130" y="66"/>
                  </a:cubicBezTo>
                  <a:cubicBezTo>
                    <a:pt x="129" y="65"/>
                    <a:pt x="127" y="53"/>
                    <a:pt x="119" y="41"/>
                  </a:cubicBezTo>
                  <a:cubicBezTo>
                    <a:pt x="109" y="25"/>
                    <a:pt x="94" y="17"/>
                    <a:pt x="74" y="17"/>
                  </a:cubicBezTo>
                  <a:cubicBezTo>
                    <a:pt x="74" y="17"/>
                    <a:pt x="74" y="17"/>
                    <a:pt x="74" y="17"/>
                  </a:cubicBezTo>
                  <a:cubicBezTo>
                    <a:pt x="74" y="17"/>
                    <a:pt x="74" y="17"/>
                    <a:pt x="74" y="17"/>
                  </a:cubicBezTo>
                  <a:cubicBezTo>
                    <a:pt x="74" y="17"/>
                    <a:pt x="74" y="17"/>
                    <a:pt x="74" y="17"/>
                  </a:cubicBezTo>
                  <a:cubicBezTo>
                    <a:pt x="74" y="17"/>
                    <a:pt x="74" y="17"/>
                    <a:pt x="73" y="17"/>
                  </a:cubicBezTo>
                  <a:cubicBezTo>
                    <a:pt x="54" y="17"/>
                    <a:pt x="39" y="25"/>
                    <a:pt x="29" y="41"/>
                  </a:cubicBezTo>
                  <a:cubicBezTo>
                    <a:pt x="21" y="53"/>
                    <a:pt x="18" y="65"/>
                    <a:pt x="18" y="66"/>
                  </a:cubicBezTo>
                  <a:cubicBezTo>
                    <a:pt x="18" y="66"/>
                    <a:pt x="18" y="66"/>
                    <a:pt x="18" y="66"/>
                  </a:cubicBezTo>
                  <a:cubicBezTo>
                    <a:pt x="18" y="66"/>
                    <a:pt x="18" y="66"/>
                    <a:pt x="18" y="66"/>
                  </a:cubicBezTo>
                  <a:cubicBezTo>
                    <a:pt x="16" y="79"/>
                    <a:pt x="21" y="94"/>
                    <a:pt x="25" y="105"/>
                  </a:cubicBezTo>
                  <a:cubicBezTo>
                    <a:pt x="30" y="116"/>
                    <a:pt x="35" y="124"/>
                    <a:pt x="36" y="125"/>
                  </a:cubicBezTo>
                  <a:cubicBezTo>
                    <a:pt x="41" y="130"/>
                    <a:pt x="44" y="137"/>
                    <a:pt x="46" y="146"/>
                  </a:cubicBezTo>
                  <a:cubicBezTo>
                    <a:pt x="48" y="152"/>
                    <a:pt x="48" y="156"/>
                    <a:pt x="48" y="157"/>
                  </a:cubicBezTo>
                  <a:cubicBezTo>
                    <a:pt x="48" y="157"/>
                    <a:pt x="48" y="157"/>
                    <a:pt x="48" y="157"/>
                  </a:cubicBezTo>
                  <a:cubicBezTo>
                    <a:pt x="48" y="158"/>
                    <a:pt x="48" y="158"/>
                    <a:pt x="48" y="158"/>
                  </a:cubicBezTo>
                  <a:cubicBezTo>
                    <a:pt x="48" y="162"/>
                    <a:pt x="50" y="165"/>
                    <a:pt x="50" y="165"/>
                  </a:cubicBezTo>
                  <a:cubicBezTo>
                    <a:pt x="52" y="167"/>
                    <a:pt x="52" y="167"/>
                    <a:pt x="52" y="167"/>
                  </a:cubicBezTo>
                  <a:cubicBezTo>
                    <a:pt x="52" y="170"/>
                    <a:pt x="52" y="170"/>
                    <a:pt x="52" y="170"/>
                  </a:cubicBezTo>
                  <a:cubicBezTo>
                    <a:pt x="51" y="197"/>
                    <a:pt x="53" y="208"/>
                    <a:pt x="55" y="212"/>
                  </a:cubicBezTo>
                  <a:close/>
                </a:path>
              </a:pathLst>
            </a:custGeom>
            <a:grpFill/>
            <a:ln>
              <a:noFill/>
            </a:ln>
          </p:spPr>
          <p:txBody>
            <a:bodyPr vert="horz" wrap="square" lIns="79401" tIns="39701" rIns="79401" bIns="39701" numCol="1" anchor="t" anchorCtr="0" compatLnSpc="1"/>
            <a:lstStyle/>
            <a:p>
              <a:pPr algn="just">
                <a:lnSpc>
                  <a:spcPct val="120000"/>
                </a:lnSpc>
              </a:pPr>
              <a:endParaRPr lang="en-GB" sz="855">
                <a:solidFill>
                  <a:schemeClr val="tx1">
                    <a:lumMod val="75000"/>
                    <a:lumOff val="25000"/>
                  </a:schemeClr>
                </a:solidFill>
                <a:latin typeface="+mn-ea"/>
                <a:cs typeface="+mn-ea"/>
                <a:sym typeface="Arial" panose="020B0604020202020204" pitchFamily="34" charset="0"/>
              </a:endParaRPr>
            </a:p>
          </p:txBody>
        </p:sp>
        <p:sp>
          <p:nvSpPr>
            <p:cNvPr id="4" name="Freeform 506"/>
            <p:cNvSpPr/>
            <p:nvPr/>
          </p:nvSpPr>
          <p:spPr bwMode="auto">
            <a:xfrm>
              <a:off x="4704449" y="5692110"/>
              <a:ext cx="99978" cy="101460"/>
            </a:xfrm>
            <a:custGeom>
              <a:avLst/>
              <a:gdLst>
                <a:gd name="T0" fmla="*/ 1 w 57"/>
                <a:gd name="T1" fmla="*/ 1 h 58"/>
                <a:gd name="T2" fmla="*/ 57 w 57"/>
                <a:gd name="T3" fmla="*/ 0 h 58"/>
                <a:gd name="T4" fmla="*/ 52 w 57"/>
                <a:gd name="T5" fmla="*/ 48 h 58"/>
                <a:gd name="T6" fmla="*/ 26 w 57"/>
                <a:gd name="T7" fmla="*/ 58 h 58"/>
                <a:gd name="T8" fmla="*/ 0 w 57"/>
                <a:gd name="T9" fmla="*/ 45 h 58"/>
                <a:gd name="T10" fmla="*/ 1 w 57"/>
                <a:gd name="T11" fmla="*/ 1 h 58"/>
              </a:gdLst>
              <a:ahLst/>
              <a:cxnLst>
                <a:cxn ang="0">
                  <a:pos x="T0" y="T1"/>
                </a:cxn>
                <a:cxn ang="0">
                  <a:pos x="T2" y="T3"/>
                </a:cxn>
                <a:cxn ang="0">
                  <a:pos x="T4" y="T5"/>
                </a:cxn>
                <a:cxn ang="0">
                  <a:pos x="T6" y="T7"/>
                </a:cxn>
                <a:cxn ang="0">
                  <a:pos x="T8" y="T9"/>
                </a:cxn>
                <a:cxn ang="0">
                  <a:pos x="T10" y="T11"/>
                </a:cxn>
              </a:cxnLst>
              <a:rect l="0" t="0" r="r" b="b"/>
              <a:pathLst>
                <a:path w="57" h="58">
                  <a:moveTo>
                    <a:pt x="1" y="1"/>
                  </a:moveTo>
                  <a:cubicBezTo>
                    <a:pt x="1" y="1"/>
                    <a:pt x="22" y="12"/>
                    <a:pt x="57" y="0"/>
                  </a:cubicBezTo>
                  <a:cubicBezTo>
                    <a:pt x="52" y="48"/>
                    <a:pt x="52" y="48"/>
                    <a:pt x="52" y="48"/>
                  </a:cubicBezTo>
                  <a:cubicBezTo>
                    <a:pt x="26" y="58"/>
                    <a:pt x="26" y="58"/>
                    <a:pt x="26" y="58"/>
                  </a:cubicBezTo>
                  <a:cubicBezTo>
                    <a:pt x="0" y="45"/>
                    <a:pt x="0" y="45"/>
                    <a:pt x="0" y="45"/>
                  </a:cubicBezTo>
                  <a:lnTo>
                    <a:pt x="1" y="1"/>
                  </a:lnTo>
                  <a:close/>
                </a:path>
              </a:pathLst>
            </a:custGeom>
            <a:grpFill/>
            <a:ln>
              <a:noFill/>
            </a:ln>
          </p:spPr>
          <p:txBody>
            <a:bodyPr vert="horz" wrap="square" lIns="79401" tIns="39701" rIns="79401" bIns="39701" numCol="1" anchor="t" anchorCtr="0" compatLnSpc="1"/>
            <a:lstStyle/>
            <a:p>
              <a:pPr algn="just">
                <a:lnSpc>
                  <a:spcPct val="120000"/>
                </a:lnSpc>
              </a:pPr>
              <a:endParaRPr lang="en-GB" sz="855">
                <a:solidFill>
                  <a:schemeClr val="tx1">
                    <a:lumMod val="75000"/>
                    <a:lumOff val="25000"/>
                  </a:schemeClr>
                </a:solidFill>
                <a:latin typeface="+mn-ea"/>
                <a:cs typeface="+mn-ea"/>
                <a:sym typeface="Arial" panose="020B0604020202020204" pitchFamily="34" charset="0"/>
              </a:endParaRPr>
            </a:p>
          </p:txBody>
        </p:sp>
        <p:sp>
          <p:nvSpPr>
            <p:cNvPr id="5" name="Freeform 507"/>
            <p:cNvSpPr/>
            <p:nvPr/>
          </p:nvSpPr>
          <p:spPr bwMode="auto">
            <a:xfrm>
              <a:off x="4740737" y="5620274"/>
              <a:ext cx="28142" cy="128120"/>
            </a:xfrm>
            <a:custGeom>
              <a:avLst/>
              <a:gdLst>
                <a:gd name="T0" fmla="*/ 16 w 16"/>
                <a:gd name="T1" fmla="*/ 65 h 73"/>
                <a:gd name="T2" fmla="*/ 8 w 16"/>
                <a:gd name="T3" fmla="*/ 73 h 73"/>
                <a:gd name="T4" fmla="*/ 8 w 16"/>
                <a:gd name="T5" fmla="*/ 73 h 73"/>
                <a:gd name="T6" fmla="*/ 1 w 16"/>
                <a:gd name="T7" fmla="*/ 65 h 73"/>
                <a:gd name="T8" fmla="*/ 0 w 16"/>
                <a:gd name="T9" fmla="*/ 8 h 73"/>
                <a:gd name="T10" fmla="*/ 7 w 16"/>
                <a:gd name="T11" fmla="*/ 0 h 73"/>
                <a:gd name="T12" fmla="*/ 7 w 16"/>
                <a:gd name="T13" fmla="*/ 0 h 73"/>
                <a:gd name="T14" fmla="*/ 15 w 16"/>
                <a:gd name="T15" fmla="*/ 8 h 73"/>
                <a:gd name="T16" fmla="*/ 16 w 16"/>
                <a:gd name="T17" fmla="*/ 6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73">
                  <a:moveTo>
                    <a:pt x="16" y="65"/>
                  </a:moveTo>
                  <a:cubicBezTo>
                    <a:pt x="16" y="69"/>
                    <a:pt x="12" y="73"/>
                    <a:pt x="8" y="73"/>
                  </a:cubicBezTo>
                  <a:cubicBezTo>
                    <a:pt x="8" y="73"/>
                    <a:pt x="8" y="73"/>
                    <a:pt x="8" y="73"/>
                  </a:cubicBezTo>
                  <a:cubicBezTo>
                    <a:pt x="4" y="73"/>
                    <a:pt x="1" y="69"/>
                    <a:pt x="1" y="65"/>
                  </a:cubicBezTo>
                  <a:cubicBezTo>
                    <a:pt x="0" y="8"/>
                    <a:pt x="0" y="8"/>
                    <a:pt x="0" y="8"/>
                  </a:cubicBezTo>
                  <a:cubicBezTo>
                    <a:pt x="0" y="4"/>
                    <a:pt x="3" y="1"/>
                    <a:pt x="7" y="0"/>
                  </a:cubicBezTo>
                  <a:cubicBezTo>
                    <a:pt x="7" y="0"/>
                    <a:pt x="7" y="0"/>
                    <a:pt x="7" y="0"/>
                  </a:cubicBezTo>
                  <a:cubicBezTo>
                    <a:pt x="11" y="0"/>
                    <a:pt x="15" y="4"/>
                    <a:pt x="15" y="8"/>
                  </a:cubicBezTo>
                  <a:lnTo>
                    <a:pt x="16" y="65"/>
                  </a:lnTo>
                  <a:close/>
                </a:path>
              </a:pathLst>
            </a:custGeom>
            <a:grpFill/>
            <a:ln>
              <a:noFill/>
            </a:ln>
          </p:spPr>
          <p:txBody>
            <a:bodyPr vert="horz" wrap="square" lIns="79401" tIns="39701" rIns="79401" bIns="39701" numCol="1" anchor="t" anchorCtr="0" compatLnSpc="1"/>
            <a:lstStyle/>
            <a:p>
              <a:pPr algn="just">
                <a:lnSpc>
                  <a:spcPct val="120000"/>
                </a:lnSpc>
              </a:pPr>
              <a:endParaRPr lang="en-GB" sz="855">
                <a:solidFill>
                  <a:schemeClr val="tx1">
                    <a:lumMod val="75000"/>
                    <a:lumOff val="25000"/>
                  </a:schemeClr>
                </a:solidFill>
                <a:latin typeface="+mn-ea"/>
                <a:cs typeface="+mn-ea"/>
                <a:sym typeface="Arial" panose="020B0604020202020204" pitchFamily="34" charset="0"/>
              </a:endParaRPr>
            </a:p>
          </p:txBody>
        </p:sp>
        <p:sp>
          <p:nvSpPr>
            <p:cNvPr id="6" name="Freeform 508"/>
            <p:cNvSpPr/>
            <p:nvPr/>
          </p:nvSpPr>
          <p:spPr bwMode="auto">
            <a:xfrm>
              <a:off x="4699265" y="5511408"/>
              <a:ext cx="102941" cy="143673"/>
            </a:xfrm>
            <a:custGeom>
              <a:avLst/>
              <a:gdLst>
                <a:gd name="T0" fmla="*/ 75 w 139"/>
                <a:gd name="T1" fmla="*/ 194 h 194"/>
                <a:gd name="T2" fmla="*/ 0 w 139"/>
                <a:gd name="T3" fmla="*/ 12 h 194"/>
                <a:gd name="T4" fmla="*/ 14 w 139"/>
                <a:gd name="T5" fmla="*/ 7 h 194"/>
                <a:gd name="T6" fmla="*/ 73 w 139"/>
                <a:gd name="T7" fmla="*/ 147 h 194"/>
                <a:gd name="T8" fmla="*/ 123 w 139"/>
                <a:gd name="T9" fmla="*/ 0 h 194"/>
                <a:gd name="T10" fmla="*/ 139 w 139"/>
                <a:gd name="T11" fmla="*/ 5 h 194"/>
                <a:gd name="T12" fmla="*/ 75 w 139"/>
                <a:gd name="T13" fmla="*/ 194 h 194"/>
              </a:gdLst>
              <a:ahLst/>
              <a:cxnLst>
                <a:cxn ang="0">
                  <a:pos x="T0" y="T1"/>
                </a:cxn>
                <a:cxn ang="0">
                  <a:pos x="T2" y="T3"/>
                </a:cxn>
                <a:cxn ang="0">
                  <a:pos x="T4" y="T5"/>
                </a:cxn>
                <a:cxn ang="0">
                  <a:pos x="T6" y="T7"/>
                </a:cxn>
                <a:cxn ang="0">
                  <a:pos x="T8" y="T9"/>
                </a:cxn>
                <a:cxn ang="0">
                  <a:pos x="T10" y="T11"/>
                </a:cxn>
                <a:cxn ang="0">
                  <a:pos x="T12" y="T13"/>
                </a:cxn>
              </a:cxnLst>
              <a:rect l="0" t="0" r="r" b="b"/>
              <a:pathLst>
                <a:path w="139" h="194">
                  <a:moveTo>
                    <a:pt x="75" y="194"/>
                  </a:moveTo>
                  <a:lnTo>
                    <a:pt x="0" y="12"/>
                  </a:lnTo>
                  <a:lnTo>
                    <a:pt x="14" y="7"/>
                  </a:lnTo>
                  <a:lnTo>
                    <a:pt x="73" y="147"/>
                  </a:lnTo>
                  <a:lnTo>
                    <a:pt x="123" y="0"/>
                  </a:lnTo>
                  <a:lnTo>
                    <a:pt x="139" y="5"/>
                  </a:lnTo>
                  <a:lnTo>
                    <a:pt x="75" y="194"/>
                  </a:lnTo>
                  <a:close/>
                </a:path>
              </a:pathLst>
            </a:custGeom>
            <a:grpFill/>
            <a:ln>
              <a:noFill/>
            </a:ln>
          </p:spPr>
          <p:txBody>
            <a:bodyPr vert="horz" wrap="square" lIns="79401" tIns="39701" rIns="79401" bIns="39701" numCol="1" anchor="t" anchorCtr="0" compatLnSpc="1"/>
            <a:lstStyle/>
            <a:p>
              <a:pPr algn="just">
                <a:lnSpc>
                  <a:spcPct val="120000"/>
                </a:lnSpc>
              </a:pPr>
              <a:endParaRPr lang="en-GB" sz="855">
                <a:solidFill>
                  <a:schemeClr val="tx1">
                    <a:lumMod val="75000"/>
                    <a:lumOff val="25000"/>
                  </a:schemeClr>
                </a:solidFill>
                <a:latin typeface="+mn-ea"/>
                <a:cs typeface="+mn-ea"/>
                <a:sym typeface="Arial" panose="020B0604020202020204" pitchFamily="34" charset="0"/>
              </a:endParaRPr>
            </a:p>
          </p:txBody>
        </p:sp>
        <p:sp>
          <p:nvSpPr>
            <p:cNvPr id="7" name="Freeform 509"/>
            <p:cNvSpPr/>
            <p:nvPr/>
          </p:nvSpPr>
          <p:spPr bwMode="auto">
            <a:xfrm>
              <a:off x="4704449" y="5494375"/>
              <a:ext cx="92573" cy="31104"/>
            </a:xfrm>
            <a:custGeom>
              <a:avLst/>
              <a:gdLst>
                <a:gd name="T0" fmla="*/ 0 w 53"/>
                <a:gd name="T1" fmla="*/ 15 h 18"/>
                <a:gd name="T2" fmla="*/ 6 w 53"/>
                <a:gd name="T3" fmla="*/ 9 h 18"/>
                <a:gd name="T4" fmla="*/ 7 w 53"/>
                <a:gd name="T5" fmla="*/ 17 h 18"/>
                <a:gd name="T6" fmla="*/ 9 w 53"/>
                <a:gd name="T7" fmla="*/ 9 h 18"/>
                <a:gd name="T8" fmla="*/ 17 w 53"/>
                <a:gd name="T9" fmla="*/ 14 h 18"/>
                <a:gd name="T10" fmla="*/ 13 w 53"/>
                <a:gd name="T11" fmla="*/ 15 h 18"/>
                <a:gd name="T12" fmla="*/ 16 w 53"/>
                <a:gd name="T13" fmla="*/ 9 h 18"/>
                <a:gd name="T14" fmla="*/ 24 w 53"/>
                <a:gd name="T15" fmla="*/ 7 h 18"/>
                <a:gd name="T16" fmla="*/ 24 w 53"/>
                <a:gd name="T17" fmla="*/ 15 h 18"/>
                <a:gd name="T18" fmla="*/ 21 w 53"/>
                <a:gd name="T19" fmla="*/ 11 h 18"/>
                <a:gd name="T20" fmla="*/ 36 w 53"/>
                <a:gd name="T21" fmla="*/ 12 h 18"/>
                <a:gd name="T22" fmla="*/ 30 w 53"/>
                <a:gd name="T23" fmla="*/ 14 h 18"/>
                <a:gd name="T24" fmla="*/ 36 w 53"/>
                <a:gd name="T25" fmla="*/ 6 h 18"/>
                <a:gd name="T26" fmla="*/ 40 w 53"/>
                <a:gd name="T27" fmla="*/ 16 h 18"/>
                <a:gd name="T28" fmla="*/ 41 w 53"/>
                <a:gd name="T29" fmla="*/ 9 h 18"/>
                <a:gd name="T30" fmla="*/ 51 w 53"/>
                <a:gd name="T31" fmla="*/ 8 h 18"/>
                <a:gd name="T32" fmla="*/ 50 w 53"/>
                <a:gd name="T33" fmla="*/ 16 h 18"/>
                <a:gd name="T34" fmla="*/ 48 w 53"/>
                <a:gd name="T35" fmla="*/ 1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3" h="18">
                  <a:moveTo>
                    <a:pt x="0" y="15"/>
                  </a:moveTo>
                  <a:cubicBezTo>
                    <a:pt x="0" y="12"/>
                    <a:pt x="2" y="7"/>
                    <a:pt x="6" y="9"/>
                  </a:cubicBezTo>
                  <a:cubicBezTo>
                    <a:pt x="8" y="10"/>
                    <a:pt x="11" y="16"/>
                    <a:pt x="7" y="17"/>
                  </a:cubicBezTo>
                  <a:cubicBezTo>
                    <a:pt x="4" y="17"/>
                    <a:pt x="8" y="9"/>
                    <a:pt x="9" y="9"/>
                  </a:cubicBezTo>
                  <a:cubicBezTo>
                    <a:pt x="13" y="7"/>
                    <a:pt x="18" y="10"/>
                    <a:pt x="17" y="14"/>
                  </a:cubicBezTo>
                  <a:cubicBezTo>
                    <a:pt x="16" y="16"/>
                    <a:pt x="14" y="17"/>
                    <a:pt x="13" y="15"/>
                  </a:cubicBezTo>
                  <a:cubicBezTo>
                    <a:pt x="12" y="13"/>
                    <a:pt x="15" y="10"/>
                    <a:pt x="16" y="9"/>
                  </a:cubicBezTo>
                  <a:cubicBezTo>
                    <a:pt x="18" y="7"/>
                    <a:pt x="20" y="5"/>
                    <a:pt x="24" y="7"/>
                  </a:cubicBezTo>
                  <a:cubicBezTo>
                    <a:pt x="26" y="9"/>
                    <a:pt x="27" y="14"/>
                    <a:pt x="24" y="15"/>
                  </a:cubicBezTo>
                  <a:cubicBezTo>
                    <a:pt x="22" y="16"/>
                    <a:pt x="19" y="13"/>
                    <a:pt x="21" y="11"/>
                  </a:cubicBezTo>
                  <a:cubicBezTo>
                    <a:pt x="23" y="6"/>
                    <a:pt x="37" y="5"/>
                    <a:pt x="36" y="12"/>
                  </a:cubicBezTo>
                  <a:cubicBezTo>
                    <a:pt x="36" y="16"/>
                    <a:pt x="32" y="18"/>
                    <a:pt x="30" y="14"/>
                  </a:cubicBezTo>
                  <a:cubicBezTo>
                    <a:pt x="29" y="11"/>
                    <a:pt x="34" y="7"/>
                    <a:pt x="36" y="6"/>
                  </a:cubicBezTo>
                  <a:cubicBezTo>
                    <a:pt x="46" y="0"/>
                    <a:pt x="45" y="18"/>
                    <a:pt x="40" y="16"/>
                  </a:cubicBezTo>
                  <a:cubicBezTo>
                    <a:pt x="35" y="15"/>
                    <a:pt x="38" y="10"/>
                    <a:pt x="41" y="9"/>
                  </a:cubicBezTo>
                  <a:cubicBezTo>
                    <a:pt x="43" y="8"/>
                    <a:pt x="49" y="7"/>
                    <a:pt x="51" y="8"/>
                  </a:cubicBezTo>
                  <a:cubicBezTo>
                    <a:pt x="53" y="9"/>
                    <a:pt x="53" y="15"/>
                    <a:pt x="50" y="16"/>
                  </a:cubicBezTo>
                  <a:cubicBezTo>
                    <a:pt x="46" y="18"/>
                    <a:pt x="44" y="13"/>
                    <a:pt x="48" y="10"/>
                  </a:cubicBezTo>
                </a:path>
              </a:pathLst>
            </a:custGeom>
            <a:grpFill/>
            <a:ln>
              <a:noFill/>
            </a:ln>
          </p:spPr>
          <p:txBody>
            <a:bodyPr vert="horz" wrap="square" lIns="79401" tIns="39701" rIns="79401" bIns="39701" numCol="1" anchor="t" anchorCtr="0" compatLnSpc="1"/>
            <a:lstStyle/>
            <a:p>
              <a:pPr algn="just">
                <a:lnSpc>
                  <a:spcPct val="120000"/>
                </a:lnSpc>
              </a:pPr>
              <a:endParaRPr lang="en-GB" sz="855">
                <a:solidFill>
                  <a:schemeClr val="tx1">
                    <a:lumMod val="75000"/>
                    <a:lumOff val="25000"/>
                  </a:schemeClr>
                </a:solidFill>
                <a:latin typeface="+mn-ea"/>
                <a:cs typeface="+mn-ea"/>
                <a:sym typeface="Arial" panose="020B0604020202020204" pitchFamily="34" charset="0"/>
              </a:endParaRPr>
            </a:p>
          </p:txBody>
        </p:sp>
        <p:sp>
          <p:nvSpPr>
            <p:cNvPr id="8" name="Freeform 510"/>
            <p:cNvSpPr/>
            <p:nvPr/>
          </p:nvSpPr>
          <p:spPr bwMode="auto">
            <a:xfrm>
              <a:off x="4564479" y="5643232"/>
              <a:ext cx="85167" cy="85907"/>
            </a:xfrm>
            <a:custGeom>
              <a:avLst/>
              <a:gdLst>
                <a:gd name="T0" fmla="*/ 40 w 49"/>
                <a:gd name="T1" fmla="*/ 2 h 49"/>
                <a:gd name="T2" fmla="*/ 47 w 49"/>
                <a:gd name="T3" fmla="*/ 2 h 49"/>
                <a:gd name="T4" fmla="*/ 47 w 49"/>
                <a:gd name="T5" fmla="*/ 2 h 49"/>
                <a:gd name="T6" fmla="*/ 47 w 49"/>
                <a:gd name="T7" fmla="*/ 8 h 49"/>
                <a:gd name="T8" fmla="*/ 9 w 49"/>
                <a:gd name="T9" fmla="*/ 47 h 49"/>
                <a:gd name="T10" fmla="*/ 2 w 49"/>
                <a:gd name="T11" fmla="*/ 47 h 49"/>
                <a:gd name="T12" fmla="*/ 2 w 49"/>
                <a:gd name="T13" fmla="*/ 47 h 49"/>
                <a:gd name="T14" fmla="*/ 2 w 49"/>
                <a:gd name="T15" fmla="*/ 40 h 49"/>
                <a:gd name="T16" fmla="*/ 40 w 49"/>
                <a:gd name="T17" fmla="*/ 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49">
                  <a:moveTo>
                    <a:pt x="40" y="2"/>
                  </a:moveTo>
                  <a:cubicBezTo>
                    <a:pt x="42" y="0"/>
                    <a:pt x="45" y="0"/>
                    <a:pt x="47" y="2"/>
                  </a:cubicBezTo>
                  <a:cubicBezTo>
                    <a:pt x="47" y="2"/>
                    <a:pt x="47" y="2"/>
                    <a:pt x="47" y="2"/>
                  </a:cubicBezTo>
                  <a:cubicBezTo>
                    <a:pt x="49" y="3"/>
                    <a:pt x="49" y="6"/>
                    <a:pt x="47" y="8"/>
                  </a:cubicBezTo>
                  <a:cubicBezTo>
                    <a:pt x="9" y="47"/>
                    <a:pt x="9" y="47"/>
                    <a:pt x="9" y="47"/>
                  </a:cubicBezTo>
                  <a:cubicBezTo>
                    <a:pt x="7" y="49"/>
                    <a:pt x="4" y="49"/>
                    <a:pt x="2" y="47"/>
                  </a:cubicBezTo>
                  <a:cubicBezTo>
                    <a:pt x="2" y="47"/>
                    <a:pt x="2" y="47"/>
                    <a:pt x="2" y="47"/>
                  </a:cubicBezTo>
                  <a:cubicBezTo>
                    <a:pt x="0" y="45"/>
                    <a:pt x="0" y="42"/>
                    <a:pt x="2" y="40"/>
                  </a:cubicBezTo>
                  <a:lnTo>
                    <a:pt x="40" y="2"/>
                  </a:lnTo>
                  <a:close/>
                </a:path>
              </a:pathLst>
            </a:custGeom>
            <a:grpFill/>
            <a:ln>
              <a:noFill/>
            </a:ln>
          </p:spPr>
          <p:txBody>
            <a:bodyPr vert="horz" wrap="square" lIns="79401" tIns="39701" rIns="79401" bIns="39701" numCol="1" anchor="t" anchorCtr="0" compatLnSpc="1"/>
            <a:lstStyle/>
            <a:p>
              <a:pPr algn="just">
                <a:lnSpc>
                  <a:spcPct val="120000"/>
                </a:lnSpc>
              </a:pPr>
              <a:endParaRPr lang="en-GB" sz="855">
                <a:solidFill>
                  <a:schemeClr val="tx1">
                    <a:lumMod val="75000"/>
                    <a:lumOff val="25000"/>
                  </a:schemeClr>
                </a:solidFill>
                <a:latin typeface="+mn-ea"/>
                <a:cs typeface="+mn-ea"/>
                <a:sym typeface="Arial" panose="020B0604020202020204" pitchFamily="34" charset="0"/>
              </a:endParaRPr>
            </a:p>
          </p:txBody>
        </p:sp>
        <p:sp>
          <p:nvSpPr>
            <p:cNvPr id="9" name="Freeform 511"/>
            <p:cNvSpPr/>
            <p:nvPr/>
          </p:nvSpPr>
          <p:spPr bwMode="auto">
            <a:xfrm>
              <a:off x="4862193" y="5340334"/>
              <a:ext cx="85907" cy="85907"/>
            </a:xfrm>
            <a:custGeom>
              <a:avLst/>
              <a:gdLst>
                <a:gd name="T0" fmla="*/ 40 w 49"/>
                <a:gd name="T1" fmla="*/ 2 h 49"/>
                <a:gd name="T2" fmla="*/ 47 w 49"/>
                <a:gd name="T3" fmla="*/ 2 h 49"/>
                <a:gd name="T4" fmla="*/ 47 w 49"/>
                <a:gd name="T5" fmla="*/ 2 h 49"/>
                <a:gd name="T6" fmla="*/ 47 w 49"/>
                <a:gd name="T7" fmla="*/ 9 h 49"/>
                <a:gd name="T8" fmla="*/ 9 w 49"/>
                <a:gd name="T9" fmla="*/ 47 h 49"/>
                <a:gd name="T10" fmla="*/ 2 w 49"/>
                <a:gd name="T11" fmla="*/ 47 h 49"/>
                <a:gd name="T12" fmla="*/ 2 w 49"/>
                <a:gd name="T13" fmla="*/ 47 h 49"/>
                <a:gd name="T14" fmla="*/ 2 w 49"/>
                <a:gd name="T15" fmla="*/ 41 h 49"/>
                <a:gd name="T16" fmla="*/ 40 w 49"/>
                <a:gd name="T17" fmla="*/ 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49">
                  <a:moveTo>
                    <a:pt x="40" y="2"/>
                  </a:moveTo>
                  <a:cubicBezTo>
                    <a:pt x="42" y="0"/>
                    <a:pt x="45" y="0"/>
                    <a:pt x="47" y="2"/>
                  </a:cubicBezTo>
                  <a:cubicBezTo>
                    <a:pt x="47" y="2"/>
                    <a:pt x="47" y="2"/>
                    <a:pt x="47" y="2"/>
                  </a:cubicBezTo>
                  <a:cubicBezTo>
                    <a:pt x="49" y="4"/>
                    <a:pt x="49" y="7"/>
                    <a:pt x="47" y="9"/>
                  </a:cubicBezTo>
                  <a:cubicBezTo>
                    <a:pt x="9" y="47"/>
                    <a:pt x="9" y="47"/>
                    <a:pt x="9" y="47"/>
                  </a:cubicBezTo>
                  <a:cubicBezTo>
                    <a:pt x="7" y="49"/>
                    <a:pt x="4" y="49"/>
                    <a:pt x="2" y="47"/>
                  </a:cubicBezTo>
                  <a:cubicBezTo>
                    <a:pt x="2" y="47"/>
                    <a:pt x="2" y="47"/>
                    <a:pt x="2" y="47"/>
                  </a:cubicBezTo>
                  <a:cubicBezTo>
                    <a:pt x="0" y="45"/>
                    <a:pt x="0" y="42"/>
                    <a:pt x="2" y="41"/>
                  </a:cubicBezTo>
                  <a:lnTo>
                    <a:pt x="40" y="2"/>
                  </a:lnTo>
                  <a:close/>
                </a:path>
              </a:pathLst>
            </a:custGeom>
            <a:grpFill/>
            <a:ln>
              <a:noFill/>
            </a:ln>
          </p:spPr>
          <p:txBody>
            <a:bodyPr vert="horz" wrap="square" lIns="79401" tIns="39701" rIns="79401" bIns="39701" numCol="1" anchor="t" anchorCtr="0" compatLnSpc="1"/>
            <a:lstStyle/>
            <a:p>
              <a:pPr algn="just">
                <a:lnSpc>
                  <a:spcPct val="120000"/>
                </a:lnSpc>
              </a:pPr>
              <a:endParaRPr lang="en-GB" sz="855">
                <a:solidFill>
                  <a:schemeClr val="tx1">
                    <a:lumMod val="75000"/>
                    <a:lumOff val="25000"/>
                  </a:schemeClr>
                </a:solidFill>
                <a:latin typeface="+mn-ea"/>
                <a:cs typeface="+mn-ea"/>
                <a:sym typeface="Arial" panose="020B0604020202020204" pitchFamily="34" charset="0"/>
              </a:endParaRPr>
            </a:p>
          </p:txBody>
        </p:sp>
        <p:sp>
          <p:nvSpPr>
            <p:cNvPr id="10" name="Freeform 512"/>
            <p:cNvSpPr/>
            <p:nvPr/>
          </p:nvSpPr>
          <p:spPr bwMode="auto">
            <a:xfrm>
              <a:off x="4555592" y="5350702"/>
              <a:ext cx="87388" cy="82204"/>
            </a:xfrm>
            <a:custGeom>
              <a:avLst/>
              <a:gdLst>
                <a:gd name="T0" fmla="*/ 48 w 50"/>
                <a:gd name="T1" fmla="*/ 38 h 47"/>
                <a:gd name="T2" fmla="*/ 49 w 50"/>
                <a:gd name="T3" fmla="*/ 45 h 47"/>
                <a:gd name="T4" fmla="*/ 49 w 50"/>
                <a:gd name="T5" fmla="*/ 45 h 47"/>
                <a:gd name="T6" fmla="*/ 42 w 50"/>
                <a:gd name="T7" fmla="*/ 45 h 47"/>
                <a:gd name="T8" fmla="*/ 2 w 50"/>
                <a:gd name="T9" fmla="*/ 9 h 47"/>
                <a:gd name="T10" fmla="*/ 2 w 50"/>
                <a:gd name="T11" fmla="*/ 2 h 47"/>
                <a:gd name="T12" fmla="*/ 2 w 50"/>
                <a:gd name="T13" fmla="*/ 2 h 47"/>
                <a:gd name="T14" fmla="*/ 8 w 50"/>
                <a:gd name="T15" fmla="*/ 1 h 47"/>
                <a:gd name="T16" fmla="*/ 48 w 50"/>
                <a:gd name="T17" fmla="*/ 38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47">
                  <a:moveTo>
                    <a:pt x="48" y="38"/>
                  </a:moveTo>
                  <a:cubicBezTo>
                    <a:pt x="50" y="40"/>
                    <a:pt x="50" y="43"/>
                    <a:pt x="49" y="45"/>
                  </a:cubicBezTo>
                  <a:cubicBezTo>
                    <a:pt x="49" y="45"/>
                    <a:pt x="49" y="45"/>
                    <a:pt x="49" y="45"/>
                  </a:cubicBezTo>
                  <a:cubicBezTo>
                    <a:pt x="47" y="47"/>
                    <a:pt x="44" y="47"/>
                    <a:pt x="42" y="45"/>
                  </a:cubicBezTo>
                  <a:cubicBezTo>
                    <a:pt x="2" y="9"/>
                    <a:pt x="2" y="9"/>
                    <a:pt x="2" y="9"/>
                  </a:cubicBezTo>
                  <a:cubicBezTo>
                    <a:pt x="0" y="7"/>
                    <a:pt x="0" y="4"/>
                    <a:pt x="2" y="2"/>
                  </a:cubicBezTo>
                  <a:cubicBezTo>
                    <a:pt x="2" y="2"/>
                    <a:pt x="2" y="2"/>
                    <a:pt x="2" y="2"/>
                  </a:cubicBezTo>
                  <a:cubicBezTo>
                    <a:pt x="3" y="0"/>
                    <a:pt x="6" y="0"/>
                    <a:pt x="8" y="1"/>
                  </a:cubicBezTo>
                  <a:lnTo>
                    <a:pt x="48" y="38"/>
                  </a:lnTo>
                  <a:close/>
                </a:path>
              </a:pathLst>
            </a:custGeom>
            <a:grpFill/>
            <a:ln>
              <a:noFill/>
            </a:ln>
          </p:spPr>
          <p:txBody>
            <a:bodyPr vert="horz" wrap="square" lIns="79401" tIns="39701" rIns="79401" bIns="39701" numCol="1" anchor="t" anchorCtr="0" compatLnSpc="1"/>
            <a:lstStyle/>
            <a:p>
              <a:pPr algn="just">
                <a:lnSpc>
                  <a:spcPct val="120000"/>
                </a:lnSpc>
              </a:pPr>
              <a:endParaRPr lang="en-GB" sz="855">
                <a:solidFill>
                  <a:schemeClr val="tx1">
                    <a:lumMod val="75000"/>
                    <a:lumOff val="25000"/>
                  </a:schemeClr>
                </a:solidFill>
                <a:latin typeface="+mn-ea"/>
                <a:cs typeface="+mn-ea"/>
                <a:sym typeface="Arial" panose="020B0604020202020204" pitchFamily="34" charset="0"/>
              </a:endParaRPr>
            </a:p>
          </p:txBody>
        </p:sp>
        <p:sp>
          <p:nvSpPr>
            <p:cNvPr id="11" name="Freeform 513"/>
            <p:cNvSpPr/>
            <p:nvPr/>
          </p:nvSpPr>
          <p:spPr bwMode="auto">
            <a:xfrm>
              <a:off x="4868858" y="5635826"/>
              <a:ext cx="87388" cy="82204"/>
            </a:xfrm>
            <a:custGeom>
              <a:avLst/>
              <a:gdLst>
                <a:gd name="T0" fmla="*/ 48 w 50"/>
                <a:gd name="T1" fmla="*/ 38 h 47"/>
                <a:gd name="T2" fmla="*/ 48 w 50"/>
                <a:gd name="T3" fmla="*/ 45 h 47"/>
                <a:gd name="T4" fmla="*/ 48 w 50"/>
                <a:gd name="T5" fmla="*/ 45 h 47"/>
                <a:gd name="T6" fmla="*/ 42 w 50"/>
                <a:gd name="T7" fmla="*/ 45 h 47"/>
                <a:gd name="T8" fmla="*/ 2 w 50"/>
                <a:gd name="T9" fmla="*/ 9 h 47"/>
                <a:gd name="T10" fmla="*/ 2 w 50"/>
                <a:gd name="T11" fmla="*/ 2 h 47"/>
                <a:gd name="T12" fmla="*/ 2 w 50"/>
                <a:gd name="T13" fmla="*/ 2 h 47"/>
                <a:gd name="T14" fmla="*/ 8 w 50"/>
                <a:gd name="T15" fmla="*/ 2 h 47"/>
                <a:gd name="T16" fmla="*/ 48 w 50"/>
                <a:gd name="T17" fmla="*/ 38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47">
                  <a:moveTo>
                    <a:pt x="48" y="38"/>
                  </a:moveTo>
                  <a:cubicBezTo>
                    <a:pt x="50" y="40"/>
                    <a:pt x="50" y="43"/>
                    <a:pt x="48" y="45"/>
                  </a:cubicBezTo>
                  <a:cubicBezTo>
                    <a:pt x="48" y="45"/>
                    <a:pt x="48" y="45"/>
                    <a:pt x="48" y="45"/>
                  </a:cubicBezTo>
                  <a:cubicBezTo>
                    <a:pt x="47" y="47"/>
                    <a:pt x="44" y="47"/>
                    <a:pt x="42" y="45"/>
                  </a:cubicBezTo>
                  <a:cubicBezTo>
                    <a:pt x="2" y="9"/>
                    <a:pt x="2" y="9"/>
                    <a:pt x="2" y="9"/>
                  </a:cubicBezTo>
                  <a:cubicBezTo>
                    <a:pt x="0" y="7"/>
                    <a:pt x="0" y="4"/>
                    <a:pt x="2" y="2"/>
                  </a:cubicBezTo>
                  <a:cubicBezTo>
                    <a:pt x="2" y="2"/>
                    <a:pt x="2" y="2"/>
                    <a:pt x="2" y="2"/>
                  </a:cubicBezTo>
                  <a:cubicBezTo>
                    <a:pt x="3" y="0"/>
                    <a:pt x="6" y="0"/>
                    <a:pt x="8" y="2"/>
                  </a:cubicBezTo>
                  <a:lnTo>
                    <a:pt x="48" y="38"/>
                  </a:lnTo>
                  <a:close/>
                </a:path>
              </a:pathLst>
            </a:custGeom>
            <a:grpFill/>
            <a:ln>
              <a:noFill/>
            </a:ln>
          </p:spPr>
          <p:txBody>
            <a:bodyPr vert="horz" wrap="square" lIns="79401" tIns="39701" rIns="79401" bIns="39701" numCol="1" anchor="t" anchorCtr="0" compatLnSpc="1"/>
            <a:lstStyle/>
            <a:p>
              <a:pPr algn="just">
                <a:lnSpc>
                  <a:spcPct val="120000"/>
                </a:lnSpc>
              </a:pPr>
              <a:endParaRPr lang="en-GB" sz="855">
                <a:solidFill>
                  <a:schemeClr val="tx1">
                    <a:lumMod val="75000"/>
                    <a:lumOff val="25000"/>
                  </a:schemeClr>
                </a:solidFill>
                <a:latin typeface="+mn-ea"/>
                <a:cs typeface="+mn-ea"/>
                <a:sym typeface="Arial" panose="020B0604020202020204" pitchFamily="34" charset="0"/>
              </a:endParaRPr>
            </a:p>
          </p:txBody>
        </p:sp>
        <p:sp>
          <p:nvSpPr>
            <p:cNvPr id="12" name="Freeform 514"/>
            <p:cNvSpPr/>
            <p:nvPr/>
          </p:nvSpPr>
          <p:spPr bwMode="auto">
            <a:xfrm>
              <a:off x="4488940" y="5525479"/>
              <a:ext cx="110346" cy="17774"/>
            </a:xfrm>
            <a:custGeom>
              <a:avLst/>
              <a:gdLst>
                <a:gd name="T0" fmla="*/ 58 w 63"/>
                <a:gd name="T1" fmla="*/ 0 h 10"/>
                <a:gd name="T2" fmla="*/ 63 w 63"/>
                <a:gd name="T3" fmla="*/ 5 h 10"/>
                <a:gd name="T4" fmla="*/ 63 w 63"/>
                <a:gd name="T5" fmla="*/ 5 h 10"/>
                <a:gd name="T6" fmla="*/ 58 w 63"/>
                <a:gd name="T7" fmla="*/ 10 h 10"/>
                <a:gd name="T8" fmla="*/ 4 w 63"/>
                <a:gd name="T9" fmla="*/ 10 h 10"/>
                <a:gd name="T10" fmla="*/ 0 w 63"/>
                <a:gd name="T11" fmla="*/ 5 h 10"/>
                <a:gd name="T12" fmla="*/ 0 w 63"/>
                <a:gd name="T13" fmla="*/ 5 h 10"/>
                <a:gd name="T14" fmla="*/ 4 w 63"/>
                <a:gd name="T15" fmla="*/ 0 h 10"/>
                <a:gd name="T16" fmla="*/ 58 w 63"/>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3" h="10">
                  <a:moveTo>
                    <a:pt x="58" y="0"/>
                  </a:moveTo>
                  <a:cubicBezTo>
                    <a:pt x="61" y="0"/>
                    <a:pt x="63" y="2"/>
                    <a:pt x="63" y="5"/>
                  </a:cubicBezTo>
                  <a:cubicBezTo>
                    <a:pt x="63" y="5"/>
                    <a:pt x="63" y="5"/>
                    <a:pt x="63" y="5"/>
                  </a:cubicBezTo>
                  <a:cubicBezTo>
                    <a:pt x="63" y="8"/>
                    <a:pt x="61" y="10"/>
                    <a:pt x="58" y="10"/>
                  </a:cubicBezTo>
                  <a:cubicBezTo>
                    <a:pt x="4" y="10"/>
                    <a:pt x="4" y="10"/>
                    <a:pt x="4" y="10"/>
                  </a:cubicBezTo>
                  <a:cubicBezTo>
                    <a:pt x="2" y="10"/>
                    <a:pt x="0" y="8"/>
                    <a:pt x="0" y="5"/>
                  </a:cubicBezTo>
                  <a:cubicBezTo>
                    <a:pt x="0" y="5"/>
                    <a:pt x="0" y="5"/>
                    <a:pt x="0" y="5"/>
                  </a:cubicBezTo>
                  <a:cubicBezTo>
                    <a:pt x="0" y="2"/>
                    <a:pt x="2" y="0"/>
                    <a:pt x="4" y="0"/>
                  </a:cubicBezTo>
                  <a:lnTo>
                    <a:pt x="58" y="0"/>
                  </a:lnTo>
                  <a:close/>
                </a:path>
              </a:pathLst>
            </a:custGeom>
            <a:grpFill/>
            <a:ln>
              <a:noFill/>
            </a:ln>
          </p:spPr>
          <p:txBody>
            <a:bodyPr vert="horz" wrap="square" lIns="79401" tIns="39701" rIns="79401" bIns="39701" numCol="1" anchor="t" anchorCtr="0" compatLnSpc="1"/>
            <a:lstStyle/>
            <a:p>
              <a:pPr algn="just">
                <a:lnSpc>
                  <a:spcPct val="120000"/>
                </a:lnSpc>
              </a:pPr>
              <a:endParaRPr lang="en-GB" sz="855">
                <a:solidFill>
                  <a:schemeClr val="tx1">
                    <a:lumMod val="75000"/>
                    <a:lumOff val="25000"/>
                  </a:schemeClr>
                </a:solidFill>
                <a:latin typeface="+mn-ea"/>
                <a:cs typeface="+mn-ea"/>
                <a:sym typeface="Arial" panose="020B0604020202020204" pitchFamily="34" charset="0"/>
              </a:endParaRPr>
            </a:p>
          </p:txBody>
        </p:sp>
        <p:sp>
          <p:nvSpPr>
            <p:cNvPr id="13" name="Freeform 515"/>
            <p:cNvSpPr/>
            <p:nvPr/>
          </p:nvSpPr>
          <p:spPr bwMode="auto">
            <a:xfrm>
              <a:off x="4912552" y="5525479"/>
              <a:ext cx="110346" cy="17774"/>
            </a:xfrm>
            <a:custGeom>
              <a:avLst/>
              <a:gdLst>
                <a:gd name="T0" fmla="*/ 59 w 63"/>
                <a:gd name="T1" fmla="*/ 0 h 10"/>
                <a:gd name="T2" fmla="*/ 63 w 63"/>
                <a:gd name="T3" fmla="*/ 5 h 10"/>
                <a:gd name="T4" fmla="*/ 63 w 63"/>
                <a:gd name="T5" fmla="*/ 5 h 10"/>
                <a:gd name="T6" fmla="*/ 59 w 63"/>
                <a:gd name="T7" fmla="*/ 10 h 10"/>
                <a:gd name="T8" fmla="*/ 5 w 63"/>
                <a:gd name="T9" fmla="*/ 10 h 10"/>
                <a:gd name="T10" fmla="*/ 0 w 63"/>
                <a:gd name="T11" fmla="*/ 5 h 10"/>
                <a:gd name="T12" fmla="*/ 0 w 63"/>
                <a:gd name="T13" fmla="*/ 5 h 10"/>
                <a:gd name="T14" fmla="*/ 5 w 63"/>
                <a:gd name="T15" fmla="*/ 0 h 10"/>
                <a:gd name="T16" fmla="*/ 59 w 63"/>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3" h="10">
                  <a:moveTo>
                    <a:pt x="59" y="0"/>
                  </a:moveTo>
                  <a:cubicBezTo>
                    <a:pt x="61" y="0"/>
                    <a:pt x="63" y="2"/>
                    <a:pt x="63" y="5"/>
                  </a:cubicBezTo>
                  <a:cubicBezTo>
                    <a:pt x="63" y="5"/>
                    <a:pt x="63" y="5"/>
                    <a:pt x="63" y="5"/>
                  </a:cubicBezTo>
                  <a:cubicBezTo>
                    <a:pt x="63" y="8"/>
                    <a:pt x="61" y="10"/>
                    <a:pt x="59" y="10"/>
                  </a:cubicBezTo>
                  <a:cubicBezTo>
                    <a:pt x="5" y="10"/>
                    <a:pt x="5" y="10"/>
                    <a:pt x="5" y="10"/>
                  </a:cubicBezTo>
                  <a:cubicBezTo>
                    <a:pt x="2" y="10"/>
                    <a:pt x="0" y="8"/>
                    <a:pt x="0" y="5"/>
                  </a:cubicBezTo>
                  <a:cubicBezTo>
                    <a:pt x="0" y="5"/>
                    <a:pt x="0" y="5"/>
                    <a:pt x="0" y="5"/>
                  </a:cubicBezTo>
                  <a:cubicBezTo>
                    <a:pt x="0" y="2"/>
                    <a:pt x="2" y="0"/>
                    <a:pt x="5" y="0"/>
                  </a:cubicBezTo>
                  <a:lnTo>
                    <a:pt x="59" y="0"/>
                  </a:lnTo>
                  <a:close/>
                </a:path>
              </a:pathLst>
            </a:custGeom>
            <a:grpFill/>
            <a:ln>
              <a:noFill/>
            </a:ln>
          </p:spPr>
          <p:txBody>
            <a:bodyPr vert="horz" wrap="square" lIns="79401" tIns="39701" rIns="79401" bIns="39701" numCol="1" anchor="t" anchorCtr="0" compatLnSpc="1"/>
            <a:lstStyle/>
            <a:p>
              <a:pPr algn="just">
                <a:lnSpc>
                  <a:spcPct val="120000"/>
                </a:lnSpc>
              </a:pPr>
              <a:endParaRPr lang="en-GB" sz="855">
                <a:solidFill>
                  <a:schemeClr val="tx1">
                    <a:lumMod val="75000"/>
                    <a:lumOff val="25000"/>
                  </a:schemeClr>
                </a:solidFill>
                <a:latin typeface="+mn-ea"/>
                <a:cs typeface="+mn-ea"/>
                <a:sym typeface="Arial" panose="020B0604020202020204" pitchFamily="34" charset="0"/>
              </a:endParaRPr>
            </a:p>
          </p:txBody>
        </p:sp>
        <p:sp>
          <p:nvSpPr>
            <p:cNvPr id="14" name="Freeform 516"/>
            <p:cNvSpPr/>
            <p:nvPr/>
          </p:nvSpPr>
          <p:spPr bwMode="auto">
            <a:xfrm>
              <a:off x="4748143" y="5289234"/>
              <a:ext cx="15552" cy="94794"/>
            </a:xfrm>
            <a:custGeom>
              <a:avLst/>
              <a:gdLst>
                <a:gd name="T0" fmla="*/ 9 w 9"/>
                <a:gd name="T1" fmla="*/ 50 h 54"/>
                <a:gd name="T2" fmla="*/ 4 w 9"/>
                <a:gd name="T3" fmla="*/ 54 h 54"/>
                <a:gd name="T4" fmla="*/ 4 w 9"/>
                <a:gd name="T5" fmla="*/ 54 h 54"/>
                <a:gd name="T6" fmla="*/ 0 w 9"/>
                <a:gd name="T7" fmla="*/ 50 h 54"/>
                <a:gd name="T8" fmla="*/ 0 w 9"/>
                <a:gd name="T9" fmla="*/ 4 h 54"/>
                <a:gd name="T10" fmla="*/ 4 w 9"/>
                <a:gd name="T11" fmla="*/ 0 h 54"/>
                <a:gd name="T12" fmla="*/ 4 w 9"/>
                <a:gd name="T13" fmla="*/ 0 h 54"/>
                <a:gd name="T14" fmla="*/ 9 w 9"/>
                <a:gd name="T15" fmla="*/ 4 h 54"/>
                <a:gd name="T16" fmla="*/ 9 w 9"/>
                <a:gd name="T17" fmla="*/ 5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54">
                  <a:moveTo>
                    <a:pt x="9" y="50"/>
                  </a:moveTo>
                  <a:cubicBezTo>
                    <a:pt x="9" y="52"/>
                    <a:pt x="7" y="54"/>
                    <a:pt x="4" y="54"/>
                  </a:cubicBezTo>
                  <a:cubicBezTo>
                    <a:pt x="4" y="54"/>
                    <a:pt x="4" y="54"/>
                    <a:pt x="4" y="54"/>
                  </a:cubicBezTo>
                  <a:cubicBezTo>
                    <a:pt x="2" y="54"/>
                    <a:pt x="0" y="52"/>
                    <a:pt x="0" y="50"/>
                  </a:cubicBezTo>
                  <a:cubicBezTo>
                    <a:pt x="0" y="4"/>
                    <a:pt x="0" y="4"/>
                    <a:pt x="0" y="4"/>
                  </a:cubicBezTo>
                  <a:cubicBezTo>
                    <a:pt x="0" y="1"/>
                    <a:pt x="2" y="0"/>
                    <a:pt x="4" y="0"/>
                  </a:cubicBezTo>
                  <a:cubicBezTo>
                    <a:pt x="4" y="0"/>
                    <a:pt x="4" y="0"/>
                    <a:pt x="4" y="0"/>
                  </a:cubicBezTo>
                  <a:cubicBezTo>
                    <a:pt x="7" y="0"/>
                    <a:pt x="9" y="1"/>
                    <a:pt x="9" y="4"/>
                  </a:cubicBezTo>
                  <a:lnTo>
                    <a:pt x="9" y="50"/>
                  </a:lnTo>
                  <a:close/>
                </a:path>
              </a:pathLst>
            </a:custGeom>
            <a:grpFill/>
            <a:ln>
              <a:noFill/>
            </a:ln>
          </p:spPr>
          <p:txBody>
            <a:bodyPr vert="horz" wrap="square" lIns="79401" tIns="39701" rIns="79401" bIns="39701" numCol="1" anchor="t" anchorCtr="0" compatLnSpc="1"/>
            <a:lstStyle/>
            <a:p>
              <a:pPr algn="just">
                <a:lnSpc>
                  <a:spcPct val="120000"/>
                </a:lnSpc>
              </a:pPr>
              <a:endParaRPr lang="en-GB" sz="855">
                <a:solidFill>
                  <a:schemeClr val="tx1">
                    <a:lumMod val="75000"/>
                    <a:lumOff val="25000"/>
                  </a:schemeClr>
                </a:solidFill>
                <a:latin typeface="+mn-ea"/>
                <a:cs typeface="+mn-ea"/>
                <a:sym typeface="Arial" panose="020B0604020202020204" pitchFamily="34" charset="0"/>
              </a:endParaRPr>
            </a:p>
          </p:txBody>
        </p:sp>
        <p:sp>
          <p:nvSpPr>
            <p:cNvPr id="15" name="Freeform 517"/>
            <p:cNvSpPr/>
            <p:nvPr/>
          </p:nvSpPr>
          <p:spPr bwMode="auto">
            <a:xfrm>
              <a:off x="4448949" y="5252205"/>
              <a:ext cx="610979" cy="609498"/>
            </a:xfrm>
            <a:custGeom>
              <a:avLst/>
              <a:gdLst>
                <a:gd name="T0" fmla="*/ 349 w 349"/>
                <a:gd name="T1" fmla="*/ 281 h 348"/>
                <a:gd name="T2" fmla="*/ 282 w 349"/>
                <a:gd name="T3" fmla="*/ 348 h 348"/>
                <a:gd name="T4" fmla="*/ 68 w 349"/>
                <a:gd name="T5" fmla="*/ 348 h 348"/>
                <a:gd name="T6" fmla="*/ 0 w 349"/>
                <a:gd name="T7" fmla="*/ 281 h 348"/>
                <a:gd name="T8" fmla="*/ 0 w 349"/>
                <a:gd name="T9" fmla="*/ 67 h 348"/>
                <a:gd name="T10" fmla="*/ 68 w 349"/>
                <a:gd name="T11" fmla="*/ 0 h 348"/>
                <a:gd name="T12" fmla="*/ 282 w 349"/>
                <a:gd name="T13" fmla="*/ 0 h 348"/>
                <a:gd name="T14" fmla="*/ 349 w 349"/>
                <a:gd name="T15" fmla="*/ 67 h 348"/>
                <a:gd name="T16" fmla="*/ 349 w 349"/>
                <a:gd name="T17" fmla="*/ 281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9" h="348">
                  <a:moveTo>
                    <a:pt x="349" y="281"/>
                  </a:moveTo>
                  <a:cubicBezTo>
                    <a:pt x="349" y="318"/>
                    <a:pt x="319" y="348"/>
                    <a:pt x="282" y="348"/>
                  </a:cubicBezTo>
                  <a:cubicBezTo>
                    <a:pt x="68" y="348"/>
                    <a:pt x="68" y="348"/>
                    <a:pt x="68" y="348"/>
                  </a:cubicBezTo>
                  <a:cubicBezTo>
                    <a:pt x="31" y="348"/>
                    <a:pt x="0" y="318"/>
                    <a:pt x="0" y="281"/>
                  </a:cubicBezTo>
                  <a:cubicBezTo>
                    <a:pt x="0" y="67"/>
                    <a:pt x="0" y="67"/>
                    <a:pt x="0" y="67"/>
                  </a:cubicBezTo>
                  <a:cubicBezTo>
                    <a:pt x="0" y="30"/>
                    <a:pt x="31" y="0"/>
                    <a:pt x="68" y="0"/>
                  </a:cubicBezTo>
                  <a:cubicBezTo>
                    <a:pt x="282" y="0"/>
                    <a:pt x="282" y="0"/>
                    <a:pt x="282" y="0"/>
                  </a:cubicBezTo>
                  <a:cubicBezTo>
                    <a:pt x="319" y="0"/>
                    <a:pt x="349" y="30"/>
                    <a:pt x="349" y="67"/>
                  </a:cubicBezTo>
                  <a:lnTo>
                    <a:pt x="349" y="281"/>
                  </a:lnTo>
                  <a:close/>
                </a:path>
              </a:pathLst>
            </a:custGeom>
            <a:noFill/>
            <a:ln w="68263" cap="flat">
              <a:solidFill>
                <a:schemeClr val="accent3"/>
              </a:solidFill>
              <a:prstDash val="solid"/>
              <a:miter lim="800000"/>
            </a:ln>
          </p:spPr>
          <p:txBody>
            <a:bodyPr vert="horz" wrap="square" lIns="79401" tIns="39701" rIns="79401" bIns="39701" numCol="1" anchor="t" anchorCtr="0" compatLnSpc="1"/>
            <a:lstStyle/>
            <a:p>
              <a:pPr algn="just">
                <a:lnSpc>
                  <a:spcPct val="120000"/>
                </a:lnSpc>
              </a:pPr>
              <a:endParaRPr lang="en-GB" sz="855">
                <a:solidFill>
                  <a:schemeClr val="tx1">
                    <a:lumMod val="75000"/>
                    <a:lumOff val="25000"/>
                  </a:schemeClr>
                </a:solidFill>
                <a:latin typeface="+mn-ea"/>
                <a:cs typeface="+mn-ea"/>
                <a:sym typeface="Arial" panose="020B0604020202020204" pitchFamily="34" charset="0"/>
              </a:endParaRPr>
            </a:p>
          </p:txBody>
        </p:sp>
      </p:grpSp>
      <p:grpSp>
        <p:nvGrpSpPr>
          <p:cNvPr id="16" name="Group 59"/>
          <p:cNvGrpSpPr/>
          <p:nvPr/>
        </p:nvGrpSpPr>
        <p:grpSpPr>
          <a:xfrm>
            <a:off x="4850126" y="1808765"/>
            <a:ext cx="1436893" cy="1436893"/>
            <a:chOff x="4247511" y="1566336"/>
            <a:chExt cx="2152126" cy="2152127"/>
          </a:xfrm>
        </p:grpSpPr>
        <p:sp>
          <p:nvSpPr>
            <p:cNvPr id="17" name="Freeform 490"/>
            <p:cNvSpPr>
              <a:spLocks noEditPoints="1"/>
            </p:cNvSpPr>
            <p:nvPr/>
          </p:nvSpPr>
          <p:spPr bwMode="auto">
            <a:xfrm>
              <a:off x="4247511" y="1566336"/>
              <a:ext cx="2152126" cy="2152127"/>
            </a:xfrm>
            <a:custGeom>
              <a:avLst/>
              <a:gdLst>
                <a:gd name="T0" fmla="*/ 1225 w 1229"/>
                <a:gd name="T1" fmla="*/ 665 h 1229"/>
                <a:gd name="T2" fmla="*/ 1201 w 1229"/>
                <a:gd name="T3" fmla="*/ 629 h 1229"/>
                <a:gd name="T4" fmla="*/ 1101 w 1229"/>
                <a:gd name="T5" fmla="*/ 598 h 1229"/>
                <a:gd name="T6" fmla="*/ 1039 w 1229"/>
                <a:gd name="T7" fmla="*/ 535 h 1229"/>
                <a:gd name="T8" fmla="*/ 1046 w 1229"/>
                <a:gd name="T9" fmla="*/ 447 h 1229"/>
                <a:gd name="T10" fmla="*/ 1146 w 1229"/>
                <a:gd name="T11" fmla="*/ 354 h 1229"/>
                <a:gd name="T12" fmla="*/ 1152 w 1229"/>
                <a:gd name="T13" fmla="*/ 314 h 1229"/>
                <a:gd name="T14" fmla="*/ 1082 w 1229"/>
                <a:gd name="T15" fmla="*/ 216 h 1229"/>
                <a:gd name="T16" fmla="*/ 1031 w 1229"/>
                <a:gd name="T17" fmla="*/ 209 h 1229"/>
                <a:gd name="T18" fmla="*/ 920 w 1229"/>
                <a:gd name="T19" fmla="*/ 266 h 1229"/>
                <a:gd name="T20" fmla="*/ 848 w 1229"/>
                <a:gd name="T21" fmla="*/ 253 h 1229"/>
                <a:gd name="T22" fmla="*/ 802 w 1229"/>
                <a:gd name="T23" fmla="*/ 206 h 1229"/>
                <a:gd name="T24" fmla="*/ 806 w 1229"/>
                <a:gd name="T25" fmla="*/ 53 h 1229"/>
                <a:gd name="T26" fmla="*/ 782 w 1229"/>
                <a:gd name="T27" fmla="*/ 24 h 1229"/>
                <a:gd name="T28" fmla="*/ 663 w 1229"/>
                <a:gd name="T29" fmla="*/ 4 h 1229"/>
                <a:gd name="T30" fmla="*/ 628 w 1229"/>
                <a:gd name="T31" fmla="*/ 29 h 1229"/>
                <a:gd name="T32" fmla="*/ 586 w 1229"/>
                <a:gd name="T33" fmla="*/ 164 h 1229"/>
                <a:gd name="T34" fmla="*/ 535 w 1229"/>
                <a:gd name="T35" fmla="*/ 192 h 1229"/>
                <a:gd name="T36" fmla="*/ 457 w 1229"/>
                <a:gd name="T37" fmla="*/ 192 h 1229"/>
                <a:gd name="T38" fmla="*/ 363 w 1229"/>
                <a:gd name="T39" fmla="*/ 90 h 1229"/>
                <a:gd name="T40" fmla="*/ 325 w 1229"/>
                <a:gd name="T41" fmla="*/ 79 h 1229"/>
                <a:gd name="T42" fmla="*/ 218 w 1229"/>
                <a:gd name="T43" fmla="*/ 152 h 1229"/>
                <a:gd name="T44" fmla="*/ 210 w 1229"/>
                <a:gd name="T45" fmla="*/ 202 h 1229"/>
                <a:gd name="T46" fmla="*/ 264 w 1229"/>
                <a:gd name="T47" fmla="*/ 309 h 1229"/>
                <a:gd name="T48" fmla="*/ 253 w 1229"/>
                <a:gd name="T49" fmla="*/ 389 h 1229"/>
                <a:gd name="T50" fmla="*/ 195 w 1229"/>
                <a:gd name="T51" fmla="*/ 431 h 1229"/>
                <a:gd name="T52" fmla="*/ 73 w 1229"/>
                <a:gd name="T53" fmla="*/ 421 h 1229"/>
                <a:gd name="T54" fmla="*/ 25 w 1229"/>
                <a:gd name="T55" fmla="*/ 459 h 1229"/>
                <a:gd name="T56" fmla="*/ 6 w 1229"/>
                <a:gd name="T57" fmla="*/ 563 h 1229"/>
                <a:gd name="T58" fmla="*/ 36 w 1229"/>
                <a:gd name="T59" fmla="*/ 607 h 1229"/>
                <a:gd name="T60" fmla="*/ 148 w 1229"/>
                <a:gd name="T61" fmla="*/ 644 h 1229"/>
                <a:gd name="T62" fmla="*/ 195 w 1229"/>
                <a:gd name="T63" fmla="*/ 714 h 1229"/>
                <a:gd name="T64" fmla="*/ 183 w 1229"/>
                <a:gd name="T65" fmla="*/ 783 h 1229"/>
                <a:gd name="T66" fmla="*/ 97 w 1229"/>
                <a:gd name="T67" fmla="*/ 865 h 1229"/>
                <a:gd name="T68" fmla="*/ 87 w 1229"/>
                <a:gd name="T69" fmla="*/ 920 h 1229"/>
                <a:gd name="T70" fmla="*/ 149 w 1229"/>
                <a:gd name="T71" fmla="*/ 1008 h 1229"/>
                <a:gd name="T72" fmla="*/ 201 w 1229"/>
                <a:gd name="T73" fmla="*/ 1021 h 1229"/>
                <a:gd name="T74" fmla="*/ 315 w 1229"/>
                <a:gd name="T75" fmla="*/ 963 h 1229"/>
                <a:gd name="T76" fmla="*/ 400 w 1229"/>
                <a:gd name="T77" fmla="*/ 987 h 1229"/>
                <a:gd name="T78" fmla="*/ 430 w 1229"/>
                <a:gd name="T79" fmla="*/ 1046 h 1229"/>
                <a:gd name="T80" fmla="*/ 425 w 1229"/>
                <a:gd name="T81" fmla="*/ 1163 h 1229"/>
                <a:gd name="T82" fmla="*/ 455 w 1229"/>
                <a:gd name="T83" fmla="*/ 1202 h 1229"/>
                <a:gd name="T84" fmla="*/ 566 w 1229"/>
                <a:gd name="T85" fmla="*/ 1221 h 1229"/>
                <a:gd name="T86" fmla="*/ 610 w 1229"/>
                <a:gd name="T87" fmla="*/ 1199 h 1229"/>
                <a:gd name="T88" fmla="*/ 649 w 1229"/>
                <a:gd name="T89" fmla="*/ 1075 h 1229"/>
                <a:gd name="T90" fmla="*/ 716 w 1229"/>
                <a:gd name="T91" fmla="*/ 1034 h 1229"/>
                <a:gd name="T92" fmla="*/ 794 w 1229"/>
                <a:gd name="T93" fmla="*/ 1054 h 1229"/>
                <a:gd name="T94" fmla="*/ 866 w 1229"/>
                <a:gd name="T95" fmla="*/ 1133 h 1229"/>
                <a:gd name="T96" fmla="*/ 911 w 1229"/>
                <a:gd name="T97" fmla="*/ 1147 h 1229"/>
                <a:gd name="T98" fmla="*/ 1015 w 1229"/>
                <a:gd name="T99" fmla="*/ 1076 h 1229"/>
                <a:gd name="T100" fmla="*/ 1024 w 1229"/>
                <a:gd name="T101" fmla="*/ 1032 h 1229"/>
                <a:gd name="T102" fmla="*/ 961 w 1229"/>
                <a:gd name="T103" fmla="*/ 895 h 1229"/>
                <a:gd name="T104" fmla="*/ 989 w 1229"/>
                <a:gd name="T105" fmla="*/ 831 h 1229"/>
                <a:gd name="T106" fmla="*/ 1045 w 1229"/>
                <a:gd name="T107" fmla="*/ 798 h 1229"/>
                <a:gd name="T108" fmla="*/ 1154 w 1229"/>
                <a:gd name="T109" fmla="*/ 801 h 1229"/>
                <a:gd name="T110" fmla="*/ 1197 w 1229"/>
                <a:gd name="T111" fmla="*/ 785 h 1229"/>
                <a:gd name="T112" fmla="*/ 1225 w 1229"/>
                <a:gd name="T113" fmla="*/ 665 h 1229"/>
                <a:gd name="T114" fmla="*/ 596 w 1229"/>
                <a:gd name="T115" fmla="*/ 729 h 1229"/>
                <a:gd name="T116" fmla="*/ 499 w 1229"/>
                <a:gd name="T117" fmla="*/ 592 h 1229"/>
                <a:gd name="T118" fmla="*/ 636 w 1229"/>
                <a:gd name="T119" fmla="*/ 495 h 1229"/>
                <a:gd name="T120" fmla="*/ 733 w 1229"/>
                <a:gd name="T121" fmla="*/ 632 h 1229"/>
                <a:gd name="T122" fmla="*/ 596 w 1229"/>
                <a:gd name="T123" fmla="*/ 729 h 1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9" h="1229">
                  <a:moveTo>
                    <a:pt x="1225" y="665"/>
                  </a:moveTo>
                  <a:cubicBezTo>
                    <a:pt x="1229" y="635"/>
                    <a:pt x="1201" y="629"/>
                    <a:pt x="1201" y="629"/>
                  </a:cubicBezTo>
                  <a:cubicBezTo>
                    <a:pt x="1201" y="629"/>
                    <a:pt x="1154" y="612"/>
                    <a:pt x="1101" y="598"/>
                  </a:cubicBezTo>
                  <a:cubicBezTo>
                    <a:pt x="1048" y="583"/>
                    <a:pt x="1039" y="535"/>
                    <a:pt x="1039" y="535"/>
                  </a:cubicBezTo>
                  <a:cubicBezTo>
                    <a:pt x="1013" y="473"/>
                    <a:pt x="1046" y="447"/>
                    <a:pt x="1046" y="447"/>
                  </a:cubicBezTo>
                  <a:cubicBezTo>
                    <a:pt x="1146" y="354"/>
                    <a:pt x="1146" y="354"/>
                    <a:pt x="1146" y="354"/>
                  </a:cubicBezTo>
                  <a:cubicBezTo>
                    <a:pt x="1166" y="334"/>
                    <a:pt x="1152" y="314"/>
                    <a:pt x="1152" y="314"/>
                  </a:cubicBezTo>
                  <a:cubicBezTo>
                    <a:pt x="1082" y="216"/>
                    <a:pt x="1082" y="216"/>
                    <a:pt x="1082" y="216"/>
                  </a:cubicBezTo>
                  <a:cubicBezTo>
                    <a:pt x="1062" y="189"/>
                    <a:pt x="1031" y="209"/>
                    <a:pt x="1031" y="209"/>
                  </a:cubicBezTo>
                  <a:cubicBezTo>
                    <a:pt x="920" y="266"/>
                    <a:pt x="920" y="266"/>
                    <a:pt x="920" y="266"/>
                  </a:cubicBezTo>
                  <a:cubicBezTo>
                    <a:pt x="899" y="275"/>
                    <a:pt x="848" y="253"/>
                    <a:pt x="848" y="253"/>
                  </a:cubicBezTo>
                  <a:cubicBezTo>
                    <a:pt x="818" y="239"/>
                    <a:pt x="802" y="206"/>
                    <a:pt x="802" y="206"/>
                  </a:cubicBezTo>
                  <a:cubicBezTo>
                    <a:pt x="806" y="53"/>
                    <a:pt x="806" y="53"/>
                    <a:pt x="806" y="53"/>
                  </a:cubicBezTo>
                  <a:cubicBezTo>
                    <a:pt x="807" y="32"/>
                    <a:pt x="782" y="24"/>
                    <a:pt x="782" y="24"/>
                  </a:cubicBezTo>
                  <a:cubicBezTo>
                    <a:pt x="663" y="4"/>
                    <a:pt x="663" y="4"/>
                    <a:pt x="663" y="4"/>
                  </a:cubicBezTo>
                  <a:cubicBezTo>
                    <a:pt x="635" y="0"/>
                    <a:pt x="628" y="29"/>
                    <a:pt x="628" y="29"/>
                  </a:cubicBezTo>
                  <a:cubicBezTo>
                    <a:pt x="626" y="35"/>
                    <a:pt x="586" y="164"/>
                    <a:pt x="586" y="164"/>
                  </a:cubicBezTo>
                  <a:cubicBezTo>
                    <a:pt x="578" y="177"/>
                    <a:pt x="535" y="192"/>
                    <a:pt x="535" y="192"/>
                  </a:cubicBezTo>
                  <a:cubicBezTo>
                    <a:pt x="494" y="211"/>
                    <a:pt x="457" y="192"/>
                    <a:pt x="457" y="192"/>
                  </a:cubicBezTo>
                  <a:cubicBezTo>
                    <a:pt x="363" y="90"/>
                    <a:pt x="363" y="90"/>
                    <a:pt x="363" y="90"/>
                  </a:cubicBezTo>
                  <a:cubicBezTo>
                    <a:pt x="350" y="72"/>
                    <a:pt x="325" y="79"/>
                    <a:pt x="325" y="79"/>
                  </a:cubicBezTo>
                  <a:cubicBezTo>
                    <a:pt x="218" y="152"/>
                    <a:pt x="218" y="152"/>
                    <a:pt x="218" y="152"/>
                  </a:cubicBezTo>
                  <a:cubicBezTo>
                    <a:pt x="196" y="170"/>
                    <a:pt x="210" y="202"/>
                    <a:pt x="210" y="202"/>
                  </a:cubicBezTo>
                  <a:cubicBezTo>
                    <a:pt x="264" y="309"/>
                    <a:pt x="264" y="309"/>
                    <a:pt x="264" y="309"/>
                  </a:cubicBezTo>
                  <a:cubicBezTo>
                    <a:pt x="284" y="340"/>
                    <a:pt x="253" y="389"/>
                    <a:pt x="253" y="389"/>
                  </a:cubicBezTo>
                  <a:cubicBezTo>
                    <a:pt x="235" y="421"/>
                    <a:pt x="195" y="431"/>
                    <a:pt x="195" y="431"/>
                  </a:cubicBezTo>
                  <a:cubicBezTo>
                    <a:pt x="73" y="421"/>
                    <a:pt x="73" y="421"/>
                    <a:pt x="73" y="421"/>
                  </a:cubicBezTo>
                  <a:cubicBezTo>
                    <a:pt x="30" y="419"/>
                    <a:pt x="25" y="459"/>
                    <a:pt x="25" y="459"/>
                  </a:cubicBezTo>
                  <a:cubicBezTo>
                    <a:pt x="6" y="563"/>
                    <a:pt x="6" y="563"/>
                    <a:pt x="6" y="563"/>
                  </a:cubicBezTo>
                  <a:cubicBezTo>
                    <a:pt x="0" y="600"/>
                    <a:pt x="36" y="607"/>
                    <a:pt x="36" y="607"/>
                  </a:cubicBezTo>
                  <a:cubicBezTo>
                    <a:pt x="148" y="644"/>
                    <a:pt x="148" y="644"/>
                    <a:pt x="148" y="644"/>
                  </a:cubicBezTo>
                  <a:cubicBezTo>
                    <a:pt x="189" y="655"/>
                    <a:pt x="195" y="714"/>
                    <a:pt x="195" y="714"/>
                  </a:cubicBezTo>
                  <a:cubicBezTo>
                    <a:pt x="208" y="764"/>
                    <a:pt x="183" y="783"/>
                    <a:pt x="183" y="783"/>
                  </a:cubicBezTo>
                  <a:cubicBezTo>
                    <a:pt x="97" y="865"/>
                    <a:pt x="97" y="865"/>
                    <a:pt x="97" y="865"/>
                  </a:cubicBezTo>
                  <a:cubicBezTo>
                    <a:pt x="67" y="888"/>
                    <a:pt x="87" y="920"/>
                    <a:pt x="87" y="920"/>
                  </a:cubicBezTo>
                  <a:cubicBezTo>
                    <a:pt x="149" y="1008"/>
                    <a:pt x="149" y="1008"/>
                    <a:pt x="149" y="1008"/>
                  </a:cubicBezTo>
                  <a:cubicBezTo>
                    <a:pt x="179" y="1038"/>
                    <a:pt x="201" y="1021"/>
                    <a:pt x="201" y="1021"/>
                  </a:cubicBezTo>
                  <a:cubicBezTo>
                    <a:pt x="315" y="963"/>
                    <a:pt x="315" y="963"/>
                    <a:pt x="315" y="963"/>
                  </a:cubicBezTo>
                  <a:cubicBezTo>
                    <a:pt x="356" y="943"/>
                    <a:pt x="400" y="987"/>
                    <a:pt x="400" y="987"/>
                  </a:cubicBezTo>
                  <a:cubicBezTo>
                    <a:pt x="437" y="1013"/>
                    <a:pt x="430" y="1046"/>
                    <a:pt x="430" y="1046"/>
                  </a:cubicBezTo>
                  <a:cubicBezTo>
                    <a:pt x="425" y="1163"/>
                    <a:pt x="425" y="1163"/>
                    <a:pt x="425" y="1163"/>
                  </a:cubicBezTo>
                  <a:cubicBezTo>
                    <a:pt x="422" y="1190"/>
                    <a:pt x="455" y="1202"/>
                    <a:pt x="455" y="1202"/>
                  </a:cubicBezTo>
                  <a:cubicBezTo>
                    <a:pt x="566" y="1221"/>
                    <a:pt x="566" y="1221"/>
                    <a:pt x="566" y="1221"/>
                  </a:cubicBezTo>
                  <a:cubicBezTo>
                    <a:pt x="605" y="1229"/>
                    <a:pt x="610" y="1199"/>
                    <a:pt x="610" y="1199"/>
                  </a:cubicBezTo>
                  <a:cubicBezTo>
                    <a:pt x="649" y="1075"/>
                    <a:pt x="649" y="1075"/>
                    <a:pt x="649" y="1075"/>
                  </a:cubicBezTo>
                  <a:cubicBezTo>
                    <a:pt x="661" y="1042"/>
                    <a:pt x="716" y="1034"/>
                    <a:pt x="716" y="1034"/>
                  </a:cubicBezTo>
                  <a:cubicBezTo>
                    <a:pt x="769" y="1019"/>
                    <a:pt x="794" y="1054"/>
                    <a:pt x="794" y="1054"/>
                  </a:cubicBezTo>
                  <a:cubicBezTo>
                    <a:pt x="866" y="1133"/>
                    <a:pt x="866" y="1133"/>
                    <a:pt x="866" y="1133"/>
                  </a:cubicBezTo>
                  <a:cubicBezTo>
                    <a:pt x="880" y="1157"/>
                    <a:pt x="911" y="1147"/>
                    <a:pt x="911" y="1147"/>
                  </a:cubicBezTo>
                  <a:cubicBezTo>
                    <a:pt x="1015" y="1076"/>
                    <a:pt x="1015" y="1076"/>
                    <a:pt x="1015" y="1076"/>
                  </a:cubicBezTo>
                  <a:cubicBezTo>
                    <a:pt x="1039" y="1054"/>
                    <a:pt x="1024" y="1032"/>
                    <a:pt x="1024" y="1032"/>
                  </a:cubicBezTo>
                  <a:cubicBezTo>
                    <a:pt x="961" y="895"/>
                    <a:pt x="961" y="895"/>
                    <a:pt x="961" y="895"/>
                  </a:cubicBezTo>
                  <a:cubicBezTo>
                    <a:pt x="952" y="871"/>
                    <a:pt x="989" y="831"/>
                    <a:pt x="989" y="831"/>
                  </a:cubicBezTo>
                  <a:cubicBezTo>
                    <a:pt x="1014" y="796"/>
                    <a:pt x="1045" y="798"/>
                    <a:pt x="1045" y="798"/>
                  </a:cubicBezTo>
                  <a:cubicBezTo>
                    <a:pt x="1154" y="801"/>
                    <a:pt x="1154" y="801"/>
                    <a:pt x="1154" y="801"/>
                  </a:cubicBezTo>
                  <a:cubicBezTo>
                    <a:pt x="1194" y="807"/>
                    <a:pt x="1197" y="785"/>
                    <a:pt x="1197" y="785"/>
                  </a:cubicBezTo>
                  <a:cubicBezTo>
                    <a:pt x="1197" y="785"/>
                    <a:pt x="1220" y="696"/>
                    <a:pt x="1225" y="665"/>
                  </a:cubicBezTo>
                  <a:close/>
                  <a:moveTo>
                    <a:pt x="596" y="729"/>
                  </a:moveTo>
                  <a:cubicBezTo>
                    <a:pt x="531" y="718"/>
                    <a:pt x="488" y="657"/>
                    <a:pt x="499" y="592"/>
                  </a:cubicBezTo>
                  <a:cubicBezTo>
                    <a:pt x="510" y="528"/>
                    <a:pt x="571" y="484"/>
                    <a:pt x="636" y="495"/>
                  </a:cubicBezTo>
                  <a:cubicBezTo>
                    <a:pt x="701" y="507"/>
                    <a:pt x="744" y="568"/>
                    <a:pt x="733" y="632"/>
                  </a:cubicBezTo>
                  <a:cubicBezTo>
                    <a:pt x="722" y="697"/>
                    <a:pt x="660" y="740"/>
                    <a:pt x="596" y="729"/>
                  </a:cubicBezTo>
                  <a:close/>
                </a:path>
              </a:pathLst>
            </a:custGeom>
            <a:solidFill>
              <a:schemeClr val="accent1"/>
            </a:solidFill>
            <a:ln>
              <a:noFill/>
            </a:ln>
          </p:spPr>
          <p:txBody>
            <a:bodyPr vert="horz" wrap="square" lIns="79401" tIns="39701" rIns="79401" bIns="39701" numCol="1" anchor="t" anchorCtr="0" compatLnSpc="1"/>
            <a:lstStyle/>
            <a:p>
              <a:pPr algn="just">
                <a:lnSpc>
                  <a:spcPct val="120000"/>
                </a:lnSpc>
              </a:pPr>
              <a:endParaRPr lang="en-GB" sz="855">
                <a:solidFill>
                  <a:schemeClr val="tx1">
                    <a:lumMod val="75000"/>
                    <a:lumOff val="25000"/>
                  </a:schemeClr>
                </a:solidFill>
                <a:latin typeface="+mn-ea"/>
                <a:cs typeface="+mn-ea"/>
                <a:sym typeface="Arial" panose="020B0604020202020204" pitchFamily="34" charset="0"/>
              </a:endParaRPr>
            </a:p>
          </p:txBody>
        </p:sp>
        <p:sp>
          <p:nvSpPr>
            <p:cNvPr id="18" name="Freeform 492"/>
            <p:cNvSpPr>
              <a:spLocks noEditPoints="1"/>
            </p:cNvSpPr>
            <p:nvPr/>
          </p:nvSpPr>
          <p:spPr bwMode="auto">
            <a:xfrm>
              <a:off x="4893297" y="2041048"/>
              <a:ext cx="288826" cy="294010"/>
            </a:xfrm>
            <a:custGeom>
              <a:avLst/>
              <a:gdLst>
                <a:gd name="T0" fmla="*/ 128 w 165"/>
                <a:gd name="T1" fmla="*/ 26 h 168"/>
                <a:gd name="T2" fmla="*/ 25 w 165"/>
                <a:gd name="T3" fmla="*/ 37 h 168"/>
                <a:gd name="T4" fmla="*/ 36 w 165"/>
                <a:gd name="T5" fmla="*/ 142 h 168"/>
                <a:gd name="T6" fmla="*/ 140 w 165"/>
                <a:gd name="T7" fmla="*/ 130 h 168"/>
                <a:gd name="T8" fmla="*/ 128 w 165"/>
                <a:gd name="T9" fmla="*/ 26 h 168"/>
                <a:gd name="T10" fmla="*/ 50 w 165"/>
                <a:gd name="T11" fmla="*/ 124 h 168"/>
                <a:gd name="T12" fmla="*/ 42 w 165"/>
                <a:gd name="T13" fmla="*/ 51 h 168"/>
                <a:gd name="T14" fmla="*/ 114 w 165"/>
                <a:gd name="T15" fmla="*/ 43 h 168"/>
                <a:gd name="T16" fmla="*/ 122 w 165"/>
                <a:gd name="T17" fmla="*/ 116 h 168"/>
                <a:gd name="T18" fmla="*/ 50 w 165"/>
                <a:gd name="T19" fmla="*/ 12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5" h="168">
                  <a:moveTo>
                    <a:pt x="128" y="26"/>
                  </a:moveTo>
                  <a:cubicBezTo>
                    <a:pt x="97" y="0"/>
                    <a:pt x="50" y="5"/>
                    <a:pt x="25" y="37"/>
                  </a:cubicBezTo>
                  <a:cubicBezTo>
                    <a:pt x="0" y="69"/>
                    <a:pt x="5" y="116"/>
                    <a:pt x="36" y="142"/>
                  </a:cubicBezTo>
                  <a:cubicBezTo>
                    <a:pt x="68" y="168"/>
                    <a:pt x="114" y="163"/>
                    <a:pt x="140" y="130"/>
                  </a:cubicBezTo>
                  <a:cubicBezTo>
                    <a:pt x="165" y="98"/>
                    <a:pt x="160" y="51"/>
                    <a:pt x="128" y="26"/>
                  </a:cubicBezTo>
                  <a:close/>
                  <a:moveTo>
                    <a:pt x="50" y="124"/>
                  </a:moveTo>
                  <a:cubicBezTo>
                    <a:pt x="28" y="107"/>
                    <a:pt x="25" y="74"/>
                    <a:pt x="42" y="51"/>
                  </a:cubicBezTo>
                  <a:cubicBezTo>
                    <a:pt x="60" y="29"/>
                    <a:pt x="92" y="25"/>
                    <a:pt x="114" y="43"/>
                  </a:cubicBezTo>
                  <a:cubicBezTo>
                    <a:pt x="136" y="61"/>
                    <a:pt x="140" y="94"/>
                    <a:pt x="122" y="116"/>
                  </a:cubicBezTo>
                  <a:cubicBezTo>
                    <a:pt x="105" y="139"/>
                    <a:pt x="72" y="142"/>
                    <a:pt x="50" y="12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79401" tIns="39701" rIns="79401" bIns="39701" numCol="1" anchor="t" anchorCtr="0" compatLnSpc="1"/>
            <a:lstStyle/>
            <a:p>
              <a:pPr algn="just">
                <a:lnSpc>
                  <a:spcPct val="120000"/>
                </a:lnSpc>
              </a:pPr>
              <a:endParaRPr lang="en-GB" sz="855">
                <a:solidFill>
                  <a:schemeClr val="tx1">
                    <a:lumMod val="75000"/>
                    <a:lumOff val="25000"/>
                  </a:schemeClr>
                </a:solidFill>
                <a:latin typeface="+mn-ea"/>
                <a:cs typeface="+mn-ea"/>
                <a:sym typeface="Arial" panose="020B0604020202020204" pitchFamily="34" charset="0"/>
              </a:endParaRPr>
            </a:p>
          </p:txBody>
        </p:sp>
        <p:sp>
          <p:nvSpPr>
            <p:cNvPr id="19" name="Freeform 493"/>
            <p:cNvSpPr/>
            <p:nvPr/>
          </p:nvSpPr>
          <p:spPr bwMode="auto">
            <a:xfrm>
              <a:off x="4888113" y="2272109"/>
              <a:ext cx="91091" cy="108865"/>
            </a:xfrm>
            <a:custGeom>
              <a:avLst/>
              <a:gdLst>
                <a:gd name="T0" fmla="*/ 20 w 52"/>
                <a:gd name="T1" fmla="*/ 56 h 62"/>
                <a:gd name="T2" fmla="*/ 5 w 52"/>
                <a:gd name="T3" fmla="*/ 58 h 62"/>
                <a:gd name="T4" fmla="*/ 5 w 52"/>
                <a:gd name="T5" fmla="*/ 58 h 62"/>
                <a:gd name="T6" fmla="*/ 3 w 52"/>
                <a:gd name="T7" fmla="*/ 43 h 62"/>
                <a:gd name="T8" fmla="*/ 31 w 52"/>
                <a:gd name="T9" fmla="*/ 6 h 62"/>
                <a:gd name="T10" fmla="*/ 46 w 52"/>
                <a:gd name="T11" fmla="*/ 4 h 62"/>
                <a:gd name="T12" fmla="*/ 46 w 52"/>
                <a:gd name="T13" fmla="*/ 4 h 62"/>
                <a:gd name="T14" fmla="*/ 48 w 52"/>
                <a:gd name="T15" fmla="*/ 20 h 62"/>
                <a:gd name="T16" fmla="*/ 20 w 52"/>
                <a:gd name="T17" fmla="*/ 56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62">
                  <a:moveTo>
                    <a:pt x="20" y="56"/>
                  </a:moveTo>
                  <a:cubicBezTo>
                    <a:pt x="17" y="61"/>
                    <a:pt x="10" y="62"/>
                    <a:pt x="5" y="58"/>
                  </a:cubicBezTo>
                  <a:cubicBezTo>
                    <a:pt x="5" y="58"/>
                    <a:pt x="5" y="58"/>
                    <a:pt x="5" y="58"/>
                  </a:cubicBezTo>
                  <a:cubicBezTo>
                    <a:pt x="0" y="54"/>
                    <a:pt x="0" y="47"/>
                    <a:pt x="3" y="43"/>
                  </a:cubicBezTo>
                  <a:cubicBezTo>
                    <a:pt x="31" y="6"/>
                    <a:pt x="31" y="6"/>
                    <a:pt x="31" y="6"/>
                  </a:cubicBezTo>
                  <a:cubicBezTo>
                    <a:pt x="35" y="1"/>
                    <a:pt x="42" y="0"/>
                    <a:pt x="46" y="4"/>
                  </a:cubicBezTo>
                  <a:cubicBezTo>
                    <a:pt x="46" y="4"/>
                    <a:pt x="46" y="4"/>
                    <a:pt x="46" y="4"/>
                  </a:cubicBezTo>
                  <a:cubicBezTo>
                    <a:pt x="51" y="8"/>
                    <a:pt x="52" y="15"/>
                    <a:pt x="48" y="20"/>
                  </a:cubicBezTo>
                  <a:lnTo>
                    <a:pt x="20" y="5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79401" tIns="39701" rIns="79401" bIns="39701" numCol="1" anchor="t" anchorCtr="0" compatLnSpc="1"/>
            <a:lstStyle/>
            <a:p>
              <a:pPr algn="just">
                <a:lnSpc>
                  <a:spcPct val="120000"/>
                </a:lnSpc>
              </a:pPr>
              <a:endParaRPr lang="en-GB" sz="855">
                <a:solidFill>
                  <a:schemeClr val="tx1">
                    <a:lumMod val="75000"/>
                    <a:lumOff val="25000"/>
                  </a:schemeClr>
                </a:solidFill>
                <a:latin typeface="+mn-ea"/>
                <a:cs typeface="+mn-ea"/>
                <a:sym typeface="Arial" panose="020B0604020202020204" pitchFamily="34" charset="0"/>
              </a:endParaRPr>
            </a:p>
          </p:txBody>
        </p:sp>
        <p:sp>
          <p:nvSpPr>
            <p:cNvPr id="20" name="Freeform 494"/>
            <p:cNvSpPr/>
            <p:nvPr/>
          </p:nvSpPr>
          <p:spPr bwMode="auto">
            <a:xfrm>
              <a:off x="4975501" y="2106219"/>
              <a:ext cx="70355" cy="47397"/>
            </a:xfrm>
            <a:custGeom>
              <a:avLst/>
              <a:gdLst>
                <a:gd name="T0" fmla="*/ 8 w 40"/>
                <a:gd name="T1" fmla="*/ 26 h 27"/>
                <a:gd name="T2" fmla="*/ 9 w 40"/>
                <a:gd name="T3" fmla="*/ 25 h 27"/>
                <a:gd name="T4" fmla="*/ 34 w 40"/>
                <a:gd name="T5" fmla="*/ 10 h 27"/>
                <a:gd name="T6" fmla="*/ 32 w 40"/>
                <a:gd name="T7" fmla="*/ 1 h 27"/>
                <a:gd name="T8" fmla="*/ 32 w 40"/>
                <a:gd name="T9" fmla="*/ 0 h 27"/>
                <a:gd name="T10" fmla="*/ 2 w 40"/>
                <a:gd name="T11" fmla="*/ 19 h 27"/>
                <a:gd name="T12" fmla="*/ 1 w 40"/>
                <a:gd name="T13" fmla="*/ 19 h 27"/>
                <a:gd name="T14" fmla="*/ 8 w 40"/>
                <a:gd name="T15" fmla="*/ 26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27">
                  <a:moveTo>
                    <a:pt x="8" y="26"/>
                  </a:moveTo>
                  <a:cubicBezTo>
                    <a:pt x="9" y="26"/>
                    <a:pt x="9" y="25"/>
                    <a:pt x="9" y="25"/>
                  </a:cubicBezTo>
                  <a:cubicBezTo>
                    <a:pt x="16" y="17"/>
                    <a:pt x="25" y="12"/>
                    <a:pt x="34" y="10"/>
                  </a:cubicBezTo>
                  <a:cubicBezTo>
                    <a:pt x="40" y="4"/>
                    <a:pt x="32" y="1"/>
                    <a:pt x="32" y="1"/>
                  </a:cubicBezTo>
                  <a:cubicBezTo>
                    <a:pt x="32" y="1"/>
                    <a:pt x="32" y="1"/>
                    <a:pt x="32" y="0"/>
                  </a:cubicBezTo>
                  <a:cubicBezTo>
                    <a:pt x="21" y="3"/>
                    <a:pt x="10" y="9"/>
                    <a:pt x="2" y="19"/>
                  </a:cubicBezTo>
                  <a:cubicBezTo>
                    <a:pt x="2" y="19"/>
                    <a:pt x="1" y="19"/>
                    <a:pt x="1" y="19"/>
                  </a:cubicBezTo>
                  <a:cubicBezTo>
                    <a:pt x="0" y="27"/>
                    <a:pt x="8" y="26"/>
                    <a:pt x="8" y="2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79401" tIns="39701" rIns="79401" bIns="39701" numCol="1" anchor="t" anchorCtr="0" compatLnSpc="1"/>
            <a:lstStyle/>
            <a:p>
              <a:pPr algn="just">
                <a:lnSpc>
                  <a:spcPct val="120000"/>
                </a:lnSpc>
              </a:pPr>
              <a:endParaRPr lang="en-GB" sz="855">
                <a:solidFill>
                  <a:schemeClr val="tx1">
                    <a:lumMod val="75000"/>
                    <a:lumOff val="25000"/>
                  </a:schemeClr>
                </a:solidFill>
                <a:latin typeface="+mn-ea"/>
                <a:cs typeface="+mn-ea"/>
                <a:sym typeface="Arial" panose="020B0604020202020204" pitchFamily="34" charset="0"/>
              </a:endParaRPr>
            </a:p>
          </p:txBody>
        </p:sp>
        <p:sp>
          <p:nvSpPr>
            <p:cNvPr id="21" name="Freeform 522"/>
            <p:cNvSpPr/>
            <p:nvPr/>
          </p:nvSpPr>
          <p:spPr bwMode="auto">
            <a:xfrm>
              <a:off x="5487242" y="2869758"/>
              <a:ext cx="251797" cy="174777"/>
            </a:xfrm>
            <a:custGeom>
              <a:avLst/>
              <a:gdLst>
                <a:gd name="T0" fmla="*/ 296 w 340"/>
                <a:gd name="T1" fmla="*/ 96 h 236"/>
                <a:gd name="T2" fmla="*/ 319 w 340"/>
                <a:gd name="T3" fmla="*/ 52 h 236"/>
                <a:gd name="T4" fmla="*/ 340 w 340"/>
                <a:gd name="T5" fmla="*/ 4 h 236"/>
                <a:gd name="T6" fmla="*/ 286 w 340"/>
                <a:gd name="T7" fmla="*/ 2 h 236"/>
                <a:gd name="T8" fmla="*/ 232 w 340"/>
                <a:gd name="T9" fmla="*/ 0 h 236"/>
                <a:gd name="T10" fmla="*/ 253 w 340"/>
                <a:gd name="T11" fmla="*/ 26 h 236"/>
                <a:gd name="T12" fmla="*/ 2 w 340"/>
                <a:gd name="T13" fmla="*/ 175 h 236"/>
                <a:gd name="T14" fmla="*/ 0 w 340"/>
                <a:gd name="T15" fmla="*/ 236 h 236"/>
                <a:gd name="T16" fmla="*/ 272 w 340"/>
                <a:gd name="T17" fmla="*/ 66 h 236"/>
                <a:gd name="T18" fmla="*/ 296 w 340"/>
                <a:gd name="T19" fmla="*/ 9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0" h="236">
                  <a:moveTo>
                    <a:pt x="296" y="96"/>
                  </a:moveTo>
                  <a:lnTo>
                    <a:pt x="319" y="52"/>
                  </a:lnTo>
                  <a:lnTo>
                    <a:pt x="340" y="4"/>
                  </a:lnTo>
                  <a:lnTo>
                    <a:pt x="286" y="2"/>
                  </a:lnTo>
                  <a:lnTo>
                    <a:pt x="232" y="0"/>
                  </a:lnTo>
                  <a:lnTo>
                    <a:pt x="253" y="26"/>
                  </a:lnTo>
                  <a:lnTo>
                    <a:pt x="2" y="175"/>
                  </a:lnTo>
                  <a:lnTo>
                    <a:pt x="0" y="236"/>
                  </a:lnTo>
                  <a:lnTo>
                    <a:pt x="272" y="66"/>
                  </a:lnTo>
                  <a:lnTo>
                    <a:pt x="296" y="9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79401" tIns="39701" rIns="79401" bIns="39701" numCol="1" anchor="t" anchorCtr="0" compatLnSpc="1"/>
            <a:lstStyle/>
            <a:p>
              <a:pPr algn="just">
                <a:lnSpc>
                  <a:spcPct val="120000"/>
                </a:lnSpc>
              </a:pPr>
              <a:endParaRPr lang="en-GB" sz="855">
                <a:solidFill>
                  <a:schemeClr val="tx1">
                    <a:lumMod val="75000"/>
                    <a:lumOff val="25000"/>
                  </a:schemeClr>
                </a:solidFill>
                <a:latin typeface="+mn-ea"/>
                <a:cs typeface="+mn-ea"/>
                <a:sym typeface="Arial" panose="020B0604020202020204" pitchFamily="34" charset="0"/>
              </a:endParaRPr>
            </a:p>
          </p:txBody>
        </p:sp>
        <p:sp>
          <p:nvSpPr>
            <p:cNvPr id="22" name="Freeform 523"/>
            <p:cNvSpPr/>
            <p:nvPr/>
          </p:nvSpPr>
          <p:spPr bwMode="auto">
            <a:xfrm>
              <a:off x="5669425" y="2953443"/>
              <a:ext cx="68133" cy="239948"/>
            </a:xfrm>
            <a:custGeom>
              <a:avLst/>
              <a:gdLst>
                <a:gd name="T0" fmla="*/ 39 w 39"/>
                <a:gd name="T1" fmla="*/ 125 h 137"/>
                <a:gd name="T2" fmla="*/ 26 w 39"/>
                <a:gd name="T3" fmla="*/ 137 h 137"/>
                <a:gd name="T4" fmla="*/ 13 w 39"/>
                <a:gd name="T5" fmla="*/ 137 h 137"/>
                <a:gd name="T6" fmla="*/ 0 w 39"/>
                <a:gd name="T7" fmla="*/ 125 h 137"/>
                <a:gd name="T8" fmla="*/ 0 w 39"/>
                <a:gd name="T9" fmla="*/ 13 h 137"/>
                <a:gd name="T10" fmla="*/ 13 w 39"/>
                <a:gd name="T11" fmla="*/ 0 h 137"/>
                <a:gd name="T12" fmla="*/ 26 w 39"/>
                <a:gd name="T13" fmla="*/ 0 h 137"/>
                <a:gd name="T14" fmla="*/ 39 w 39"/>
                <a:gd name="T15" fmla="*/ 13 h 137"/>
                <a:gd name="T16" fmla="*/ 39 w 39"/>
                <a:gd name="T17" fmla="*/ 125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137">
                  <a:moveTo>
                    <a:pt x="39" y="125"/>
                  </a:moveTo>
                  <a:cubicBezTo>
                    <a:pt x="39" y="132"/>
                    <a:pt x="33" y="137"/>
                    <a:pt x="26" y="137"/>
                  </a:cubicBezTo>
                  <a:cubicBezTo>
                    <a:pt x="13" y="137"/>
                    <a:pt x="13" y="137"/>
                    <a:pt x="13" y="137"/>
                  </a:cubicBezTo>
                  <a:cubicBezTo>
                    <a:pt x="6" y="137"/>
                    <a:pt x="0" y="132"/>
                    <a:pt x="0" y="125"/>
                  </a:cubicBezTo>
                  <a:cubicBezTo>
                    <a:pt x="0" y="13"/>
                    <a:pt x="0" y="13"/>
                    <a:pt x="0" y="13"/>
                  </a:cubicBezTo>
                  <a:cubicBezTo>
                    <a:pt x="0" y="6"/>
                    <a:pt x="6" y="0"/>
                    <a:pt x="13" y="0"/>
                  </a:cubicBezTo>
                  <a:cubicBezTo>
                    <a:pt x="26" y="0"/>
                    <a:pt x="26" y="0"/>
                    <a:pt x="26" y="0"/>
                  </a:cubicBezTo>
                  <a:cubicBezTo>
                    <a:pt x="33" y="0"/>
                    <a:pt x="39" y="6"/>
                    <a:pt x="39" y="13"/>
                  </a:cubicBezTo>
                  <a:lnTo>
                    <a:pt x="39" y="12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79401" tIns="39701" rIns="79401" bIns="39701" numCol="1" anchor="t" anchorCtr="0" compatLnSpc="1"/>
            <a:lstStyle/>
            <a:p>
              <a:pPr algn="just">
                <a:lnSpc>
                  <a:spcPct val="120000"/>
                </a:lnSpc>
              </a:pPr>
              <a:endParaRPr lang="en-GB" sz="855">
                <a:solidFill>
                  <a:schemeClr val="tx1">
                    <a:lumMod val="75000"/>
                    <a:lumOff val="25000"/>
                  </a:schemeClr>
                </a:solidFill>
                <a:latin typeface="+mn-ea"/>
                <a:cs typeface="+mn-ea"/>
                <a:sym typeface="Arial" panose="020B0604020202020204" pitchFamily="34" charset="0"/>
              </a:endParaRPr>
            </a:p>
          </p:txBody>
        </p:sp>
        <p:sp>
          <p:nvSpPr>
            <p:cNvPr id="23" name="Freeform 524"/>
            <p:cNvSpPr/>
            <p:nvPr/>
          </p:nvSpPr>
          <p:spPr bwMode="auto">
            <a:xfrm>
              <a:off x="5579815" y="3004543"/>
              <a:ext cx="66652" cy="188848"/>
            </a:xfrm>
            <a:custGeom>
              <a:avLst/>
              <a:gdLst>
                <a:gd name="T0" fmla="*/ 38 w 38"/>
                <a:gd name="T1" fmla="*/ 96 h 108"/>
                <a:gd name="T2" fmla="*/ 26 w 38"/>
                <a:gd name="T3" fmla="*/ 108 h 108"/>
                <a:gd name="T4" fmla="*/ 13 w 38"/>
                <a:gd name="T5" fmla="*/ 108 h 108"/>
                <a:gd name="T6" fmla="*/ 0 w 38"/>
                <a:gd name="T7" fmla="*/ 96 h 108"/>
                <a:gd name="T8" fmla="*/ 0 w 38"/>
                <a:gd name="T9" fmla="*/ 12 h 108"/>
                <a:gd name="T10" fmla="*/ 13 w 38"/>
                <a:gd name="T11" fmla="*/ 0 h 108"/>
                <a:gd name="T12" fmla="*/ 26 w 38"/>
                <a:gd name="T13" fmla="*/ 0 h 108"/>
                <a:gd name="T14" fmla="*/ 38 w 38"/>
                <a:gd name="T15" fmla="*/ 12 h 108"/>
                <a:gd name="T16" fmla="*/ 38 w 38"/>
                <a:gd name="T17" fmla="*/ 9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108">
                  <a:moveTo>
                    <a:pt x="38" y="96"/>
                  </a:moveTo>
                  <a:cubicBezTo>
                    <a:pt x="38" y="103"/>
                    <a:pt x="33" y="108"/>
                    <a:pt x="26" y="108"/>
                  </a:cubicBezTo>
                  <a:cubicBezTo>
                    <a:pt x="13" y="108"/>
                    <a:pt x="13" y="108"/>
                    <a:pt x="13" y="108"/>
                  </a:cubicBezTo>
                  <a:cubicBezTo>
                    <a:pt x="6" y="108"/>
                    <a:pt x="0" y="103"/>
                    <a:pt x="0" y="96"/>
                  </a:cubicBezTo>
                  <a:cubicBezTo>
                    <a:pt x="0" y="12"/>
                    <a:pt x="0" y="12"/>
                    <a:pt x="0" y="12"/>
                  </a:cubicBezTo>
                  <a:cubicBezTo>
                    <a:pt x="0" y="6"/>
                    <a:pt x="6" y="0"/>
                    <a:pt x="13" y="0"/>
                  </a:cubicBezTo>
                  <a:cubicBezTo>
                    <a:pt x="26" y="0"/>
                    <a:pt x="26" y="0"/>
                    <a:pt x="26" y="0"/>
                  </a:cubicBezTo>
                  <a:cubicBezTo>
                    <a:pt x="33" y="0"/>
                    <a:pt x="38" y="6"/>
                    <a:pt x="38" y="12"/>
                  </a:cubicBezTo>
                  <a:lnTo>
                    <a:pt x="38" y="9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79401" tIns="39701" rIns="79401" bIns="39701" numCol="1" anchor="t" anchorCtr="0" compatLnSpc="1"/>
            <a:lstStyle/>
            <a:p>
              <a:pPr algn="just">
                <a:lnSpc>
                  <a:spcPct val="120000"/>
                </a:lnSpc>
              </a:pPr>
              <a:endParaRPr lang="en-GB" sz="855">
                <a:solidFill>
                  <a:schemeClr val="tx1">
                    <a:lumMod val="75000"/>
                    <a:lumOff val="25000"/>
                  </a:schemeClr>
                </a:solidFill>
                <a:latin typeface="+mn-ea"/>
                <a:cs typeface="+mn-ea"/>
                <a:sym typeface="Arial" panose="020B0604020202020204" pitchFamily="34" charset="0"/>
              </a:endParaRPr>
            </a:p>
          </p:txBody>
        </p:sp>
        <p:sp>
          <p:nvSpPr>
            <p:cNvPr id="24" name="Freeform 525"/>
            <p:cNvSpPr/>
            <p:nvPr/>
          </p:nvSpPr>
          <p:spPr bwMode="auto">
            <a:xfrm>
              <a:off x="5483540" y="3051200"/>
              <a:ext cx="79242" cy="148857"/>
            </a:xfrm>
            <a:custGeom>
              <a:avLst/>
              <a:gdLst>
                <a:gd name="T0" fmla="*/ 29 w 45"/>
                <a:gd name="T1" fmla="*/ 85 h 85"/>
                <a:gd name="T2" fmla="*/ 15 w 45"/>
                <a:gd name="T3" fmla="*/ 85 h 85"/>
                <a:gd name="T4" fmla="*/ 0 w 45"/>
                <a:gd name="T5" fmla="*/ 69 h 85"/>
                <a:gd name="T6" fmla="*/ 0 w 45"/>
                <a:gd name="T7" fmla="*/ 16 h 85"/>
                <a:gd name="T8" fmla="*/ 15 w 45"/>
                <a:gd name="T9" fmla="*/ 0 h 85"/>
                <a:gd name="T10" fmla="*/ 29 w 45"/>
                <a:gd name="T11" fmla="*/ 0 h 85"/>
                <a:gd name="T12" fmla="*/ 45 w 45"/>
                <a:gd name="T13" fmla="*/ 16 h 85"/>
                <a:gd name="T14" fmla="*/ 45 w 45"/>
                <a:gd name="T15" fmla="*/ 69 h 85"/>
                <a:gd name="T16" fmla="*/ 29 w 45"/>
                <a:gd name="T17" fmla="*/ 85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85">
                  <a:moveTo>
                    <a:pt x="29" y="85"/>
                  </a:moveTo>
                  <a:cubicBezTo>
                    <a:pt x="15" y="85"/>
                    <a:pt x="15" y="85"/>
                    <a:pt x="15" y="85"/>
                  </a:cubicBezTo>
                  <a:cubicBezTo>
                    <a:pt x="7" y="85"/>
                    <a:pt x="0" y="78"/>
                    <a:pt x="0" y="69"/>
                  </a:cubicBezTo>
                  <a:cubicBezTo>
                    <a:pt x="0" y="16"/>
                    <a:pt x="0" y="16"/>
                    <a:pt x="0" y="16"/>
                  </a:cubicBezTo>
                  <a:cubicBezTo>
                    <a:pt x="0" y="7"/>
                    <a:pt x="7" y="0"/>
                    <a:pt x="15" y="0"/>
                  </a:cubicBezTo>
                  <a:cubicBezTo>
                    <a:pt x="29" y="0"/>
                    <a:pt x="29" y="0"/>
                    <a:pt x="29" y="0"/>
                  </a:cubicBezTo>
                  <a:cubicBezTo>
                    <a:pt x="37" y="0"/>
                    <a:pt x="45" y="7"/>
                    <a:pt x="45" y="16"/>
                  </a:cubicBezTo>
                  <a:cubicBezTo>
                    <a:pt x="45" y="69"/>
                    <a:pt x="45" y="69"/>
                    <a:pt x="45" y="69"/>
                  </a:cubicBezTo>
                  <a:cubicBezTo>
                    <a:pt x="45" y="78"/>
                    <a:pt x="37" y="85"/>
                    <a:pt x="29" y="8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79401" tIns="39701" rIns="79401" bIns="39701" numCol="1" anchor="t" anchorCtr="0" compatLnSpc="1"/>
            <a:lstStyle/>
            <a:p>
              <a:pPr algn="just">
                <a:lnSpc>
                  <a:spcPct val="120000"/>
                </a:lnSpc>
              </a:pPr>
              <a:endParaRPr lang="en-GB" sz="855">
                <a:solidFill>
                  <a:schemeClr val="tx1">
                    <a:lumMod val="75000"/>
                    <a:lumOff val="25000"/>
                  </a:schemeClr>
                </a:solidFill>
                <a:latin typeface="+mn-ea"/>
                <a:cs typeface="+mn-ea"/>
                <a:sym typeface="Arial" panose="020B0604020202020204" pitchFamily="34" charset="0"/>
              </a:endParaRPr>
            </a:p>
          </p:txBody>
        </p:sp>
        <p:sp>
          <p:nvSpPr>
            <p:cNvPr id="25" name="Freeform 526"/>
            <p:cNvSpPr/>
            <p:nvPr/>
          </p:nvSpPr>
          <p:spPr bwMode="auto">
            <a:xfrm>
              <a:off x="5722006" y="2144729"/>
              <a:ext cx="138489" cy="134786"/>
            </a:xfrm>
            <a:custGeom>
              <a:avLst/>
              <a:gdLst>
                <a:gd name="T0" fmla="*/ 41 w 79"/>
                <a:gd name="T1" fmla="*/ 76 h 77"/>
                <a:gd name="T2" fmla="*/ 78 w 79"/>
                <a:gd name="T3" fmla="*/ 37 h 77"/>
                <a:gd name="T4" fmla="*/ 38 w 79"/>
                <a:gd name="T5" fmla="*/ 0 h 77"/>
                <a:gd name="T6" fmla="*/ 1 w 79"/>
                <a:gd name="T7" fmla="*/ 40 h 77"/>
                <a:gd name="T8" fmla="*/ 41 w 79"/>
                <a:gd name="T9" fmla="*/ 76 h 77"/>
              </a:gdLst>
              <a:ahLst/>
              <a:cxnLst>
                <a:cxn ang="0">
                  <a:pos x="T0" y="T1"/>
                </a:cxn>
                <a:cxn ang="0">
                  <a:pos x="T2" y="T3"/>
                </a:cxn>
                <a:cxn ang="0">
                  <a:pos x="T4" y="T5"/>
                </a:cxn>
                <a:cxn ang="0">
                  <a:pos x="T6" y="T7"/>
                </a:cxn>
                <a:cxn ang="0">
                  <a:pos x="T8" y="T9"/>
                </a:cxn>
              </a:cxnLst>
              <a:rect l="0" t="0" r="r" b="b"/>
              <a:pathLst>
                <a:path w="79" h="77">
                  <a:moveTo>
                    <a:pt x="41" y="76"/>
                  </a:moveTo>
                  <a:cubicBezTo>
                    <a:pt x="62" y="76"/>
                    <a:pt x="79" y="58"/>
                    <a:pt x="78" y="37"/>
                  </a:cubicBezTo>
                  <a:cubicBezTo>
                    <a:pt x="78" y="16"/>
                    <a:pt x="60" y="0"/>
                    <a:pt x="38" y="0"/>
                  </a:cubicBezTo>
                  <a:cubicBezTo>
                    <a:pt x="17" y="1"/>
                    <a:pt x="0" y="19"/>
                    <a:pt x="1" y="40"/>
                  </a:cubicBezTo>
                  <a:cubicBezTo>
                    <a:pt x="2" y="61"/>
                    <a:pt x="20" y="77"/>
                    <a:pt x="41" y="7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79401" tIns="39701" rIns="79401" bIns="39701" numCol="1" anchor="t" anchorCtr="0" compatLnSpc="1"/>
            <a:lstStyle/>
            <a:p>
              <a:pPr algn="just">
                <a:lnSpc>
                  <a:spcPct val="120000"/>
                </a:lnSpc>
              </a:pPr>
              <a:endParaRPr lang="en-GB" sz="855">
                <a:solidFill>
                  <a:schemeClr val="tx1">
                    <a:lumMod val="75000"/>
                    <a:lumOff val="25000"/>
                  </a:schemeClr>
                </a:solidFill>
                <a:latin typeface="+mn-ea"/>
                <a:cs typeface="+mn-ea"/>
                <a:sym typeface="Arial" panose="020B0604020202020204" pitchFamily="34" charset="0"/>
              </a:endParaRPr>
            </a:p>
          </p:txBody>
        </p:sp>
        <p:sp>
          <p:nvSpPr>
            <p:cNvPr id="26" name="Freeform 527"/>
            <p:cNvSpPr/>
            <p:nvPr/>
          </p:nvSpPr>
          <p:spPr bwMode="auto">
            <a:xfrm>
              <a:off x="5655354" y="2288402"/>
              <a:ext cx="273274" cy="197735"/>
            </a:xfrm>
            <a:custGeom>
              <a:avLst/>
              <a:gdLst>
                <a:gd name="T0" fmla="*/ 119 w 156"/>
                <a:gd name="T1" fmla="*/ 0 h 113"/>
                <a:gd name="T2" fmla="*/ 80 w 156"/>
                <a:gd name="T3" fmla="*/ 46 h 113"/>
                <a:gd name="T4" fmla="*/ 37 w 156"/>
                <a:gd name="T5" fmla="*/ 1 h 113"/>
                <a:gd name="T6" fmla="*/ 1 w 156"/>
                <a:gd name="T7" fmla="*/ 50 h 113"/>
                <a:gd name="T8" fmla="*/ 3 w 156"/>
                <a:gd name="T9" fmla="*/ 113 h 113"/>
                <a:gd name="T10" fmla="*/ 156 w 156"/>
                <a:gd name="T11" fmla="*/ 113 h 113"/>
                <a:gd name="T12" fmla="*/ 154 w 156"/>
                <a:gd name="T13" fmla="*/ 45 h 113"/>
                <a:gd name="T14" fmla="*/ 119 w 156"/>
                <a:gd name="T15" fmla="*/ 0 h 1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6" h="113">
                  <a:moveTo>
                    <a:pt x="119" y="0"/>
                  </a:moveTo>
                  <a:cubicBezTo>
                    <a:pt x="80" y="46"/>
                    <a:pt x="80" y="46"/>
                    <a:pt x="80" y="46"/>
                  </a:cubicBezTo>
                  <a:cubicBezTo>
                    <a:pt x="37" y="1"/>
                    <a:pt x="37" y="1"/>
                    <a:pt x="37" y="1"/>
                  </a:cubicBezTo>
                  <a:cubicBezTo>
                    <a:pt x="11" y="11"/>
                    <a:pt x="0" y="26"/>
                    <a:pt x="1" y="50"/>
                  </a:cubicBezTo>
                  <a:cubicBezTo>
                    <a:pt x="3" y="113"/>
                    <a:pt x="3" y="113"/>
                    <a:pt x="3" y="113"/>
                  </a:cubicBezTo>
                  <a:cubicBezTo>
                    <a:pt x="156" y="113"/>
                    <a:pt x="156" y="113"/>
                    <a:pt x="156" y="113"/>
                  </a:cubicBezTo>
                  <a:cubicBezTo>
                    <a:pt x="154" y="45"/>
                    <a:pt x="154" y="45"/>
                    <a:pt x="154" y="45"/>
                  </a:cubicBezTo>
                  <a:cubicBezTo>
                    <a:pt x="153" y="23"/>
                    <a:pt x="144" y="9"/>
                    <a:pt x="119"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79401" tIns="39701" rIns="79401" bIns="39701" numCol="1" anchor="t" anchorCtr="0" compatLnSpc="1"/>
            <a:lstStyle/>
            <a:p>
              <a:pPr algn="just">
                <a:lnSpc>
                  <a:spcPct val="120000"/>
                </a:lnSpc>
              </a:pPr>
              <a:endParaRPr lang="en-GB" sz="855">
                <a:solidFill>
                  <a:schemeClr val="tx1">
                    <a:lumMod val="75000"/>
                    <a:lumOff val="25000"/>
                  </a:schemeClr>
                </a:solidFill>
                <a:latin typeface="+mn-ea"/>
                <a:cs typeface="+mn-ea"/>
                <a:sym typeface="Arial" panose="020B0604020202020204" pitchFamily="34" charset="0"/>
              </a:endParaRPr>
            </a:p>
          </p:txBody>
        </p:sp>
        <p:sp>
          <p:nvSpPr>
            <p:cNvPr id="27" name="Freeform 534"/>
            <p:cNvSpPr>
              <a:spLocks noEditPoints="1"/>
            </p:cNvSpPr>
            <p:nvPr/>
          </p:nvSpPr>
          <p:spPr bwMode="auto">
            <a:xfrm>
              <a:off x="4751846" y="2769779"/>
              <a:ext cx="159225" cy="268090"/>
            </a:xfrm>
            <a:custGeom>
              <a:avLst/>
              <a:gdLst>
                <a:gd name="T0" fmla="*/ 54 w 91"/>
                <a:gd name="T1" fmla="*/ 71 h 153"/>
                <a:gd name="T2" fmla="*/ 91 w 91"/>
                <a:gd name="T3" fmla="*/ 25 h 153"/>
                <a:gd name="T4" fmla="*/ 91 w 91"/>
                <a:gd name="T5" fmla="*/ 25 h 153"/>
                <a:gd name="T6" fmla="*/ 91 w 91"/>
                <a:gd name="T7" fmla="*/ 0 h 153"/>
                <a:gd name="T8" fmla="*/ 46 w 91"/>
                <a:gd name="T9" fmla="*/ 0 h 153"/>
                <a:gd name="T10" fmla="*/ 45 w 91"/>
                <a:gd name="T11" fmla="*/ 0 h 153"/>
                <a:gd name="T12" fmla="*/ 0 w 91"/>
                <a:gd name="T13" fmla="*/ 0 h 153"/>
                <a:gd name="T14" fmla="*/ 0 w 91"/>
                <a:gd name="T15" fmla="*/ 25 h 153"/>
                <a:gd name="T16" fmla="*/ 0 w 91"/>
                <a:gd name="T17" fmla="*/ 25 h 153"/>
                <a:gd name="T18" fmla="*/ 37 w 91"/>
                <a:gd name="T19" fmla="*/ 71 h 153"/>
                <a:gd name="T20" fmla="*/ 42 w 91"/>
                <a:gd name="T21" fmla="*/ 77 h 153"/>
                <a:gd name="T22" fmla="*/ 40 w 91"/>
                <a:gd name="T23" fmla="*/ 82 h 153"/>
                <a:gd name="T24" fmla="*/ 0 w 91"/>
                <a:gd name="T25" fmla="*/ 128 h 153"/>
                <a:gd name="T26" fmla="*/ 0 w 91"/>
                <a:gd name="T27" fmla="*/ 128 h 153"/>
                <a:gd name="T28" fmla="*/ 0 w 91"/>
                <a:gd name="T29" fmla="*/ 153 h 153"/>
                <a:gd name="T30" fmla="*/ 45 w 91"/>
                <a:gd name="T31" fmla="*/ 153 h 153"/>
                <a:gd name="T32" fmla="*/ 46 w 91"/>
                <a:gd name="T33" fmla="*/ 153 h 153"/>
                <a:gd name="T34" fmla="*/ 91 w 91"/>
                <a:gd name="T35" fmla="*/ 153 h 153"/>
                <a:gd name="T36" fmla="*/ 91 w 91"/>
                <a:gd name="T37" fmla="*/ 128 h 153"/>
                <a:gd name="T38" fmla="*/ 91 w 91"/>
                <a:gd name="T39" fmla="*/ 128 h 153"/>
                <a:gd name="T40" fmla="*/ 51 w 91"/>
                <a:gd name="T41" fmla="*/ 82 h 153"/>
                <a:gd name="T42" fmla="*/ 49 w 91"/>
                <a:gd name="T43" fmla="*/ 77 h 153"/>
                <a:gd name="T44" fmla="*/ 54 w 91"/>
                <a:gd name="T45" fmla="*/ 71 h 153"/>
                <a:gd name="T46" fmla="*/ 14 w 91"/>
                <a:gd name="T47" fmla="*/ 127 h 153"/>
                <a:gd name="T48" fmla="*/ 14 w 91"/>
                <a:gd name="T49" fmla="*/ 124 h 153"/>
                <a:gd name="T50" fmla="*/ 14 w 91"/>
                <a:gd name="T51" fmla="*/ 124 h 153"/>
                <a:gd name="T52" fmla="*/ 42 w 91"/>
                <a:gd name="T53" fmla="*/ 92 h 153"/>
                <a:gd name="T54" fmla="*/ 14 w 91"/>
                <a:gd name="T55" fmla="*/ 127 h 153"/>
                <a:gd name="T56" fmla="*/ 80 w 91"/>
                <a:gd name="T57" fmla="*/ 124 h 153"/>
                <a:gd name="T58" fmla="*/ 80 w 91"/>
                <a:gd name="T59" fmla="*/ 126 h 153"/>
                <a:gd name="T60" fmla="*/ 52 w 91"/>
                <a:gd name="T61" fmla="*/ 92 h 153"/>
                <a:gd name="T62" fmla="*/ 80 w 91"/>
                <a:gd name="T63" fmla="*/ 124 h 153"/>
                <a:gd name="T64" fmla="*/ 42 w 91"/>
                <a:gd name="T65" fmla="*/ 41 h 153"/>
                <a:gd name="T66" fmla="*/ 18 w 91"/>
                <a:gd name="T67" fmla="*/ 45 h 153"/>
                <a:gd name="T68" fmla="*/ 14 w 91"/>
                <a:gd name="T69" fmla="*/ 28 h 153"/>
                <a:gd name="T70" fmla="*/ 14 w 91"/>
                <a:gd name="T71" fmla="*/ 28 h 153"/>
                <a:gd name="T72" fmla="*/ 14 w 91"/>
                <a:gd name="T73" fmla="*/ 11 h 153"/>
                <a:gd name="T74" fmla="*/ 19 w 91"/>
                <a:gd name="T75" fmla="*/ 11 h 153"/>
                <a:gd name="T76" fmla="*/ 75 w 91"/>
                <a:gd name="T77" fmla="*/ 11 h 153"/>
                <a:gd name="T78" fmla="*/ 80 w 91"/>
                <a:gd name="T79" fmla="*/ 11 h 153"/>
                <a:gd name="T80" fmla="*/ 80 w 91"/>
                <a:gd name="T81" fmla="*/ 28 h 153"/>
                <a:gd name="T82" fmla="*/ 79 w 91"/>
                <a:gd name="T83" fmla="*/ 37 h 153"/>
                <a:gd name="T84" fmla="*/ 60 w 91"/>
                <a:gd name="T85" fmla="*/ 43 h 153"/>
                <a:gd name="T86" fmla="*/ 42 w 91"/>
                <a:gd name="T87" fmla="*/ 41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1" h="153">
                  <a:moveTo>
                    <a:pt x="54" y="71"/>
                  </a:moveTo>
                  <a:cubicBezTo>
                    <a:pt x="75" y="66"/>
                    <a:pt x="91" y="48"/>
                    <a:pt x="91" y="25"/>
                  </a:cubicBezTo>
                  <a:cubicBezTo>
                    <a:pt x="91" y="25"/>
                    <a:pt x="91" y="25"/>
                    <a:pt x="91" y="25"/>
                  </a:cubicBezTo>
                  <a:cubicBezTo>
                    <a:pt x="91" y="0"/>
                    <a:pt x="91" y="0"/>
                    <a:pt x="91" y="0"/>
                  </a:cubicBezTo>
                  <a:cubicBezTo>
                    <a:pt x="46" y="0"/>
                    <a:pt x="46" y="0"/>
                    <a:pt x="46" y="0"/>
                  </a:cubicBezTo>
                  <a:cubicBezTo>
                    <a:pt x="45" y="0"/>
                    <a:pt x="45" y="0"/>
                    <a:pt x="45" y="0"/>
                  </a:cubicBezTo>
                  <a:cubicBezTo>
                    <a:pt x="0" y="0"/>
                    <a:pt x="0" y="0"/>
                    <a:pt x="0" y="0"/>
                  </a:cubicBezTo>
                  <a:cubicBezTo>
                    <a:pt x="0" y="25"/>
                    <a:pt x="0" y="25"/>
                    <a:pt x="0" y="25"/>
                  </a:cubicBezTo>
                  <a:cubicBezTo>
                    <a:pt x="0" y="25"/>
                    <a:pt x="0" y="25"/>
                    <a:pt x="0" y="25"/>
                  </a:cubicBezTo>
                  <a:cubicBezTo>
                    <a:pt x="0" y="48"/>
                    <a:pt x="16" y="66"/>
                    <a:pt x="37" y="71"/>
                  </a:cubicBezTo>
                  <a:cubicBezTo>
                    <a:pt x="39" y="72"/>
                    <a:pt x="41" y="75"/>
                    <a:pt x="42" y="77"/>
                  </a:cubicBezTo>
                  <a:cubicBezTo>
                    <a:pt x="42" y="79"/>
                    <a:pt x="41" y="80"/>
                    <a:pt x="40" y="82"/>
                  </a:cubicBezTo>
                  <a:cubicBezTo>
                    <a:pt x="17" y="85"/>
                    <a:pt x="0" y="104"/>
                    <a:pt x="0" y="128"/>
                  </a:cubicBezTo>
                  <a:cubicBezTo>
                    <a:pt x="0" y="128"/>
                    <a:pt x="0" y="128"/>
                    <a:pt x="0" y="128"/>
                  </a:cubicBezTo>
                  <a:cubicBezTo>
                    <a:pt x="0" y="153"/>
                    <a:pt x="0" y="153"/>
                    <a:pt x="0" y="153"/>
                  </a:cubicBezTo>
                  <a:cubicBezTo>
                    <a:pt x="45" y="153"/>
                    <a:pt x="45" y="153"/>
                    <a:pt x="45" y="153"/>
                  </a:cubicBezTo>
                  <a:cubicBezTo>
                    <a:pt x="46" y="153"/>
                    <a:pt x="46" y="153"/>
                    <a:pt x="46" y="153"/>
                  </a:cubicBezTo>
                  <a:cubicBezTo>
                    <a:pt x="91" y="153"/>
                    <a:pt x="91" y="153"/>
                    <a:pt x="91" y="153"/>
                  </a:cubicBezTo>
                  <a:cubicBezTo>
                    <a:pt x="91" y="128"/>
                    <a:pt x="91" y="128"/>
                    <a:pt x="91" y="128"/>
                  </a:cubicBezTo>
                  <a:cubicBezTo>
                    <a:pt x="91" y="128"/>
                    <a:pt x="91" y="128"/>
                    <a:pt x="91" y="128"/>
                  </a:cubicBezTo>
                  <a:cubicBezTo>
                    <a:pt x="91" y="104"/>
                    <a:pt x="74" y="85"/>
                    <a:pt x="51" y="82"/>
                  </a:cubicBezTo>
                  <a:cubicBezTo>
                    <a:pt x="50" y="80"/>
                    <a:pt x="49" y="79"/>
                    <a:pt x="49" y="77"/>
                  </a:cubicBezTo>
                  <a:cubicBezTo>
                    <a:pt x="50" y="75"/>
                    <a:pt x="51" y="72"/>
                    <a:pt x="54" y="71"/>
                  </a:cubicBezTo>
                  <a:close/>
                  <a:moveTo>
                    <a:pt x="14" y="127"/>
                  </a:moveTo>
                  <a:cubicBezTo>
                    <a:pt x="14" y="124"/>
                    <a:pt x="14" y="124"/>
                    <a:pt x="14" y="124"/>
                  </a:cubicBezTo>
                  <a:cubicBezTo>
                    <a:pt x="14" y="124"/>
                    <a:pt x="14" y="124"/>
                    <a:pt x="14" y="124"/>
                  </a:cubicBezTo>
                  <a:cubicBezTo>
                    <a:pt x="14" y="108"/>
                    <a:pt x="26" y="95"/>
                    <a:pt x="42" y="92"/>
                  </a:cubicBezTo>
                  <a:cubicBezTo>
                    <a:pt x="41" y="98"/>
                    <a:pt x="38" y="114"/>
                    <a:pt x="14" y="127"/>
                  </a:cubicBezTo>
                  <a:close/>
                  <a:moveTo>
                    <a:pt x="80" y="124"/>
                  </a:moveTo>
                  <a:cubicBezTo>
                    <a:pt x="80" y="126"/>
                    <a:pt x="80" y="126"/>
                    <a:pt x="80" y="126"/>
                  </a:cubicBezTo>
                  <a:cubicBezTo>
                    <a:pt x="70" y="120"/>
                    <a:pt x="51" y="106"/>
                    <a:pt x="52" y="92"/>
                  </a:cubicBezTo>
                  <a:cubicBezTo>
                    <a:pt x="67" y="94"/>
                    <a:pt x="80" y="108"/>
                    <a:pt x="80" y="124"/>
                  </a:cubicBezTo>
                  <a:close/>
                  <a:moveTo>
                    <a:pt x="42" y="41"/>
                  </a:moveTo>
                  <a:cubicBezTo>
                    <a:pt x="32" y="37"/>
                    <a:pt x="23" y="42"/>
                    <a:pt x="18" y="45"/>
                  </a:cubicBezTo>
                  <a:cubicBezTo>
                    <a:pt x="16" y="40"/>
                    <a:pt x="14" y="34"/>
                    <a:pt x="14" y="28"/>
                  </a:cubicBezTo>
                  <a:cubicBezTo>
                    <a:pt x="14" y="28"/>
                    <a:pt x="14" y="28"/>
                    <a:pt x="14" y="28"/>
                  </a:cubicBezTo>
                  <a:cubicBezTo>
                    <a:pt x="14" y="11"/>
                    <a:pt x="14" y="11"/>
                    <a:pt x="14" y="11"/>
                  </a:cubicBezTo>
                  <a:cubicBezTo>
                    <a:pt x="19" y="11"/>
                    <a:pt x="19" y="11"/>
                    <a:pt x="19" y="11"/>
                  </a:cubicBezTo>
                  <a:cubicBezTo>
                    <a:pt x="75" y="11"/>
                    <a:pt x="75" y="11"/>
                    <a:pt x="75" y="11"/>
                  </a:cubicBezTo>
                  <a:cubicBezTo>
                    <a:pt x="80" y="11"/>
                    <a:pt x="80" y="11"/>
                    <a:pt x="80" y="11"/>
                  </a:cubicBezTo>
                  <a:cubicBezTo>
                    <a:pt x="80" y="28"/>
                    <a:pt x="80" y="28"/>
                    <a:pt x="80" y="28"/>
                  </a:cubicBezTo>
                  <a:cubicBezTo>
                    <a:pt x="80" y="31"/>
                    <a:pt x="79" y="34"/>
                    <a:pt x="79" y="37"/>
                  </a:cubicBezTo>
                  <a:cubicBezTo>
                    <a:pt x="73" y="37"/>
                    <a:pt x="63" y="41"/>
                    <a:pt x="60" y="43"/>
                  </a:cubicBezTo>
                  <a:cubicBezTo>
                    <a:pt x="55" y="45"/>
                    <a:pt x="55" y="47"/>
                    <a:pt x="42" y="4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79401" tIns="39701" rIns="79401" bIns="39701" numCol="1" anchor="t" anchorCtr="0" compatLnSpc="1"/>
            <a:lstStyle/>
            <a:p>
              <a:pPr algn="just">
                <a:lnSpc>
                  <a:spcPct val="120000"/>
                </a:lnSpc>
              </a:pPr>
              <a:endParaRPr lang="en-GB" sz="855">
                <a:solidFill>
                  <a:schemeClr val="tx1">
                    <a:lumMod val="75000"/>
                    <a:lumOff val="25000"/>
                  </a:schemeClr>
                </a:solidFill>
                <a:latin typeface="+mn-ea"/>
                <a:cs typeface="+mn-ea"/>
                <a:sym typeface="Arial" panose="020B0604020202020204" pitchFamily="34" charset="0"/>
              </a:endParaRPr>
            </a:p>
          </p:txBody>
        </p:sp>
        <p:sp>
          <p:nvSpPr>
            <p:cNvPr id="28" name="Freeform 535"/>
            <p:cNvSpPr/>
            <p:nvPr/>
          </p:nvSpPr>
          <p:spPr bwMode="auto">
            <a:xfrm>
              <a:off x="4735553" y="3046016"/>
              <a:ext cx="194773" cy="35548"/>
            </a:xfrm>
            <a:custGeom>
              <a:avLst/>
              <a:gdLst>
                <a:gd name="T0" fmla="*/ 103 w 111"/>
                <a:gd name="T1" fmla="*/ 0 h 20"/>
                <a:gd name="T2" fmla="*/ 7 w 111"/>
                <a:gd name="T3" fmla="*/ 0 h 20"/>
                <a:gd name="T4" fmla="*/ 0 w 111"/>
                <a:gd name="T5" fmla="*/ 10 h 20"/>
                <a:gd name="T6" fmla="*/ 7 w 111"/>
                <a:gd name="T7" fmla="*/ 20 h 20"/>
                <a:gd name="T8" fmla="*/ 103 w 111"/>
                <a:gd name="T9" fmla="*/ 20 h 20"/>
                <a:gd name="T10" fmla="*/ 111 w 111"/>
                <a:gd name="T11" fmla="*/ 10 h 20"/>
                <a:gd name="T12" fmla="*/ 103 w 111"/>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111" h="20">
                  <a:moveTo>
                    <a:pt x="103" y="0"/>
                  </a:moveTo>
                  <a:cubicBezTo>
                    <a:pt x="7" y="0"/>
                    <a:pt x="7" y="0"/>
                    <a:pt x="7" y="0"/>
                  </a:cubicBezTo>
                  <a:cubicBezTo>
                    <a:pt x="3" y="0"/>
                    <a:pt x="0" y="5"/>
                    <a:pt x="0" y="10"/>
                  </a:cubicBezTo>
                  <a:cubicBezTo>
                    <a:pt x="0" y="16"/>
                    <a:pt x="3" y="20"/>
                    <a:pt x="7" y="20"/>
                  </a:cubicBezTo>
                  <a:cubicBezTo>
                    <a:pt x="103" y="20"/>
                    <a:pt x="103" y="20"/>
                    <a:pt x="103" y="20"/>
                  </a:cubicBezTo>
                  <a:cubicBezTo>
                    <a:pt x="107" y="20"/>
                    <a:pt x="111" y="16"/>
                    <a:pt x="111" y="10"/>
                  </a:cubicBezTo>
                  <a:cubicBezTo>
                    <a:pt x="111" y="5"/>
                    <a:pt x="107" y="0"/>
                    <a:pt x="10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79401" tIns="39701" rIns="79401" bIns="39701" numCol="1" anchor="t" anchorCtr="0" compatLnSpc="1"/>
            <a:lstStyle/>
            <a:p>
              <a:pPr algn="just">
                <a:lnSpc>
                  <a:spcPct val="120000"/>
                </a:lnSpc>
              </a:pPr>
              <a:endParaRPr lang="en-GB" sz="855">
                <a:solidFill>
                  <a:schemeClr val="tx1">
                    <a:lumMod val="75000"/>
                    <a:lumOff val="25000"/>
                  </a:schemeClr>
                </a:solidFill>
                <a:latin typeface="+mn-ea"/>
                <a:cs typeface="+mn-ea"/>
                <a:sym typeface="Arial" panose="020B0604020202020204" pitchFamily="34" charset="0"/>
              </a:endParaRPr>
            </a:p>
          </p:txBody>
        </p:sp>
        <p:sp>
          <p:nvSpPr>
            <p:cNvPr id="29" name="Freeform 536"/>
            <p:cNvSpPr/>
            <p:nvPr/>
          </p:nvSpPr>
          <p:spPr bwMode="auto">
            <a:xfrm>
              <a:off x="4735553" y="2723863"/>
              <a:ext cx="194773" cy="35548"/>
            </a:xfrm>
            <a:custGeom>
              <a:avLst/>
              <a:gdLst>
                <a:gd name="T0" fmla="*/ 7 w 111"/>
                <a:gd name="T1" fmla="*/ 20 h 20"/>
                <a:gd name="T2" fmla="*/ 103 w 111"/>
                <a:gd name="T3" fmla="*/ 20 h 20"/>
                <a:gd name="T4" fmla="*/ 111 w 111"/>
                <a:gd name="T5" fmla="*/ 10 h 20"/>
                <a:gd name="T6" fmla="*/ 103 w 111"/>
                <a:gd name="T7" fmla="*/ 0 h 20"/>
                <a:gd name="T8" fmla="*/ 7 w 111"/>
                <a:gd name="T9" fmla="*/ 0 h 20"/>
                <a:gd name="T10" fmla="*/ 0 w 111"/>
                <a:gd name="T11" fmla="*/ 10 h 20"/>
                <a:gd name="T12" fmla="*/ 7 w 111"/>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111" h="20">
                  <a:moveTo>
                    <a:pt x="7" y="20"/>
                  </a:moveTo>
                  <a:cubicBezTo>
                    <a:pt x="103" y="20"/>
                    <a:pt x="103" y="20"/>
                    <a:pt x="103" y="20"/>
                  </a:cubicBezTo>
                  <a:cubicBezTo>
                    <a:pt x="107" y="20"/>
                    <a:pt x="111" y="16"/>
                    <a:pt x="111" y="10"/>
                  </a:cubicBezTo>
                  <a:cubicBezTo>
                    <a:pt x="111" y="5"/>
                    <a:pt x="107" y="0"/>
                    <a:pt x="103" y="0"/>
                  </a:cubicBezTo>
                  <a:cubicBezTo>
                    <a:pt x="7" y="0"/>
                    <a:pt x="7" y="0"/>
                    <a:pt x="7" y="0"/>
                  </a:cubicBezTo>
                  <a:cubicBezTo>
                    <a:pt x="3" y="0"/>
                    <a:pt x="0" y="5"/>
                    <a:pt x="0" y="10"/>
                  </a:cubicBezTo>
                  <a:cubicBezTo>
                    <a:pt x="0" y="16"/>
                    <a:pt x="3" y="20"/>
                    <a:pt x="7" y="2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79401" tIns="39701" rIns="79401" bIns="39701" numCol="1" anchor="t" anchorCtr="0" compatLnSpc="1"/>
            <a:lstStyle/>
            <a:p>
              <a:pPr algn="just">
                <a:lnSpc>
                  <a:spcPct val="120000"/>
                </a:lnSpc>
              </a:pPr>
              <a:endParaRPr lang="en-GB" sz="855">
                <a:solidFill>
                  <a:schemeClr val="tx1">
                    <a:lumMod val="75000"/>
                    <a:lumOff val="25000"/>
                  </a:schemeClr>
                </a:solidFill>
                <a:latin typeface="+mn-ea"/>
                <a:cs typeface="+mn-ea"/>
                <a:sym typeface="Arial" panose="020B0604020202020204" pitchFamily="34" charset="0"/>
              </a:endParaRPr>
            </a:p>
          </p:txBody>
        </p:sp>
        <p:sp>
          <p:nvSpPr>
            <p:cNvPr id="30" name="Freeform 537"/>
            <p:cNvSpPr>
              <a:spLocks noEditPoints="1"/>
            </p:cNvSpPr>
            <p:nvPr/>
          </p:nvSpPr>
          <p:spPr bwMode="auto">
            <a:xfrm>
              <a:off x="4893297" y="2823842"/>
              <a:ext cx="225877" cy="224396"/>
            </a:xfrm>
            <a:custGeom>
              <a:avLst/>
              <a:gdLst>
                <a:gd name="T0" fmla="*/ 65 w 129"/>
                <a:gd name="T1" fmla="*/ 0 h 128"/>
                <a:gd name="T2" fmla="*/ 0 w 129"/>
                <a:gd name="T3" fmla="*/ 64 h 128"/>
                <a:gd name="T4" fmla="*/ 65 w 129"/>
                <a:gd name="T5" fmla="*/ 128 h 128"/>
                <a:gd name="T6" fmla="*/ 129 w 129"/>
                <a:gd name="T7" fmla="*/ 64 h 128"/>
                <a:gd name="T8" fmla="*/ 65 w 129"/>
                <a:gd name="T9" fmla="*/ 0 h 128"/>
                <a:gd name="T10" fmla="*/ 65 w 129"/>
                <a:gd name="T11" fmla="*/ 114 h 128"/>
                <a:gd name="T12" fmla="*/ 14 w 129"/>
                <a:gd name="T13" fmla="*/ 64 h 128"/>
                <a:gd name="T14" fmla="*/ 65 w 129"/>
                <a:gd name="T15" fmla="*/ 13 h 128"/>
                <a:gd name="T16" fmla="*/ 115 w 129"/>
                <a:gd name="T17" fmla="*/ 64 h 128"/>
                <a:gd name="T18" fmla="*/ 65 w 129"/>
                <a:gd name="T19" fmla="*/ 11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9" h="128">
                  <a:moveTo>
                    <a:pt x="65" y="0"/>
                  </a:moveTo>
                  <a:cubicBezTo>
                    <a:pt x="29" y="0"/>
                    <a:pt x="0" y="28"/>
                    <a:pt x="0" y="64"/>
                  </a:cubicBezTo>
                  <a:cubicBezTo>
                    <a:pt x="0" y="99"/>
                    <a:pt x="29" y="128"/>
                    <a:pt x="65" y="128"/>
                  </a:cubicBezTo>
                  <a:cubicBezTo>
                    <a:pt x="100" y="128"/>
                    <a:pt x="129" y="99"/>
                    <a:pt x="129" y="64"/>
                  </a:cubicBezTo>
                  <a:cubicBezTo>
                    <a:pt x="129" y="28"/>
                    <a:pt x="100" y="0"/>
                    <a:pt x="65" y="0"/>
                  </a:cubicBezTo>
                  <a:close/>
                  <a:moveTo>
                    <a:pt x="65" y="114"/>
                  </a:moveTo>
                  <a:cubicBezTo>
                    <a:pt x="37" y="114"/>
                    <a:pt x="14" y="92"/>
                    <a:pt x="14" y="64"/>
                  </a:cubicBezTo>
                  <a:cubicBezTo>
                    <a:pt x="14" y="36"/>
                    <a:pt x="37" y="13"/>
                    <a:pt x="65" y="13"/>
                  </a:cubicBezTo>
                  <a:cubicBezTo>
                    <a:pt x="92" y="13"/>
                    <a:pt x="115" y="36"/>
                    <a:pt x="115" y="64"/>
                  </a:cubicBezTo>
                  <a:cubicBezTo>
                    <a:pt x="115" y="92"/>
                    <a:pt x="92" y="114"/>
                    <a:pt x="65" y="1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79401" tIns="39701" rIns="79401" bIns="39701" numCol="1" anchor="t" anchorCtr="0" compatLnSpc="1"/>
            <a:lstStyle/>
            <a:p>
              <a:pPr algn="just">
                <a:lnSpc>
                  <a:spcPct val="120000"/>
                </a:lnSpc>
              </a:pPr>
              <a:endParaRPr lang="en-GB" sz="855">
                <a:solidFill>
                  <a:schemeClr val="tx1">
                    <a:lumMod val="75000"/>
                    <a:lumOff val="25000"/>
                  </a:schemeClr>
                </a:solidFill>
                <a:latin typeface="+mn-ea"/>
                <a:cs typeface="+mn-ea"/>
                <a:sym typeface="Arial" panose="020B0604020202020204" pitchFamily="34" charset="0"/>
              </a:endParaRPr>
            </a:p>
          </p:txBody>
        </p:sp>
        <p:sp>
          <p:nvSpPr>
            <p:cNvPr id="31" name="Freeform 538"/>
            <p:cNvSpPr>
              <a:spLocks noEditPoints="1"/>
            </p:cNvSpPr>
            <p:nvPr/>
          </p:nvSpPr>
          <p:spPr bwMode="auto">
            <a:xfrm>
              <a:off x="4972539" y="2869758"/>
              <a:ext cx="69615" cy="132564"/>
            </a:xfrm>
            <a:custGeom>
              <a:avLst/>
              <a:gdLst>
                <a:gd name="T0" fmla="*/ 18 w 40"/>
                <a:gd name="T1" fmla="*/ 76 h 76"/>
                <a:gd name="T2" fmla="*/ 18 w 40"/>
                <a:gd name="T3" fmla="*/ 69 h 76"/>
                <a:gd name="T4" fmla="*/ 9 w 40"/>
                <a:gd name="T5" fmla="*/ 66 h 76"/>
                <a:gd name="T6" fmla="*/ 3 w 40"/>
                <a:gd name="T7" fmla="*/ 60 h 76"/>
                <a:gd name="T8" fmla="*/ 0 w 40"/>
                <a:gd name="T9" fmla="*/ 51 h 76"/>
                <a:gd name="T10" fmla="*/ 7 w 40"/>
                <a:gd name="T11" fmla="*/ 49 h 76"/>
                <a:gd name="T12" fmla="*/ 10 w 40"/>
                <a:gd name="T13" fmla="*/ 58 h 76"/>
                <a:gd name="T14" fmla="*/ 18 w 40"/>
                <a:gd name="T15" fmla="*/ 63 h 76"/>
                <a:gd name="T16" fmla="*/ 18 w 40"/>
                <a:gd name="T17" fmla="*/ 39 h 76"/>
                <a:gd name="T18" fmla="*/ 8 w 40"/>
                <a:gd name="T19" fmla="*/ 35 h 76"/>
                <a:gd name="T20" fmla="*/ 3 w 40"/>
                <a:gd name="T21" fmla="*/ 29 h 76"/>
                <a:gd name="T22" fmla="*/ 1 w 40"/>
                <a:gd name="T23" fmla="*/ 21 h 76"/>
                <a:gd name="T24" fmla="*/ 7 w 40"/>
                <a:gd name="T25" fmla="*/ 8 h 76"/>
                <a:gd name="T26" fmla="*/ 18 w 40"/>
                <a:gd name="T27" fmla="*/ 4 h 76"/>
                <a:gd name="T28" fmla="*/ 18 w 40"/>
                <a:gd name="T29" fmla="*/ 0 h 76"/>
                <a:gd name="T30" fmla="*/ 22 w 40"/>
                <a:gd name="T31" fmla="*/ 0 h 76"/>
                <a:gd name="T32" fmla="*/ 22 w 40"/>
                <a:gd name="T33" fmla="*/ 4 h 76"/>
                <a:gd name="T34" fmla="*/ 33 w 40"/>
                <a:gd name="T35" fmla="*/ 8 h 76"/>
                <a:gd name="T36" fmla="*/ 39 w 40"/>
                <a:gd name="T37" fmla="*/ 19 h 76"/>
                <a:gd name="T38" fmla="*/ 31 w 40"/>
                <a:gd name="T39" fmla="*/ 20 h 76"/>
                <a:gd name="T40" fmla="*/ 28 w 40"/>
                <a:gd name="T41" fmla="*/ 14 h 76"/>
                <a:gd name="T42" fmla="*/ 22 w 40"/>
                <a:gd name="T43" fmla="*/ 10 h 76"/>
                <a:gd name="T44" fmla="*/ 22 w 40"/>
                <a:gd name="T45" fmla="*/ 32 h 76"/>
                <a:gd name="T46" fmla="*/ 30 w 40"/>
                <a:gd name="T47" fmla="*/ 34 h 76"/>
                <a:gd name="T48" fmla="*/ 36 w 40"/>
                <a:gd name="T49" fmla="*/ 38 h 76"/>
                <a:gd name="T50" fmla="*/ 39 w 40"/>
                <a:gd name="T51" fmla="*/ 43 h 76"/>
                <a:gd name="T52" fmla="*/ 40 w 40"/>
                <a:gd name="T53" fmla="*/ 50 h 76"/>
                <a:gd name="T54" fmla="*/ 35 w 40"/>
                <a:gd name="T55" fmla="*/ 63 h 76"/>
                <a:gd name="T56" fmla="*/ 22 w 40"/>
                <a:gd name="T57" fmla="*/ 69 h 76"/>
                <a:gd name="T58" fmla="*/ 22 w 40"/>
                <a:gd name="T59" fmla="*/ 76 h 76"/>
                <a:gd name="T60" fmla="*/ 18 w 40"/>
                <a:gd name="T61" fmla="*/ 76 h 76"/>
                <a:gd name="T62" fmla="*/ 18 w 40"/>
                <a:gd name="T63" fmla="*/ 10 h 76"/>
                <a:gd name="T64" fmla="*/ 11 w 40"/>
                <a:gd name="T65" fmla="*/ 14 h 76"/>
                <a:gd name="T66" fmla="*/ 9 w 40"/>
                <a:gd name="T67" fmla="*/ 21 h 76"/>
                <a:gd name="T68" fmla="*/ 11 w 40"/>
                <a:gd name="T69" fmla="*/ 27 h 76"/>
                <a:gd name="T70" fmla="*/ 18 w 40"/>
                <a:gd name="T71" fmla="*/ 31 h 76"/>
                <a:gd name="T72" fmla="*/ 18 w 40"/>
                <a:gd name="T73" fmla="*/ 10 h 76"/>
                <a:gd name="T74" fmla="*/ 22 w 40"/>
                <a:gd name="T75" fmla="*/ 63 h 76"/>
                <a:gd name="T76" fmla="*/ 30 w 40"/>
                <a:gd name="T77" fmla="*/ 59 h 76"/>
                <a:gd name="T78" fmla="*/ 33 w 40"/>
                <a:gd name="T79" fmla="*/ 51 h 76"/>
                <a:gd name="T80" fmla="*/ 31 w 40"/>
                <a:gd name="T81" fmla="*/ 44 h 76"/>
                <a:gd name="T82" fmla="*/ 22 w 40"/>
                <a:gd name="T83" fmla="*/ 40 h 76"/>
                <a:gd name="T84" fmla="*/ 22 w 40"/>
                <a:gd name="T85" fmla="*/ 63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0" h="76">
                  <a:moveTo>
                    <a:pt x="18" y="76"/>
                  </a:moveTo>
                  <a:cubicBezTo>
                    <a:pt x="18" y="69"/>
                    <a:pt x="18" y="69"/>
                    <a:pt x="18" y="69"/>
                  </a:cubicBezTo>
                  <a:cubicBezTo>
                    <a:pt x="14" y="68"/>
                    <a:pt x="11" y="68"/>
                    <a:pt x="9" y="66"/>
                  </a:cubicBezTo>
                  <a:cubicBezTo>
                    <a:pt x="6" y="65"/>
                    <a:pt x="4" y="63"/>
                    <a:pt x="3" y="60"/>
                  </a:cubicBezTo>
                  <a:cubicBezTo>
                    <a:pt x="1" y="58"/>
                    <a:pt x="0" y="54"/>
                    <a:pt x="0" y="51"/>
                  </a:cubicBezTo>
                  <a:cubicBezTo>
                    <a:pt x="7" y="49"/>
                    <a:pt x="7" y="49"/>
                    <a:pt x="7" y="49"/>
                  </a:cubicBezTo>
                  <a:cubicBezTo>
                    <a:pt x="8" y="53"/>
                    <a:pt x="9" y="56"/>
                    <a:pt x="10" y="58"/>
                  </a:cubicBezTo>
                  <a:cubicBezTo>
                    <a:pt x="12" y="61"/>
                    <a:pt x="15" y="62"/>
                    <a:pt x="18" y="63"/>
                  </a:cubicBezTo>
                  <a:cubicBezTo>
                    <a:pt x="18" y="39"/>
                    <a:pt x="18" y="39"/>
                    <a:pt x="18" y="39"/>
                  </a:cubicBezTo>
                  <a:cubicBezTo>
                    <a:pt x="15" y="38"/>
                    <a:pt x="12" y="37"/>
                    <a:pt x="8" y="35"/>
                  </a:cubicBezTo>
                  <a:cubicBezTo>
                    <a:pt x="6" y="34"/>
                    <a:pt x="4" y="32"/>
                    <a:pt x="3" y="29"/>
                  </a:cubicBezTo>
                  <a:cubicBezTo>
                    <a:pt x="2" y="27"/>
                    <a:pt x="1" y="24"/>
                    <a:pt x="1" y="21"/>
                  </a:cubicBezTo>
                  <a:cubicBezTo>
                    <a:pt x="1" y="16"/>
                    <a:pt x="3" y="12"/>
                    <a:pt x="7" y="8"/>
                  </a:cubicBezTo>
                  <a:cubicBezTo>
                    <a:pt x="9" y="6"/>
                    <a:pt x="13" y="5"/>
                    <a:pt x="18" y="4"/>
                  </a:cubicBezTo>
                  <a:cubicBezTo>
                    <a:pt x="18" y="0"/>
                    <a:pt x="18" y="0"/>
                    <a:pt x="18" y="0"/>
                  </a:cubicBezTo>
                  <a:cubicBezTo>
                    <a:pt x="22" y="0"/>
                    <a:pt x="22" y="0"/>
                    <a:pt x="22" y="0"/>
                  </a:cubicBezTo>
                  <a:cubicBezTo>
                    <a:pt x="22" y="4"/>
                    <a:pt x="22" y="4"/>
                    <a:pt x="22" y="4"/>
                  </a:cubicBezTo>
                  <a:cubicBezTo>
                    <a:pt x="27" y="5"/>
                    <a:pt x="30" y="6"/>
                    <a:pt x="33" y="8"/>
                  </a:cubicBezTo>
                  <a:cubicBezTo>
                    <a:pt x="36" y="11"/>
                    <a:pt x="38" y="14"/>
                    <a:pt x="39" y="19"/>
                  </a:cubicBezTo>
                  <a:cubicBezTo>
                    <a:pt x="31" y="20"/>
                    <a:pt x="31" y="20"/>
                    <a:pt x="31" y="20"/>
                  </a:cubicBezTo>
                  <a:cubicBezTo>
                    <a:pt x="31" y="17"/>
                    <a:pt x="30" y="15"/>
                    <a:pt x="28" y="14"/>
                  </a:cubicBezTo>
                  <a:cubicBezTo>
                    <a:pt x="27" y="12"/>
                    <a:pt x="25" y="11"/>
                    <a:pt x="22" y="10"/>
                  </a:cubicBezTo>
                  <a:cubicBezTo>
                    <a:pt x="22" y="32"/>
                    <a:pt x="22" y="32"/>
                    <a:pt x="22" y="32"/>
                  </a:cubicBezTo>
                  <a:cubicBezTo>
                    <a:pt x="26" y="33"/>
                    <a:pt x="29" y="34"/>
                    <a:pt x="30" y="34"/>
                  </a:cubicBezTo>
                  <a:cubicBezTo>
                    <a:pt x="32" y="35"/>
                    <a:pt x="34" y="37"/>
                    <a:pt x="36" y="38"/>
                  </a:cubicBezTo>
                  <a:cubicBezTo>
                    <a:pt x="37" y="40"/>
                    <a:pt x="38" y="41"/>
                    <a:pt x="39" y="43"/>
                  </a:cubicBezTo>
                  <a:cubicBezTo>
                    <a:pt x="40" y="46"/>
                    <a:pt x="40" y="48"/>
                    <a:pt x="40" y="50"/>
                  </a:cubicBezTo>
                  <a:cubicBezTo>
                    <a:pt x="40" y="55"/>
                    <a:pt x="39" y="60"/>
                    <a:pt x="35" y="63"/>
                  </a:cubicBezTo>
                  <a:cubicBezTo>
                    <a:pt x="32" y="67"/>
                    <a:pt x="28" y="69"/>
                    <a:pt x="22" y="69"/>
                  </a:cubicBezTo>
                  <a:cubicBezTo>
                    <a:pt x="22" y="76"/>
                    <a:pt x="22" y="76"/>
                    <a:pt x="22" y="76"/>
                  </a:cubicBezTo>
                  <a:lnTo>
                    <a:pt x="18" y="76"/>
                  </a:lnTo>
                  <a:close/>
                  <a:moveTo>
                    <a:pt x="18" y="10"/>
                  </a:moveTo>
                  <a:cubicBezTo>
                    <a:pt x="15" y="11"/>
                    <a:pt x="13" y="12"/>
                    <a:pt x="11" y="14"/>
                  </a:cubicBezTo>
                  <a:cubicBezTo>
                    <a:pt x="9" y="16"/>
                    <a:pt x="9" y="18"/>
                    <a:pt x="9" y="21"/>
                  </a:cubicBezTo>
                  <a:cubicBezTo>
                    <a:pt x="9" y="23"/>
                    <a:pt x="9" y="25"/>
                    <a:pt x="11" y="27"/>
                  </a:cubicBezTo>
                  <a:cubicBezTo>
                    <a:pt x="12" y="29"/>
                    <a:pt x="15" y="30"/>
                    <a:pt x="18" y="31"/>
                  </a:cubicBezTo>
                  <a:lnTo>
                    <a:pt x="18" y="10"/>
                  </a:lnTo>
                  <a:close/>
                  <a:moveTo>
                    <a:pt x="22" y="63"/>
                  </a:moveTo>
                  <a:cubicBezTo>
                    <a:pt x="25" y="62"/>
                    <a:pt x="28" y="61"/>
                    <a:pt x="30" y="59"/>
                  </a:cubicBezTo>
                  <a:cubicBezTo>
                    <a:pt x="32" y="57"/>
                    <a:pt x="33" y="54"/>
                    <a:pt x="33" y="51"/>
                  </a:cubicBezTo>
                  <a:cubicBezTo>
                    <a:pt x="33" y="48"/>
                    <a:pt x="32" y="46"/>
                    <a:pt x="31" y="44"/>
                  </a:cubicBezTo>
                  <a:cubicBezTo>
                    <a:pt x="29" y="42"/>
                    <a:pt x="26" y="41"/>
                    <a:pt x="22" y="40"/>
                  </a:cubicBezTo>
                  <a:lnTo>
                    <a:pt x="22" y="6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79401" tIns="39701" rIns="79401" bIns="39701" numCol="1" anchor="t" anchorCtr="0" compatLnSpc="1"/>
            <a:lstStyle/>
            <a:p>
              <a:pPr algn="just">
                <a:lnSpc>
                  <a:spcPct val="120000"/>
                </a:lnSpc>
              </a:pPr>
              <a:endParaRPr lang="en-GB" sz="855">
                <a:solidFill>
                  <a:schemeClr val="tx1">
                    <a:lumMod val="75000"/>
                    <a:lumOff val="25000"/>
                  </a:schemeClr>
                </a:solidFill>
                <a:latin typeface="+mn-ea"/>
                <a:cs typeface="+mn-ea"/>
                <a:sym typeface="Arial" panose="020B0604020202020204" pitchFamily="34" charset="0"/>
              </a:endParaRPr>
            </a:p>
          </p:txBody>
        </p:sp>
      </p:grpSp>
      <p:grpSp>
        <p:nvGrpSpPr>
          <p:cNvPr id="32" name="Group 61"/>
          <p:cNvGrpSpPr/>
          <p:nvPr/>
        </p:nvGrpSpPr>
        <p:grpSpPr>
          <a:xfrm>
            <a:off x="5417899" y="3099641"/>
            <a:ext cx="1993650" cy="2001563"/>
            <a:chOff x="4958468" y="3328177"/>
            <a:chExt cx="2986020" cy="2997870"/>
          </a:xfrm>
        </p:grpSpPr>
        <p:sp>
          <p:nvSpPr>
            <p:cNvPr id="33" name="Freeform 491"/>
            <p:cNvSpPr>
              <a:spLocks noEditPoints="1"/>
            </p:cNvSpPr>
            <p:nvPr/>
          </p:nvSpPr>
          <p:spPr bwMode="auto">
            <a:xfrm>
              <a:off x="4958468" y="3328177"/>
              <a:ext cx="2986020" cy="2997870"/>
            </a:xfrm>
            <a:custGeom>
              <a:avLst/>
              <a:gdLst>
                <a:gd name="T0" fmla="*/ 1407 w 1705"/>
                <a:gd name="T1" fmla="*/ 204 h 1712"/>
                <a:gd name="T2" fmla="*/ 1345 w 1705"/>
                <a:gd name="T3" fmla="*/ 201 h 1712"/>
                <a:gd name="T4" fmla="*/ 1229 w 1705"/>
                <a:gd name="T5" fmla="*/ 290 h 1712"/>
                <a:gd name="T6" fmla="*/ 1107 w 1705"/>
                <a:gd name="T7" fmla="*/ 310 h 1712"/>
                <a:gd name="T8" fmla="*/ 1012 w 1705"/>
                <a:gd name="T9" fmla="*/ 230 h 1712"/>
                <a:gd name="T10" fmla="*/ 986 w 1705"/>
                <a:gd name="T11" fmla="*/ 40 h 1712"/>
                <a:gd name="T12" fmla="*/ 946 w 1705"/>
                <a:gd name="T13" fmla="*/ 0 h 1712"/>
                <a:gd name="T14" fmla="*/ 777 w 1705"/>
                <a:gd name="T15" fmla="*/ 0 h 1712"/>
                <a:gd name="T16" fmla="*/ 728 w 1705"/>
                <a:gd name="T17" fmla="*/ 54 h 1712"/>
                <a:gd name="T18" fmla="*/ 702 w 1705"/>
                <a:gd name="T19" fmla="*/ 227 h 1712"/>
                <a:gd name="T20" fmla="*/ 628 w 1705"/>
                <a:gd name="T21" fmla="*/ 299 h 1712"/>
                <a:gd name="T22" fmla="*/ 537 w 1705"/>
                <a:gd name="T23" fmla="*/ 313 h 1712"/>
                <a:gd name="T24" fmla="*/ 365 w 1705"/>
                <a:gd name="T25" fmla="*/ 184 h 1712"/>
                <a:gd name="T26" fmla="*/ 312 w 1705"/>
                <a:gd name="T27" fmla="*/ 187 h 1712"/>
                <a:gd name="T28" fmla="*/ 193 w 1705"/>
                <a:gd name="T29" fmla="*/ 307 h 1712"/>
                <a:gd name="T30" fmla="*/ 193 w 1705"/>
                <a:gd name="T31" fmla="*/ 367 h 1712"/>
                <a:gd name="T32" fmla="*/ 314 w 1705"/>
                <a:gd name="T33" fmla="*/ 525 h 1712"/>
                <a:gd name="T34" fmla="*/ 304 w 1705"/>
                <a:gd name="T35" fmla="*/ 607 h 1712"/>
                <a:gd name="T36" fmla="*/ 241 w 1705"/>
                <a:gd name="T37" fmla="*/ 696 h 1712"/>
                <a:gd name="T38" fmla="*/ 46 w 1705"/>
                <a:gd name="T39" fmla="*/ 720 h 1712"/>
                <a:gd name="T40" fmla="*/ 4 w 1705"/>
                <a:gd name="T41" fmla="*/ 755 h 1712"/>
                <a:gd name="T42" fmla="*/ 0 w 1705"/>
                <a:gd name="T43" fmla="*/ 936 h 1712"/>
                <a:gd name="T44" fmla="*/ 51 w 1705"/>
                <a:gd name="T45" fmla="*/ 986 h 1712"/>
                <a:gd name="T46" fmla="*/ 217 w 1705"/>
                <a:gd name="T47" fmla="*/ 1012 h 1712"/>
                <a:gd name="T48" fmla="*/ 298 w 1705"/>
                <a:gd name="T49" fmla="*/ 1089 h 1712"/>
                <a:gd name="T50" fmla="*/ 300 w 1705"/>
                <a:gd name="T51" fmla="*/ 1189 h 1712"/>
                <a:gd name="T52" fmla="*/ 190 w 1705"/>
                <a:gd name="T53" fmla="*/ 1322 h 1712"/>
                <a:gd name="T54" fmla="*/ 194 w 1705"/>
                <a:gd name="T55" fmla="*/ 1407 h 1712"/>
                <a:gd name="T56" fmla="*/ 297 w 1705"/>
                <a:gd name="T57" fmla="*/ 1514 h 1712"/>
                <a:gd name="T58" fmla="*/ 372 w 1705"/>
                <a:gd name="T59" fmla="*/ 1515 h 1712"/>
                <a:gd name="T60" fmla="*/ 505 w 1705"/>
                <a:gd name="T61" fmla="*/ 1417 h 1712"/>
                <a:gd name="T62" fmla="*/ 623 w 1705"/>
                <a:gd name="T63" fmla="*/ 1421 h 1712"/>
                <a:gd name="T64" fmla="*/ 693 w 1705"/>
                <a:gd name="T65" fmla="*/ 1490 h 1712"/>
                <a:gd name="T66" fmla="*/ 716 w 1705"/>
                <a:gd name="T67" fmla="*/ 1655 h 1712"/>
                <a:gd name="T68" fmla="*/ 771 w 1705"/>
                <a:gd name="T69" fmla="*/ 1712 h 1712"/>
                <a:gd name="T70" fmla="*/ 922 w 1705"/>
                <a:gd name="T71" fmla="*/ 1712 h 1712"/>
                <a:gd name="T72" fmla="*/ 980 w 1705"/>
                <a:gd name="T73" fmla="*/ 1663 h 1712"/>
                <a:gd name="T74" fmla="*/ 1007 w 1705"/>
                <a:gd name="T75" fmla="*/ 1486 h 1712"/>
                <a:gd name="T76" fmla="*/ 1103 w 1705"/>
                <a:gd name="T77" fmla="*/ 1408 h 1712"/>
                <a:gd name="T78" fmla="*/ 1194 w 1705"/>
                <a:gd name="T79" fmla="*/ 1422 h 1712"/>
                <a:gd name="T80" fmla="*/ 1324 w 1705"/>
                <a:gd name="T81" fmla="*/ 1523 h 1712"/>
                <a:gd name="T82" fmla="*/ 1393 w 1705"/>
                <a:gd name="T83" fmla="*/ 1521 h 1712"/>
                <a:gd name="T84" fmla="*/ 1505 w 1705"/>
                <a:gd name="T85" fmla="*/ 1410 h 1712"/>
                <a:gd name="T86" fmla="*/ 1516 w 1705"/>
                <a:gd name="T87" fmla="*/ 1341 h 1712"/>
                <a:gd name="T88" fmla="*/ 1406 w 1705"/>
                <a:gd name="T89" fmla="*/ 1195 h 1712"/>
                <a:gd name="T90" fmla="*/ 1414 w 1705"/>
                <a:gd name="T91" fmla="*/ 1085 h 1712"/>
                <a:gd name="T92" fmla="*/ 1501 w 1705"/>
                <a:gd name="T93" fmla="*/ 1012 h 1712"/>
                <a:gd name="T94" fmla="*/ 1649 w 1705"/>
                <a:gd name="T95" fmla="*/ 995 h 1712"/>
                <a:gd name="T96" fmla="*/ 1701 w 1705"/>
                <a:gd name="T97" fmla="*/ 954 h 1712"/>
                <a:gd name="T98" fmla="*/ 1705 w 1705"/>
                <a:gd name="T99" fmla="*/ 778 h 1712"/>
                <a:gd name="T100" fmla="*/ 1662 w 1705"/>
                <a:gd name="T101" fmla="*/ 732 h 1712"/>
                <a:gd name="T102" fmla="*/ 1455 w 1705"/>
                <a:gd name="T103" fmla="*/ 692 h 1712"/>
                <a:gd name="T104" fmla="*/ 1404 w 1705"/>
                <a:gd name="T105" fmla="*/ 608 h 1712"/>
                <a:gd name="T106" fmla="*/ 1412 w 1705"/>
                <a:gd name="T107" fmla="*/ 517 h 1712"/>
                <a:gd name="T108" fmla="*/ 1504 w 1705"/>
                <a:gd name="T109" fmla="*/ 396 h 1712"/>
                <a:gd name="T110" fmla="*/ 1521 w 1705"/>
                <a:gd name="T111" fmla="*/ 332 h 1712"/>
                <a:gd name="T112" fmla="*/ 1407 w 1705"/>
                <a:gd name="T113" fmla="*/ 204 h 1712"/>
                <a:gd name="T114" fmla="*/ 996 w 1705"/>
                <a:gd name="T115" fmla="*/ 1003 h 1712"/>
                <a:gd name="T116" fmla="*/ 703 w 1705"/>
                <a:gd name="T117" fmla="*/ 1002 h 1712"/>
                <a:gd name="T118" fmla="*/ 705 w 1705"/>
                <a:gd name="T119" fmla="*/ 710 h 1712"/>
                <a:gd name="T120" fmla="*/ 997 w 1705"/>
                <a:gd name="T121" fmla="*/ 711 h 1712"/>
                <a:gd name="T122" fmla="*/ 996 w 1705"/>
                <a:gd name="T123" fmla="*/ 1003 h 17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05" h="1712">
                  <a:moveTo>
                    <a:pt x="1407" y="204"/>
                  </a:moveTo>
                  <a:cubicBezTo>
                    <a:pt x="1376" y="174"/>
                    <a:pt x="1345" y="201"/>
                    <a:pt x="1345" y="201"/>
                  </a:cubicBezTo>
                  <a:cubicBezTo>
                    <a:pt x="1345" y="201"/>
                    <a:pt x="1289" y="241"/>
                    <a:pt x="1229" y="290"/>
                  </a:cubicBezTo>
                  <a:cubicBezTo>
                    <a:pt x="1169" y="338"/>
                    <a:pt x="1107" y="310"/>
                    <a:pt x="1107" y="310"/>
                  </a:cubicBezTo>
                  <a:cubicBezTo>
                    <a:pt x="1015" y="289"/>
                    <a:pt x="1012" y="230"/>
                    <a:pt x="1012" y="230"/>
                  </a:cubicBezTo>
                  <a:cubicBezTo>
                    <a:pt x="986" y="40"/>
                    <a:pt x="986" y="40"/>
                    <a:pt x="986" y="40"/>
                  </a:cubicBezTo>
                  <a:cubicBezTo>
                    <a:pt x="980" y="1"/>
                    <a:pt x="946" y="0"/>
                    <a:pt x="946" y="0"/>
                  </a:cubicBezTo>
                  <a:cubicBezTo>
                    <a:pt x="777" y="0"/>
                    <a:pt x="777" y="0"/>
                    <a:pt x="777" y="0"/>
                  </a:cubicBezTo>
                  <a:cubicBezTo>
                    <a:pt x="730" y="2"/>
                    <a:pt x="728" y="54"/>
                    <a:pt x="728" y="54"/>
                  </a:cubicBezTo>
                  <a:cubicBezTo>
                    <a:pt x="702" y="227"/>
                    <a:pt x="702" y="227"/>
                    <a:pt x="702" y="227"/>
                  </a:cubicBezTo>
                  <a:cubicBezTo>
                    <a:pt x="696" y="258"/>
                    <a:pt x="628" y="299"/>
                    <a:pt x="628" y="299"/>
                  </a:cubicBezTo>
                  <a:cubicBezTo>
                    <a:pt x="589" y="322"/>
                    <a:pt x="537" y="313"/>
                    <a:pt x="537" y="313"/>
                  </a:cubicBezTo>
                  <a:cubicBezTo>
                    <a:pt x="365" y="184"/>
                    <a:pt x="365" y="184"/>
                    <a:pt x="365" y="184"/>
                  </a:cubicBezTo>
                  <a:cubicBezTo>
                    <a:pt x="342" y="166"/>
                    <a:pt x="312" y="187"/>
                    <a:pt x="312" y="187"/>
                  </a:cubicBezTo>
                  <a:cubicBezTo>
                    <a:pt x="193" y="307"/>
                    <a:pt x="193" y="307"/>
                    <a:pt x="193" y="307"/>
                  </a:cubicBezTo>
                  <a:cubicBezTo>
                    <a:pt x="165" y="336"/>
                    <a:pt x="193" y="367"/>
                    <a:pt x="193" y="367"/>
                  </a:cubicBezTo>
                  <a:cubicBezTo>
                    <a:pt x="199" y="374"/>
                    <a:pt x="314" y="525"/>
                    <a:pt x="314" y="525"/>
                  </a:cubicBezTo>
                  <a:cubicBezTo>
                    <a:pt x="322" y="545"/>
                    <a:pt x="304" y="607"/>
                    <a:pt x="304" y="607"/>
                  </a:cubicBezTo>
                  <a:cubicBezTo>
                    <a:pt x="292" y="669"/>
                    <a:pt x="241" y="696"/>
                    <a:pt x="241" y="696"/>
                  </a:cubicBezTo>
                  <a:cubicBezTo>
                    <a:pt x="46" y="720"/>
                    <a:pt x="46" y="720"/>
                    <a:pt x="46" y="720"/>
                  </a:cubicBezTo>
                  <a:cubicBezTo>
                    <a:pt x="16" y="720"/>
                    <a:pt x="4" y="755"/>
                    <a:pt x="4" y="755"/>
                  </a:cubicBezTo>
                  <a:cubicBezTo>
                    <a:pt x="0" y="936"/>
                    <a:pt x="0" y="936"/>
                    <a:pt x="0" y="936"/>
                  </a:cubicBezTo>
                  <a:cubicBezTo>
                    <a:pt x="2" y="977"/>
                    <a:pt x="51" y="986"/>
                    <a:pt x="51" y="986"/>
                  </a:cubicBezTo>
                  <a:cubicBezTo>
                    <a:pt x="217" y="1012"/>
                    <a:pt x="217" y="1012"/>
                    <a:pt x="217" y="1012"/>
                  </a:cubicBezTo>
                  <a:cubicBezTo>
                    <a:pt x="268" y="1014"/>
                    <a:pt x="298" y="1089"/>
                    <a:pt x="298" y="1089"/>
                  </a:cubicBezTo>
                  <a:cubicBezTo>
                    <a:pt x="321" y="1136"/>
                    <a:pt x="300" y="1189"/>
                    <a:pt x="300" y="1189"/>
                  </a:cubicBezTo>
                  <a:cubicBezTo>
                    <a:pt x="190" y="1322"/>
                    <a:pt x="190" y="1322"/>
                    <a:pt x="190" y="1322"/>
                  </a:cubicBezTo>
                  <a:cubicBezTo>
                    <a:pt x="152" y="1368"/>
                    <a:pt x="194" y="1407"/>
                    <a:pt x="194" y="1407"/>
                  </a:cubicBezTo>
                  <a:cubicBezTo>
                    <a:pt x="297" y="1514"/>
                    <a:pt x="297" y="1514"/>
                    <a:pt x="297" y="1514"/>
                  </a:cubicBezTo>
                  <a:cubicBezTo>
                    <a:pt x="335" y="1550"/>
                    <a:pt x="372" y="1515"/>
                    <a:pt x="372" y="1515"/>
                  </a:cubicBezTo>
                  <a:cubicBezTo>
                    <a:pt x="505" y="1417"/>
                    <a:pt x="505" y="1417"/>
                    <a:pt x="505" y="1417"/>
                  </a:cubicBezTo>
                  <a:cubicBezTo>
                    <a:pt x="551" y="1380"/>
                    <a:pt x="623" y="1421"/>
                    <a:pt x="623" y="1421"/>
                  </a:cubicBezTo>
                  <a:cubicBezTo>
                    <a:pt x="691" y="1446"/>
                    <a:pt x="693" y="1490"/>
                    <a:pt x="693" y="1490"/>
                  </a:cubicBezTo>
                  <a:cubicBezTo>
                    <a:pt x="716" y="1655"/>
                    <a:pt x="716" y="1655"/>
                    <a:pt x="716" y="1655"/>
                  </a:cubicBezTo>
                  <a:cubicBezTo>
                    <a:pt x="718" y="1709"/>
                    <a:pt x="771" y="1712"/>
                    <a:pt x="771" y="1712"/>
                  </a:cubicBezTo>
                  <a:cubicBezTo>
                    <a:pt x="922" y="1712"/>
                    <a:pt x="922" y="1712"/>
                    <a:pt x="922" y="1712"/>
                  </a:cubicBezTo>
                  <a:cubicBezTo>
                    <a:pt x="981" y="1703"/>
                    <a:pt x="980" y="1663"/>
                    <a:pt x="980" y="1663"/>
                  </a:cubicBezTo>
                  <a:cubicBezTo>
                    <a:pt x="1007" y="1486"/>
                    <a:pt x="1007" y="1486"/>
                    <a:pt x="1007" y="1486"/>
                  </a:cubicBezTo>
                  <a:cubicBezTo>
                    <a:pt x="1016" y="1422"/>
                    <a:pt x="1103" y="1408"/>
                    <a:pt x="1103" y="1408"/>
                  </a:cubicBezTo>
                  <a:cubicBezTo>
                    <a:pt x="1163" y="1387"/>
                    <a:pt x="1194" y="1422"/>
                    <a:pt x="1194" y="1422"/>
                  </a:cubicBezTo>
                  <a:cubicBezTo>
                    <a:pt x="1324" y="1523"/>
                    <a:pt x="1324" y="1523"/>
                    <a:pt x="1324" y="1523"/>
                  </a:cubicBezTo>
                  <a:cubicBezTo>
                    <a:pt x="1353" y="1549"/>
                    <a:pt x="1393" y="1521"/>
                    <a:pt x="1393" y="1521"/>
                  </a:cubicBezTo>
                  <a:cubicBezTo>
                    <a:pt x="1505" y="1410"/>
                    <a:pt x="1505" y="1410"/>
                    <a:pt x="1505" y="1410"/>
                  </a:cubicBezTo>
                  <a:cubicBezTo>
                    <a:pt x="1546" y="1372"/>
                    <a:pt x="1516" y="1341"/>
                    <a:pt x="1516" y="1341"/>
                  </a:cubicBezTo>
                  <a:cubicBezTo>
                    <a:pt x="1406" y="1195"/>
                    <a:pt x="1406" y="1195"/>
                    <a:pt x="1406" y="1195"/>
                  </a:cubicBezTo>
                  <a:cubicBezTo>
                    <a:pt x="1378" y="1154"/>
                    <a:pt x="1414" y="1085"/>
                    <a:pt x="1414" y="1085"/>
                  </a:cubicBezTo>
                  <a:cubicBezTo>
                    <a:pt x="1439" y="1013"/>
                    <a:pt x="1501" y="1012"/>
                    <a:pt x="1501" y="1012"/>
                  </a:cubicBezTo>
                  <a:cubicBezTo>
                    <a:pt x="1649" y="995"/>
                    <a:pt x="1649" y="995"/>
                    <a:pt x="1649" y="995"/>
                  </a:cubicBezTo>
                  <a:cubicBezTo>
                    <a:pt x="1688" y="998"/>
                    <a:pt x="1701" y="954"/>
                    <a:pt x="1701" y="954"/>
                  </a:cubicBezTo>
                  <a:cubicBezTo>
                    <a:pt x="1705" y="778"/>
                    <a:pt x="1705" y="778"/>
                    <a:pt x="1705" y="778"/>
                  </a:cubicBezTo>
                  <a:cubicBezTo>
                    <a:pt x="1700" y="733"/>
                    <a:pt x="1662" y="732"/>
                    <a:pt x="1662" y="732"/>
                  </a:cubicBezTo>
                  <a:cubicBezTo>
                    <a:pt x="1455" y="692"/>
                    <a:pt x="1455" y="692"/>
                    <a:pt x="1455" y="692"/>
                  </a:cubicBezTo>
                  <a:cubicBezTo>
                    <a:pt x="1420" y="683"/>
                    <a:pt x="1404" y="608"/>
                    <a:pt x="1404" y="608"/>
                  </a:cubicBezTo>
                  <a:cubicBezTo>
                    <a:pt x="1384" y="551"/>
                    <a:pt x="1412" y="517"/>
                    <a:pt x="1412" y="517"/>
                  </a:cubicBezTo>
                  <a:cubicBezTo>
                    <a:pt x="1504" y="396"/>
                    <a:pt x="1504" y="396"/>
                    <a:pt x="1504" y="396"/>
                  </a:cubicBezTo>
                  <a:cubicBezTo>
                    <a:pt x="1544" y="354"/>
                    <a:pt x="1521" y="332"/>
                    <a:pt x="1521" y="332"/>
                  </a:cubicBezTo>
                  <a:cubicBezTo>
                    <a:pt x="1521" y="332"/>
                    <a:pt x="1438" y="234"/>
                    <a:pt x="1407" y="204"/>
                  </a:cubicBezTo>
                  <a:close/>
                  <a:moveTo>
                    <a:pt x="996" y="1003"/>
                  </a:moveTo>
                  <a:cubicBezTo>
                    <a:pt x="915" y="1084"/>
                    <a:pt x="784" y="1083"/>
                    <a:pt x="703" y="1002"/>
                  </a:cubicBezTo>
                  <a:cubicBezTo>
                    <a:pt x="623" y="921"/>
                    <a:pt x="624" y="790"/>
                    <a:pt x="705" y="710"/>
                  </a:cubicBezTo>
                  <a:cubicBezTo>
                    <a:pt x="786" y="629"/>
                    <a:pt x="917" y="630"/>
                    <a:pt x="997" y="711"/>
                  </a:cubicBezTo>
                  <a:cubicBezTo>
                    <a:pt x="1077" y="792"/>
                    <a:pt x="1077" y="923"/>
                    <a:pt x="996" y="1003"/>
                  </a:cubicBezTo>
                  <a:close/>
                </a:path>
              </a:pathLst>
            </a:custGeom>
            <a:solidFill>
              <a:schemeClr val="accent3"/>
            </a:solidFill>
            <a:ln>
              <a:noFill/>
            </a:ln>
          </p:spPr>
          <p:txBody>
            <a:bodyPr vert="horz" wrap="square" lIns="79401" tIns="39701" rIns="79401" bIns="39701" numCol="1" anchor="t" anchorCtr="0" compatLnSpc="1"/>
            <a:lstStyle/>
            <a:p>
              <a:pPr algn="just">
                <a:lnSpc>
                  <a:spcPct val="120000"/>
                </a:lnSpc>
              </a:pPr>
              <a:endParaRPr lang="en-GB" sz="855">
                <a:solidFill>
                  <a:schemeClr val="tx1">
                    <a:lumMod val="75000"/>
                    <a:lumOff val="25000"/>
                  </a:schemeClr>
                </a:solidFill>
                <a:latin typeface="+mn-ea"/>
                <a:cs typeface="+mn-ea"/>
                <a:sym typeface="Arial" panose="020B0604020202020204" pitchFamily="34" charset="0"/>
              </a:endParaRPr>
            </a:p>
          </p:txBody>
        </p:sp>
        <p:sp>
          <p:nvSpPr>
            <p:cNvPr id="34" name="Freeform 495"/>
            <p:cNvSpPr/>
            <p:nvPr/>
          </p:nvSpPr>
          <p:spPr bwMode="auto">
            <a:xfrm>
              <a:off x="5791621" y="5558806"/>
              <a:ext cx="124417" cy="14071"/>
            </a:xfrm>
            <a:custGeom>
              <a:avLst/>
              <a:gdLst>
                <a:gd name="T0" fmla="*/ 68 w 71"/>
                <a:gd name="T1" fmla="*/ 0 h 8"/>
                <a:gd name="T2" fmla="*/ 2 w 71"/>
                <a:gd name="T3" fmla="*/ 0 h 8"/>
                <a:gd name="T4" fmla="*/ 0 w 71"/>
                <a:gd name="T5" fmla="*/ 4 h 8"/>
                <a:gd name="T6" fmla="*/ 4 w 71"/>
                <a:gd name="T7" fmla="*/ 7 h 8"/>
                <a:gd name="T8" fmla="*/ 8 w 71"/>
                <a:gd name="T9" fmla="*/ 7 h 8"/>
                <a:gd name="T10" fmla="*/ 8 w 71"/>
                <a:gd name="T11" fmla="*/ 7 h 8"/>
                <a:gd name="T12" fmla="*/ 62 w 71"/>
                <a:gd name="T13" fmla="*/ 7 h 8"/>
                <a:gd name="T14" fmla="*/ 68 w 71"/>
                <a:gd name="T15" fmla="*/ 7 h 8"/>
                <a:gd name="T16" fmla="*/ 71 w 71"/>
                <a:gd name="T17" fmla="*/ 4 h 8"/>
                <a:gd name="T18" fmla="*/ 68 w 71"/>
                <a:gd name="T1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 h="8">
                  <a:moveTo>
                    <a:pt x="68" y="0"/>
                  </a:moveTo>
                  <a:cubicBezTo>
                    <a:pt x="2" y="0"/>
                    <a:pt x="2" y="0"/>
                    <a:pt x="2" y="0"/>
                  </a:cubicBezTo>
                  <a:cubicBezTo>
                    <a:pt x="2" y="0"/>
                    <a:pt x="0" y="0"/>
                    <a:pt x="0" y="4"/>
                  </a:cubicBezTo>
                  <a:cubicBezTo>
                    <a:pt x="0" y="8"/>
                    <a:pt x="4" y="7"/>
                    <a:pt x="4" y="7"/>
                  </a:cubicBezTo>
                  <a:cubicBezTo>
                    <a:pt x="8" y="7"/>
                    <a:pt x="8" y="7"/>
                    <a:pt x="8" y="7"/>
                  </a:cubicBezTo>
                  <a:cubicBezTo>
                    <a:pt x="8" y="7"/>
                    <a:pt x="8" y="7"/>
                    <a:pt x="8" y="7"/>
                  </a:cubicBezTo>
                  <a:cubicBezTo>
                    <a:pt x="62" y="7"/>
                    <a:pt x="62" y="7"/>
                    <a:pt x="62" y="7"/>
                  </a:cubicBezTo>
                  <a:cubicBezTo>
                    <a:pt x="68" y="7"/>
                    <a:pt x="68" y="7"/>
                    <a:pt x="68" y="7"/>
                  </a:cubicBezTo>
                  <a:cubicBezTo>
                    <a:pt x="68" y="7"/>
                    <a:pt x="71" y="6"/>
                    <a:pt x="71" y="4"/>
                  </a:cubicBezTo>
                  <a:cubicBezTo>
                    <a:pt x="71" y="1"/>
                    <a:pt x="68" y="0"/>
                    <a:pt x="68"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79401" tIns="39701" rIns="79401" bIns="39701" numCol="1" anchor="t" anchorCtr="0" compatLnSpc="1"/>
            <a:lstStyle/>
            <a:p>
              <a:pPr algn="just">
                <a:lnSpc>
                  <a:spcPct val="120000"/>
                </a:lnSpc>
              </a:pPr>
              <a:endParaRPr lang="en-GB" sz="855">
                <a:solidFill>
                  <a:schemeClr val="tx1">
                    <a:lumMod val="75000"/>
                    <a:lumOff val="25000"/>
                  </a:schemeClr>
                </a:solidFill>
                <a:latin typeface="+mn-ea"/>
                <a:cs typeface="+mn-ea"/>
                <a:sym typeface="Arial" panose="020B0604020202020204" pitchFamily="34" charset="0"/>
              </a:endParaRPr>
            </a:p>
          </p:txBody>
        </p:sp>
        <p:sp>
          <p:nvSpPr>
            <p:cNvPr id="35" name="Freeform 496"/>
            <p:cNvSpPr/>
            <p:nvPr/>
          </p:nvSpPr>
          <p:spPr bwMode="auto">
            <a:xfrm>
              <a:off x="5784956" y="5539550"/>
              <a:ext cx="136267" cy="14071"/>
            </a:xfrm>
            <a:custGeom>
              <a:avLst/>
              <a:gdLst>
                <a:gd name="T0" fmla="*/ 75 w 78"/>
                <a:gd name="T1" fmla="*/ 0 h 8"/>
                <a:gd name="T2" fmla="*/ 3 w 78"/>
                <a:gd name="T3" fmla="*/ 0 h 8"/>
                <a:gd name="T4" fmla="*/ 0 w 78"/>
                <a:gd name="T5" fmla="*/ 4 h 8"/>
                <a:gd name="T6" fmla="*/ 6 w 78"/>
                <a:gd name="T7" fmla="*/ 7 h 8"/>
                <a:gd name="T8" fmla="*/ 72 w 78"/>
                <a:gd name="T9" fmla="*/ 7 h 8"/>
                <a:gd name="T10" fmla="*/ 75 w 78"/>
                <a:gd name="T11" fmla="*/ 7 h 8"/>
                <a:gd name="T12" fmla="*/ 78 w 78"/>
                <a:gd name="T13" fmla="*/ 3 h 8"/>
                <a:gd name="T14" fmla="*/ 75 w 78"/>
                <a:gd name="T15" fmla="*/ 0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8">
                  <a:moveTo>
                    <a:pt x="75" y="0"/>
                  </a:moveTo>
                  <a:cubicBezTo>
                    <a:pt x="3" y="0"/>
                    <a:pt x="3" y="0"/>
                    <a:pt x="3" y="0"/>
                  </a:cubicBezTo>
                  <a:cubicBezTo>
                    <a:pt x="3" y="0"/>
                    <a:pt x="0" y="0"/>
                    <a:pt x="0" y="4"/>
                  </a:cubicBezTo>
                  <a:cubicBezTo>
                    <a:pt x="0" y="8"/>
                    <a:pt x="6" y="7"/>
                    <a:pt x="6" y="7"/>
                  </a:cubicBezTo>
                  <a:cubicBezTo>
                    <a:pt x="72" y="7"/>
                    <a:pt x="72" y="7"/>
                    <a:pt x="72" y="7"/>
                  </a:cubicBezTo>
                  <a:cubicBezTo>
                    <a:pt x="75" y="7"/>
                    <a:pt x="75" y="7"/>
                    <a:pt x="75" y="7"/>
                  </a:cubicBezTo>
                  <a:cubicBezTo>
                    <a:pt x="75" y="7"/>
                    <a:pt x="78" y="7"/>
                    <a:pt x="78" y="3"/>
                  </a:cubicBezTo>
                  <a:cubicBezTo>
                    <a:pt x="78" y="0"/>
                    <a:pt x="75" y="0"/>
                    <a:pt x="75"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79401" tIns="39701" rIns="79401" bIns="39701" numCol="1" anchor="t" anchorCtr="0" compatLnSpc="1"/>
            <a:lstStyle/>
            <a:p>
              <a:pPr algn="just">
                <a:lnSpc>
                  <a:spcPct val="120000"/>
                </a:lnSpc>
              </a:pPr>
              <a:endParaRPr lang="en-GB" sz="855">
                <a:solidFill>
                  <a:schemeClr val="tx1">
                    <a:lumMod val="75000"/>
                    <a:lumOff val="25000"/>
                  </a:schemeClr>
                </a:solidFill>
                <a:latin typeface="+mn-ea"/>
                <a:cs typeface="+mn-ea"/>
                <a:sym typeface="Arial" panose="020B0604020202020204" pitchFamily="34" charset="0"/>
              </a:endParaRPr>
            </a:p>
          </p:txBody>
        </p:sp>
        <p:sp>
          <p:nvSpPr>
            <p:cNvPr id="36" name="Freeform 497"/>
            <p:cNvSpPr/>
            <p:nvPr/>
          </p:nvSpPr>
          <p:spPr bwMode="auto">
            <a:xfrm>
              <a:off x="5784956" y="5501040"/>
              <a:ext cx="136267" cy="12590"/>
            </a:xfrm>
            <a:custGeom>
              <a:avLst/>
              <a:gdLst>
                <a:gd name="T0" fmla="*/ 76 w 78"/>
                <a:gd name="T1" fmla="*/ 0 h 7"/>
                <a:gd name="T2" fmla="*/ 3 w 78"/>
                <a:gd name="T3" fmla="*/ 0 h 7"/>
                <a:gd name="T4" fmla="*/ 0 w 78"/>
                <a:gd name="T5" fmla="*/ 4 h 7"/>
                <a:gd name="T6" fmla="*/ 3 w 78"/>
                <a:gd name="T7" fmla="*/ 7 h 7"/>
                <a:gd name="T8" fmla="*/ 75 w 78"/>
                <a:gd name="T9" fmla="*/ 7 h 7"/>
                <a:gd name="T10" fmla="*/ 78 w 78"/>
                <a:gd name="T11" fmla="*/ 3 h 7"/>
                <a:gd name="T12" fmla="*/ 76 w 78"/>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78" h="7">
                  <a:moveTo>
                    <a:pt x="76" y="0"/>
                  </a:moveTo>
                  <a:cubicBezTo>
                    <a:pt x="3" y="0"/>
                    <a:pt x="3" y="0"/>
                    <a:pt x="3" y="0"/>
                  </a:cubicBezTo>
                  <a:cubicBezTo>
                    <a:pt x="3" y="0"/>
                    <a:pt x="0" y="1"/>
                    <a:pt x="0" y="4"/>
                  </a:cubicBezTo>
                  <a:cubicBezTo>
                    <a:pt x="0" y="7"/>
                    <a:pt x="3" y="7"/>
                    <a:pt x="3" y="7"/>
                  </a:cubicBezTo>
                  <a:cubicBezTo>
                    <a:pt x="75" y="7"/>
                    <a:pt x="75" y="7"/>
                    <a:pt x="75" y="7"/>
                  </a:cubicBezTo>
                  <a:cubicBezTo>
                    <a:pt x="75" y="7"/>
                    <a:pt x="78" y="7"/>
                    <a:pt x="78" y="3"/>
                  </a:cubicBezTo>
                  <a:cubicBezTo>
                    <a:pt x="78" y="0"/>
                    <a:pt x="76" y="0"/>
                    <a:pt x="76"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79401" tIns="39701" rIns="79401" bIns="39701" numCol="1" anchor="t" anchorCtr="0" compatLnSpc="1"/>
            <a:lstStyle/>
            <a:p>
              <a:pPr algn="just">
                <a:lnSpc>
                  <a:spcPct val="120000"/>
                </a:lnSpc>
              </a:pPr>
              <a:endParaRPr lang="en-GB" sz="855">
                <a:solidFill>
                  <a:schemeClr val="tx1">
                    <a:lumMod val="75000"/>
                    <a:lumOff val="25000"/>
                  </a:schemeClr>
                </a:solidFill>
                <a:latin typeface="+mn-ea"/>
                <a:cs typeface="+mn-ea"/>
                <a:sym typeface="Arial" panose="020B0604020202020204" pitchFamily="34" charset="0"/>
              </a:endParaRPr>
            </a:p>
          </p:txBody>
        </p:sp>
        <p:sp>
          <p:nvSpPr>
            <p:cNvPr id="37" name="Freeform 498"/>
            <p:cNvSpPr/>
            <p:nvPr/>
          </p:nvSpPr>
          <p:spPr bwMode="auto">
            <a:xfrm>
              <a:off x="5784956" y="5520295"/>
              <a:ext cx="136267" cy="12590"/>
            </a:xfrm>
            <a:custGeom>
              <a:avLst/>
              <a:gdLst>
                <a:gd name="T0" fmla="*/ 76 w 78"/>
                <a:gd name="T1" fmla="*/ 0 h 7"/>
                <a:gd name="T2" fmla="*/ 3 w 78"/>
                <a:gd name="T3" fmla="*/ 0 h 7"/>
                <a:gd name="T4" fmla="*/ 0 w 78"/>
                <a:gd name="T5" fmla="*/ 4 h 7"/>
                <a:gd name="T6" fmla="*/ 3 w 78"/>
                <a:gd name="T7" fmla="*/ 7 h 7"/>
                <a:gd name="T8" fmla="*/ 75 w 78"/>
                <a:gd name="T9" fmla="*/ 7 h 7"/>
                <a:gd name="T10" fmla="*/ 78 w 78"/>
                <a:gd name="T11" fmla="*/ 3 h 7"/>
                <a:gd name="T12" fmla="*/ 76 w 78"/>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78" h="7">
                  <a:moveTo>
                    <a:pt x="76" y="0"/>
                  </a:moveTo>
                  <a:cubicBezTo>
                    <a:pt x="3" y="0"/>
                    <a:pt x="3" y="0"/>
                    <a:pt x="3" y="0"/>
                  </a:cubicBezTo>
                  <a:cubicBezTo>
                    <a:pt x="3" y="0"/>
                    <a:pt x="0" y="1"/>
                    <a:pt x="0" y="4"/>
                  </a:cubicBezTo>
                  <a:cubicBezTo>
                    <a:pt x="0" y="7"/>
                    <a:pt x="3" y="7"/>
                    <a:pt x="3" y="7"/>
                  </a:cubicBezTo>
                  <a:cubicBezTo>
                    <a:pt x="75" y="7"/>
                    <a:pt x="75" y="7"/>
                    <a:pt x="75" y="7"/>
                  </a:cubicBezTo>
                  <a:cubicBezTo>
                    <a:pt x="75" y="7"/>
                    <a:pt x="78" y="7"/>
                    <a:pt x="78" y="3"/>
                  </a:cubicBezTo>
                  <a:cubicBezTo>
                    <a:pt x="78" y="0"/>
                    <a:pt x="76" y="0"/>
                    <a:pt x="76"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79401" tIns="39701" rIns="79401" bIns="39701" numCol="1" anchor="t" anchorCtr="0" compatLnSpc="1"/>
            <a:lstStyle/>
            <a:p>
              <a:pPr algn="just">
                <a:lnSpc>
                  <a:spcPct val="120000"/>
                </a:lnSpc>
              </a:pPr>
              <a:endParaRPr lang="en-GB" sz="855">
                <a:solidFill>
                  <a:schemeClr val="tx1">
                    <a:lumMod val="75000"/>
                    <a:lumOff val="25000"/>
                  </a:schemeClr>
                </a:solidFill>
                <a:latin typeface="+mn-ea"/>
                <a:cs typeface="+mn-ea"/>
                <a:sym typeface="Arial" panose="020B0604020202020204" pitchFamily="34" charset="0"/>
              </a:endParaRPr>
            </a:p>
          </p:txBody>
        </p:sp>
        <p:sp>
          <p:nvSpPr>
            <p:cNvPr id="38" name="Freeform 499"/>
            <p:cNvSpPr>
              <a:spLocks noEditPoints="1"/>
            </p:cNvSpPr>
            <p:nvPr/>
          </p:nvSpPr>
          <p:spPr bwMode="auto">
            <a:xfrm>
              <a:off x="5690161" y="5090018"/>
              <a:ext cx="324374" cy="402135"/>
            </a:xfrm>
            <a:custGeom>
              <a:avLst/>
              <a:gdLst>
                <a:gd name="T0" fmla="*/ 94 w 185"/>
                <a:gd name="T1" fmla="*/ 0 h 230"/>
                <a:gd name="T2" fmla="*/ 87 w 185"/>
                <a:gd name="T3" fmla="*/ 0 h 230"/>
                <a:gd name="T4" fmla="*/ 8 w 185"/>
                <a:gd name="T5" fmla="*/ 51 h 230"/>
                <a:gd name="T6" fmla="*/ 0 w 185"/>
                <a:gd name="T7" fmla="*/ 92 h 230"/>
                <a:gd name="T8" fmla="*/ 9 w 185"/>
                <a:gd name="T9" fmla="*/ 133 h 230"/>
                <a:gd name="T10" fmla="*/ 25 w 185"/>
                <a:gd name="T11" fmla="*/ 163 h 230"/>
                <a:gd name="T12" fmla="*/ 40 w 185"/>
                <a:gd name="T13" fmla="*/ 193 h 230"/>
                <a:gd name="T14" fmla="*/ 43 w 185"/>
                <a:gd name="T15" fmla="*/ 213 h 230"/>
                <a:gd name="T16" fmla="*/ 55 w 185"/>
                <a:gd name="T17" fmla="*/ 230 h 230"/>
                <a:gd name="T18" fmla="*/ 134 w 185"/>
                <a:gd name="T19" fmla="*/ 229 h 230"/>
                <a:gd name="T20" fmla="*/ 145 w 185"/>
                <a:gd name="T21" fmla="*/ 193 h 230"/>
                <a:gd name="T22" fmla="*/ 160 w 185"/>
                <a:gd name="T23" fmla="*/ 163 h 230"/>
                <a:gd name="T24" fmla="*/ 185 w 185"/>
                <a:gd name="T25" fmla="*/ 92 h 230"/>
                <a:gd name="T26" fmla="*/ 185 w 185"/>
                <a:gd name="T27" fmla="*/ 89 h 230"/>
                <a:gd name="T28" fmla="*/ 176 w 185"/>
                <a:gd name="T29" fmla="*/ 92 h 230"/>
                <a:gd name="T30" fmla="*/ 152 w 185"/>
                <a:gd name="T31" fmla="*/ 158 h 230"/>
                <a:gd name="T32" fmla="*/ 148 w 185"/>
                <a:gd name="T33" fmla="*/ 164 h 230"/>
                <a:gd name="T34" fmla="*/ 148 w 185"/>
                <a:gd name="T35" fmla="*/ 141 h 230"/>
                <a:gd name="T36" fmla="*/ 141 w 185"/>
                <a:gd name="T37" fmla="*/ 122 h 230"/>
                <a:gd name="T38" fmla="*/ 107 w 185"/>
                <a:gd name="T39" fmla="*/ 101 h 230"/>
                <a:gd name="T40" fmla="*/ 101 w 185"/>
                <a:gd name="T41" fmla="*/ 137 h 230"/>
                <a:gd name="T42" fmla="*/ 97 w 185"/>
                <a:gd name="T43" fmla="*/ 117 h 230"/>
                <a:gd name="T44" fmla="*/ 89 w 185"/>
                <a:gd name="T45" fmla="*/ 126 h 230"/>
                <a:gd name="T46" fmla="*/ 85 w 185"/>
                <a:gd name="T47" fmla="*/ 141 h 230"/>
                <a:gd name="T48" fmla="*/ 80 w 185"/>
                <a:gd name="T49" fmla="*/ 101 h 230"/>
                <a:gd name="T50" fmla="*/ 93 w 185"/>
                <a:gd name="T51" fmla="*/ 113 h 230"/>
                <a:gd name="T52" fmla="*/ 107 w 185"/>
                <a:gd name="T53" fmla="*/ 101 h 230"/>
                <a:gd name="T54" fmla="*/ 110 w 185"/>
                <a:gd name="T55" fmla="*/ 85 h 230"/>
                <a:gd name="T56" fmla="*/ 90 w 185"/>
                <a:gd name="T57" fmla="*/ 44 h 230"/>
                <a:gd name="T58" fmla="*/ 77 w 185"/>
                <a:gd name="T59" fmla="*/ 83 h 230"/>
                <a:gd name="T60" fmla="*/ 80 w 185"/>
                <a:gd name="T61" fmla="*/ 99 h 230"/>
                <a:gd name="T62" fmla="*/ 47 w 185"/>
                <a:gd name="T63" fmla="*/ 119 h 230"/>
                <a:gd name="T64" fmla="*/ 38 w 185"/>
                <a:gd name="T65" fmla="*/ 141 h 230"/>
                <a:gd name="T66" fmla="*/ 36 w 185"/>
                <a:gd name="T67" fmla="*/ 159 h 230"/>
                <a:gd name="T68" fmla="*/ 33 w 185"/>
                <a:gd name="T69" fmla="*/ 159 h 230"/>
                <a:gd name="T70" fmla="*/ 17 w 185"/>
                <a:gd name="T71" fmla="*/ 129 h 230"/>
                <a:gd name="T72" fmla="*/ 9 w 185"/>
                <a:gd name="T73" fmla="*/ 87 h 230"/>
                <a:gd name="T74" fmla="*/ 33 w 185"/>
                <a:gd name="T75" fmla="*/ 33 h 230"/>
                <a:gd name="T76" fmla="*/ 93 w 185"/>
                <a:gd name="T77" fmla="*/ 9 h 230"/>
                <a:gd name="T78" fmla="*/ 176 w 185"/>
                <a:gd name="T79" fmla="*/ 90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85" h="230">
                  <a:moveTo>
                    <a:pt x="158" y="26"/>
                  </a:moveTo>
                  <a:cubicBezTo>
                    <a:pt x="142" y="10"/>
                    <a:pt x="120" y="1"/>
                    <a:pt x="94" y="0"/>
                  </a:cubicBezTo>
                  <a:cubicBezTo>
                    <a:pt x="94" y="0"/>
                    <a:pt x="94" y="0"/>
                    <a:pt x="93" y="0"/>
                  </a:cubicBezTo>
                  <a:cubicBezTo>
                    <a:pt x="87" y="0"/>
                    <a:pt x="87" y="0"/>
                    <a:pt x="87" y="0"/>
                  </a:cubicBezTo>
                  <a:cubicBezTo>
                    <a:pt x="63" y="0"/>
                    <a:pt x="44" y="9"/>
                    <a:pt x="27" y="26"/>
                  </a:cubicBezTo>
                  <a:cubicBezTo>
                    <a:pt x="20" y="33"/>
                    <a:pt x="13" y="40"/>
                    <a:pt x="8" y="51"/>
                  </a:cubicBezTo>
                  <a:cubicBezTo>
                    <a:pt x="3" y="62"/>
                    <a:pt x="0" y="74"/>
                    <a:pt x="0" y="87"/>
                  </a:cubicBezTo>
                  <a:cubicBezTo>
                    <a:pt x="0" y="92"/>
                    <a:pt x="0" y="92"/>
                    <a:pt x="0" y="92"/>
                  </a:cubicBezTo>
                  <a:cubicBezTo>
                    <a:pt x="0" y="93"/>
                    <a:pt x="0" y="93"/>
                    <a:pt x="0" y="93"/>
                  </a:cubicBezTo>
                  <a:cubicBezTo>
                    <a:pt x="1" y="109"/>
                    <a:pt x="4" y="122"/>
                    <a:pt x="9" y="133"/>
                  </a:cubicBezTo>
                  <a:cubicBezTo>
                    <a:pt x="13" y="142"/>
                    <a:pt x="18" y="151"/>
                    <a:pt x="23" y="160"/>
                  </a:cubicBezTo>
                  <a:cubicBezTo>
                    <a:pt x="25" y="163"/>
                    <a:pt x="25" y="163"/>
                    <a:pt x="25" y="163"/>
                  </a:cubicBezTo>
                  <a:cubicBezTo>
                    <a:pt x="26" y="165"/>
                    <a:pt x="27" y="167"/>
                    <a:pt x="28" y="169"/>
                  </a:cubicBezTo>
                  <a:cubicBezTo>
                    <a:pt x="33" y="177"/>
                    <a:pt x="37" y="184"/>
                    <a:pt x="40" y="193"/>
                  </a:cubicBezTo>
                  <a:cubicBezTo>
                    <a:pt x="41" y="197"/>
                    <a:pt x="41" y="201"/>
                    <a:pt x="42" y="205"/>
                  </a:cubicBezTo>
                  <a:cubicBezTo>
                    <a:pt x="42" y="208"/>
                    <a:pt x="42" y="210"/>
                    <a:pt x="43" y="213"/>
                  </a:cubicBezTo>
                  <a:cubicBezTo>
                    <a:pt x="44" y="220"/>
                    <a:pt x="49" y="225"/>
                    <a:pt x="52" y="229"/>
                  </a:cubicBezTo>
                  <a:cubicBezTo>
                    <a:pt x="53" y="230"/>
                    <a:pt x="54" y="230"/>
                    <a:pt x="55" y="230"/>
                  </a:cubicBezTo>
                  <a:cubicBezTo>
                    <a:pt x="130" y="230"/>
                    <a:pt x="130" y="230"/>
                    <a:pt x="130" y="230"/>
                  </a:cubicBezTo>
                  <a:cubicBezTo>
                    <a:pt x="132" y="230"/>
                    <a:pt x="133" y="230"/>
                    <a:pt x="134" y="229"/>
                  </a:cubicBezTo>
                  <a:cubicBezTo>
                    <a:pt x="140" y="223"/>
                    <a:pt x="141" y="214"/>
                    <a:pt x="142" y="205"/>
                  </a:cubicBezTo>
                  <a:cubicBezTo>
                    <a:pt x="143" y="201"/>
                    <a:pt x="144" y="197"/>
                    <a:pt x="145" y="193"/>
                  </a:cubicBezTo>
                  <a:cubicBezTo>
                    <a:pt x="148" y="185"/>
                    <a:pt x="152" y="176"/>
                    <a:pt x="156" y="168"/>
                  </a:cubicBezTo>
                  <a:cubicBezTo>
                    <a:pt x="158" y="166"/>
                    <a:pt x="159" y="164"/>
                    <a:pt x="160" y="163"/>
                  </a:cubicBezTo>
                  <a:cubicBezTo>
                    <a:pt x="161" y="160"/>
                    <a:pt x="162" y="157"/>
                    <a:pt x="164" y="155"/>
                  </a:cubicBezTo>
                  <a:cubicBezTo>
                    <a:pt x="173" y="137"/>
                    <a:pt x="184" y="119"/>
                    <a:pt x="185" y="92"/>
                  </a:cubicBezTo>
                  <a:cubicBezTo>
                    <a:pt x="185" y="92"/>
                    <a:pt x="185" y="92"/>
                    <a:pt x="185" y="92"/>
                  </a:cubicBezTo>
                  <a:cubicBezTo>
                    <a:pt x="185" y="89"/>
                    <a:pt x="185" y="89"/>
                    <a:pt x="185" y="89"/>
                  </a:cubicBezTo>
                  <a:cubicBezTo>
                    <a:pt x="184" y="64"/>
                    <a:pt x="175" y="43"/>
                    <a:pt x="158" y="26"/>
                  </a:cubicBezTo>
                  <a:close/>
                  <a:moveTo>
                    <a:pt x="176" y="92"/>
                  </a:moveTo>
                  <a:cubicBezTo>
                    <a:pt x="174" y="116"/>
                    <a:pt x="165" y="133"/>
                    <a:pt x="156" y="150"/>
                  </a:cubicBezTo>
                  <a:cubicBezTo>
                    <a:pt x="154" y="153"/>
                    <a:pt x="153" y="156"/>
                    <a:pt x="152" y="158"/>
                  </a:cubicBezTo>
                  <a:cubicBezTo>
                    <a:pt x="151" y="160"/>
                    <a:pt x="149" y="162"/>
                    <a:pt x="148" y="164"/>
                  </a:cubicBezTo>
                  <a:cubicBezTo>
                    <a:pt x="148" y="164"/>
                    <a:pt x="148" y="164"/>
                    <a:pt x="148" y="164"/>
                  </a:cubicBezTo>
                  <a:cubicBezTo>
                    <a:pt x="148" y="161"/>
                    <a:pt x="148" y="159"/>
                    <a:pt x="149" y="154"/>
                  </a:cubicBezTo>
                  <a:cubicBezTo>
                    <a:pt x="150" y="148"/>
                    <a:pt x="148" y="144"/>
                    <a:pt x="148" y="141"/>
                  </a:cubicBezTo>
                  <a:cubicBezTo>
                    <a:pt x="147" y="137"/>
                    <a:pt x="145" y="129"/>
                    <a:pt x="145" y="129"/>
                  </a:cubicBezTo>
                  <a:cubicBezTo>
                    <a:pt x="145" y="120"/>
                    <a:pt x="141" y="122"/>
                    <a:pt x="141" y="122"/>
                  </a:cubicBezTo>
                  <a:cubicBezTo>
                    <a:pt x="139" y="118"/>
                    <a:pt x="117" y="110"/>
                    <a:pt x="117" y="110"/>
                  </a:cubicBezTo>
                  <a:cubicBezTo>
                    <a:pt x="107" y="101"/>
                    <a:pt x="107" y="101"/>
                    <a:pt x="107" y="101"/>
                  </a:cubicBezTo>
                  <a:cubicBezTo>
                    <a:pt x="109" y="103"/>
                    <a:pt x="109" y="103"/>
                    <a:pt x="109" y="103"/>
                  </a:cubicBezTo>
                  <a:cubicBezTo>
                    <a:pt x="109" y="111"/>
                    <a:pt x="101" y="137"/>
                    <a:pt x="101" y="137"/>
                  </a:cubicBezTo>
                  <a:cubicBezTo>
                    <a:pt x="102" y="134"/>
                    <a:pt x="96" y="124"/>
                    <a:pt x="96" y="124"/>
                  </a:cubicBezTo>
                  <a:cubicBezTo>
                    <a:pt x="95" y="123"/>
                    <a:pt x="97" y="117"/>
                    <a:pt x="97" y="117"/>
                  </a:cubicBezTo>
                  <a:cubicBezTo>
                    <a:pt x="90" y="109"/>
                    <a:pt x="86" y="118"/>
                    <a:pt x="86" y="118"/>
                  </a:cubicBezTo>
                  <a:cubicBezTo>
                    <a:pt x="85" y="120"/>
                    <a:pt x="89" y="126"/>
                    <a:pt x="89" y="126"/>
                  </a:cubicBezTo>
                  <a:cubicBezTo>
                    <a:pt x="88" y="127"/>
                    <a:pt x="88" y="133"/>
                    <a:pt x="88" y="133"/>
                  </a:cubicBezTo>
                  <a:cubicBezTo>
                    <a:pt x="87" y="135"/>
                    <a:pt x="85" y="141"/>
                    <a:pt x="85" y="141"/>
                  </a:cubicBezTo>
                  <a:cubicBezTo>
                    <a:pt x="80" y="128"/>
                    <a:pt x="78" y="103"/>
                    <a:pt x="78" y="103"/>
                  </a:cubicBezTo>
                  <a:cubicBezTo>
                    <a:pt x="77" y="102"/>
                    <a:pt x="80" y="101"/>
                    <a:pt x="80" y="101"/>
                  </a:cubicBezTo>
                  <a:cubicBezTo>
                    <a:pt x="82" y="104"/>
                    <a:pt x="82" y="104"/>
                    <a:pt x="82" y="104"/>
                  </a:cubicBezTo>
                  <a:cubicBezTo>
                    <a:pt x="84" y="108"/>
                    <a:pt x="93" y="113"/>
                    <a:pt x="93" y="113"/>
                  </a:cubicBezTo>
                  <a:cubicBezTo>
                    <a:pt x="102" y="107"/>
                    <a:pt x="102" y="107"/>
                    <a:pt x="102" y="107"/>
                  </a:cubicBezTo>
                  <a:cubicBezTo>
                    <a:pt x="108" y="104"/>
                    <a:pt x="107" y="101"/>
                    <a:pt x="107" y="101"/>
                  </a:cubicBezTo>
                  <a:cubicBezTo>
                    <a:pt x="106" y="100"/>
                    <a:pt x="106" y="94"/>
                    <a:pt x="106" y="94"/>
                  </a:cubicBezTo>
                  <a:cubicBezTo>
                    <a:pt x="107" y="93"/>
                    <a:pt x="110" y="85"/>
                    <a:pt x="110" y="85"/>
                  </a:cubicBezTo>
                  <a:cubicBezTo>
                    <a:pt x="114" y="80"/>
                    <a:pt x="113" y="71"/>
                    <a:pt x="113" y="71"/>
                  </a:cubicBezTo>
                  <a:cubicBezTo>
                    <a:pt x="119" y="41"/>
                    <a:pt x="90" y="44"/>
                    <a:pt x="90" y="44"/>
                  </a:cubicBezTo>
                  <a:cubicBezTo>
                    <a:pt x="69" y="46"/>
                    <a:pt x="75" y="72"/>
                    <a:pt x="75" y="72"/>
                  </a:cubicBezTo>
                  <a:cubicBezTo>
                    <a:pt x="72" y="73"/>
                    <a:pt x="77" y="83"/>
                    <a:pt x="77" y="83"/>
                  </a:cubicBezTo>
                  <a:cubicBezTo>
                    <a:pt x="76" y="84"/>
                    <a:pt x="79" y="91"/>
                    <a:pt x="79" y="91"/>
                  </a:cubicBezTo>
                  <a:cubicBezTo>
                    <a:pt x="80" y="99"/>
                    <a:pt x="80" y="99"/>
                    <a:pt x="80" y="99"/>
                  </a:cubicBezTo>
                  <a:cubicBezTo>
                    <a:pt x="78" y="100"/>
                    <a:pt x="71" y="109"/>
                    <a:pt x="71" y="109"/>
                  </a:cubicBezTo>
                  <a:cubicBezTo>
                    <a:pt x="59" y="109"/>
                    <a:pt x="47" y="119"/>
                    <a:pt x="47" y="119"/>
                  </a:cubicBezTo>
                  <a:cubicBezTo>
                    <a:pt x="40" y="118"/>
                    <a:pt x="41" y="123"/>
                    <a:pt x="41" y="129"/>
                  </a:cubicBezTo>
                  <a:cubicBezTo>
                    <a:pt x="41" y="134"/>
                    <a:pt x="41" y="133"/>
                    <a:pt x="38" y="141"/>
                  </a:cubicBezTo>
                  <a:cubicBezTo>
                    <a:pt x="35" y="148"/>
                    <a:pt x="39" y="144"/>
                    <a:pt x="37" y="148"/>
                  </a:cubicBezTo>
                  <a:cubicBezTo>
                    <a:pt x="36" y="151"/>
                    <a:pt x="36" y="154"/>
                    <a:pt x="36" y="159"/>
                  </a:cubicBezTo>
                  <a:cubicBezTo>
                    <a:pt x="36" y="160"/>
                    <a:pt x="36" y="162"/>
                    <a:pt x="36" y="163"/>
                  </a:cubicBezTo>
                  <a:cubicBezTo>
                    <a:pt x="35" y="162"/>
                    <a:pt x="34" y="160"/>
                    <a:pt x="33" y="159"/>
                  </a:cubicBezTo>
                  <a:cubicBezTo>
                    <a:pt x="31" y="155"/>
                    <a:pt x="31" y="155"/>
                    <a:pt x="31" y="155"/>
                  </a:cubicBezTo>
                  <a:cubicBezTo>
                    <a:pt x="26" y="147"/>
                    <a:pt x="21" y="138"/>
                    <a:pt x="17" y="129"/>
                  </a:cubicBezTo>
                  <a:cubicBezTo>
                    <a:pt x="12" y="119"/>
                    <a:pt x="10" y="108"/>
                    <a:pt x="9" y="92"/>
                  </a:cubicBezTo>
                  <a:cubicBezTo>
                    <a:pt x="9" y="87"/>
                    <a:pt x="9" y="87"/>
                    <a:pt x="9" y="87"/>
                  </a:cubicBezTo>
                  <a:cubicBezTo>
                    <a:pt x="10" y="75"/>
                    <a:pt x="12" y="65"/>
                    <a:pt x="17" y="55"/>
                  </a:cubicBezTo>
                  <a:cubicBezTo>
                    <a:pt x="21" y="46"/>
                    <a:pt x="27" y="39"/>
                    <a:pt x="33" y="33"/>
                  </a:cubicBezTo>
                  <a:cubicBezTo>
                    <a:pt x="48" y="17"/>
                    <a:pt x="66" y="10"/>
                    <a:pt x="87" y="9"/>
                  </a:cubicBezTo>
                  <a:cubicBezTo>
                    <a:pt x="93" y="9"/>
                    <a:pt x="93" y="9"/>
                    <a:pt x="93" y="9"/>
                  </a:cubicBezTo>
                  <a:cubicBezTo>
                    <a:pt x="117" y="10"/>
                    <a:pt x="137" y="18"/>
                    <a:pt x="151" y="32"/>
                  </a:cubicBezTo>
                  <a:cubicBezTo>
                    <a:pt x="167" y="48"/>
                    <a:pt x="175" y="67"/>
                    <a:pt x="176" y="90"/>
                  </a:cubicBezTo>
                  <a:lnTo>
                    <a:pt x="176" y="9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79401" tIns="39701" rIns="79401" bIns="39701" numCol="1" anchor="t" anchorCtr="0" compatLnSpc="1"/>
            <a:lstStyle/>
            <a:p>
              <a:pPr algn="just">
                <a:lnSpc>
                  <a:spcPct val="120000"/>
                </a:lnSpc>
              </a:pPr>
              <a:endParaRPr lang="en-GB" sz="855">
                <a:solidFill>
                  <a:schemeClr val="tx1">
                    <a:lumMod val="75000"/>
                    <a:lumOff val="25000"/>
                  </a:schemeClr>
                </a:solidFill>
                <a:latin typeface="+mn-ea"/>
                <a:cs typeface="+mn-ea"/>
                <a:sym typeface="Arial" panose="020B0604020202020204" pitchFamily="34" charset="0"/>
              </a:endParaRPr>
            </a:p>
          </p:txBody>
        </p:sp>
        <p:sp>
          <p:nvSpPr>
            <p:cNvPr id="39" name="Freeform 500"/>
            <p:cNvSpPr/>
            <p:nvPr/>
          </p:nvSpPr>
          <p:spPr bwMode="auto">
            <a:xfrm>
              <a:off x="6883236" y="5084093"/>
              <a:ext cx="430277" cy="369550"/>
            </a:xfrm>
            <a:custGeom>
              <a:avLst/>
              <a:gdLst>
                <a:gd name="T0" fmla="*/ 164 w 246"/>
                <a:gd name="T1" fmla="*/ 0 h 211"/>
                <a:gd name="T2" fmla="*/ 81 w 246"/>
                <a:gd name="T3" fmla="*/ 0 h 211"/>
                <a:gd name="T4" fmla="*/ 0 w 246"/>
                <a:gd name="T5" fmla="*/ 68 h 211"/>
                <a:gd name="T6" fmla="*/ 25 w 246"/>
                <a:gd name="T7" fmla="*/ 68 h 211"/>
                <a:gd name="T8" fmla="*/ 84 w 246"/>
                <a:gd name="T9" fmla="*/ 23 h 211"/>
                <a:gd name="T10" fmla="*/ 161 w 246"/>
                <a:gd name="T11" fmla="*/ 23 h 211"/>
                <a:gd name="T12" fmla="*/ 222 w 246"/>
                <a:gd name="T13" fmla="*/ 85 h 211"/>
                <a:gd name="T14" fmla="*/ 161 w 246"/>
                <a:gd name="T15" fmla="*/ 146 h 211"/>
                <a:gd name="T16" fmla="*/ 123 w 246"/>
                <a:gd name="T17" fmla="*/ 146 h 211"/>
                <a:gd name="T18" fmla="*/ 123 w 246"/>
                <a:gd name="T19" fmla="*/ 155 h 211"/>
                <a:gd name="T20" fmla="*/ 123 w 246"/>
                <a:gd name="T21" fmla="*/ 160 h 211"/>
                <a:gd name="T22" fmla="*/ 123 w 246"/>
                <a:gd name="T23" fmla="*/ 168 h 211"/>
                <a:gd name="T24" fmla="*/ 139 w 246"/>
                <a:gd name="T25" fmla="*/ 168 h 211"/>
                <a:gd name="T26" fmla="*/ 189 w 246"/>
                <a:gd name="T27" fmla="*/ 211 h 211"/>
                <a:gd name="T28" fmla="*/ 186 w 246"/>
                <a:gd name="T29" fmla="*/ 165 h 211"/>
                <a:gd name="T30" fmla="*/ 246 w 246"/>
                <a:gd name="T31" fmla="*/ 86 h 211"/>
                <a:gd name="T32" fmla="*/ 246 w 246"/>
                <a:gd name="T33" fmla="*/ 82 h 211"/>
                <a:gd name="T34" fmla="*/ 164 w 246"/>
                <a:gd name="T35" fmla="*/ 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6" h="211">
                  <a:moveTo>
                    <a:pt x="164" y="0"/>
                  </a:moveTo>
                  <a:cubicBezTo>
                    <a:pt x="81" y="0"/>
                    <a:pt x="81" y="0"/>
                    <a:pt x="81" y="0"/>
                  </a:cubicBezTo>
                  <a:cubicBezTo>
                    <a:pt x="41" y="0"/>
                    <a:pt x="7" y="29"/>
                    <a:pt x="0" y="68"/>
                  </a:cubicBezTo>
                  <a:cubicBezTo>
                    <a:pt x="25" y="68"/>
                    <a:pt x="25" y="68"/>
                    <a:pt x="25" y="68"/>
                  </a:cubicBezTo>
                  <a:cubicBezTo>
                    <a:pt x="33" y="42"/>
                    <a:pt x="56" y="23"/>
                    <a:pt x="84" y="23"/>
                  </a:cubicBezTo>
                  <a:cubicBezTo>
                    <a:pt x="161" y="23"/>
                    <a:pt x="161" y="23"/>
                    <a:pt x="161" y="23"/>
                  </a:cubicBezTo>
                  <a:cubicBezTo>
                    <a:pt x="195" y="23"/>
                    <a:pt x="222" y="51"/>
                    <a:pt x="222" y="85"/>
                  </a:cubicBezTo>
                  <a:cubicBezTo>
                    <a:pt x="222" y="119"/>
                    <a:pt x="195" y="146"/>
                    <a:pt x="161" y="146"/>
                  </a:cubicBezTo>
                  <a:cubicBezTo>
                    <a:pt x="123" y="146"/>
                    <a:pt x="123" y="146"/>
                    <a:pt x="123" y="146"/>
                  </a:cubicBezTo>
                  <a:cubicBezTo>
                    <a:pt x="123" y="149"/>
                    <a:pt x="123" y="152"/>
                    <a:pt x="123" y="155"/>
                  </a:cubicBezTo>
                  <a:cubicBezTo>
                    <a:pt x="123" y="160"/>
                    <a:pt x="123" y="160"/>
                    <a:pt x="123" y="160"/>
                  </a:cubicBezTo>
                  <a:cubicBezTo>
                    <a:pt x="123" y="162"/>
                    <a:pt x="123" y="165"/>
                    <a:pt x="123" y="168"/>
                  </a:cubicBezTo>
                  <a:cubicBezTo>
                    <a:pt x="139" y="168"/>
                    <a:pt x="139" y="168"/>
                    <a:pt x="139" y="168"/>
                  </a:cubicBezTo>
                  <a:cubicBezTo>
                    <a:pt x="189" y="211"/>
                    <a:pt x="189" y="211"/>
                    <a:pt x="189" y="211"/>
                  </a:cubicBezTo>
                  <a:cubicBezTo>
                    <a:pt x="186" y="165"/>
                    <a:pt x="186" y="165"/>
                    <a:pt x="186" y="165"/>
                  </a:cubicBezTo>
                  <a:cubicBezTo>
                    <a:pt x="220" y="156"/>
                    <a:pt x="246" y="124"/>
                    <a:pt x="246" y="86"/>
                  </a:cubicBezTo>
                  <a:cubicBezTo>
                    <a:pt x="246" y="82"/>
                    <a:pt x="246" y="82"/>
                    <a:pt x="246" y="82"/>
                  </a:cubicBezTo>
                  <a:cubicBezTo>
                    <a:pt x="246" y="37"/>
                    <a:pt x="210" y="0"/>
                    <a:pt x="164"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79401" tIns="39701" rIns="79401" bIns="39701" numCol="1" anchor="t" anchorCtr="0" compatLnSpc="1"/>
            <a:lstStyle/>
            <a:p>
              <a:pPr algn="just">
                <a:lnSpc>
                  <a:spcPct val="120000"/>
                </a:lnSpc>
              </a:pPr>
              <a:endParaRPr lang="en-GB" sz="855">
                <a:solidFill>
                  <a:schemeClr val="tx1">
                    <a:lumMod val="75000"/>
                    <a:lumOff val="25000"/>
                  </a:schemeClr>
                </a:solidFill>
                <a:latin typeface="+mn-ea"/>
                <a:cs typeface="+mn-ea"/>
                <a:sym typeface="Arial" panose="020B0604020202020204" pitchFamily="34" charset="0"/>
              </a:endParaRPr>
            </a:p>
          </p:txBody>
        </p:sp>
        <p:sp>
          <p:nvSpPr>
            <p:cNvPr id="40" name="Freeform 501"/>
            <p:cNvSpPr/>
            <p:nvPr/>
          </p:nvSpPr>
          <p:spPr bwMode="auto">
            <a:xfrm>
              <a:off x="6866944" y="5366255"/>
              <a:ext cx="17774" cy="39991"/>
            </a:xfrm>
            <a:custGeom>
              <a:avLst/>
              <a:gdLst>
                <a:gd name="T0" fmla="*/ 0 w 10"/>
                <a:gd name="T1" fmla="*/ 0 h 23"/>
                <a:gd name="T2" fmla="*/ 0 w 10"/>
                <a:gd name="T3" fmla="*/ 23 h 23"/>
                <a:gd name="T4" fmla="*/ 8 w 10"/>
                <a:gd name="T5" fmla="*/ 19 h 23"/>
                <a:gd name="T6" fmla="*/ 10 w 10"/>
                <a:gd name="T7" fmla="*/ 11 h 23"/>
                <a:gd name="T8" fmla="*/ 8 w 10"/>
                <a:gd name="T9" fmla="*/ 4 h 23"/>
                <a:gd name="T10" fmla="*/ 0 w 10"/>
                <a:gd name="T11" fmla="*/ 0 h 23"/>
              </a:gdLst>
              <a:ahLst/>
              <a:cxnLst>
                <a:cxn ang="0">
                  <a:pos x="T0" y="T1"/>
                </a:cxn>
                <a:cxn ang="0">
                  <a:pos x="T2" y="T3"/>
                </a:cxn>
                <a:cxn ang="0">
                  <a:pos x="T4" y="T5"/>
                </a:cxn>
                <a:cxn ang="0">
                  <a:pos x="T6" y="T7"/>
                </a:cxn>
                <a:cxn ang="0">
                  <a:pos x="T8" y="T9"/>
                </a:cxn>
                <a:cxn ang="0">
                  <a:pos x="T10" y="T11"/>
                </a:cxn>
              </a:cxnLst>
              <a:rect l="0" t="0" r="r" b="b"/>
              <a:pathLst>
                <a:path w="10" h="23">
                  <a:moveTo>
                    <a:pt x="0" y="0"/>
                  </a:moveTo>
                  <a:cubicBezTo>
                    <a:pt x="0" y="23"/>
                    <a:pt x="0" y="23"/>
                    <a:pt x="0" y="23"/>
                  </a:cubicBezTo>
                  <a:cubicBezTo>
                    <a:pt x="3" y="22"/>
                    <a:pt x="6" y="21"/>
                    <a:pt x="8" y="19"/>
                  </a:cubicBezTo>
                  <a:cubicBezTo>
                    <a:pt x="9" y="17"/>
                    <a:pt x="10" y="14"/>
                    <a:pt x="10" y="11"/>
                  </a:cubicBezTo>
                  <a:cubicBezTo>
                    <a:pt x="10" y="8"/>
                    <a:pt x="10" y="6"/>
                    <a:pt x="8" y="4"/>
                  </a:cubicBezTo>
                  <a:cubicBezTo>
                    <a:pt x="7" y="3"/>
                    <a:pt x="4"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79401" tIns="39701" rIns="79401" bIns="39701" numCol="1" anchor="t" anchorCtr="0" compatLnSpc="1"/>
            <a:lstStyle/>
            <a:p>
              <a:pPr algn="just">
                <a:lnSpc>
                  <a:spcPct val="120000"/>
                </a:lnSpc>
              </a:pPr>
              <a:endParaRPr lang="en-GB" sz="855">
                <a:solidFill>
                  <a:schemeClr val="tx1">
                    <a:lumMod val="75000"/>
                    <a:lumOff val="25000"/>
                  </a:schemeClr>
                </a:solidFill>
                <a:latin typeface="+mn-ea"/>
                <a:cs typeface="+mn-ea"/>
                <a:sym typeface="Arial" panose="020B0604020202020204" pitchFamily="34" charset="0"/>
              </a:endParaRPr>
            </a:p>
          </p:txBody>
        </p:sp>
        <p:sp>
          <p:nvSpPr>
            <p:cNvPr id="41" name="Freeform 502"/>
            <p:cNvSpPr>
              <a:spLocks noEditPoints="1"/>
            </p:cNvSpPr>
            <p:nvPr/>
          </p:nvSpPr>
          <p:spPr bwMode="auto">
            <a:xfrm>
              <a:off x="6775852" y="5277385"/>
              <a:ext cx="174036" cy="173296"/>
            </a:xfrm>
            <a:custGeom>
              <a:avLst/>
              <a:gdLst>
                <a:gd name="T0" fmla="*/ 50 w 99"/>
                <a:gd name="T1" fmla="*/ 0 h 99"/>
                <a:gd name="T2" fmla="*/ 0 w 99"/>
                <a:gd name="T3" fmla="*/ 49 h 99"/>
                <a:gd name="T4" fmla="*/ 50 w 99"/>
                <a:gd name="T5" fmla="*/ 99 h 99"/>
                <a:gd name="T6" fmla="*/ 99 w 99"/>
                <a:gd name="T7" fmla="*/ 49 h 99"/>
                <a:gd name="T8" fmla="*/ 50 w 99"/>
                <a:gd name="T9" fmla="*/ 0 h 99"/>
                <a:gd name="T10" fmla="*/ 65 w 99"/>
                <a:gd name="T11" fmla="*/ 74 h 99"/>
                <a:gd name="T12" fmla="*/ 52 w 99"/>
                <a:gd name="T13" fmla="*/ 80 h 99"/>
                <a:gd name="T14" fmla="*/ 52 w 99"/>
                <a:gd name="T15" fmla="*/ 87 h 99"/>
                <a:gd name="T16" fmla="*/ 48 w 99"/>
                <a:gd name="T17" fmla="*/ 87 h 99"/>
                <a:gd name="T18" fmla="*/ 48 w 99"/>
                <a:gd name="T19" fmla="*/ 80 h 99"/>
                <a:gd name="T20" fmla="*/ 39 w 99"/>
                <a:gd name="T21" fmla="*/ 77 h 99"/>
                <a:gd name="T22" fmla="*/ 33 w 99"/>
                <a:gd name="T23" fmla="*/ 72 h 99"/>
                <a:gd name="T24" fmla="*/ 30 w 99"/>
                <a:gd name="T25" fmla="*/ 62 h 99"/>
                <a:gd name="T26" fmla="*/ 38 w 99"/>
                <a:gd name="T27" fmla="*/ 60 h 99"/>
                <a:gd name="T28" fmla="*/ 41 w 99"/>
                <a:gd name="T29" fmla="*/ 69 h 99"/>
                <a:gd name="T30" fmla="*/ 48 w 99"/>
                <a:gd name="T31" fmla="*/ 74 h 99"/>
                <a:gd name="T32" fmla="*/ 48 w 99"/>
                <a:gd name="T33" fmla="*/ 50 h 99"/>
                <a:gd name="T34" fmla="*/ 39 w 99"/>
                <a:gd name="T35" fmla="*/ 47 h 99"/>
                <a:gd name="T36" fmla="*/ 33 w 99"/>
                <a:gd name="T37" fmla="*/ 41 h 99"/>
                <a:gd name="T38" fmla="*/ 31 w 99"/>
                <a:gd name="T39" fmla="*/ 33 h 99"/>
                <a:gd name="T40" fmla="*/ 37 w 99"/>
                <a:gd name="T41" fmla="*/ 20 h 99"/>
                <a:gd name="T42" fmla="*/ 48 w 99"/>
                <a:gd name="T43" fmla="*/ 16 h 99"/>
                <a:gd name="T44" fmla="*/ 48 w 99"/>
                <a:gd name="T45" fmla="*/ 13 h 99"/>
                <a:gd name="T46" fmla="*/ 52 w 99"/>
                <a:gd name="T47" fmla="*/ 13 h 99"/>
                <a:gd name="T48" fmla="*/ 52 w 99"/>
                <a:gd name="T49" fmla="*/ 16 h 99"/>
                <a:gd name="T50" fmla="*/ 63 w 99"/>
                <a:gd name="T51" fmla="*/ 20 h 99"/>
                <a:gd name="T52" fmla="*/ 68 w 99"/>
                <a:gd name="T53" fmla="*/ 31 h 99"/>
                <a:gd name="T54" fmla="*/ 61 w 99"/>
                <a:gd name="T55" fmla="*/ 32 h 99"/>
                <a:gd name="T56" fmla="*/ 58 w 99"/>
                <a:gd name="T57" fmla="*/ 26 h 99"/>
                <a:gd name="T58" fmla="*/ 52 w 99"/>
                <a:gd name="T59" fmla="*/ 23 h 99"/>
                <a:gd name="T60" fmla="*/ 52 w 99"/>
                <a:gd name="T61" fmla="*/ 44 h 99"/>
                <a:gd name="T62" fmla="*/ 60 w 99"/>
                <a:gd name="T63" fmla="*/ 46 h 99"/>
                <a:gd name="T64" fmla="*/ 65 w 99"/>
                <a:gd name="T65" fmla="*/ 50 h 99"/>
                <a:gd name="T66" fmla="*/ 69 w 99"/>
                <a:gd name="T67" fmla="*/ 55 h 99"/>
                <a:gd name="T68" fmla="*/ 70 w 99"/>
                <a:gd name="T69" fmla="*/ 61 h 99"/>
                <a:gd name="T70" fmla="*/ 65 w 99"/>
                <a:gd name="T71" fmla="*/ 74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9" h="99">
                  <a:moveTo>
                    <a:pt x="50" y="0"/>
                  </a:moveTo>
                  <a:cubicBezTo>
                    <a:pt x="22" y="0"/>
                    <a:pt x="0" y="22"/>
                    <a:pt x="0" y="49"/>
                  </a:cubicBezTo>
                  <a:cubicBezTo>
                    <a:pt x="0" y="77"/>
                    <a:pt x="22" y="99"/>
                    <a:pt x="50" y="99"/>
                  </a:cubicBezTo>
                  <a:cubicBezTo>
                    <a:pt x="77" y="99"/>
                    <a:pt x="99" y="77"/>
                    <a:pt x="99" y="49"/>
                  </a:cubicBezTo>
                  <a:cubicBezTo>
                    <a:pt x="99" y="22"/>
                    <a:pt x="77" y="0"/>
                    <a:pt x="50" y="0"/>
                  </a:cubicBezTo>
                  <a:close/>
                  <a:moveTo>
                    <a:pt x="65" y="74"/>
                  </a:moveTo>
                  <a:cubicBezTo>
                    <a:pt x="62" y="78"/>
                    <a:pt x="58" y="79"/>
                    <a:pt x="52" y="80"/>
                  </a:cubicBezTo>
                  <a:cubicBezTo>
                    <a:pt x="52" y="87"/>
                    <a:pt x="52" y="87"/>
                    <a:pt x="52" y="87"/>
                  </a:cubicBezTo>
                  <a:cubicBezTo>
                    <a:pt x="48" y="87"/>
                    <a:pt x="48" y="87"/>
                    <a:pt x="48" y="87"/>
                  </a:cubicBezTo>
                  <a:cubicBezTo>
                    <a:pt x="48" y="80"/>
                    <a:pt x="48" y="80"/>
                    <a:pt x="48" y="80"/>
                  </a:cubicBezTo>
                  <a:cubicBezTo>
                    <a:pt x="44" y="79"/>
                    <a:pt x="41" y="79"/>
                    <a:pt x="39" y="77"/>
                  </a:cubicBezTo>
                  <a:cubicBezTo>
                    <a:pt x="37" y="76"/>
                    <a:pt x="35" y="74"/>
                    <a:pt x="33" y="72"/>
                  </a:cubicBezTo>
                  <a:cubicBezTo>
                    <a:pt x="31" y="69"/>
                    <a:pt x="30" y="66"/>
                    <a:pt x="30" y="62"/>
                  </a:cubicBezTo>
                  <a:cubicBezTo>
                    <a:pt x="38" y="60"/>
                    <a:pt x="38" y="60"/>
                    <a:pt x="38" y="60"/>
                  </a:cubicBezTo>
                  <a:cubicBezTo>
                    <a:pt x="38" y="64"/>
                    <a:pt x="39" y="67"/>
                    <a:pt x="41" y="69"/>
                  </a:cubicBezTo>
                  <a:cubicBezTo>
                    <a:pt x="43" y="72"/>
                    <a:pt x="45" y="73"/>
                    <a:pt x="48" y="74"/>
                  </a:cubicBezTo>
                  <a:cubicBezTo>
                    <a:pt x="48" y="50"/>
                    <a:pt x="48" y="50"/>
                    <a:pt x="48" y="50"/>
                  </a:cubicBezTo>
                  <a:cubicBezTo>
                    <a:pt x="45" y="49"/>
                    <a:pt x="42" y="48"/>
                    <a:pt x="39" y="47"/>
                  </a:cubicBezTo>
                  <a:cubicBezTo>
                    <a:pt x="36" y="45"/>
                    <a:pt x="35" y="43"/>
                    <a:pt x="33" y="41"/>
                  </a:cubicBezTo>
                  <a:cubicBezTo>
                    <a:pt x="32" y="39"/>
                    <a:pt x="31" y="36"/>
                    <a:pt x="31" y="33"/>
                  </a:cubicBezTo>
                  <a:cubicBezTo>
                    <a:pt x="31" y="28"/>
                    <a:pt x="33" y="24"/>
                    <a:pt x="37" y="20"/>
                  </a:cubicBezTo>
                  <a:cubicBezTo>
                    <a:pt x="39" y="18"/>
                    <a:pt x="43" y="17"/>
                    <a:pt x="48" y="16"/>
                  </a:cubicBezTo>
                  <a:cubicBezTo>
                    <a:pt x="48" y="13"/>
                    <a:pt x="48" y="13"/>
                    <a:pt x="48" y="13"/>
                  </a:cubicBezTo>
                  <a:cubicBezTo>
                    <a:pt x="52" y="13"/>
                    <a:pt x="52" y="13"/>
                    <a:pt x="52" y="13"/>
                  </a:cubicBezTo>
                  <a:cubicBezTo>
                    <a:pt x="52" y="16"/>
                    <a:pt x="52" y="16"/>
                    <a:pt x="52" y="16"/>
                  </a:cubicBezTo>
                  <a:cubicBezTo>
                    <a:pt x="57" y="17"/>
                    <a:pt x="60" y="18"/>
                    <a:pt x="63" y="20"/>
                  </a:cubicBezTo>
                  <a:cubicBezTo>
                    <a:pt x="66" y="23"/>
                    <a:pt x="68" y="26"/>
                    <a:pt x="68" y="31"/>
                  </a:cubicBezTo>
                  <a:cubicBezTo>
                    <a:pt x="61" y="32"/>
                    <a:pt x="61" y="32"/>
                    <a:pt x="61" y="32"/>
                  </a:cubicBezTo>
                  <a:cubicBezTo>
                    <a:pt x="60" y="29"/>
                    <a:pt x="59" y="27"/>
                    <a:pt x="58" y="26"/>
                  </a:cubicBezTo>
                  <a:cubicBezTo>
                    <a:pt x="57" y="24"/>
                    <a:pt x="55" y="23"/>
                    <a:pt x="52" y="23"/>
                  </a:cubicBezTo>
                  <a:cubicBezTo>
                    <a:pt x="52" y="44"/>
                    <a:pt x="52" y="44"/>
                    <a:pt x="52" y="44"/>
                  </a:cubicBezTo>
                  <a:cubicBezTo>
                    <a:pt x="56" y="45"/>
                    <a:pt x="59" y="46"/>
                    <a:pt x="60" y="46"/>
                  </a:cubicBezTo>
                  <a:cubicBezTo>
                    <a:pt x="62" y="47"/>
                    <a:pt x="64" y="48"/>
                    <a:pt x="65" y="50"/>
                  </a:cubicBezTo>
                  <a:cubicBezTo>
                    <a:pt x="67" y="51"/>
                    <a:pt x="68" y="53"/>
                    <a:pt x="69" y="55"/>
                  </a:cubicBezTo>
                  <a:cubicBezTo>
                    <a:pt x="70" y="57"/>
                    <a:pt x="70" y="59"/>
                    <a:pt x="70" y="61"/>
                  </a:cubicBezTo>
                  <a:cubicBezTo>
                    <a:pt x="70" y="67"/>
                    <a:pt x="68" y="71"/>
                    <a:pt x="65" y="7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79401" tIns="39701" rIns="79401" bIns="39701" numCol="1" anchor="t" anchorCtr="0" compatLnSpc="1"/>
            <a:lstStyle/>
            <a:p>
              <a:pPr algn="just">
                <a:lnSpc>
                  <a:spcPct val="120000"/>
                </a:lnSpc>
              </a:pPr>
              <a:endParaRPr lang="en-GB" sz="855">
                <a:solidFill>
                  <a:schemeClr val="tx1">
                    <a:lumMod val="75000"/>
                    <a:lumOff val="25000"/>
                  </a:schemeClr>
                </a:solidFill>
                <a:latin typeface="+mn-ea"/>
                <a:cs typeface="+mn-ea"/>
                <a:sym typeface="Arial" panose="020B0604020202020204" pitchFamily="34" charset="0"/>
              </a:endParaRPr>
            </a:p>
          </p:txBody>
        </p:sp>
        <p:sp>
          <p:nvSpPr>
            <p:cNvPr id="42" name="Freeform 503"/>
            <p:cNvSpPr/>
            <p:nvPr/>
          </p:nvSpPr>
          <p:spPr bwMode="auto">
            <a:xfrm>
              <a:off x="6844726" y="5315895"/>
              <a:ext cx="15552" cy="36288"/>
            </a:xfrm>
            <a:custGeom>
              <a:avLst/>
              <a:gdLst>
                <a:gd name="T0" fmla="*/ 0 w 9"/>
                <a:gd name="T1" fmla="*/ 11 h 21"/>
                <a:gd name="T2" fmla="*/ 2 w 9"/>
                <a:gd name="T3" fmla="*/ 17 h 21"/>
                <a:gd name="T4" fmla="*/ 9 w 9"/>
                <a:gd name="T5" fmla="*/ 21 h 21"/>
                <a:gd name="T6" fmla="*/ 9 w 9"/>
                <a:gd name="T7" fmla="*/ 0 h 21"/>
                <a:gd name="T8" fmla="*/ 2 w 9"/>
                <a:gd name="T9" fmla="*/ 4 h 21"/>
                <a:gd name="T10" fmla="*/ 0 w 9"/>
                <a:gd name="T11" fmla="*/ 11 h 21"/>
              </a:gdLst>
              <a:ahLst/>
              <a:cxnLst>
                <a:cxn ang="0">
                  <a:pos x="T0" y="T1"/>
                </a:cxn>
                <a:cxn ang="0">
                  <a:pos x="T2" y="T3"/>
                </a:cxn>
                <a:cxn ang="0">
                  <a:pos x="T4" y="T5"/>
                </a:cxn>
                <a:cxn ang="0">
                  <a:pos x="T6" y="T7"/>
                </a:cxn>
                <a:cxn ang="0">
                  <a:pos x="T8" y="T9"/>
                </a:cxn>
                <a:cxn ang="0">
                  <a:pos x="T10" y="T11"/>
                </a:cxn>
              </a:cxnLst>
              <a:rect l="0" t="0" r="r" b="b"/>
              <a:pathLst>
                <a:path w="9" h="21">
                  <a:moveTo>
                    <a:pt x="0" y="11"/>
                  </a:moveTo>
                  <a:cubicBezTo>
                    <a:pt x="0" y="13"/>
                    <a:pt x="0" y="15"/>
                    <a:pt x="2" y="17"/>
                  </a:cubicBezTo>
                  <a:cubicBezTo>
                    <a:pt x="3" y="19"/>
                    <a:pt x="6" y="20"/>
                    <a:pt x="9" y="21"/>
                  </a:cubicBezTo>
                  <a:cubicBezTo>
                    <a:pt x="9" y="0"/>
                    <a:pt x="9" y="0"/>
                    <a:pt x="9" y="0"/>
                  </a:cubicBezTo>
                  <a:cubicBezTo>
                    <a:pt x="6" y="1"/>
                    <a:pt x="4" y="2"/>
                    <a:pt x="2" y="4"/>
                  </a:cubicBezTo>
                  <a:cubicBezTo>
                    <a:pt x="1" y="6"/>
                    <a:pt x="0" y="8"/>
                    <a:pt x="0" y="1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79401" tIns="39701" rIns="79401" bIns="39701" numCol="1" anchor="t" anchorCtr="0" compatLnSpc="1"/>
            <a:lstStyle/>
            <a:p>
              <a:pPr algn="just">
                <a:lnSpc>
                  <a:spcPct val="120000"/>
                </a:lnSpc>
              </a:pPr>
              <a:endParaRPr lang="en-GB" sz="855">
                <a:solidFill>
                  <a:schemeClr val="tx1">
                    <a:lumMod val="75000"/>
                    <a:lumOff val="25000"/>
                  </a:schemeClr>
                </a:solidFill>
                <a:latin typeface="+mn-ea"/>
                <a:cs typeface="+mn-ea"/>
                <a:sym typeface="Arial" panose="020B0604020202020204" pitchFamily="34" charset="0"/>
              </a:endParaRPr>
            </a:p>
          </p:txBody>
        </p:sp>
        <p:sp>
          <p:nvSpPr>
            <p:cNvPr id="43" name="Freeform 504"/>
            <p:cNvSpPr>
              <a:spLocks noEditPoints="1"/>
            </p:cNvSpPr>
            <p:nvPr/>
          </p:nvSpPr>
          <p:spPr bwMode="auto">
            <a:xfrm>
              <a:off x="6649954" y="5215917"/>
              <a:ext cx="432499" cy="369550"/>
            </a:xfrm>
            <a:custGeom>
              <a:avLst/>
              <a:gdLst>
                <a:gd name="T0" fmla="*/ 165 w 247"/>
                <a:gd name="T1" fmla="*/ 0 h 211"/>
                <a:gd name="T2" fmla="*/ 82 w 247"/>
                <a:gd name="T3" fmla="*/ 0 h 211"/>
                <a:gd name="T4" fmla="*/ 0 w 247"/>
                <a:gd name="T5" fmla="*/ 82 h 211"/>
                <a:gd name="T6" fmla="*/ 0 w 247"/>
                <a:gd name="T7" fmla="*/ 86 h 211"/>
                <a:gd name="T8" fmla="*/ 61 w 247"/>
                <a:gd name="T9" fmla="*/ 165 h 211"/>
                <a:gd name="T10" fmla="*/ 58 w 247"/>
                <a:gd name="T11" fmla="*/ 211 h 211"/>
                <a:gd name="T12" fmla="*/ 107 w 247"/>
                <a:gd name="T13" fmla="*/ 168 h 211"/>
                <a:gd name="T14" fmla="*/ 165 w 247"/>
                <a:gd name="T15" fmla="*/ 168 h 211"/>
                <a:gd name="T16" fmla="*/ 247 w 247"/>
                <a:gd name="T17" fmla="*/ 86 h 211"/>
                <a:gd name="T18" fmla="*/ 247 w 247"/>
                <a:gd name="T19" fmla="*/ 82 h 211"/>
                <a:gd name="T20" fmla="*/ 165 w 247"/>
                <a:gd name="T21" fmla="*/ 0 h 211"/>
                <a:gd name="T22" fmla="*/ 122 w 247"/>
                <a:gd name="T23" fmla="*/ 147 h 211"/>
                <a:gd name="T24" fmla="*/ 59 w 247"/>
                <a:gd name="T25" fmla="*/ 84 h 211"/>
                <a:gd name="T26" fmla="*/ 122 w 247"/>
                <a:gd name="T27" fmla="*/ 22 h 211"/>
                <a:gd name="T28" fmla="*/ 184 w 247"/>
                <a:gd name="T29" fmla="*/ 84 h 211"/>
                <a:gd name="T30" fmla="*/ 122 w 247"/>
                <a:gd name="T31" fmla="*/ 147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7" h="211">
                  <a:moveTo>
                    <a:pt x="165" y="0"/>
                  </a:moveTo>
                  <a:cubicBezTo>
                    <a:pt x="82" y="0"/>
                    <a:pt x="82" y="0"/>
                    <a:pt x="82" y="0"/>
                  </a:cubicBezTo>
                  <a:cubicBezTo>
                    <a:pt x="37" y="0"/>
                    <a:pt x="0" y="37"/>
                    <a:pt x="0" y="82"/>
                  </a:cubicBezTo>
                  <a:cubicBezTo>
                    <a:pt x="0" y="86"/>
                    <a:pt x="0" y="86"/>
                    <a:pt x="0" y="86"/>
                  </a:cubicBezTo>
                  <a:cubicBezTo>
                    <a:pt x="0" y="124"/>
                    <a:pt x="26" y="156"/>
                    <a:pt x="61" y="165"/>
                  </a:cubicBezTo>
                  <a:cubicBezTo>
                    <a:pt x="58" y="211"/>
                    <a:pt x="58" y="211"/>
                    <a:pt x="58" y="211"/>
                  </a:cubicBezTo>
                  <a:cubicBezTo>
                    <a:pt x="107" y="168"/>
                    <a:pt x="107" y="168"/>
                    <a:pt x="107" y="168"/>
                  </a:cubicBezTo>
                  <a:cubicBezTo>
                    <a:pt x="165" y="168"/>
                    <a:pt x="165" y="168"/>
                    <a:pt x="165" y="168"/>
                  </a:cubicBezTo>
                  <a:cubicBezTo>
                    <a:pt x="211" y="168"/>
                    <a:pt x="247" y="131"/>
                    <a:pt x="247" y="86"/>
                  </a:cubicBezTo>
                  <a:cubicBezTo>
                    <a:pt x="247" y="82"/>
                    <a:pt x="247" y="82"/>
                    <a:pt x="247" y="82"/>
                  </a:cubicBezTo>
                  <a:cubicBezTo>
                    <a:pt x="247" y="37"/>
                    <a:pt x="211" y="0"/>
                    <a:pt x="165" y="0"/>
                  </a:cubicBezTo>
                  <a:close/>
                  <a:moveTo>
                    <a:pt x="122" y="147"/>
                  </a:moveTo>
                  <a:cubicBezTo>
                    <a:pt x="87" y="147"/>
                    <a:pt x="59" y="119"/>
                    <a:pt x="59" y="84"/>
                  </a:cubicBezTo>
                  <a:cubicBezTo>
                    <a:pt x="59" y="50"/>
                    <a:pt x="87" y="22"/>
                    <a:pt x="122" y="22"/>
                  </a:cubicBezTo>
                  <a:cubicBezTo>
                    <a:pt x="156" y="22"/>
                    <a:pt x="184" y="50"/>
                    <a:pt x="184" y="84"/>
                  </a:cubicBezTo>
                  <a:cubicBezTo>
                    <a:pt x="184" y="119"/>
                    <a:pt x="156" y="147"/>
                    <a:pt x="122" y="14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79401" tIns="39701" rIns="79401" bIns="39701" numCol="1" anchor="t" anchorCtr="0" compatLnSpc="1"/>
            <a:lstStyle/>
            <a:p>
              <a:pPr algn="just">
                <a:lnSpc>
                  <a:spcPct val="120000"/>
                </a:lnSpc>
              </a:pPr>
              <a:endParaRPr lang="en-GB" sz="855">
                <a:solidFill>
                  <a:schemeClr val="tx1">
                    <a:lumMod val="75000"/>
                    <a:lumOff val="25000"/>
                  </a:schemeClr>
                </a:solidFill>
                <a:latin typeface="+mn-ea"/>
                <a:cs typeface="+mn-ea"/>
                <a:sym typeface="Arial" panose="020B0604020202020204" pitchFamily="34" charset="0"/>
              </a:endParaRPr>
            </a:p>
          </p:txBody>
        </p:sp>
        <p:sp>
          <p:nvSpPr>
            <p:cNvPr id="44" name="Freeform 528"/>
            <p:cNvSpPr/>
            <p:nvPr/>
          </p:nvSpPr>
          <p:spPr bwMode="auto">
            <a:xfrm>
              <a:off x="6725493" y="4091716"/>
              <a:ext cx="94794" cy="94794"/>
            </a:xfrm>
            <a:custGeom>
              <a:avLst/>
              <a:gdLst>
                <a:gd name="T0" fmla="*/ 28 w 54"/>
                <a:gd name="T1" fmla="*/ 53 h 54"/>
                <a:gd name="T2" fmla="*/ 54 w 54"/>
                <a:gd name="T3" fmla="*/ 26 h 54"/>
                <a:gd name="T4" fmla="*/ 26 w 54"/>
                <a:gd name="T5" fmla="*/ 1 h 54"/>
                <a:gd name="T6" fmla="*/ 1 w 54"/>
                <a:gd name="T7" fmla="*/ 28 h 54"/>
                <a:gd name="T8" fmla="*/ 28 w 54"/>
                <a:gd name="T9" fmla="*/ 53 h 54"/>
              </a:gdLst>
              <a:ahLst/>
              <a:cxnLst>
                <a:cxn ang="0">
                  <a:pos x="T0" y="T1"/>
                </a:cxn>
                <a:cxn ang="0">
                  <a:pos x="T2" y="T3"/>
                </a:cxn>
                <a:cxn ang="0">
                  <a:pos x="T4" y="T5"/>
                </a:cxn>
                <a:cxn ang="0">
                  <a:pos x="T6" y="T7"/>
                </a:cxn>
                <a:cxn ang="0">
                  <a:pos x="T8" y="T9"/>
                </a:cxn>
              </a:cxnLst>
              <a:rect l="0" t="0" r="r" b="b"/>
              <a:pathLst>
                <a:path w="54" h="54">
                  <a:moveTo>
                    <a:pt x="28" y="53"/>
                  </a:moveTo>
                  <a:cubicBezTo>
                    <a:pt x="43" y="53"/>
                    <a:pt x="54" y="41"/>
                    <a:pt x="54" y="26"/>
                  </a:cubicBezTo>
                  <a:cubicBezTo>
                    <a:pt x="53" y="12"/>
                    <a:pt x="41" y="0"/>
                    <a:pt x="26" y="1"/>
                  </a:cubicBezTo>
                  <a:cubicBezTo>
                    <a:pt x="12" y="1"/>
                    <a:pt x="0" y="14"/>
                    <a:pt x="1" y="28"/>
                  </a:cubicBezTo>
                  <a:cubicBezTo>
                    <a:pt x="1" y="42"/>
                    <a:pt x="13" y="54"/>
                    <a:pt x="28" y="5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79401" tIns="39701" rIns="79401" bIns="39701" numCol="1" anchor="t" anchorCtr="0" compatLnSpc="1"/>
            <a:lstStyle/>
            <a:p>
              <a:pPr algn="just">
                <a:lnSpc>
                  <a:spcPct val="120000"/>
                </a:lnSpc>
              </a:pPr>
              <a:endParaRPr lang="en-GB" sz="855">
                <a:solidFill>
                  <a:schemeClr val="tx1">
                    <a:lumMod val="75000"/>
                    <a:lumOff val="25000"/>
                  </a:schemeClr>
                </a:solidFill>
                <a:latin typeface="+mn-ea"/>
                <a:cs typeface="+mn-ea"/>
                <a:sym typeface="Arial" panose="020B0604020202020204" pitchFamily="34" charset="0"/>
              </a:endParaRPr>
            </a:p>
          </p:txBody>
        </p:sp>
        <p:sp>
          <p:nvSpPr>
            <p:cNvPr id="45" name="Freeform 529"/>
            <p:cNvSpPr/>
            <p:nvPr/>
          </p:nvSpPr>
          <p:spPr bwMode="auto">
            <a:xfrm>
              <a:off x="6679577" y="4191694"/>
              <a:ext cx="187367" cy="134786"/>
            </a:xfrm>
            <a:custGeom>
              <a:avLst/>
              <a:gdLst>
                <a:gd name="T0" fmla="*/ 82 w 107"/>
                <a:gd name="T1" fmla="*/ 0 h 77"/>
                <a:gd name="T2" fmla="*/ 55 w 107"/>
                <a:gd name="T3" fmla="*/ 31 h 77"/>
                <a:gd name="T4" fmla="*/ 25 w 107"/>
                <a:gd name="T5" fmla="*/ 1 h 77"/>
                <a:gd name="T6" fmla="*/ 1 w 107"/>
                <a:gd name="T7" fmla="*/ 34 h 77"/>
                <a:gd name="T8" fmla="*/ 2 w 107"/>
                <a:gd name="T9" fmla="*/ 77 h 77"/>
                <a:gd name="T10" fmla="*/ 107 w 107"/>
                <a:gd name="T11" fmla="*/ 77 h 77"/>
                <a:gd name="T12" fmla="*/ 105 w 107"/>
                <a:gd name="T13" fmla="*/ 31 h 77"/>
                <a:gd name="T14" fmla="*/ 82 w 107"/>
                <a:gd name="T15" fmla="*/ 0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7" h="77">
                  <a:moveTo>
                    <a:pt x="82" y="0"/>
                  </a:moveTo>
                  <a:cubicBezTo>
                    <a:pt x="55" y="31"/>
                    <a:pt x="55" y="31"/>
                    <a:pt x="55" y="31"/>
                  </a:cubicBezTo>
                  <a:cubicBezTo>
                    <a:pt x="25" y="1"/>
                    <a:pt x="25" y="1"/>
                    <a:pt x="25" y="1"/>
                  </a:cubicBezTo>
                  <a:cubicBezTo>
                    <a:pt x="8" y="8"/>
                    <a:pt x="0" y="18"/>
                    <a:pt x="1" y="34"/>
                  </a:cubicBezTo>
                  <a:cubicBezTo>
                    <a:pt x="2" y="77"/>
                    <a:pt x="2" y="77"/>
                    <a:pt x="2" y="77"/>
                  </a:cubicBezTo>
                  <a:cubicBezTo>
                    <a:pt x="107" y="77"/>
                    <a:pt x="107" y="77"/>
                    <a:pt x="107" y="77"/>
                  </a:cubicBezTo>
                  <a:cubicBezTo>
                    <a:pt x="105" y="31"/>
                    <a:pt x="105" y="31"/>
                    <a:pt x="105" y="31"/>
                  </a:cubicBezTo>
                  <a:cubicBezTo>
                    <a:pt x="105" y="15"/>
                    <a:pt x="99" y="6"/>
                    <a:pt x="8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79401" tIns="39701" rIns="79401" bIns="39701" numCol="1" anchor="t" anchorCtr="0" compatLnSpc="1"/>
            <a:lstStyle/>
            <a:p>
              <a:pPr algn="just">
                <a:lnSpc>
                  <a:spcPct val="120000"/>
                </a:lnSpc>
              </a:pPr>
              <a:endParaRPr lang="en-GB" sz="855">
                <a:solidFill>
                  <a:schemeClr val="tx1">
                    <a:lumMod val="75000"/>
                    <a:lumOff val="25000"/>
                  </a:schemeClr>
                </a:solidFill>
                <a:latin typeface="+mn-ea"/>
                <a:cs typeface="+mn-ea"/>
                <a:sym typeface="Arial" panose="020B0604020202020204" pitchFamily="34" charset="0"/>
              </a:endParaRPr>
            </a:p>
          </p:txBody>
        </p:sp>
        <p:sp>
          <p:nvSpPr>
            <p:cNvPr id="46" name="Freeform 530"/>
            <p:cNvSpPr/>
            <p:nvPr/>
          </p:nvSpPr>
          <p:spPr bwMode="auto">
            <a:xfrm>
              <a:off x="6895086" y="4095418"/>
              <a:ext cx="139970" cy="136267"/>
            </a:xfrm>
            <a:custGeom>
              <a:avLst/>
              <a:gdLst>
                <a:gd name="T0" fmla="*/ 41 w 80"/>
                <a:gd name="T1" fmla="*/ 78 h 78"/>
                <a:gd name="T2" fmla="*/ 79 w 80"/>
                <a:gd name="T3" fmla="*/ 38 h 78"/>
                <a:gd name="T4" fmla="*/ 38 w 80"/>
                <a:gd name="T5" fmla="*/ 0 h 78"/>
                <a:gd name="T6" fmla="*/ 0 w 80"/>
                <a:gd name="T7" fmla="*/ 40 h 78"/>
                <a:gd name="T8" fmla="*/ 41 w 80"/>
                <a:gd name="T9" fmla="*/ 78 h 78"/>
              </a:gdLst>
              <a:ahLst/>
              <a:cxnLst>
                <a:cxn ang="0">
                  <a:pos x="T0" y="T1"/>
                </a:cxn>
                <a:cxn ang="0">
                  <a:pos x="T2" y="T3"/>
                </a:cxn>
                <a:cxn ang="0">
                  <a:pos x="T4" y="T5"/>
                </a:cxn>
                <a:cxn ang="0">
                  <a:pos x="T6" y="T7"/>
                </a:cxn>
                <a:cxn ang="0">
                  <a:pos x="T8" y="T9"/>
                </a:cxn>
              </a:cxnLst>
              <a:rect l="0" t="0" r="r" b="b"/>
              <a:pathLst>
                <a:path w="80" h="78">
                  <a:moveTo>
                    <a:pt x="41" y="78"/>
                  </a:moveTo>
                  <a:cubicBezTo>
                    <a:pt x="63" y="77"/>
                    <a:pt x="80" y="59"/>
                    <a:pt x="79" y="38"/>
                  </a:cubicBezTo>
                  <a:cubicBezTo>
                    <a:pt x="78" y="16"/>
                    <a:pt x="60" y="0"/>
                    <a:pt x="38" y="0"/>
                  </a:cubicBezTo>
                  <a:cubicBezTo>
                    <a:pt x="17" y="1"/>
                    <a:pt x="0" y="19"/>
                    <a:pt x="0" y="40"/>
                  </a:cubicBezTo>
                  <a:cubicBezTo>
                    <a:pt x="1" y="62"/>
                    <a:pt x="19" y="78"/>
                    <a:pt x="41" y="7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79401" tIns="39701" rIns="79401" bIns="39701" numCol="1" anchor="t" anchorCtr="0" compatLnSpc="1"/>
            <a:lstStyle/>
            <a:p>
              <a:pPr algn="just">
                <a:lnSpc>
                  <a:spcPct val="120000"/>
                </a:lnSpc>
              </a:pPr>
              <a:endParaRPr lang="en-GB" sz="855">
                <a:solidFill>
                  <a:schemeClr val="tx1">
                    <a:lumMod val="75000"/>
                    <a:lumOff val="25000"/>
                  </a:schemeClr>
                </a:solidFill>
                <a:latin typeface="+mn-ea"/>
                <a:cs typeface="+mn-ea"/>
                <a:sym typeface="Arial" panose="020B0604020202020204" pitchFamily="34" charset="0"/>
              </a:endParaRPr>
            </a:p>
          </p:txBody>
        </p:sp>
        <p:sp>
          <p:nvSpPr>
            <p:cNvPr id="47" name="Freeform 531"/>
            <p:cNvSpPr/>
            <p:nvPr/>
          </p:nvSpPr>
          <p:spPr bwMode="auto">
            <a:xfrm>
              <a:off x="6826952" y="4238351"/>
              <a:ext cx="276977" cy="203660"/>
            </a:xfrm>
            <a:custGeom>
              <a:avLst/>
              <a:gdLst>
                <a:gd name="T0" fmla="*/ 121 w 158"/>
                <a:gd name="T1" fmla="*/ 1 h 116"/>
                <a:gd name="T2" fmla="*/ 156 w 158"/>
                <a:gd name="T3" fmla="*/ 47 h 116"/>
                <a:gd name="T4" fmla="*/ 158 w 158"/>
                <a:gd name="T5" fmla="*/ 116 h 116"/>
                <a:gd name="T6" fmla="*/ 3 w 158"/>
                <a:gd name="T7" fmla="*/ 116 h 116"/>
                <a:gd name="T8" fmla="*/ 1 w 158"/>
                <a:gd name="T9" fmla="*/ 52 h 116"/>
                <a:gd name="T10" fmla="*/ 38 w 158"/>
                <a:gd name="T11" fmla="*/ 3 h 116"/>
                <a:gd name="T12" fmla="*/ 57 w 158"/>
                <a:gd name="T13" fmla="*/ 0 h 116"/>
                <a:gd name="T14" fmla="*/ 77 w 158"/>
                <a:gd name="T15" fmla="*/ 22 h 116"/>
                <a:gd name="T16" fmla="*/ 67 w 158"/>
                <a:gd name="T17" fmla="*/ 114 h 116"/>
                <a:gd name="T18" fmla="*/ 101 w 158"/>
                <a:gd name="T19" fmla="*/ 115 h 116"/>
                <a:gd name="T20" fmla="*/ 85 w 158"/>
                <a:gd name="T21" fmla="*/ 22 h 116"/>
                <a:gd name="T22" fmla="*/ 103 w 158"/>
                <a:gd name="T23" fmla="*/ 1 h 116"/>
                <a:gd name="T24" fmla="*/ 121 w 158"/>
                <a:gd name="T25" fmla="*/ 1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8" h="116">
                  <a:moveTo>
                    <a:pt x="121" y="1"/>
                  </a:moveTo>
                  <a:cubicBezTo>
                    <a:pt x="146" y="11"/>
                    <a:pt x="155" y="24"/>
                    <a:pt x="156" y="47"/>
                  </a:cubicBezTo>
                  <a:cubicBezTo>
                    <a:pt x="158" y="116"/>
                    <a:pt x="158" y="116"/>
                    <a:pt x="158" y="116"/>
                  </a:cubicBezTo>
                  <a:cubicBezTo>
                    <a:pt x="3" y="116"/>
                    <a:pt x="3" y="116"/>
                    <a:pt x="3" y="116"/>
                  </a:cubicBezTo>
                  <a:cubicBezTo>
                    <a:pt x="1" y="52"/>
                    <a:pt x="1" y="52"/>
                    <a:pt x="1" y="52"/>
                  </a:cubicBezTo>
                  <a:cubicBezTo>
                    <a:pt x="0" y="28"/>
                    <a:pt x="11" y="13"/>
                    <a:pt x="38" y="3"/>
                  </a:cubicBezTo>
                  <a:cubicBezTo>
                    <a:pt x="57" y="0"/>
                    <a:pt x="57" y="0"/>
                    <a:pt x="57" y="0"/>
                  </a:cubicBezTo>
                  <a:cubicBezTo>
                    <a:pt x="57" y="0"/>
                    <a:pt x="78" y="20"/>
                    <a:pt x="77" y="22"/>
                  </a:cubicBezTo>
                  <a:cubicBezTo>
                    <a:pt x="76" y="24"/>
                    <a:pt x="67" y="114"/>
                    <a:pt x="67" y="114"/>
                  </a:cubicBezTo>
                  <a:cubicBezTo>
                    <a:pt x="101" y="115"/>
                    <a:pt x="101" y="115"/>
                    <a:pt x="101" y="115"/>
                  </a:cubicBezTo>
                  <a:cubicBezTo>
                    <a:pt x="85" y="22"/>
                    <a:pt x="85" y="22"/>
                    <a:pt x="85" y="22"/>
                  </a:cubicBezTo>
                  <a:cubicBezTo>
                    <a:pt x="103" y="1"/>
                    <a:pt x="103" y="1"/>
                    <a:pt x="103" y="1"/>
                  </a:cubicBezTo>
                  <a:lnTo>
                    <a:pt x="121" y="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79401" tIns="39701" rIns="79401" bIns="39701" numCol="1" anchor="t" anchorCtr="0" compatLnSpc="1"/>
            <a:lstStyle/>
            <a:p>
              <a:pPr algn="just">
                <a:lnSpc>
                  <a:spcPct val="120000"/>
                </a:lnSpc>
              </a:pPr>
              <a:endParaRPr lang="en-GB" sz="855">
                <a:solidFill>
                  <a:schemeClr val="tx1">
                    <a:lumMod val="75000"/>
                    <a:lumOff val="25000"/>
                  </a:schemeClr>
                </a:solidFill>
                <a:latin typeface="+mn-ea"/>
                <a:cs typeface="+mn-ea"/>
                <a:sym typeface="Arial" panose="020B0604020202020204" pitchFamily="34" charset="0"/>
              </a:endParaRPr>
            </a:p>
          </p:txBody>
        </p:sp>
        <p:sp>
          <p:nvSpPr>
            <p:cNvPr id="48" name="Freeform 532"/>
            <p:cNvSpPr/>
            <p:nvPr/>
          </p:nvSpPr>
          <p:spPr bwMode="auto">
            <a:xfrm>
              <a:off x="7115779" y="4091716"/>
              <a:ext cx="94794" cy="94794"/>
            </a:xfrm>
            <a:custGeom>
              <a:avLst/>
              <a:gdLst>
                <a:gd name="T0" fmla="*/ 28 w 54"/>
                <a:gd name="T1" fmla="*/ 53 h 54"/>
                <a:gd name="T2" fmla="*/ 54 w 54"/>
                <a:gd name="T3" fmla="*/ 26 h 54"/>
                <a:gd name="T4" fmla="*/ 26 w 54"/>
                <a:gd name="T5" fmla="*/ 1 h 54"/>
                <a:gd name="T6" fmla="*/ 0 w 54"/>
                <a:gd name="T7" fmla="*/ 28 h 54"/>
                <a:gd name="T8" fmla="*/ 28 w 54"/>
                <a:gd name="T9" fmla="*/ 53 h 54"/>
              </a:gdLst>
              <a:ahLst/>
              <a:cxnLst>
                <a:cxn ang="0">
                  <a:pos x="T0" y="T1"/>
                </a:cxn>
                <a:cxn ang="0">
                  <a:pos x="T2" y="T3"/>
                </a:cxn>
                <a:cxn ang="0">
                  <a:pos x="T4" y="T5"/>
                </a:cxn>
                <a:cxn ang="0">
                  <a:pos x="T6" y="T7"/>
                </a:cxn>
                <a:cxn ang="0">
                  <a:pos x="T8" y="T9"/>
                </a:cxn>
              </a:cxnLst>
              <a:rect l="0" t="0" r="r" b="b"/>
              <a:pathLst>
                <a:path w="54" h="54">
                  <a:moveTo>
                    <a:pt x="28" y="53"/>
                  </a:moveTo>
                  <a:cubicBezTo>
                    <a:pt x="43" y="53"/>
                    <a:pt x="54" y="41"/>
                    <a:pt x="54" y="26"/>
                  </a:cubicBezTo>
                  <a:cubicBezTo>
                    <a:pt x="53" y="12"/>
                    <a:pt x="41" y="0"/>
                    <a:pt x="26" y="1"/>
                  </a:cubicBezTo>
                  <a:cubicBezTo>
                    <a:pt x="11" y="1"/>
                    <a:pt x="0" y="14"/>
                    <a:pt x="0" y="28"/>
                  </a:cubicBezTo>
                  <a:cubicBezTo>
                    <a:pt x="1" y="42"/>
                    <a:pt x="13" y="54"/>
                    <a:pt x="28" y="5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79401" tIns="39701" rIns="79401" bIns="39701" numCol="1" anchor="t" anchorCtr="0" compatLnSpc="1"/>
            <a:lstStyle/>
            <a:p>
              <a:pPr algn="just">
                <a:lnSpc>
                  <a:spcPct val="120000"/>
                </a:lnSpc>
              </a:pPr>
              <a:endParaRPr lang="en-GB" sz="855">
                <a:solidFill>
                  <a:schemeClr val="tx1">
                    <a:lumMod val="75000"/>
                    <a:lumOff val="25000"/>
                  </a:schemeClr>
                </a:solidFill>
                <a:latin typeface="+mn-ea"/>
                <a:cs typeface="+mn-ea"/>
                <a:sym typeface="Arial" panose="020B0604020202020204" pitchFamily="34" charset="0"/>
              </a:endParaRPr>
            </a:p>
          </p:txBody>
        </p:sp>
        <p:sp>
          <p:nvSpPr>
            <p:cNvPr id="49" name="Freeform 533"/>
            <p:cNvSpPr/>
            <p:nvPr/>
          </p:nvSpPr>
          <p:spPr bwMode="auto">
            <a:xfrm>
              <a:off x="7070603" y="4191694"/>
              <a:ext cx="187367" cy="134786"/>
            </a:xfrm>
            <a:custGeom>
              <a:avLst/>
              <a:gdLst>
                <a:gd name="T0" fmla="*/ 82 w 107"/>
                <a:gd name="T1" fmla="*/ 0 h 77"/>
                <a:gd name="T2" fmla="*/ 54 w 107"/>
                <a:gd name="T3" fmla="*/ 31 h 77"/>
                <a:gd name="T4" fmla="*/ 25 w 107"/>
                <a:gd name="T5" fmla="*/ 1 h 77"/>
                <a:gd name="T6" fmla="*/ 0 w 107"/>
                <a:gd name="T7" fmla="*/ 34 h 77"/>
                <a:gd name="T8" fmla="*/ 2 w 107"/>
                <a:gd name="T9" fmla="*/ 77 h 77"/>
                <a:gd name="T10" fmla="*/ 107 w 107"/>
                <a:gd name="T11" fmla="*/ 77 h 77"/>
                <a:gd name="T12" fmla="*/ 105 w 107"/>
                <a:gd name="T13" fmla="*/ 31 h 77"/>
                <a:gd name="T14" fmla="*/ 82 w 107"/>
                <a:gd name="T15" fmla="*/ 0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7" h="77">
                  <a:moveTo>
                    <a:pt x="82" y="0"/>
                  </a:moveTo>
                  <a:cubicBezTo>
                    <a:pt x="54" y="31"/>
                    <a:pt x="54" y="31"/>
                    <a:pt x="54" y="31"/>
                  </a:cubicBezTo>
                  <a:cubicBezTo>
                    <a:pt x="25" y="1"/>
                    <a:pt x="25" y="1"/>
                    <a:pt x="25" y="1"/>
                  </a:cubicBezTo>
                  <a:cubicBezTo>
                    <a:pt x="7" y="8"/>
                    <a:pt x="0" y="18"/>
                    <a:pt x="0" y="34"/>
                  </a:cubicBezTo>
                  <a:cubicBezTo>
                    <a:pt x="2" y="77"/>
                    <a:pt x="2" y="77"/>
                    <a:pt x="2" y="77"/>
                  </a:cubicBezTo>
                  <a:cubicBezTo>
                    <a:pt x="107" y="77"/>
                    <a:pt x="107" y="77"/>
                    <a:pt x="107" y="77"/>
                  </a:cubicBezTo>
                  <a:cubicBezTo>
                    <a:pt x="105" y="31"/>
                    <a:pt x="105" y="31"/>
                    <a:pt x="105" y="31"/>
                  </a:cubicBezTo>
                  <a:cubicBezTo>
                    <a:pt x="104" y="15"/>
                    <a:pt x="98" y="6"/>
                    <a:pt x="8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79401" tIns="39701" rIns="79401" bIns="39701" numCol="1" anchor="t" anchorCtr="0" compatLnSpc="1"/>
            <a:lstStyle/>
            <a:p>
              <a:pPr algn="just">
                <a:lnSpc>
                  <a:spcPct val="120000"/>
                </a:lnSpc>
              </a:pPr>
              <a:endParaRPr lang="en-GB" sz="855">
                <a:solidFill>
                  <a:schemeClr val="tx1">
                    <a:lumMod val="75000"/>
                    <a:lumOff val="25000"/>
                  </a:schemeClr>
                </a:solidFill>
                <a:latin typeface="+mn-ea"/>
                <a:cs typeface="+mn-ea"/>
                <a:sym typeface="Arial" panose="020B0604020202020204" pitchFamily="34" charset="0"/>
              </a:endParaRPr>
            </a:p>
          </p:txBody>
        </p:sp>
        <p:sp>
          <p:nvSpPr>
            <p:cNvPr id="50" name="Freeform 539"/>
            <p:cNvSpPr/>
            <p:nvPr/>
          </p:nvSpPr>
          <p:spPr bwMode="auto">
            <a:xfrm>
              <a:off x="5760517" y="4082829"/>
              <a:ext cx="301416" cy="345111"/>
            </a:xfrm>
            <a:custGeom>
              <a:avLst/>
              <a:gdLst>
                <a:gd name="T0" fmla="*/ 162 w 172"/>
                <a:gd name="T1" fmla="*/ 165 h 197"/>
                <a:gd name="T2" fmla="*/ 158 w 172"/>
                <a:gd name="T3" fmla="*/ 165 h 197"/>
                <a:gd name="T4" fmla="*/ 157 w 172"/>
                <a:gd name="T5" fmla="*/ 152 h 197"/>
                <a:gd name="T6" fmla="*/ 137 w 172"/>
                <a:gd name="T7" fmla="*/ 129 h 197"/>
                <a:gd name="T8" fmla="*/ 137 w 172"/>
                <a:gd name="T9" fmla="*/ 57 h 197"/>
                <a:gd name="T10" fmla="*/ 152 w 172"/>
                <a:gd name="T11" fmla="*/ 44 h 197"/>
                <a:gd name="T12" fmla="*/ 161 w 172"/>
                <a:gd name="T13" fmla="*/ 34 h 197"/>
                <a:gd name="T14" fmla="*/ 161 w 172"/>
                <a:gd name="T15" fmla="*/ 24 h 197"/>
                <a:gd name="T16" fmla="*/ 161 w 172"/>
                <a:gd name="T17" fmla="*/ 20 h 197"/>
                <a:gd name="T18" fmla="*/ 161 w 172"/>
                <a:gd name="T19" fmla="*/ 10 h 197"/>
                <a:gd name="T20" fmla="*/ 151 w 172"/>
                <a:gd name="T21" fmla="*/ 0 h 197"/>
                <a:gd name="T22" fmla="*/ 134 w 172"/>
                <a:gd name="T23" fmla="*/ 0 h 197"/>
                <a:gd name="T24" fmla="*/ 125 w 172"/>
                <a:gd name="T25" fmla="*/ 10 h 197"/>
                <a:gd name="T26" fmla="*/ 125 w 172"/>
                <a:gd name="T27" fmla="*/ 14 h 197"/>
                <a:gd name="T28" fmla="*/ 104 w 172"/>
                <a:gd name="T29" fmla="*/ 14 h 197"/>
                <a:gd name="T30" fmla="*/ 104 w 172"/>
                <a:gd name="T31" fmla="*/ 10 h 197"/>
                <a:gd name="T32" fmla="*/ 95 w 172"/>
                <a:gd name="T33" fmla="*/ 0 h 197"/>
                <a:gd name="T34" fmla="*/ 78 w 172"/>
                <a:gd name="T35" fmla="*/ 0 h 197"/>
                <a:gd name="T36" fmla="*/ 68 w 172"/>
                <a:gd name="T37" fmla="*/ 10 h 197"/>
                <a:gd name="T38" fmla="*/ 68 w 172"/>
                <a:gd name="T39" fmla="*/ 14 h 197"/>
                <a:gd name="T40" fmla="*/ 45 w 172"/>
                <a:gd name="T41" fmla="*/ 14 h 197"/>
                <a:gd name="T42" fmla="*/ 45 w 172"/>
                <a:gd name="T43" fmla="*/ 10 h 197"/>
                <a:gd name="T44" fmla="*/ 35 w 172"/>
                <a:gd name="T45" fmla="*/ 0 h 197"/>
                <a:gd name="T46" fmla="*/ 19 w 172"/>
                <a:gd name="T47" fmla="*/ 0 h 197"/>
                <a:gd name="T48" fmla="*/ 9 w 172"/>
                <a:gd name="T49" fmla="*/ 10 h 197"/>
                <a:gd name="T50" fmla="*/ 9 w 172"/>
                <a:gd name="T51" fmla="*/ 20 h 197"/>
                <a:gd name="T52" fmla="*/ 9 w 172"/>
                <a:gd name="T53" fmla="*/ 24 h 197"/>
                <a:gd name="T54" fmla="*/ 9 w 172"/>
                <a:gd name="T55" fmla="*/ 34 h 197"/>
                <a:gd name="T56" fmla="*/ 13 w 172"/>
                <a:gd name="T57" fmla="*/ 43 h 197"/>
                <a:gd name="T58" fmla="*/ 13 w 172"/>
                <a:gd name="T59" fmla="*/ 43 h 197"/>
                <a:gd name="T60" fmla="*/ 34 w 172"/>
                <a:gd name="T61" fmla="*/ 58 h 197"/>
                <a:gd name="T62" fmla="*/ 33 w 172"/>
                <a:gd name="T63" fmla="*/ 129 h 197"/>
                <a:gd name="T64" fmla="*/ 13 w 172"/>
                <a:gd name="T65" fmla="*/ 151 h 197"/>
                <a:gd name="T66" fmla="*/ 13 w 172"/>
                <a:gd name="T67" fmla="*/ 165 h 197"/>
                <a:gd name="T68" fmla="*/ 10 w 172"/>
                <a:gd name="T69" fmla="*/ 165 h 197"/>
                <a:gd name="T70" fmla="*/ 0 w 172"/>
                <a:gd name="T71" fmla="*/ 176 h 197"/>
                <a:gd name="T72" fmla="*/ 0 w 172"/>
                <a:gd name="T73" fmla="*/ 186 h 197"/>
                <a:gd name="T74" fmla="*/ 10 w 172"/>
                <a:gd name="T75" fmla="*/ 197 h 197"/>
                <a:gd name="T76" fmla="*/ 162 w 172"/>
                <a:gd name="T77" fmla="*/ 197 h 197"/>
                <a:gd name="T78" fmla="*/ 172 w 172"/>
                <a:gd name="T79" fmla="*/ 186 h 197"/>
                <a:gd name="T80" fmla="*/ 172 w 172"/>
                <a:gd name="T81" fmla="*/ 176 h 197"/>
                <a:gd name="T82" fmla="*/ 162 w 172"/>
                <a:gd name="T83" fmla="*/ 16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72" h="197">
                  <a:moveTo>
                    <a:pt x="162" y="165"/>
                  </a:moveTo>
                  <a:cubicBezTo>
                    <a:pt x="158" y="165"/>
                    <a:pt x="158" y="165"/>
                    <a:pt x="158" y="165"/>
                  </a:cubicBezTo>
                  <a:cubicBezTo>
                    <a:pt x="157" y="152"/>
                    <a:pt x="157" y="152"/>
                    <a:pt x="157" y="152"/>
                  </a:cubicBezTo>
                  <a:cubicBezTo>
                    <a:pt x="137" y="129"/>
                    <a:pt x="137" y="129"/>
                    <a:pt x="137" y="129"/>
                  </a:cubicBezTo>
                  <a:cubicBezTo>
                    <a:pt x="137" y="57"/>
                    <a:pt x="137" y="57"/>
                    <a:pt x="137" y="57"/>
                  </a:cubicBezTo>
                  <a:cubicBezTo>
                    <a:pt x="152" y="44"/>
                    <a:pt x="152" y="44"/>
                    <a:pt x="152" y="44"/>
                  </a:cubicBezTo>
                  <a:cubicBezTo>
                    <a:pt x="157" y="44"/>
                    <a:pt x="161" y="40"/>
                    <a:pt x="161" y="34"/>
                  </a:cubicBezTo>
                  <a:cubicBezTo>
                    <a:pt x="161" y="24"/>
                    <a:pt x="161" y="24"/>
                    <a:pt x="161" y="24"/>
                  </a:cubicBezTo>
                  <a:cubicBezTo>
                    <a:pt x="161" y="20"/>
                    <a:pt x="161" y="20"/>
                    <a:pt x="161" y="20"/>
                  </a:cubicBezTo>
                  <a:cubicBezTo>
                    <a:pt x="161" y="10"/>
                    <a:pt x="161" y="10"/>
                    <a:pt x="161" y="10"/>
                  </a:cubicBezTo>
                  <a:cubicBezTo>
                    <a:pt x="161" y="4"/>
                    <a:pt x="157" y="0"/>
                    <a:pt x="151" y="0"/>
                  </a:cubicBezTo>
                  <a:cubicBezTo>
                    <a:pt x="134" y="0"/>
                    <a:pt x="134" y="0"/>
                    <a:pt x="134" y="0"/>
                  </a:cubicBezTo>
                  <a:cubicBezTo>
                    <a:pt x="129" y="0"/>
                    <a:pt x="125" y="4"/>
                    <a:pt x="125" y="10"/>
                  </a:cubicBezTo>
                  <a:cubicBezTo>
                    <a:pt x="125" y="14"/>
                    <a:pt x="125" y="14"/>
                    <a:pt x="125" y="14"/>
                  </a:cubicBezTo>
                  <a:cubicBezTo>
                    <a:pt x="104" y="14"/>
                    <a:pt x="104" y="14"/>
                    <a:pt x="104" y="14"/>
                  </a:cubicBezTo>
                  <a:cubicBezTo>
                    <a:pt x="104" y="10"/>
                    <a:pt x="104" y="10"/>
                    <a:pt x="104" y="10"/>
                  </a:cubicBezTo>
                  <a:cubicBezTo>
                    <a:pt x="104" y="4"/>
                    <a:pt x="100" y="0"/>
                    <a:pt x="95" y="0"/>
                  </a:cubicBezTo>
                  <a:cubicBezTo>
                    <a:pt x="78" y="0"/>
                    <a:pt x="78" y="0"/>
                    <a:pt x="78" y="0"/>
                  </a:cubicBezTo>
                  <a:cubicBezTo>
                    <a:pt x="72" y="0"/>
                    <a:pt x="68" y="4"/>
                    <a:pt x="68" y="10"/>
                  </a:cubicBezTo>
                  <a:cubicBezTo>
                    <a:pt x="68" y="14"/>
                    <a:pt x="68" y="14"/>
                    <a:pt x="68" y="14"/>
                  </a:cubicBezTo>
                  <a:cubicBezTo>
                    <a:pt x="45" y="14"/>
                    <a:pt x="45" y="14"/>
                    <a:pt x="45" y="14"/>
                  </a:cubicBezTo>
                  <a:cubicBezTo>
                    <a:pt x="45" y="10"/>
                    <a:pt x="45" y="10"/>
                    <a:pt x="45" y="10"/>
                  </a:cubicBezTo>
                  <a:cubicBezTo>
                    <a:pt x="45" y="4"/>
                    <a:pt x="41" y="0"/>
                    <a:pt x="35" y="0"/>
                  </a:cubicBezTo>
                  <a:cubicBezTo>
                    <a:pt x="19" y="0"/>
                    <a:pt x="19" y="0"/>
                    <a:pt x="19" y="0"/>
                  </a:cubicBezTo>
                  <a:cubicBezTo>
                    <a:pt x="13" y="0"/>
                    <a:pt x="9" y="4"/>
                    <a:pt x="9" y="10"/>
                  </a:cubicBezTo>
                  <a:cubicBezTo>
                    <a:pt x="9" y="20"/>
                    <a:pt x="9" y="20"/>
                    <a:pt x="9" y="20"/>
                  </a:cubicBezTo>
                  <a:cubicBezTo>
                    <a:pt x="9" y="24"/>
                    <a:pt x="9" y="24"/>
                    <a:pt x="9" y="24"/>
                  </a:cubicBezTo>
                  <a:cubicBezTo>
                    <a:pt x="9" y="34"/>
                    <a:pt x="9" y="34"/>
                    <a:pt x="9" y="34"/>
                  </a:cubicBezTo>
                  <a:cubicBezTo>
                    <a:pt x="9" y="38"/>
                    <a:pt x="11" y="41"/>
                    <a:pt x="13" y="43"/>
                  </a:cubicBezTo>
                  <a:cubicBezTo>
                    <a:pt x="13" y="43"/>
                    <a:pt x="13" y="43"/>
                    <a:pt x="13" y="43"/>
                  </a:cubicBezTo>
                  <a:cubicBezTo>
                    <a:pt x="34" y="58"/>
                    <a:pt x="34" y="58"/>
                    <a:pt x="34" y="58"/>
                  </a:cubicBezTo>
                  <a:cubicBezTo>
                    <a:pt x="33" y="129"/>
                    <a:pt x="33" y="129"/>
                    <a:pt x="33" y="129"/>
                  </a:cubicBezTo>
                  <a:cubicBezTo>
                    <a:pt x="13" y="151"/>
                    <a:pt x="13" y="151"/>
                    <a:pt x="13" y="151"/>
                  </a:cubicBezTo>
                  <a:cubicBezTo>
                    <a:pt x="13" y="165"/>
                    <a:pt x="13" y="165"/>
                    <a:pt x="13" y="165"/>
                  </a:cubicBezTo>
                  <a:cubicBezTo>
                    <a:pt x="10" y="165"/>
                    <a:pt x="10" y="165"/>
                    <a:pt x="10" y="165"/>
                  </a:cubicBezTo>
                  <a:cubicBezTo>
                    <a:pt x="5" y="165"/>
                    <a:pt x="0" y="170"/>
                    <a:pt x="0" y="176"/>
                  </a:cubicBezTo>
                  <a:cubicBezTo>
                    <a:pt x="0" y="186"/>
                    <a:pt x="0" y="186"/>
                    <a:pt x="0" y="186"/>
                  </a:cubicBezTo>
                  <a:cubicBezTo>
                    <a:pt x="0" y="192"/>
                    <a:pt x="5" y="197"/>
                    <a:pt x="10" y="197"/>
                  </a:cubicBezTo>
                  <a:cubicBezTo>
                    <a:pt x="162" y="197"/>
                    <a:pt x="162" y="197"/>
                    <a:pt x="162" y="197"/>
                  </a:cubicBezTo>
                  <a:cubicBezTo>
                    <a:pt x="167" y="197"/>
                    <a:pt x="172" y="192"/>
                    <a:pt x="172" y="186"/>
                  </a:cubicBezTo>
                  <a:cubicBezTo>
                    <a:pt x="172" y="176"/>
                    <a:pt x="172" y="176"/>
                    <a:pt x="172" y="176"/>
                  </a:cubicBezTo>
                  <a:cubicBezTo>
                    <a:pt x="172" y="170"/>
                    <a:pt x="167" y="165"/>
                    <a:pt x="162" y="16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79401" tIns="39701" rIns="79401" bIns="39701" numCol="1" anchor="t" anchorCtr="0" compatLnSpc="1"/>
            <a:lstStyle/>
            <a:p>
              <a:pPr algn="just">
                <a:lnSpc>
                  <a:spcPct val="120000"/>
                </a:lnSpc>
              </a:pPr>
              <a:endParaRPr lang="en-GB" sz="855">
                <a:solidFill>
                  <a:schemeClr val="tx1">
                    <a:lumMod val="75000"/>
                    <a:lumOff val="25000"/>
                  </a:schemeClr>
                </a:solidFill>
                <a:latin typeface="+mn-ea"/>
                <a:cs typeface="+mn-ea"/>
                <a:sym typeface="Arial" panose="020B0604020202020204" pitchFamily="34" charset="0"/>
              </a:endParaRPr>
            </a:p>
          </p:txBody>
        </p:sp>
        <p:sp>
          <p:nvSpPr>
            <p:cNvPr id="51" name="Freeform 540"/>
            <p:cNvSpPr/>
            <p:nvPr/>
          </p:nvSpPr>
          <p:spPr bwMode="auto">
            <a:xfrm>
              <a:off x="5760517" y="4082829"/>
              <a:ext cx="301416" cy="345111"/>
            </a:xfrm>
            <a:custGeom>
              <a:avLst/>
              <a:gdLst>
                <a:gd name="T0" fmla="*/ 162 w 172"/>
                <a:gd name="T1" fmla="*/ 165 h 197"/>
                <a:gd name="T2" fmla="*/ 158 w 172"/>
                <a:gd name="T3" fmla="*/ 165 h 197"/>
                <a:gd name="T4" fmla="*/ 157 w 172"/>
                <a:gd name="T5" fmla="*/ 152 h 197"/>
                <a:gd name="T6" fmla="*/ 137 w 172"/>
                <a:gd name="T7" fmla="*/ 129 h 197"/>
                <a:gd name="T8" fmla="*/ 137 w 172"/>
                <a:gd name="T9" fmla="*/ 57 h 197"/>
                <a:gd name="T10" fmla="*/ 152 w 172"/>
                <a:gd name="T11" fmla="*/ 44 h 197"/>
                <a:gd name="T12" fmla="*/ 161 w 172"/>
                <a:gd name="T13" fmla="*/ 34 h 197"/>
                <a:gd name="T14" fmla="*/ 161 w 172"/>
                <a:gd name="T15" fmla="*/ 24 h 197"/>
                <a:gd name="T16" fmla="*/ 161 w 172"/>
                <a:gd name="T17" fmla="*/ 20 h 197"/>
                <a:gd name="T18" fmla="*/ 161 w 172"/>
                <a:gd name="T19" fmla="*/ 10 h 197"/>
                <a:gd name="T20" fmla="*/ 151 w 172"/>
                <a:gd name="T21" fmla="*/ 0 h 197"/>
                <a:gd name="T22" fmla="*/ 134 w 172"/>
                <a:gd name="T23" fmla="*/ 0 h 197"/>
                <a:gd name="T24" fmla="*/ 125 w 172"/>
                <a:gd name="T25" fmla="*/ 10 h 197"/>
                <a:gd name="T26" fmla="*/ 125 w 172"/>
                <a:gd name="T27" fmla="*/ 14 h 197"/>
                <a:gd name="T28" fmla="*/ 104 w 172"/>
                <a:gd name="T29" fmla="*/ 14 h 197"/>
                <a:gd name="T30" fmla="*/ 104 w 172"/>
                <a:gd name="T31" fmla="*/ 10 h 197"/>
                <a:gd name="T32" fmla="*/ 95 w 172"/>
                <a:gd name="T33" fmla="*/ 0 h 197"/>
                <a:gd name="T34" fmla="*/ 78 w 172"/>
                <a:gd name="T35" fmla="*/ 0 h 197"/>
                <a:gd name="T36" fmla="*/ 68 w 172"/>
                <a:gd name="T37" fmla="*/ 10 h 197"/>
                <a:gd name="T38" fmla="*/ 68 w 172"/>
                <a:gd name="T39" fmla="*/ 14 h 197"/>
                <a:gd name="T40" fmla="*/ 45 w 172"/>
                <a:gd name="T41" fmla="*/ 14 h 197"/>
                <a:gd name="T42" fmla="*/ 45 w 172"/>
                <a:gd name="T43" fmla="*/ 10 h 197"/>
                <a:gd name="T44" fmla="*/ 35 w 172"/>
                <a:gd name="T45" fmla="*/ 0 h 197"/>
                <a:gd name="T46" fmla="*/ 19 w 172"/>
                <a:gd name="T47" fmla="*/ 0 h 197"/>
                <a:gd name="T48" fmla="*/ 9 w 172"/>
                <a:gd name="T49" fmla="*/ 10 h 197"/>
                <a:gd name="T50" fmla="*/ 9 w 172"/>
                <a:gd name="T51" fmla="*/ 20 h 197"/>
                <a:gd name="T52" fmla="*/ 9 w 172"/>
                <a:gd name="T53" fmla="*/ 24 h 197"/>
                <a:gd name="T54" fmla="*/ 9 w 172"/>
                <a:gd name="T55" fmla="*/ 34 h 197"/>
                <a:gd name="T56" fmla="*/ 13 w 172"/>
                <a:gd name="T57" fmla="*/ 43 h 197"/>
                <a:gd name="T58" fmla="*/ 13 w 172"/>
                <a:gd name="T59" fmla="*/ 43 h 197"/>
                <a:gd name="T60" fmla="*/ 34 w 172"/>
                <a:gd name="T61" fmla="*/ 58 h 197"/>
                <a:gd name="T62" fmla="*/ 33 w 172"/>
                <a:gd name="T63" fmla="*/ 129 h 197"/>
                <a:gd name="T64" fmla="*/ 13 w 172"/>
                <a:gd name="T65" fmla="*/ 151 h 197"/>
                <a:gd name="T66" fmla="*/ 13 w 172"/>
                <a:gd name="T67" fmla="*/ 165 h 197"/>
                <a:gd name="T68" fmla="*/ 10 w 172"/>
                <a:gd name="T69" fmla="*/ 165 h 197"/>
                <a:gd name="T70" fmla="*/ 0 w 172"/>
                <a:gd name="T71" fmla="*/ 176 h 197"/>
                <a:gd name="T72" fmla="*/ 0 w 172"/>
                <a:gd name="T73" fmla="*/ 186 h 197"/>
                <a:gd name="T74" fmla="*/ 10 w 172"/>
                <a:gd name="T75" fmla="*/ 197 h 197"/>
                <a:gd name="T76" fmla="*/ 162 w 172"/>
                <a:gd name="T77" fmla="*/ 197 h 197"/>
                <a:gd name="T78" fmla="*/ 172 w 172"/>
                <a:gd name="T79" fmla="*/ 186 h 197"/>
                <a:gd name="T80" fmla="*/ 172 w 172"/>
                <a:gd name="T81" fmla="*/ 176 h 197"/>
                <a:gd name="T82" fmla="*/ 162 w 172"/>
                <a:gd name="T83" fmla="*/ 16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72" h="197">
                  <a:moveTo>
                    <a:pt x="162" y="165"/>
                  </a:moveTo>
                  <a:cubicBezTo>
                    <a:pt x="158" y="165"/>
                    <a:pt x="158" y="165"/>
                    <a:pt x="158" y="165"/>
                  </a:cubicBezTo>
                  <a:cubicBezTo>
                    <a:pt x="157" y="152"/>
                    <a:pt x="157" y="152"/>
                    <a:pt x="157" y="152"/>
                  </a:cubicBezTo>
                  <a:cubicBezTo>
                    <a:pt x="137" y="129"/>
                    <a:pt x="137" y="129"/>
                    <a:pt x="137" y="129"/>
                  </a:cubicBezTo>
                  <a:cubicBezTo>
                    <a:pt x="137" y="57"/>
                    <a:pt x="137" y="57"/>
                    <a:pt x="137" y="57"/>
                  </a:cubicBezTo>
                  <a:cubicBezTo>
                    <a:pt x="152" y="44"/>
                    <a:pt x="152" y="44"/>
                    <a:pt x="152" y="44"/>
                  </a:cubicBezTo>
                  <a:cubicBezTo>
                    <a:pt x="157" y="44"/>
                    <a:pt x="161" y="40"/>
                    <a:pt x="161" y="34"/>
                  </a:cubicBezTo>
                  <a:cubicBezTo>
                    <a:pt x="161" y="24"/>
                    <a:pt x="161" y="24"/>
                    <a:pt x="161" y="24"/>
                  </a:cubicBezTo>
                  <a:cubicBezTo>
                    <a:pt x="161" y="20"/>
                    <a:pt x="161" y="20"/>
                    <a:pt x="161" y="20"/>
                  </a:cubicBezTo>
                  <a:cubicBezTo>
                    <a:pt x="161" y="10"/>
                    <a:pt x="161" y="10"/>
                    <a:pt x="161" y="10"/>
                  </a:cubicBezTo>
                  <a:cubicBezTo>
                    <a:pt x="161" y="4"/>
                    <a:pt x="157" y="0"/>
                    <a:pt x="151" y="0"/>
                  </a:cubicBezTo>
                  <a:cubicBezTo>
                    <a:pt x="134" y="0"/>
                    <a:pt x="134" y="0"/>
                    <a:pt x="134" y="0"/>
                  </a:cubicBezTo>
                  <a:cubicBezTo>
                    <a:pt x="129" y="0"/>
                    <a:pt x="125" y="4"/>
                    <a:pt x="125" y="10"/>
                  </a:cubicBezTo>
                  <a:cubicBezTo>
                    <a:pt x="125" y="14"/>
                    <a:pt x="125" y="14"/>
                    <a:pt x="125" y="14"/>
                  </a:cubicBezTo>
                  <a:cubicBezTo>
                    <a:pt x="104" y="14"/>
                    <a:pt x="104" y="14"/>
                    <a:pt x="104" y="14"/>
                  </a:cubicBezTo>
                  <a:cubicBezTo>
                    <a:pt x="104" y="10"/>
                    <a:pt x="104" y="10"/>
                    <a:pt x="104" y="10"/>
                  </a:cubicBezTo>
                  <a:cubicBezTo>
                    <a:pt x="104" y="4"/>
                    <a:pt x="100" y="0"/>
                    <a:pt x="95" y="0"/>
                  </a:cubicBezTo>
                  <a:cubicBezTo>
                    <a:pt x="78" y="0"/>
                    <a:pt x="78" y="0"/>
                    <a:pt x="78" y="0"/>
                  </a:cubicBezTo>
                  <a:cubicBezTo>
                    <a:pt x="72" y="0"/>
                    <a:pt x="68" y="4"/>
                    <a:pt x="68" y="10"/>
                  </a:cubicBezTo>
                  <a:cubicBezTo>
                    <a:pt x="68" y="14"/>
                    <a:pt x="68" y="14"/>
                    <a:pt x="68" y="14"/>
                  </a:cubicBezTo>
                  <a:cubicBezTo>
                    <a:pt x="45" y="14"/>
                    <a:pt x="45" y="14"/>
                    <a:pt x="45" y="14"/>
                  </a:cubicBezTo>
                  <a:cubicBezTo>
                    <a:pt x="45" y="10"/>
                    <a:pt x="45" y="10"/>
                    <a:pt x="45" y="10"/>
                  </a:cubicBezTo>
                  <a:cubicBezTo>
                    <a:pt x="45" y="4"/>
                    <a:pt x="41" y="0"/>
                    <a:pt x="35" y="0"/>
                  </a:cubicBezTo>
                  <a:cubicBezTo>
                    <a:pt x="19" y="0"/>
                    <a:pt x="19" y="0"/>
                    <a:pt x="19" y="0"/>
                  </a:cubicBezTo>
                  <a:cubicBezTo>
                    <a:pt x="13" y="0"/>
                    <a:pt x="9" y="4"/>
                    <a:pt x="9" y="10"/>
                  </a:cubicBezTo>
                  <a:cubicBezTo>
                    <a:pt x="9" y="20"/>
                    <a:pt x="9" y="20"/>
                    <a:pt x="9" y="20"/>
                  </a:cubicBezTo>
                  <a:cubicBezTo>
                    <a:pt x="9" y="24"/>
                    <a:pt x="9" y="24"/>
                    <a:pt x="9" y="24"/>
                  </a:cubicBezTo>
                  <a:cubicBezTo>
                    <a:pt x="9" y="34"/>
                    <a:pt x="9" y="34"/>
                    <a:pt x="9" y="34"/>
                  </a:cubicBezTo>
                  <a:cubicBezTo>
                    <a:pt x="9" y="38"/>
                    <a:pt x="11" y="41"/>
                    <a:pt x="13" y="43"/>
                  </a:cubicBezTo>
                  <a:cubicBezTo>
                    <a:pt x="13" y="43"/>
                    <a:pt x="13" y="43"/>
                    <a:pt x="13" y="43"/>
                  </a:cubicBezTo>
                  <a:cubicBezTo>
                    <a:pt x="34" y="58"/>
                    <a:pt x="34" y="58"/>
                    <a:pt x="34" y="58"/>
                  </a:cubicBezTo>
                  <a:cubicBezTo>
                    <a:pt x="33" y="129"/>
                    <a:pt x="33" y="129"/>
                    <a:pt x="33" y="129"/>
                  </a:cubicBezTo>
                  <a:cubicBezTo>
                    <a:pt x="13" y="151"/>
                    <a:pt x="13" y="151"/>
                    <a:pt x="13" y="151"/>
                  </a:cubicBezTo>
                  <a:cubicBezTo>
                    <a:pt x="13" y="165"/>
                    <a:pt x="13" y="165"/>
                    <a:pt x="13" y="165"/>
                  </a:cubicBezTo>
                  <a:cubicBezTo>
                    <a:pt x="10" y="165"/>
                    <a:pt x="10" y="165"/>
                    <a:pt x="10" y="165"/>
                  </a:cubicBezTo>
                  <a:cubicBezTo>
                    <a:pt x="5" y="165"/>
                    <a:pt x="0" y="170"/>
                    <a:pt x="0" y="176"/>
                  </a:cubicBezTo>
                  <a:cubicBezTo>
                    <a:pt x="0" y="186"/>
                    <a:pt x="0" y="186"/>
                    <a:pt x="0" y="186"/>
                  </a:cubicBezTo>
                  <a:cubicBezTo>
                    <a:pt x="0" y="192"/>
                    <a:pt x="5" y="197"/>
                    <a:pt x="10" y="197"/>
                  </a:cubicBezTo>
                  <a:cubicBezTo>
                    <a:pt x="162" y="197"/>
                    <a:pt x="162" y="197"/>
                    <a:pt x="162" y="197"/>
                  </a:cubicBezTo>
                  <a:cubicBezTo>
                    <a:pt x="167" y="197"/>
                    <a:pt x="172" y="192"/>
                    <a:pt x="172" y="186"/>
                  </a:cubicBezTo>
                  <a:cubicBezTo>
                    <a:pt x="172" y="176"/>
                    <a:pt x="172" y="176"/>
                    <a:pt x="172" y="176"/>
                  </a:cubicBezTo>
                  <a:cubicBezTo>
                    <a:pt x="172" y="170"/>
                    <a:pt x="167" y="165"/>
                    <a:pt x="162" y="16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79401" tIns="39701" rIns="79401" bIns="39701" numCol="1" anchor="t" anchorCtr="0" compatLnSpc="1"/>
            <a:lstStyle/>
            <a:p>
              <a:pPr algn="just">
                <a:lnSpc>
                  <a:spcPct val="120000"/>
                </a:lnSpc>
              </a:pPr>
              <a:endParaRPr lang="en-GB" sz="855">
                <a:solidFill>
                  <a:schemeClr val="tx1">
                    <a:lumMod val="75000"/>
                    <a:lumOff val="25000"/>
                  </a:schemeClr>
                </a:solidFill>
                <a:latin typeface="+mn-ea"/>
                <a:cs typeface="+mn-ea"/>
                <a:sym typeface="Arial" panose="020B0604020202020204" pitchFamily="34" charset="0"/>
              </a:endParaRPr>
            </a:p>
          </p:txBody>
        </p:sp>
      </p:grpSp>
      <p:grpSp>
        <p:nvGrpSpPr>
          <p:cNvPr id="52" name="Group 58"/>
          <p:cNvGrpSpPr/>
          <p:nvPr/>
        </p:nvGrpSpPr>
        <p:grpSpPr>
          <a:xfrm>
            <a:off x="6506683" y="2049016"/>
            <a:ext cx="530536" cy="531179"/>
            <a:chOff x="6557381" y="2464660"/>
            <a:chExt cx="610979" cy="611720"/>
          </a:xfrm>
          <a:solidFill>
            <a:schemeClr val="accent1"/>
          </a:solidFill>
        </p:grpSpPr>
        <p:sp>
          <p:nvSpPr>
            <p:cNvPr id="53" name="Freeform 541"/>
            <p:cNvSpPr/>
            <p:nvPr/>
          </p:nvSpPr>
          <p:spPr bwMode="auto">
            <a:xfrm>
              <a:off x="6557381" y="2464660"/>
              <a:ext cx="610979" cy="611720"/>
            </a:xfrm>
            <a:custGeom>
              <a:avLst/>
              <a:gdLst>
                <a:gd name="T0" fmla="*/ 349 w 349"/>
                <a:gd name="T1" fmla="*/ 282 h 349"/>
                <a:gd name="T2" fmla="*/ 282 w 349"/>
                <a:gd name="T3" fmla="*/ 349 h 349"/>
                <a:gd name="T4" fmla="*/ 68 w 349"/>
                <a:gd name="T5" fmla="*/ 349 h 349"/>
                <a:gd name="T6" fmla="*/ 0 w 349"/>
                <a:gd name="T7" fmla="*/ 282 h 349"/>
                <a:gd name="T8" fmla="*/ 0 w 349"/>
                <a:gd name="T9" fmla="*/ 68 h 349"/>
                <a:gd name="T10" fmla="*/ 68 w 349"/>
                <a:gd name="T11" fmla="*/ 0 h 349"/>
                <a:gd name="T12" fmla="*/ 282 w 349"/>
                <a:gd name="T13" fmla="*/ 0 h 349"/>
                <a:gd name="T14" fmla="*/ 349 w 349"/>
                <a:gd name="T15" fmla="*/ 68 h 349"/>
                <a:gd name="T16" fmla="*/ 349 w 349"/>
                <a:gd name="T17" fmla="*/ 282 h 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9" h="349">
                  <a:moveTo>
                    <a:pt x="349" y="282"/>
                  </a:moveTo>
                  <a:cubicBezTo>
                    <a:pt x="349" y="319"/>
                    <a:pt x="319" y="349"/>
                    <a:pt x="282" y="349"/>
                  </a:cubicBezTo>
                  <a:cubicBezTo>
                    <a:pt x="68" y="349"/>
                    <a:pt x="68" y="349"/>
                    <a:pt x="68" y="349"/>
                  </a:cubicBezTo>
                  <a:cubicBezTo>
                    <a:pt x="30" y="349"/>
                    <a:pt x="0" y="319"/>
                    <a:pt x="0" y="282"/>
                  </a:cubicBezTo>
                  <a:cubicBezTo>
                    <a:pt x="0" y="68"/>
                    <a:pt x="0" y="68"/>
                    <a:pt x="0" y="68"/>
                  </a:cubicBezTo>
                  <a:cubicBezTo>
                    <a:pt x="0" y="31"/>
                    <a:pt x="30" y="0"/>
                    <a:pt x="68" y="0"/>
                  </a:cubicBezTo>
                  <a:cubicBezTo>
                    <a:pt x="282" y="0"/>
                    <a:pt x="282" y="0"/>
                    <a:pt x="282" y="0"/>
                  </a:cubicBezTo>
                  <a:cubicBezTo>
                    <a:pt x="319" y="0"/>
                    <a:pt x="349" y="31"/>
                    <a:pt x="349" y="68"/>
                  </a:cubicBezTo>
                  <a:lnTo>
                    <a:pt x="349" y="282"/>
                  </a:lnTo>
                  <a:close/>
                </a:path>
              </a:pathLst>
            </a:custGeom>
            <a:solidFill>
              <a:srgbClr val="FFFFFF"/>
            </a:solidFill>
            <a:ln w="68263" cap="flat">
              <a:solidFill>
                <a:schemeClr val="accent1"/>
              </a:solidFill>
              <a:prstDash val="solid"/>
              <a:miter lim="800000"/>
            </a:ln>
          </p:spPr>
          <p:txBody>
            <a:bodyPr vert="horz" wrap="square" lIns="79401" tIns="39701" rIns="79401" bIns="39701" numCol="1" anchor="t" anchorCtr="0" compatLnSpc="1"/>
            <a:lstStyle/>
            <a:p>
              <a:pPr algn="just">
                <a:lnSpc>
                  <a:spcPct val="120000"/>
                </a:lnSpc>
              </a:pPr>
              <a:endParaRPr lang="en-GB" sz="855">
                <a:solidFill>
                  <a:schemeClr val="tx1">
                    <a:lumMod val="75000"/>
                    <a:lumOff val="25000"/>
                  </a:schemeClr>
                </a:solidFill>
                <a:latin typeface="+mn-ea"/>
                <a:cs typeface="+mn-ea"/>
                <a:sym typeface="Arial" panose="020B0604020202020204" pitchFamily="34" charset="0"/>
              </a:endParaRPr>
            </a:p>
          </p:txBody>
        </p:sp>
        <p:sp>
          <p:nvSpPr>
            <p:cNvPr id="54" name="Freeform 542"/>
            <p:cNvSpPr>
              <a:spLocks noEditPoints="1"/>
            </p:cNvSpPr>
            <p:nvPr/>
          </p:nvSpPr>
          <p:spPr bwMode="auto">
            <a:xfrm>
              <a:off x="6704757" y="2572044"/>
              <a:ext cx="309563" cy="385102"/>
            </a:xfrm>
            <a:custGeom>
              <a:avLst/>
              <a:gdLst>
                <a:gd name="T0" fmla="*/ 106 w 177"/>
                <a:gd name="T1" fmla="*/ 39 h 220"/>
                <a:gd name="T2" fmla="*/ 119 w 177"/>
                <a:gd name="T3" fmla="*/ 12 h 220"/>
                <a:gd name="T4" fmla="*/ 99 w 177"/>
                <a:gd name="T5" fmla="*/ 6 h 220"/>
                <a:gd name="T6" fmla="*/ 51 w 177"/>
                <a:gd name="T7" fmla="*/ 6 h 220"/>
                <a:gd name="T8" fmla="*/ 55 w 177"/>
                <a:gd name="T9" fmla="*/ 24 h 220"/>
                <a:gd name="T10" fmla="*/ 67 w 177"/>
                <a:gd name="T11" fmla="*/ 39 h 220"/>
                <a:gd name="T12" fmla="*/ 1 w 177"/>
                <a:gd name="T13" fmla="*/ 177 h 220"/>
                <a:gd name="T14" fmla="*/ 3 w 177"/>
                <a:gd name="T15" fmla="*/ 202 h 220"/>
                <a:gd name="T16" fmla="*/ 23 w 177"/>
                <a:gd name="T17" fmla="*/ 220 h 220"/>
                <a:gd name="T18" fmla="*/ 153 w 177"/>
                <a:gd name="T19" fmla="*/ 217 h 220"/>
                <a:gd name="T20" fmla="*/ 175 w 177"/>
                <a:gd name="T21" fmla="*/ 201 h 220"/>
                <a:gd name="T22" fmla="*/ 176 w 177"/>
                <a:gd name="T23" fmla="*/ 195 h 220"/>
                <a:gd name="T24" fmla="*/ 176 w 177"/>
                <a:gd name="T25" fmla="*/ 193 h 220"/>
                <a:gd name="T26" fmla="*/ 176 w 177"/>
                <a:gd name="T27" fmla="*/ 174 h 220"/>
                <a:gd name="T28" fmla="*/ 106 w 177"/>
                <a:gd name="T29" fmla="*/ 39 h 220"/>
                <a:gd name="T30" fmla="*/ 112 w 177"/>
                <a:gd name="T31" fmla="*/ 168 h 220"/>
                <a:gd name="T32" fmla="*/ 92 w 177"/>
                <a:gd name="T33" fmla="*/ 178 h 220"/>
                <a:gd name="T34" fmla="*/ 92 w 177"/>
                <a:gd name="T35" fmla="*/ 190 h 220"/>
                <a:gd name="T36" fmla="*/ 85 w 177"/>
                <a:gd name="T37" fmla="*/ 190 h 220"/>
                <a:gd name="T38" fmla="*/ 85 w 177"/>
                <a:gd name="T39" fmla="*/ 178 h 220"/>
                <a:gd name="T40" fmla="*/ 70 w 177"/>
                <a:gd name="T41" fmla="*/ 174 h 220"/>
                <a:gd name="T42" fmla="*/ 60 w 177"/>
                <a:gd name="T43" fmla="*/ 165 h 220"/>
                <a:gd name="T44" fmla="*/ 55 w 177"/>
                <a:gd name="T45" fmla="*/ 149 h 220"/>
                <a:gd name="T46" fmla="*/ 67 w 177"/>
                <a:gd name="T47" fmla="*/ 147 h 220"/>
                <a:gd name="T48" fmla="*/ 72 w 177"/>
                <a:gd name="T49" fmla="*/ 161 h 220"/>
                <a:gd name="T50" fmla="*/ 85 w 177"/>
                <a:gd name="T51" fmla="*/ 168 h 220"/>
                <a:gd name="T52" fmla="*/ 84 w 177"/>
                <a:gd name="T53" fmla="*/ 130 h 220"/>
                <a:gd name="T54" fmla="*/ 69 w 177"/>
                <a:gd name="T55" fmla="*/ 124 h 220"/>
                <a:gd name="T56" fmla="*/ 60 w 177"/>
                <a:gd name="T57" fmla="*/ 116 h 220"/>
                <a:gd name="T58" fmla="*/ 57 w 177"/>
                <a:gd name="T59" fmla="*/ 103 h 220"/>
                <a:gd name="T60" fmla="*/ 65 w 177"/>
                <a:gd name="T61" fmla="*/ 82 h 220"/>
                <a:gd name="T62" fmla="*/ 83 w 177"/>
                <a:gd name="T63" fmla="*/ 75 h 220"/>
                <a:gd name="T64" fmla="*/ 83 w 177"/>
                <a:gd name="T65" fmla="*/ 69 h 220"/>
                <a:gd name="T66" fmla="*/ 90 w 177"/>
                <a:gd name="T67" fmla="*/ 69 h 220"/>
                <a:gd name="T68" fmla="*/ 90 w 177"/>
                <a:gd name="T69" fmla="*/ 75 h 220"/>
                <a:gd name="T70" fmla="*/ 107 w 177"/>
                <a:gd name="T71" fmla="*/ 81 h 220"/>
                <a:gd name="T72" fmla="*/ 116 w 177"/>
                <a:gd name="T73" fmla="*/ 99 h 220"/>
                <a:gd name="T74" fmla="*/ 104 w 177"/>
                <a:gd name="T75" fmla="*/ 101 h 220"/>
                <a:gd name="T76" fmla="*/ 100 w 177"/>
                <a:gd name="T77" fmla="*/ 90 h 220"/>
                <a:gd name="T78" fmla="*/ 90 w 177"/>
                <a:gd name="T79" fmla="*/ 85 h 220"/>
                <a:gd name="T80" fmla="*/ 91 w 177"/>
                <a:gd name="T81" fmla="*/ 120 h 220"/>
                <a:gd name="T82" fmla="*/ 103 w 177"/>
                <a:gd name="T83" fmla="*/ 123 h 220"/>
                <a:gd name="T84" fmla="*/ 112 w 177"/>
                <a:gd name="T85" fmla="*/ 129 h 220"/>
                <a:gd name="T86" fmla="*/ 118 w 177"/>
                <a:gd name="T87" fmla="*/ 137 h 220"/>
                <a:gd name="T88" fmla="*/ 120 w 177"/>
                <a:gd name="T89" fmla="*/ 147 h 220"/>
                <a:gd name="T90" fmla="*/ 112 w 177"/>
                <a:gd name="T91" fmla="*/ 168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77" h="220">
                  <a:moveTo>
                    <a:pt x="106" y="39"/>
                  </a:moveTo>
                  <a:cubicBezTo>
                    <a:pt x="107" y="30"/>
                    <a:pt x="111" y="19"/>
                    <a:pt x="119" y="12"/>
                  </a:cubicBezTo>
                  <a:cubicBezTo>
                    <a:pt x="131" y="3"/>
                    <a:pt x="112" y="4"/>
                    <a:pt x="99" y="6"/>
                  </a:cubicBezTo>
                  <a:cubicBezTo>
                    <a:pt x="86" y="7"/>
                    <a:pt x="57" y="0"/>
                    <a:pt x="51" y="6"/>
                  </a:cubicBezTo>
                  <a:cubicBezTo>
                    <a:pt x="45" y="11"/>
                    <a:pt x="48" y="20"/>
                    <a:pt x="55" y="24"/>
                  </a:cubicBezTo>
                  <a:cubicBezTo>
                    <a:pt x="59" y="27"/>
                    <a:pt x="64" y="34"/>
                    <a:pt x="67" y="39"/>
                  </a:cubicBezTo>
                  <a:cubicBezTo>
                    <a:pt x="28" y="54"/>
                    <a:pt x="0" y="110"/>
                    <a:pt x="1" y="177"/>
                  </a:cubicBezTo>
                  <a:cubicBezTo>
                    <a:pt x="1" y="185"/>
                    <a:pt x="2" y="194"/>
                    <a:pt x="3" y="202"/>
                  </a:cubicBezTo>
                  <a:cubicBezTo>
                    <a:pt x="5" y="207"/>
                    <a:pt x="10" y="220"/>
                    <a:pt x="23" y="220"/>
                  </a:cubicBezTo>
                  <a:cubicBezTo>
                    <a:pt x="40" y="219"/>
                    <a:pt x="153" y="217"/>
                    <a:pt x="153" y="217"/>
                  </a:cubicBezTo>
                  <a:cubicBezTo>
                    <a:pt x="153" y="217"/>
                    <a:pt x="172" y="217"/>
                    <a:pt x="175" y="201"/>
                  </a:cubicBezTo>
                  <a:cubicBezTo>
                    <a:pt x="175" y="199"/>
                    <a:pt x="176" y="197"/>
                    <a:pt x="176" y="195"/>
                  </a:cubicBezTo>
                  <a:cubicBezTo>
                    <a:pt x="176" y="194"/>
                    <a:pt x="176" y="194"/>
                    <a:pt x="176" y="193"/>
                  </a:cubicBezTo>
                  <a:cubicBezTo>
                    <a:pt x="176" y="187"/>
                    <a:pt x="177" y="180"/>
                    <a:pt x="176" y="174"/>
                  </a:cubicBezTo>
                  <a:cubicBezTo>
                    <a:pt x="175" y="107"/>
                    <a:pt x="145" y="52"/>
                    <a:pt x="106" y="39"/>
                  </a:cubicBezTo>
                  <a:close/>
                  <a:moveTo>
                    <a:pt x="112" y="168"/>
                  </a:moveTo>
                  <a:cubicBezTo>
                    <a:pt x="107" y="174"/>
                    <a:pt x="100" y="177"/>
                    <a:pt x="92" y="178"/>
                  </a:cubicBezTo>
                  <a:cubicBezTo>
                    <a:pt x="92" y="190"/>
                    <a:pt x="92" y="190"/>
                    <a:pt x="92" y="190"/>
                  </a:cubicBezTo>
                  <a:cubicBezTo>
                    <a:pt x="85" y="190"/>
                    <a:pt x="85" y="190"/>
                    <a:pt x="85" y="190"/>
                  </a:cubicBezTo>
                  <a:cubicBezTo>
                    <a:pt x="85" y="178"/>
                    <a:pt x="85" y="178"/>
                    <a:pt x="85" y="178"/>
                  </a:cubicBezTo>
                  <a:cubicBezTo>
                    <a:pt x="79" y="177"/>
                    <a:pt x="74" y="176"/>
                    <a:pt x="70" y="174"/>
                  </a:cubicBezTo>
                  <a:cubicBezTo>
                    <a:pt x="66" y="172"/>
                    <a:pt x="63" y="169"/>
                    <a:pt x="60" y="165"/>
                  </a:cubicBezTo>
                  <a:cubicBezTo>
                    <a:pt x="58" y="161"/>
                    <a:pt x="56" y="155"/>
                    <a:pt x="55" y="149"/>
                  </a:cubicBezTo>
                  <a:cubicBezTo>
                    <a:pt x="67" y="147"/>
                    <a:pt x="67" y="147"/>
                    <a:pt x="67" y="147"/>
                  </a:cubicBezTo>
                  <a:cubicBezTo>
                    <a:pt x="68" y="153"/>
                    <a:pt x="70" y="158"/>
                    <a:pt x="72" y="161"/>
                  </a:cubicBezTo>
                  <a:cubicBezTo>
                    <a:pt x="76" y="165"/>
                    <a:pt x="80" y="167"/>
                    <a:pt x="85" y="168"/>
                  </a:cubicBezTo>
                  <a:cubicBezTo>
                    <a:pt x="84" y="130"/>
                    <a:pt x="84" y="130"/>
                    <a:pt x="84" y="130"/>
                  </a:cubicBezTo>
                  <a:cubicBezTo>
                    <a:pt x="79" y="129"/>
                    <a:pt x="74" y="127"/>
                    <a:pt x="69" y="124"/>
                  </a:cubicBezTo>
                  <a:cubicBezTo>
                    <a:pt x="65" y="122"/>
                    <a:pt x="62" y="119"/>
                    <a:pt x="60" y="116"/>
                  </a:cubicBezTo>
                  <a:cubicBezTo>
                    <a:pt x="58" y="112"/>
                    <a:pt x="57" y="108"/>
                    <a:pt x="57" y="103"/>
                  </a:cubicBezTo>
                  <a:cubicBezTo>
                    <a:pt x="56" y="94"/>
                    <a:pt x="59" y="87"/>
                    <a:pt x="65" y="82"/>
                  </a:cubicBezTo>
                  <a:cubicBezTo>
                    <a:pt x="69" y="78"/>
                    <a:pt x="75" y="76"/>
                    <a:pt x="83" y="75"/>
                  </a:cubicBezTo>
                  <a:cubicBezTo>
                    <a:pt x="83" y="69"/>
                    <a:pt x="83" y="69"/>
                    <a:pt x="83" y="69"/>
                  </a:cubicBezTo>
                  <a:cubicBezTo>
                    <a:pt x="90" y="69"/>
                    <a:pt x="90" y="69"/>
                    <a:pt x="90" y="69"/>
                  </a:cubicBezTo>
                  <a:cubicBezTo>
                    <a:pt x="90" y="75"/>
                    <a:pt x="90" y="75"/>
                    <a:pt x="90" y="75"/>
                  </a:cubicBezTo>
                  <a:cubicBezTo>
                    <a:pt x="97" y="76"/>
                    <a:pt x="103" y="78"/>
                    <a:pt x="107" y="81"/>
                  </a:cubicBezTo>
                  <a:cubicBezTo>
                    <a:pt x="112" y="85"/>
                    <a:pt x="115" y="91"/>
                    <a:pt x="116" y="99"/>
                  </a:cubicBezTo>
                  <a:cubicBezTo>
                    <a:pt x="104" y="101"/>
                    <a:pt x="104" y="101"/>
                    <a:pt x="104" y="101"/>
                  </a:cubicBezTo>
                  <a:cubicBezTo>
                    <a:pt x="103" y="96"/>
                    <a:pt x="102" y="92"/>
                    <a:pt x="100" y="90"/>
                  </a:cubicBezTo>
                  <a:cubicBezTo>
                    <a:pt x="97" y="87"/>
                    <a:pt x="94" y="86"/>
                    <a:pt x="90" y="85"/>
                  </a:cubicBezTo>
                  <a:cubicBezTo>
                    <a:pt x="91" y="120"/>
                    <a:pt x="91" y="120"/>
                    <a:pt x="91" y="120"/>
                  </a:cubicBezTo>
                  <a:cubicBezTo>
                    <a:pt x="97" y="121"/>
                    <a:pt x="101" y="122"/>
                    <a:pt x="103" y="123"/>
                  </a:cubicBezTo>
                  <a:cubicBezTo>
                    <a:pt x="107" y="124"/>
                    <a:pt x="110" y="126"/>
                    <a:pt x="112" y="129"/>
                  </a:cubicBezTo>
                  <a:cubicBezTo>
                    <a:pt x="114" y="131"/>
                    <a:pt x="116" y="134"/>
                    <a:pt x="118" y="137"/>
                  </a:cubicBezTo>
                  <a:cubicBezTo>
                    <a:pt x="119" y="140"/>
                    <a:pt x="120" y="144"/>
                    <a:pt x="120" y="147"/>
                  </a:cubicBezTo>
                  <a:cubicBezTo>
                    <a:pt x="120" y="156"/>
                    <a:pt x="117" y="163"/>
                    <a:pt x="112" y="168"/>
                  </a:cubicBezTo>
                  <a:close/>
                </a:path>
              </a:pathLst>
            </a:custGeom>
            <a:grpFill/>
            <a:ln>
              <a:noFill/>
            </a:ln>
          </p:spPr>
          <p:txBody>
            <a:bodyPr vert="horz" wrap="square" lIns="79401" tIns="39701" rIns="79401" bIns="39701" numCol="1" anchor="t" anchorCtr="0" compatLnSpc="1"/>
            <a:lstStyle/>
            <a:p>
              <a:pPr algn="just">
                <a:lnSpc>
                  <a:spcPct val="120000"/>
                </a:lnSpc>
              </a:pPr>
              <a:endParaRPr lang="en-GB" sz="855">
                <a:solidFill>
                  <a:schemeClr val="tx1">
                    <a:lumMod val="75000"/>
                    <a:lumOff val="25000"/>
                  </a:schemeClr>
                </a:solidFill>
                <a:latin typeface="+mn-ea"/>
                <a:cs typeface="+mn-ea"/>
                <a:sym typeface="Arial" panose="020B0604020202020204" pitchFamily="34" charset="0"/>
              </a:endParaRPr>
            </a:p>
          </p:txBody>
        </p:sp>
        <p:sp>
          <p:nvSpPr>
            <p:cNvPr id="55" name="Freeform 543"/>
            <p:cNvSpPr/>
            <p:nvPr/>
          </p:nvSpPr>
          <p:spPr bwMode="auto">
            <a:xfrm>
              <a:off x="6863981" y="2800884"/>
              <a:ext cx="28142" cy="65171"/>
            </a:xfrm>
            <a:custGeom>
              <a:avLst/>
              <a:gdLst>
                <a:gd name="T0" fmla="*/ 0 w 16"/>
                <a:gd name="T1" fmla="*/ 0 h 37"/>
                <a:gd name="T2" fmla="*/ 1 w 16"/>
                <a:gd name="T3" fmla="*/ 37 h 37"/>
                <a:gd name="T4" fmla="*/ 12 w 16"/>
                <a:gd name="T5" fmla="*/ 30 h 37"/>
                <a:gd name="T6" fmla="*/ 16 w 16"/>
                <a:gd name="T7" fmla="*/ 17 h 37"/>
                <a:gd name="T8" fmla="*/ 13 w 16"/>
                <a:gd name="T9" fmla="*/ 7 h 37"/>
                <a:gd name="T10" fmla="*/ 0 w 16"/>
                <a:gd name="T11" fmla="*/ 0 h 37"/>
              </a:gdLst>
              <a:ahLst/>
              <a:cxnLst>
                <a:cxn ang="0">
                  <a:pos x="T0" y="T1"/>
                </a:cxn>
                <a:cxn ang="0">
                  <a:pos x="T2" y="T3"/>
                </a:cxn>
                <a:cxn ang="0">
                  <a:pos x="T4" y="T5"/>
                </a:cxn>
                <a:cxn ang="0">
                  <a:pos x="T6" y="T7"/>
                </a:cxn>
                <a:cxn ang="0">
                  <a:pos x="T8" y="T9"/>
                </a:cxn>
                <a:cxn ang="0">
                  <a:pos x="T10" y="T11"/>
                </a:cxn>
              </a:cxnLst>
              <a:rect l="0" t="0" r="r" b="b"/>
              <a:pathLst>
                <a:path w="16" h="37">
                  <a:moveTo>
                    <a:pt x="0" y="0"/>
                  </a:moveTo>
                  <a:cubicBezTo>
                    <a:pt x="1" y="37"/>
                    <a:pt x="1" y="37"/>
                    <a:pt x="1" y="37"/>
                  </a:cubicBezTo>
                  <a:cubicBezTo>
                    <a:pt x="5" y="36"/>
                    <a:pt x="9" y="34"/>
                    <a:pt x="12" y="30"/>
                  </a:cubicBezTo>
                  <a:cubicBezTo>
                    <a:pt x="15" y="27"/>
                    <a:pt x="16" y="23"/>
                    <a:pt x="16" y="17"/>
                  </a:cubicBezTo>
                  <a:cubicBezTo>
                    <a:pt x="16" y="13"/>
                    <a:pt x="15" y="10"/>
                    <a:pt x="13" y="7"/>
                  </a:cubicBezTo>
                  <a:cubicBezTo>
                    <a:pt x="11" y="4"/>
                    <a:pt x="6" y="2"/>
                    <a:pt x="0" y="0"/>
                  </a:cubicBezTo>
                  <a:close/>
                </a:path>
              </a:pathLst>
            </a:custGeom>
            <a:grpFill/>
            <a:ln>
              <a:noFill/>
            </a:ln>
          </p:spPr>
          <p:txBody>
            <a:bodyPr vert="horz" wrap="square" lIns="79401" tIns="39701" rIns="79401" bIns="39701" numCol="1" anchor="t" anchorCtr="0" compatLnSpc="1"/>
            <a:lstStyle/>
            <a:p>
              <a:pPr algn="just">
                <a:lnSpc>
                  <a:spcPct val="120000"/>
                </a:lnSpc>
              </a:pPr>
              <a:endParaRPr lang="en-GB" sz="855">
                <a:solidFill>
                  <a:schemeClr val="tx1">
                    <a:lumMod val="75000"/>
                    <a:lumOff val="25000"/>
                  </a:schemeClr>
                </a:solidFill>
                <a:latin typeface="+mn-ea"/>
                <a:cs typeface="+mn-ea"/>
                <a:sym typeface="Arial" panose="020B0604020202020204" pitchFamily="34" charset="0"/>
              </a:endParaRPr>
            </a:p>
          </p:txBody>
        </p:sp>
        <p:sp>
          <p:nvSpPr>
            <p:cNvPr id="56" name="Freeform 544"/>
            <p:cNvSpPr/>
            <p:nvPr/>
          </p:nvSpPr>
          <p:spPr bwMode="auto">
            <a:xfrm>
              <a:off x="6823249" y="2720901"/>
              <a:ext cx="28142" cy="57765"/>
            </a:xfrm>
            <a:custGeom>
              <a:avLst/>
              <a:gdLst>
                <a:gd name="T0" fmla="*/ 1 w 16"/>
                <a:gd name="T1" fmla="*/ 17 h 33"/>
                <a:gd name="T2" fmla="*/ 4 w 16"/>
                <a:gd name="T3" fmla="*/ 27 h 33"/>
                <a:gd name="T4" fmla="*/ 16 w 16"/>
                <a:gd name="T5" fmla="*/ 33 h 33"/>
                <a:gd name="T6" fmla="*/ 15 w 16"/>
                <a:gd name="T7" fmla="*/ 0 h 33"/>
                <a:gd name="T8" fmla="*/ 4 w 16"/>
                <a:gd name="T9" fmla="*/ 6 h 33"/>
                <a:gd name="T10" fmla="*/ 1 w 16"/>
                <a:gd name="T11" fmla="*/ 17 h 33"/>
              </a:gdLst>
              <a:ahLst/>
              <a:cxnLst>
                <a:cxn ang="0">
                  <a:pos x="T0" y="T1"/>
                </a:cxn>
                <a:cxn ang="0">
                  <a:pos x="T2" y="T3"/>
                </a:cxn>
                <a:cxn ang="0">
                  <a:pos x="T4" y="T5"/>
                </a:cxn>
                <a:cxn ang="0">
                  <a:pos x="T6" y="T7"/>
                </a:cxn>
                <a:cxn ang="0">
                  <a:pos x="T8" y="T9"/>
                </a:cxn>
                <a:cxn ang="0">
                  <a:pos x="T10" y="T11"/>
                </a:cxn>
              </a:cxnLst>
              <a:rect l="0" t="0" r="r" b="b"/>
              <a:pathLst>
                <a:path w="16" h="33">
                  <a:moveTo>
                    <a:pt x="1" y="17"/>
                  </a:moveTo>
                  <a:cubicBezTo>
                    <a:pt x="1" y="21"/>
                    <a:pt x="2" y="24"/>
                    <a:pt x="4" y="27"/>
                  </a:cubicBezTo>
                  <a:cubicBezTo>
                    <a:pt x="6" y="30"/>
                    <a:pt x="10" y="32"/>
                    <a:pt x="16" y="33"/>
                  </a:cubicBezTo>
                  <a:cubicBezTo>
                    <a:pt x="15" y="0"/>
                    <a:pt x="15" y="0"/>
                    <a:pt x="15" y="0"/>
                  </a:cubicBezTo>
                  <a:cubicBezTo>
                    <a:pt x="11" y="1"/>
                    <a:pt x="7" y="3"/>
                    <a:pt x="4" y="6"/>
                  </a:cubicBezTo>
                  <a:cubicBezTo>
                    <a:pt x="2" y="9"/>
                    <a:pt x="0" y="13"/>
                    <a:pt x="1" y="17"/>
                  </a:cubicBezTo>
                  <a:close/>
                </a:path>
              </a:pathLst>
            </a:custGeom>
            <a:grpFill/>
            <a:ln>
              <a:noFill/>
            </a:ln>
          </p:spPr>
          <p:txBody>
            <a:bodyPr vert="horz" wrap="square" lIns="79401" tIns="39701" rIns="79401" bIns="39701" numCol="1" anchor="t" anchorCtr="0" compatLnSpc="1"/>
            <a:lstStyle/>
            <a:p>
              <a:pPr algn="just">
                <a:lnSpc>
                  <a:spcPct val="120000"/>
                </a:lnSpc>
              </a:pPr>
              <a:endParaRPr lang="en-GB" sz="855">
                <a:solidFill>
                  <a:schemeClr val="tx1">
                    <a:lumMod val="75000"/>
                    <a:lumOff val="25000"/>
                  </a:schemeClr>
                </a:solidFill>
                <a:latin typeface="+mn-ea"/>
                <a:cs typeface="+mn-ea"/>
                <a:sym typeface="Arial" panose="020B0604020202020204" pitchFamily="34" charset="0"/>
              </a:endParaRPr>
            </a:p>
          </p:txBody>
        </p:sp>
      </p:grpSp>
      <p:grpSp>
        <p:nvGrpSpPr>
          <p:cNvPr id="57" name="Group 57"/>
          <p:cNvGrpSpPr/>
          <p:nvPr/>
        </p:nvGrpSpPr>
        <p:grpSpPr>
          <a:xfrm>
            <a:off x="7275070" y="1796710"/>
            <a:ext cx="3040681" cy="542313"/>
            <a:chOff x="7813899" y="2232029"/>
            <a:chExt cx="3501728" cy="624542"/>
          </a:xfrm>
        </p:grpSpPr>
        <p:sp>
          <p:nvSpPr>
            <p:cNvPr id="58" name="Rectangle 55"/>
            <p:cNvSpPr/>
            <p:nvPr/>
          </p:nvSpPr>
          <p:spPr>
            <a:xfrm>
              <a:off x="7813899" y="2534175"/>
              <a:ext cx="3501728" cy="322396"/>
            </a:xfrm>
            <a:prstGeom prst="rect">
              <a:avLst/>
            </a:prstGeom>
          </p:spPr>
          <p:txBody>
            <a:bodyPr wrap="square" lIns="0" tIns="0" rIns="0" bIns="0">
              <a:spAutoFit/>
            </a:bodyPr>
            <a:lstStyle/>
            <a:p>
              <a:pPr>
                <a:lnSpc>
                  <a:spcPct val="120000"/>
                </a:lnSpc>
              </a:pPr>
              <a:r>
                <a:rPr lang="zh-CN" altLang="en-US" sz="760" dirty="0">
                  <a:solidFill>
                    <a:schemeClr val="tx1">
                      <a:lumMod val="75000"/>
                      <a:lumOff val="25000"/>
                    </a:schemeClr>
                  </a:solidFill>
                  <a:latin typeface="+mn-ea"/>
                  <a:cs typeface="+mn-ea"/>
                  <a:sym typeface="Arial" panose="020B0604020202020204" pitchFamily="34" charset="0"/>
                </a:rPr>
                <a:t>点击添加相关标题文字，点击添加相关标题文字，点击添加相关标题文字，点击添加相关标题文字。。</a:t>
              </a:r>
              <a:endParaRPr lang="en-GB" altLang="zh-CN" sz="760" dirty="0">
                <a:solidFill>
                  <a:schemeClr val="tx1">
                    <a:lumMod val="75000"/>
                    <a:lumOff val="25000"/>
                  </a:schemeClr>
                </a:solidFill>
                <a:latin typeface="+mn-ea"/>
                <a:cs typeface="+mn-ea"/>
                <a:sym typeface="Arial" panose="020B0604020202020204" pitchFamily="34" charset="0"/>
              </a:endParaRPr>
            </a:p>
          </p:txBody>
        </p:sp>
        <p:sp>
          <p:nvSpPr>
            <p:cNvPr id="59" name="TextBox 56"/>
            <p:cNvSpPr txBox="1"/>
            <p:nvPr/>
          </p:nvSpPr>
          <p:spPr>
            <a:xfrm>
              <a:off x="7890898" y="2232029"/>
              <a:ext cx="1369776" cy="282226"/>
            </a:xfrm>
            <a:prstGeom prst="rect">
              <a:avLst/>
            </a:prstGeom>
            <a:noFill/>
          </p:spPr>
          <p:txBody>
            <a:bodyPr wrap="none" lIns="0" tIns="0" rIns="0" bIns="0" rtlCol="0">
              <a:spAutoFit/>
            </a:bodyPr>
            <a:lstStyle/>
            <a:p>
              <a:pPr>
                <a:lnSpc>
                  <a:spcPct val="120000"/>
                </a:lnSpc>
              </a:pPr>
              <a:r>
                <a:rPr lang="zh-CN" altLang="en-US" sz="1325" dirty="0">
                  <a:solidFill>
                    <a:schemeClr val="tx1">
                      <a:lumMod val="75000"/>
                      <a:lumOff val="25000"/>
                    </a:schemeClr>
                  </a:solidFill>
                  <a:latin typeface="+mn-ea"/>
                  <a:cs typeface="+mn-ea"/>
                  <a:sym typeface="Arial" panose="020B0604020202020204" pitchFamily="34" charset="0"/>
                </a:rPr>
                <a:t>请替换文字内容</a:t>
              </a:r>
              <a:endParaRPr lang="en-GB" sz="1325" dirty="0">
                <a:solidFill>
                  <a:schemeClr val="tx1">
                    <a:lumMod val="75000"/>
                    <a:lumOff val="25000"/>
                  </a:schemeClr>
                </a:solidFill>
                <a:latin typeface="+mn-ea"/>
                <a:cs typeface="+mn-ea"/>
                <a:sym typeface="Arial" panose="020B0604020202020204" pitchFamily="34" charset="0"/>
              </a:endParaRPr>
            </a:p>
          </p:txBody>
        </p:sp>
      </p:grpSp>
      <p:grpSp>
        <p:nvGrpSpPr>
          <p:cNvPr id="60" name="Group 66"/>
          <p:cNvGrpSpPr/>
          <p:nvPr/>
        </p:nvGrpSpPr>
        <p:grpSpPr>
          <a:xfrm flipH="1">
            <a:off x="1800376" y="4284327"/>
            <a:ext cx="2706347" cy="542314"/>
            <a:chOff x="7813899" y="2232029"/>
            <a:chExt cx="3116698" cy="624540"/>
          </a:xfrm>
        </p:grpSpPr>
        <p:sp>
          <p:nvSpPr>
            <p:cNvPr id="61" name="Rectangle 67"/>
            <p:cNvSpPr/>
            <p:nvPr/>
          </p:nvSpPr>
          <p:spPr>
            <a:xfrm>
              <a:off x="7813899" y="2534175"/>
              <a:ext cx="3116698" cy="322394"/>
            </a:xfrm>
            <a:prstGeom prst="rect">
              <a:avLst/>
            </a:prstGeom>
          </p:spPr>
          <p:txBody>
            <a:bodyPr wrap="square" lIns="0" tIns="0" rIns="0" bIns="0">
              <a:spAutoFit/>
            </a:bodyPr>
            <a:lstStyle/>
            <a:p>
              <a:pPr algn="r">
                <a:lnSpc>
                  <a:spcPct val="120000"/>
                </a:lnSpc>
              </a:pPr>
              <a:r>
                <a:rPr lang="zh-CN" altLang="en-US" sz="760" dirty="0">
                  <a:solidFill>
                    <a:schemeClr val="tx1">
                      <a:lumMod val="75000"/>
                      <a:lumOff val="25000"/>
                    </a:schemeClr>
                  </a:solidFill>
                  <a:latin typeface="+mn-ea"/>
                  <a:cs typeface="+mn-ea"/>
                  <a:sym typeface="Arial" panose="020B0604020202020204" pitchFamily="34" charset="0"/>
                </a:rPr>
                <a:t>点击添加相关标题文字，点击添加相关标题文字，点击添加相关标题文字，点击添加相关标题文字。。</a:t>
              </a:r>
              <a:endParaRPr lang="en-GB" altLang="zh-CN" sz="760" dirty="0">
                <a:solidFill>
                  <a:schemeClr val="tx1">
                    <a:lumMod val="75000"/>
                    <a:lumOff val="25000"/>
                  </a:schemeClr>
                </a:solidFill>
                <a:latin typeface="+mn-ea"/>
                <a:cs typeface="+mn-ea"/>
                <a:sym typeface="Arial" panose="020B0604020202020204" pitchFamily="34" charset="0"/>
              </a:endParaRPr>
            </a:p>
          </p:txBody>
        </p:sp>
        <p:sp>
          <p:nvSpPr>
            <p:cNvPr id="62" name="TextBox 68"/>
            <p:cNvSpPr txBox="1"/>
            <p:nvPr/>
          </p:nvSpPr>
          <p:spPr>
            <a:xfrm>
              <a:off x="7815154" y="2232029"/>
              <a:ext cx="1369776" cy="282224"/>
            </a:xfrm>
            <a:prstGeom prst="rect">
              <a:avLst/>
            </a:prstGeom>
            <a:noFill/>
          </p:spPr>
          <p:txBody>
            <a:bodyPr wrap="none" lIns="0" tIns="0" rIns="0" bIns="0" rtlCol="0">
              <a:spAutoFit/>
            </a:bodyPr>
            <a:lstStyle/>
            <a:p>
              <a:pPr algn="r">
                <a:lnSpc>
                  <a:spcPct val="120000"/>
                </a:lnSpc>
              </a:pPr>
              <a:r>
                <a:rPr lang="zh-CN" altLang="en-US" sz="1325">
                  <a:solidFill>
                    <a:schemeClr val="tx1">
                      <a:lumMod val="75000"/>
                      <a:lumOff val="25000"/>
                    </a:schemeClr>
                  </a:solidFill>
                  <a:latin typeface="+mn-ea"/>
                  <a:cs typeface="+mn-ea"/>
                  <a:sym typeface="Arial" panose="020B0604020202020204" pitchFamily="34" charset="0"/>
                </a:rPr>
                <a:t>请替换文字内容</a:t>
              </a:r>
              <a:endParaRPr lang="en-GB" sz="1325" dirty="0">
                <a:solidFill>
                  <a:schemeClr val="tx1">
                    <a:lumMod val="75000"/>
                    <a:lumOff val="25000"/>
                  </a:schemeClr>
                </a:solidFill>
                <a:latin typeface="+mn-ea"/>
                <a:cs typeface="+mn-ea"/>
                <a:sym typeface="Arial" panose="020B0604020202020204" pitchFamily="34" charset="0"/>
              </a:endParaRPr>
            </a:p>
          </p:txBody>
        </p:sp>
      </p:grpSp>
      <p:grpSp>
        <p:nvGrpSpPr>
          <p:cNvPr id="63" name="Group 62"/>
          <p:cNvGrpSpPr/>
          <p:nvPr/>
        </p:nvGrpSpPr>
        <p:grpSpPr>
          <a:xfrm>
            <a:off x="7506297" y="3867034"/>
            <a:ext cx="2825664" cy="1068039"/>
            <a:chOff x="8451972" y="4944509"/>
            <a:chExt cx="3254106" cy="1229981"/>
          </a:xfrm>
        </p:grpSpPr>
        <p:sp>
          <p:nvSpPr>
            <p:cNvPr id="64" name="Rectangle 73"/>
            <p:cNvSpPr/>
            <p:nvPr/>
          </p:nvSpPr>
          <p:spPr>
            <a:xfrm>
              <a:off x="8451972" y="4944509"/>
              <a:ext cx="3254106" cy="122998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55">
                <a:solidFill>
                  <a:schemeClr val="bg1"/>
                </a:solidFill>
                <a:latin typeface="+mn-ea"/>
                <a:cs typeface="+mn-ea"/>
                <a:sym typeface="Arial" panose="020B0604020202020204" pitchFamily="34" charset="0"/>
              </a:endParaRPr>
            </a:p>
          </p:txBody>
        </p:sp>
        <p:sp>
          <p:nvSpPr>
            <p:cNvPr id="65" name="Rectangle 74"/>
            <p:cNvSpPr/>
            <p:nvPr/>
          </p:nvSpPr>
          <p:spPr>
            <a:xfrm>
              <a:off x="9680532" y="5292856"/>
              <a:ext cx="1892127" cy="589927"/>
            </a:xfrm>
            <a:prstGeom prst="rect">
              <a:avLst/>
            </a:prstGeom>
          </p:spPr>
          <p:txBody>
            <a:bodyPr wrap="square">
              <a:spAutoFit/>
            </a:bodyPr>
            <a:lstStyle/>
            <a:p>
              <a:pPr algn="just">
                <a:lnSpc>
                  <a:spcPct val="120000"/>
                </a:lnSpc>
              </a:pPr>
              <a:r>
                <a:rPr lang="zh-CN" altLang="en-US" sz="760" dirty="0">
                  <a:solidFill>
                    <a:schemeClr val="bg1"/>
                  </a:solidFill>
                  <a:latin typeface="+mn-ea"/>
                  <a:cs typeface="+mn-ea"/>
                  <a:sym typeface="Arial" panose="020B0604020202020204" pitchFamily="34" charset="0"/>
                </a:rPr>
                <a:t>点击添加相关标题文字，点击添加相关标题文字，点击添加相关标题文字，点击添加相关标题文字。</a:t>
              </a:r>
              <a:endParaRPr lang="en-GB" sz="760" dirty="0">
                <a:solidFill>
                  <a:schemeClr val="bg1"/>
                </a:solidFill>
                <a:latin typeface="+mn-ea"/>
                <a:cs typeface="+mn-ea"/>
                <a:sym typeface="Arial" panose="020B0604020202020204" pitchFamily="34" charset="0"/>
              </a:endParaRPr>
            </a:p>
          </p:txBody>
        </p:sp>
        <p:sp>
          <p:nvSpPr>
            <p:cNvPr id="66" name="TextBox 75"/>
            <p:cNvSpPr txBox="1"/>
            <p:nvPr/>
          </p:nvSpPr>
          <p:spPr>
            <a:xfrm>
              <a:off x="8734531" y="5312787"/>
              <a:ext cx="615107" cy="364708"/>
            </a:xfrm>
            <a:prstGeom prst="rect">
              <a:avLst/>
            </a:prstGeom>
            <a:noFill/>
          </p:spPr>
          <p:txBody>
            <a:bodyPr wrap="none" rtlCol="0">
              <a:spAutoFit/>
            </a:bodyPr>
            <a:lstStyle/>
            <a:p>
              <a:pPr algn="just">
                <a:lnSpc>
                  <a:spcPct val="120000"/>
                </a:lnSpc>
              </a:pPr>
              <a:r>
                <a:rPr lang="en-US" sz="1325" dirty="0">
                  <a:solidFill>
                    <a:schemeClr val="bg1"/>
                  </a:solidFill>
                  <a:latin typeface="+mn-ea"/>
                  <a:cs typeface="+mn-ea"/>
                  <a:sym typeface="Arial" panose="020B0604020202020204" pitchFamily="34" charset="0"/>
                </a:rPr>
                <a:t>85%</a:t>
              </a:r>
              <a:endParaRPr lang="en-GB" sz="1325" dirty="0">
                <a:solidFill>
                  <a:schemeClr val="bg1"/>
                </a:solidFill>
                <a:latin typeface="+mn-ea"/>
                <a:cs typeface="+mn-ea"/>
                <a:sym typeface="Arial" panose="020B0604020202020204" pitchFamily="34" charset="0"/>
              </a:endParaRPr>
            </a:p>
          </p:txBody>
        </p:sp>
        <p:sp>
          <p:nvSpPr>
            <p:cNvPr id="67" name="TextBox 76"/>
            <p:cNvSpPr txBox="1"/>
            <p:nvPr/>
          </p:nvSpPr>
          <p:spPr>
            <a:xfrm>
              <a:off x="8522627" y="5570149"/>
              <a:ext cx="1091389" cy="272331"/>
            </a:xfrm>
            <a:prstGeom prst="rect">
              <a:avLst/>
            </a:prstGeom>
            <a:noFill/>
          </p:spPr>
          <p:txBody>
            <a:bodyPr wrap="none" rtlCol="0">
              <a:spAutoFit/>
            </a:bodyPr>
            <a:lstStyle/>
            <a:p>
              <a:pPr algn="just">
                <a:lnSpc>
                  <a:spcPct val="120000"/>
                </a:lnSpc>
              </a:pPr>
              <a:r>
                <a:rPr lang="zh-CN" altLang="en-US" sz="855">
                  <a:solidFill>
                    <a:schemeClr val="bg1"/>
                  </a:solidFill>
                  <a:latin typeface="+mn-ea"/>
                  <a:cs typeface="+mn-ea"/>
                  <a:sym typeface="Arial" panose="020B0604020202020204" pitchFamily="34" charset="0"/>
                </a:rPr>
                <a:t>请替换文字内容</a:t>
              </a:r>
              <a:endParaRPr lang="en-GB" sz="855" dirty="0">
                <a:solidFill>
                  <a:schemeClr val="bg1"/>
                </a:solidFill>
                <a:latin typeface="+mn-ea"/>
                <a:cs typeface="+mn-ea"/>
                <a:sym typeface="Arial" panose="020B0604020202020204" pitchFamily="34" charset="0"/>
              </a:endParaRPr>
            </a:p>
          </p:txBody>
        </p:sp>
      </p:grpSp>
      <p:grpSp>
        <p:nvGrpSpPr>
          <p:cNvPr id="68" name="Group 3"/>
          <p:cNvGrpSpPr/>
          <p:nvPr/>
        </p:nvGrpSpPr>
        <p:grpSpPr>
          <a:xfrm>
            <a:off x="1993559" y="1942641"/>
            <a:ext cx="2825664" cy="1068039"/>
            <a:chOff x="741238" y="2041048"/>
            <a:chExt cx="3254106" cy="1229981"/>
          </a:xfrm>
        </p:grpSpPr>
        <p:sp>
          <p:nvSpPr>
            <p:cNvPr id="69" name="Rectangle 77"/>
            <p:cNvSpPr/>
            <p:nvPr/>
          </p:nvSpPr>
          <p:spPr>
            <a:xfrm>
              <a:off x="741238" y="2041048"/>
              <a:ext cx="3254106" cy="122998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55">
                <a:solidFill>
                  <a:schemeClr val="bg1"/>
                </a:solidFill>
                <a:latin typeface="+mn-ea"/>
                <a:cs typeface="+mn-ea"/>
                <a:sym typeface="Arial" panose="020B0604020202020204" pitchFamily="34" charset="0"/>
              </a:endParaRPr>
            </a:p>
          </p:txBody>
        </p:sp>
        <p:sp>
          <p:nvSpPr>
            <p:cNvPr id="70" name="Rectangle 78"/>
            <p:cNvSpPr/>
            <p:nvPr/>
          </p:nvSpPr>
          <p:spPr>
            <a:xfrm>
              <a:off x="1945131" y="2373746"/>
              <a:ext cx="1892127" cy="589927"/>
            </a:xfrm>
            <a:prstGeom prst="rect">
              <a:avLst/>
            </a:prstGeom>
          </p:spPr>
          <p:txBody>
            <a:bodyPr wrap="square">
              <a:spAutoFit/>
            </a:bodyPr>
            <a:lstStyle/>
            <a:p>
              <a:pPr algn="just">
                <a:lnSpc>
                  <a:spcPct val="120000"/>
                </a:lnSpc>
              </a:pPr>
              <a:r>
                <a:rPr lang="zh-CN" altLang="en-US" sz="760" dirty="0">
                  <a:solidFill>
                    <a:schemeClr val="bg1"/>
                  </a:solidFill>
                  <a:latin typeface="+mn-ea"/>
                  <a:cs typeface="+mn-ea"/>
                  <a:sym typeface="Arial" panose="020B0604020202020204" pitchFamily="34" charset="0"/>
                </a:rPr>
                <a:t>点击添加相关标题文字，点击添加相关标题文字，点击添加相关标题文字，点击添加相关标题文字。</a:t>
              </a:r>
              <a:endParaRPr lang="en-GB" sz="760" dirty="0">
                <a:solidFill>
                  <a:schemeClr val="bg1"/>
                </a:solidFill>
                <a:latin typeface="+mn-ea"/>
                <a:cs typeface="+mn-ea"/>
                <a:sym typeface="Arial" panose="020B0604020202020204" pitchFamily="34" charset="0"/>
              </a:endParaRPr>
            </a:p>
          </p:txBody>
        </p:sp>
        <p:sp>
          <p:nvSpPr>
            <p:cNvPr id="71" name="TextBox 79"/>
            <p:cNvSpPr txBox="1"/>
            <p:nvPr/>
          </p:nvSpPr>
          <p:spPr>
            <a:xfrm>
              <a:off x="1057039" y="2416106"/>
              <a:ext cx="615107" cy="364708"/>
            </a:xfrm>
            <a:prstGeom prst="rect">
              <a:avLst/>
            </a:prstGeom>
            <a:noFill/>
          </p:spPr>
          <p:txBody>
            <a:bodyPr wrap="none" rtlCol="0">
              <a:spAutoFit/>
            </a:bodyPr>
            <a:lstStyle/>
            <a:p>
              <a:pPr algn="ctr">
                <a:lnSpc>
                  <a:spcPct val="120000"/>
                </a:lnSpc>
              </a:pPr>
              <a:r>
                <a:rPr lang="en-US" sz="1325" dirty="0">
                  <a:solidFill>
                    <a:schemeClr val="bg1"/>
                  </a:solidFill>
                  <a:latin typeface="+mn-ea"/>
                  <a:cs typeface="+mn-ea"/>
                  <a:sym typeface="Arial" panose="020B0604020202020204" pitchFamily="34" charset="0"/>
                </a:rPr>
                <a:t>90%</a:t>
              </a:r>
              <a:endParaRPr lang="en-GB" sz="1325" dirty="0">
                <a:solidFill>
                  <a:schemeClr val="bg1"/>
                </a:solidFill>
                <a:latin typeface="+mn-ea"/>
                <a:cs typeface="+mn-ea"/>
                <a:sym typeface="Arial" panose="020B0604020202020204" pitchFamily="34" charset="0"/>
              </a:endParaRPr>
            </a:p>
          </p:txBody>
        </p:sp>
        <p:sp>
          <p:nvSpPr>
            <p:cNvPr id="72" name="TextBox 80"/>
            <p:cNvSpPr txBox="1"/>
            <p:nvPr/>
          </p:nvSpPr>
          <p:spPr>
            <a:xfrm>
              <a:off x="818897" y="2662067"/>
              <a:ext cx="1091389" cy="272331"/>
            </a:xfrm>
            <a:prstGeom prst="rect">
              <a:avLst/>
            </a:prstGeom>
            <a:noFill/>
          </p:spPr>
          <p:txBody>
            <a:bodyPr wrap="none" rtlCol="0">
              <a:spAutoFit/>
            </a:bodyPr>
            <a:lstStyle/>
            <a:p>
              <a:pPr algn="just">
                <a:lnSpc>
                  <a:spcPct val="120000"/>
                </a:lnSpc>
              </a:pPr>
              <a:r>
                <a:rPr lang="zh-CN" altLang="en-US" sz="855">
                  <a:solidFill>
                    <a:schemeClr val="bg1"/>
                  </a:solidFill>
                  <a:latin typeface="+mn-ea"/>
                  <a:cs typeface="+mn-ea"/>
                  <a:sym typeface="Arial" panose="020B0604020202020204" pitchFamily="34" charset="0"/>
                </a:rPr>
                <a:t>请替换文字内容</a:t>
              </a:r>
              <a:endParaRPr lang="en-GB" sz="855" dirty="0">
                <a:solidFill>
                  <a:schemeClr val="bg1"/>
                </a:solidFill>
                <a:latin typeface="+mn-ea"/>
                <a:cs typeface="+mn-ea"/>
                <a:sym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32"/>
                                        </p:tgtEl>
                                        <p:attrNameLst>
                                          <p:attrName>style.visibility</p:attrName>
                                        </p:attrNameLst>
                                      </p:cBhvr>
                                      <p:to>
                                        <p:strVal val="visible"/>
                                      </p:to>
                                    </p:set>
                                    <p:anim calcmode="lin" valueType="num">
                                      <p:cBhvr>
                                        <p:cTn id="13" dur="500" fill="hold"/>
                                        <p:tgtEl>
                                          <p:spTgt spid="32"/>
                                        </p:tgtEl>
                                        <p:attrNameLst>
                                          <p:attrName>ppt_w</p:attrName>
                                        </p:attrNameLst>
                                      </p:cBhvr>
                                      <p:tavLst>
                                        <p:tav tm="0">
                                          <p:val>
                                            <p:fltVal val="0"/>
                                          </p:val>
                                        </p:tav>
                                        <p:tav tm="100000">
                                          <p:val>
                                            <p:strVal val="#ppt_w"/>
                                          </p:val>
                                        </p:tav>
                                      </p:tavLst>
                                    </p:anim>
                                    <p:anim calcmode="lin" valueType="num">
                                      <p:cBhvr>
                                        <p:cTn id="14" dur="500" fill="hold"/>
                                        <p:tgtEl>
                                          <p:spTgt spid="32"/>
                                        </p:tgtEl>
                                        <p:attrNameLst>
                                          <p:attrName>ppt_h</p:attrName>
                                        </p:attrNameLst>
                                      </p:cBhvr>
                                      <p:tavLst>
                                        <p:tav tm="0">
                                          <p:val>
                                            <p:fltVal val="0"/>
                                          </p:val>
                                        </p:tav>
                                        <p:tav tm="100000">
                                          <p:val>
                                            <p:strVal val="#ppt_h"/>
                                          </p:val>
                                        </p:tav>
                                      </p:tavLst>
                                    </p:anim>
                                    <p:animEffect transition="in" filter="fade">
                                      <p:cBhvr>
                                        <p:cTn id="15" dur="500"/>
                                        <p:tgtEl>
                                          <p:spTgt spid="32"/>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52"/>
                                        </p:tgtEl>
                                        <p:attrNameLst>
                                          <p:attrName>style.visibility</p:attrName>
                                        </p:attrNameLst>
                                      </p:cBhvr>
                                      <p:to>
                                        <p:strVal val="visible"/>
                                      </p:to>
                                    </p:set>
                                    <p:anim calcmode="lin" valueType="num">
                                      <p:cBhvr>
                                        <p:cTn id="19" dur="500" fill="hold"/>
                                        <p:tgtEl>
                                          <p:spTgt spid="52"/>
                                        </p:tgtEl>
                                        <p:attrNameLst>
                                          <p:attrName>ppt_w</p:attrName>
                                        </p:attrNameLst>
                                      </p:cBhvr>
                                      <p:tavLst>
                                        <p:tav tm="0">
                                          <p:val>
                                            <p:fltVal val="0"/>
                                          </p:val>
                                        </p:tav>
                                        <p:tav tm="100000">
                                          <p:val>
                                            <p:strVal val="#ppt_w"/>
                                          </p:val>
                                        </p:tav>
                                      </p:tavLst>
                                    </p:anim>
                                    <p:anim calcmode="lin" valueType="num">
                                      <p:cBhvr>
                                        <p:cTn id="20" dur="500" fill="hold"/>
                                        <p:tgtEl>
                                          <p:spTgt spid="52"/>
                                        </p:tgtEl>
                                        <p:attrNameLst>
                                          <p:attrName>ppt_h</p:attrName>
                                        </p:attrNameLst>
                                      </p:cBhvr>
                                      <p:tavLst>
                                        <p:tav tm="0">
                                          <p:val>
                                            <p:fltVal val="0"/>
                                          </p:val>
                                        </p:tav>
                                        <p:tav tm="100000">
                                          <p:val>
                                            <p:strVal val="#ppt_h"/>
                                          </p:val>
                                        </p:tav>
                                      </p:tavLst>
                                    </p:anim>
                                    <p:animEffect transition="in" filter="fade">
                                      <p:cBhvr>
                                        <p:cTn id="21" dur="500"/>
                                        <p:tgtEl>
                                          <p:spTgt spid="52"/>
                                        </p:tgtEl>
                                      </p:cBhvr>
                                    </p:animEffect>
                                  </p:childTnLst>
                                </p:cTn>
                              </p:par>
                            </p:childTnLst>
                          </p:cTn>
                        </p:par>
                        <p:par>
                          <p:cTn id="22" fill="hold">
                            <p:stCondLst>
                              <p:cond delay="1500"/>
                            </p:stCondLst>
                            <p:childTnLst>
                              <p:par>
                                <p:cTn id="23" presetID="12" presetClass="entr" presetSubtype="8" fill="hold" nodeType="afterEffect">
                                  <p:stCondLst>
                                    <p:cond delay="0"/>
                                  </p:stCondLst>
                                  <p:childTnLst>
                                    <p:set>
                                      <p:cBhvr>
                                        <p:cTn id="24" dur="1" fill="hold">
                                          <p:stCondLst>
                                            <p:cond delay="0"/>
                                          </p:stCondLst>
                                        </p:cTn>
                                        <p:tgtEl>
                                          <p:spTgt spid="57"/>
                                        </p:tgtEl>
                                        <p:attrNameLst>
                                          <p:attrName>style.visibility</p:attrName>
                                        </p:attrNameLst>
                                      </p:cBhvr>
                                      <p:to>
                                        <p:strVal val="visible"/>
                                      </p:to>
                                    </p:set>
                                    <p:anim calcmode="lin" valueType="num">
                                      <p:cBhvr additive="base">
                                        <p:cTn id="25" dur="500"/>
                                        <p:tgtEl>
                                          <p:spTgt spid="57"/>
                                        </p:tgtEl>
                                        <p:attrNameLst>
                                          <p:attrName>ppt_x</p:attrName>
                                        </p:attrNameLst>
                                      </p:cBhvr>
                                      <p:tavLst>
                                        <p:tav tm="0">
                                          <p:val>
                                            <p:strVal val="#ppt_x-#ppt_w*1.125000"/>
                                          </p:val>
                                        </p:tav>
                                        <p:tav tm="100000">
                                          <p:val>
                                            <p:strVal val="#ppt_x"/>
                                          </p:val>
                                        </p:tav>
                                      </p:tavLst>
                                    </p:anim>
                                    <p:animEffect transition="in" filter="wipe(right)">
                                      <p:cBhvr>
                                        <p:cTn id="26" dur="500"/>
                                        <p:tgtEl>
                                          <p:spTgt spid="57"/>
                                        </p:tgtEl>
                                      </p:cBhvr>
                                    </p:animEffect>
                                  </p:childTnLst>
                                </p:cTn>
                              </p:par>
                            </p:childTnLst>
                          </p:cTn>
                        </p:par>
                        <p:par>
                          <p:cTn id="27" fill="hold">
                            <p:stCondLst>
                              <p:cond delay="2000"/>
                            </p:stCondLst>
                            <p:childTnLst>
                              <p:par>
                                <p:cTn id="28" presetID="53" presetClass="entr" presetSubtype="16" fill="hold" nodeType="afterEffect">
                                  <p:stCondLst>
                                    <p:cond delay="0"/>
                                  </p:stCondLst>
                                  <p:childTnLst>
                                    <p:set>
                                      <p:cBhvr>
                                        <p:cTn id="29" dur="1" fill="hold">
                                          <p:stCondLst>
                                            <p:cond delay="0"/>
                                          </p:stCondLst>
                                        </p:cTn>
                                        <p:tgtEl>
                                          <p:spTgt spid="2"/>
                                        </p:tgtEl>
                                        <p:attrNameLst>
                                          <p:attrName>style.visibility</p:attrName>
                                        </p:attrNameLst>
                                      </p:cBhvr>
                                      <p:to>
                                        <p:strVal val="visible"/>
                                      </p:to>
                                    </p:set>
                                    <p:anim calcmode="lin" valueType="num">
                                      <p:cBhvr>
                                        <p:cTn id="30" dur="500" fill="hold"/>
                                        <p:tgtEl>
                                          <p:spTgt spid="2"/>
                                        </p:tgtEl>
                                        <p:attrNameLst>
                                          <p:attrName>ppt_w</p:attrName>
                                        </p:attrNameLst>
                                      </p:cBhvr>
                                      <p:tavLst>
                                        <p:tav tm="0">
                                          <p:val>
                                            <p:fltVal val="0"/>
                                          </p:val>
                                        </p:tav>
                                        <p:tav tm="100000">
                                          <p:val>
                                            <p:strVal val="#ppt_w"/>
                                          </p:val>
                                        </p:tav>
                                      </p:tavLst>
                                    </p:anim>
                                    <p:anim calcmode="lin" valueType="num">
                                      <p:cBhvr>
                                        <p:cTn id="31" dur="500" fill="hold"/>
                                        <p:tgtEl>
                                          <p:spTgt spid="2"/>
                                        </p:tgtEl>
                                        <p:attrNameLst>
                                          <p:attrName>ppt_h</p:attrName>
                                        </p:attrNameLst>
                                      </p:cBhvr>
                                      <p:tavLst>
                                        <p:tav tm="0">
                                          <p:val>
                                            <p:fltVal val="0"/>
                                          </p:val>
                                        </p:tav>
                                        <p:tav tm="100000">
                                          <p:val>
                                            <p:strVal val="#ppt_h"/>
                                          </p:val>
                                        </p:tav>
                                      </p:tavLst>
                                    </p:anim>
                                    <p:animEffect transition="in" filter="fade">
                                      <p:cBhvr>
                                        <p:cTn id="32" dur="500"/>
                                        <p:tgtEl>
                                          <p:spTgt spid="2"/>
                                        </p:tgtEl>
                                      </p:cBhvr>
                                    </p:animEffect>
                                  </p:childTnLst>
                                </p:cTn>
                              </p:par>
                            </p:childTnLst>
                          </p:cTn>
                        </p:par>
                        <p:par>
                          <p:cTn id="33" fill="hold">
                            <p:stCondLst>
                              <p:cond delay="2500"/>
                            </p:stCondLst>
                            <p:childTnLst>
                              <p:par>
                                <p:cTn id="34" presetID="12" presetClass="entr" presetSubtype="2" fill="hold" nodeType="afterEffect">
                                  <p:stCondLst>
                                    <p:cond delay="0"/>
                                  </p:stCondLst>
                                  <p:childTnLst>
                                    <p:set>
                                      <p:cBhvr>
                                        <p:cTn id="35" dur="1" fill="hold">
                                          <p:stCondLst>
                                            <p:cond delay="0"/>
                                          </p:stCondLst>
                                        </p:cTn>
                                        <p:tgtEl>
                                          <p:spTgt spid="60"/>
                                        </p:tgtEl>
                                        <p:attrNameLst>
                                          <p:attrName>style.visibility</p:attrName>
                                        </p:attrNameLst>
                                      </p:cBhvr>
                                      <p:to>
                                        <p:strVal val="visible"/>
                                      </p:to>
                                    </p:set>
                                    <p:anim calcmode="lin" valueType="num">
                                      <p:cBhvr additive="base">
                                        <p:cTn id="36" dur="500"/>
                                        <p:tgtEl>
                                          <p:spTgt spid="60"/>
                                        </p:tgtEl>
                                        <p:attrNameLst>
                                          <p:attrName>ppt_x</p:attrName>
                                        </p:attrNameLst>
                                      </p:cBhvr>
                                      <p:tavLst>
                                        <p:tav tm="0">
                                          <p:val>
                                            <p:strVal val="#ppt_x+#ppt_w*1.125000"/>
                                          </p:val>
                                        </p:tav>
                                        <p:tav tm="100000">
                                          <p:val>
                                            <p:strVal val="#ppt_x"/>
                                          </p:val>
                                        </p:tav>
                                      </p:tavLst>
                                    </p:anim>
                                    <p:animEffect transition="in" filter="wipe(left)">
                                      <p:cBhvr>
                                        <p:cTn id="37" dur="500"/>
                                        <p:tgtEl>
                                          <p:spTgt spid="60"/>
                                        </p:tgtEl>
                                      </p:cBhvr>
                                    </p:animEffect>
                                  </p:childTnLst>
                                </p:cTn>
                              </p:par>
                            </p:childTnLst>
                          </p:cTn>
                        </p:par>
                        <p:par>
                          <p:cTn id="38" fill="hold">
                            <p:stCondLst>
                              <p:cond delay="3000"/>
                            </p:stCondLst>
                            <p:childTnLst>
                              <p:par>
                                <p:cTn id="39" presetID="42" presetClass="entr" presetSubtype="0" fill="hold" nodeType="afterEffect">
                                  <p:stCondLst>
                                    <p:cond delay="0"/>
                                  </p:stCondLst>
                                  <p:childTnLst>
                                    <p:set>
                                      <p:cBhvr>
                                        <p:cTn id="40" dur="1" fill="hold">
                                          <p:stCondLst>
                                            <p:cond delay="0"/>
                                          </p:stCondLst>
                                        </p:cTn>
                                        <p:tgtEl>
                                          <p:spTgt spid="68"/>
                                        </p:tgtEl>
                                        <p:attrNameLst>
                                          <p:attrName>style.visibility</p:attrName>
                                        </p:attrNameLst>
                                      </p:cBhvr>
                                      <p:to>
                                        <p:strVal val="visible"/>
                                      </p:to>
                                    </p:set>
                                    <p:animEffect transition="in" filter="fade">
                                      <p:cBhvr>
                                        <p:cTn id="41" dur="1000"/>
                                        <p:tgtEl>
                                          <p:spTgt spid="68"/>
                                        </p:tgtEl>
                                      </p:cBhvr>
                                    </p:animEffect>
                                    <p:anim calcmode="lin" valueType="num">
                                      <p:cBhvr>
                                        <p:cTn id="42" dur="1000" fill="hold"/>
                                        <p:tgtEl>
                                          <p:spTgt spid="68"/>
                                        </p:tgtEl>
                                        <p:attrNameLst>
                                          <p:attrName>ppt_x</p:attrName>
                                        </p:attrNameLst>
                                      </p:cBhvr>
                                      <p:tavLst>
                                        <p:tav tm="0">
                                          <p:val>
                                            <p:strVal val="#ppt_x"/>
                                          </p:val>
                                        </p:tav>
                                        <p:tav tm="100000">
                                          <p:val>
                                            <p:strVal val="#ppt_x"/>
                                          </p:val>
                                        </p:tav>
                                      </p:tavLst>
                                    </p:anim>
                                    <p:anim calcmode="lin" valueType="num">
                                      <p:cBhvr>
                                        <p:cTn id="43" dur="1000" fill="hold"/>
                                        <p:tgtEl>
                                          <p:spTgt spid="68"/>
                                        </p:tgtEl>
                                        <p:attrNameLst>
                                          <p:attrName>ppt_y</p:attrName>
                                        </p:attrNameLst>
                                      </p:cBhvr>
                                      <p:tavLst>
                                        <p:tav tm="0">
                                          <p:val>
                                            <p:strVal val="#ppt_y+.1"/>
                                          </p:val>
                                        </p:tav>
                                        <p:tav tm="100000">
                                          <p:val>
                                            <p:strVal val="#ppt_y"/>
                                          </p:val>
                                        </p:tav>
                                      </p:tavLst>
                                    </p:anim>
                                  </p:childTnLst>
                                </p:cTn>
                              </p:par>
                            </p:childTnLst>
                          </p:cTn>
                        </p:par>
                        <p:par>
                          <p:cTn id="44" fill="hold">
                            <p:stCondLst>
                              <p:cond delay="4000"/>
                            </p:stCondLst>
                            <p:childTnLst>
                              <p:par>
                                <p:cTn id="45" presetID="42" presetClass="entr" presetSubtype="0" fill="hold" nodeType="afterEffect">
                                  <p:stCondLst>
                                    <p:cond delay="0"/>
                                  </p:stCondLst>
                                  <p:childTnLst>
                                    <p:set>
                                      <p:cBhvr>
                                        <p:cTn id="46" dur="1" fill="hold">
                                          <p:stCondLst>
                                            <p:cond delay="0"/>
                                          </p:stCondLst>
                                        </p:cTn>
                                        <p:tgtEl>
                                          <p:spTgt spid="63"/>
                                        </p:tgtEl>
                                        <p:attrNameLst>
                                          <p:attrName>style.visibility</p:attrName>
                                        </p:attrNameLst>
                                      </p:cBhvr>
                                      <p:to>
                                        <p:strVal val="visible"/>
                                      </p:to>
                                    </p:set>
                                    <p:animEffect transition="in" filter="fade">
                                      <p:cBhvr>
                                        <p:cTn id="47" dur="1000"/>
                                        <p:tgtEl>
                                          <p:spTgt spid="63"/>
                                        </p:tgtEl>
                                      </p:cBhvr>
                                    </p:animEffect>
                                    <p:anim calcmode="lin" valueType="num">
                                      <p:cBhvr>
                                        <p:cTn id="48" dur="1000" fill="hold"/>
                                        <p:tgtEl>
                                          <p:spTgt spid="63"/>
                                        </p:tgtEl>
                                        <p:attrNameLst>
                                          <p:attrName>ppt_x</p:attrName>
                                        </p:attrNameLst>
                                      </p:cBhvr>
                                      <p:tavLst>
                                        <p:tav tm="0">
                                          <p:val>
                                            <p:strVal val="#ppt_x"/>
                                          </p:val>
                                        </p:tav>
                                        <p:tav tm="100000">
                                          <p:val>
                                            <p:strVal val="#ppt_x"/>
                                          </p:val>
                                        </p:tav>
                                      </p:tavLst>
                                    </p:anim>
                                    <p:anim calcmode="lin" valueType="num">
                                      <p:cBhvr>
                                        <p:cTn id="49" dur="1000" fill="hold"/>
                                        <p:tgtEl>
                                          <p:spTgt spid="6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rrowheads="1"/>
          </p:cNvSpPr>
          <p:nvPr/>
        </p:nvSpPr>
        <p:spPr bwMode="auto">
          <a:xfrm>
            <a:off x="852089" y="4012321"/>
            <a:ext cx="625129" cy="1266184"/>
          </a:xfrm>
          <a:prstGeom prst="rect">
            <a:avLst/>
          </a:prstGeom>
          <a:solidFill>
            <a:schemeClr val="accent1"/>
          </a:solidFill>
          <a:ln w="12700" algn="ctr">
            <a:noFill/>
            <a:miter lim="800000"/>
          </a:ln>
        </p:spPr>
        <p:txBody>
          <a:bodyPr lIns="0" tIns="71676" rIns="0" bIns="45515"/>
          <a:lstStyle/>
          <a:p>
            <a:pPr algn="ctr" defTabSz="909955"/>
            <a:r>
              <a:rPr lang="en-US" altLang="zh-CN" sz="1255" b="1">
                <a:solidFill>
                  <a:schemeClr val="bg1"/>
                </a:solidFill>
                <a:latin typeface="Agency FB" panose="020B0503020202020204" pitchFamily="34" charset="0"/>
                <a:sym typeface="Arial" panose="020B0604020202020204" pitchFamily="34" charset="0"/>
              </a:rPr>
              <a:t>000T</a:t>
            </a:r>
            <a:endParaRPr lang="zh-CN" altLang="en-US" sz="1255" b="1">
              <a:solidFill>
                <a:schemeClr val="bg1"/>
              </a:solidFill>
              <a:latin typeface="Agency FB" panose="020B0503020202020204" pitchFamily="34" charset="0"/>
              <a:sym typeface="Arial" panose="020B0604020202020204" pitchFamily="34" charset="0"/>
            </a:endParaRPr>
          </a:p>
        </p:txBody>
      </p:sp>
      <p:sp>
        <p:nvSpPr>
          <p:cNvPr id="3" name="矩形 2"/>
          <p:cNvSpPr>
            <a:spLocks noChangeArrowheads="1"/>
          </p:cNvSpPr>
          <p:nvPr/>
        </p:nvSpPr>
        <p:spPr bwMode="auto">
          <a:xfrm>
            <a:off x="1749965" y="3711704"/>
            <a:ext cx="623137" cy="1566803"/>
          </a:xfrm>
          <a:prstGeom prst="rect">
            <a:avLst/>
          </a:prstGeom>
          <a:solidFill>
            <a:schemeClr val="accent1"/>
          </a:solidFill>
          <a:ln w="12700" algn="ctr">
            <a:noFill/>
            <a:miter lim="800000"/>
          </a:ln>
        </p:spPr>
        <p:txBody>
          <a:bodyPr lIns="0" tIns="71676" rIns="0" bIns="45515"/>
          <a:lstStyle/>
          <a:p>
            <a:pPr algn="ctr" defTabSz="909955"/>
            <a:r>
              <a:rPr lang="en-US" altLang="zh-CN" sz="1255" b="1">
                <a:solidFill>
                  <a:schemeClr val="bg1"/>
                </a:solidFill>
                <a:latin typeface="Agency FB" panose="020B0503020202020204" pitchFamily="34" charset="0"/>
                <a:sym typeface="Arial" panose="020B0604020202020204" pitchFamily="34" charset="0"/>
              </a:rPr>
              <a:t>000T</a:t>
            </a:r>
            <a:endParaRPr lang="zh-CN" altLang="en-US" sz="1255" b="1">
              <a:solidFill>
                <a:schemeClr val="bg1"/>
              </a:solidFill>
              <a:latin typeface="Agency FB" panose="020B0503020202020204" pitchFamily="34" charset="0"/>
              <a:sym typeface="Arial" panose="020B0604020202020204" pitchFamily="34" charset="0"/>
            </a:endParaRPr>
          </a:p>
        </p:txBody>
      </p:sp>
      <p:sp>
        <p:nvSpPr>
          <p:cNvPr id="4" name="矩形 3"/>
          <p:cNvSpPr>
            <a:spLocks noChangeArrowheads="1"/>
          </p:cNvSpPr>
          <p:nvPr/>
        </p:nvSpPr>
        <p:spPr bwMode="auto">
          <a:xfrm>
            <a:off x="2645849" y="3799300"/>
            <a:ext cx="625129" cy="1479205"/>
          </a:xfrm>
          <a:prstGeom prst="rect">
            <a:avLst/>
          </a:prstGeom>
          <a:solidFill>
            <a:schemeClr val="accent1"/>
          </a:solidFill>
          <a:ln w="12700" algn="ctr">
            <a:noFill/>
            <a:miter lim="800000"/>
          </a:ln>
        </p:spPr>
        <p:txBody>
          <a:bodyPr lIns="0" tIns="71676" rIns="0" bIns="45515"/>
          <a:lstStyle/>
          <a:p>
            <a:pPr algn="ctr" defTabSz="909955"/>
            <a:r>
              <a:rPr lang="en-US" altLang="zh-CN" sz="1255" b="1">
                <a:solidFill>
                  <a:schemeClr val="bg1"/>
                </a:solidFill>
                <a:latin typeface="Agency FB" panose="020B0503020202020204" pitchFamily="34" charset="0"/>
                <a:sym typeface="Arial" panose="020B0604020202020204" pitchFamily="34" charset="0"/>
              </a:rPr>
              <a:t>000T</a:t>
            </a:r>
            <a:endParaRPr lang="zh-CN" altLang="en-US" sz="1255" b="1">
              <a:solidFill>
                <a:schemeClr val="bg1"/>
              </a:solidFill>
              <a:latin typeface="Agency FB" panose="020B0503020202020204" pitchFamily="34" charset="0"/>
              <a:sym typeface="Arial" panose="020B0604020202020204" pitchFamily="34" charset="0"/>
            </a:endParaRPr>
          </a:p>
        </p:txBody>
      </p:sp>
      <p:sp>
        <p:nvSpPr>
          <p:cNvPr id="5" name="矩形 4"/>
          <p:cNvSpPr>
            <a:spLocks noChangeArrowheads="1"/>
          </p:cNvSpPr>
          <p:nvPr/>
        </p:nvSpPr>
        <p:spPr bwMode="auto">
          <a:xfrm>
            <a:off x="3541734" y="4263171"/>
            <a:ext cx="625129" cy="1015336"/>
          </a:xfrm>
          <a:prstGeom prst="rect">
            <a:avLst/>
          </a:prstGeom>
          <a:solidFill>
            <a:schemeClr val="accent2"/>
          </a:solidFill>
          <a:ln w="12700" algn="ctr">
            <a:noFill/>
            <a:miter lim="800000"/>
          </a:ln>
        </p:spPr>
        <p:txBody>
          <a:bodyPr lIns="0" tIns="71676" rIns="0" bIns="45515"/>
          <a:lstStyle/>
          <a:p>
            <a:pPr algn="ctr" defTabSz="909955"/>
            <a:r>
              <a:rPr lang="en-US" altLang="zh-CN" sz="1255" b="1">
                <a:solidFill>
                  <a:schemeClr val="bg1"/>
                </a:solidFill>
                <a:latin typeface="Agency FB" panose="020B0503020202020204" pitchFamily="34" charset="0"/>
                <a:sym typeface="Arial" panose="020B0604020202020204" pitchFamily="34" charset="0"/>
              </a:rPr>
              <a:t>000T</a:t>
            </a:r>
            <a:endParaRPr lang="zh-CN" altLang="en-US" sz="1255" b="1">
              <a:solidFill>
                <a:schemeClr val="bg1"/>
              </a:solidFill>
              <a:latin typeface="Agency FB" panose="020B0503020202020204" pitchFamily="34" charset="0"/>
              <a:sym typeface="Arial" panose="020B0604020202020204" pitchFamily="34" charset="0"/>
            </a:endParaRPr>
          </a:p>
        </p:txBody>
      </p:sp>
      <p:sp>
        <p:nvSpPr>
          <p:cNvPr id="6" name="矩形 5"/>
          <p:cNvSpPr>
            <a:spLocks noChangeArrowheads="1"/>
          </p:cNvSpPr>
          <p:nvPr/>
        </p:nvSpPr>
        <p:spPr bwMode="auto">
          <a:xfrm>
            <a:off x="4439608" y="3498682"/>
            <a:ext cx="623139" cy="1779825"/>
          </a:xfrm>
          <a:prstGeom prst="rect">
            <a:avLst/>
          </a:prstGeom>
          <a:solidFill>
            <a:schemeClr val="accent1"/>
          </a:solidFill>
          <a:ln w="12700" algn="ctr">
            <a:noFill/>
            <a:miter lim="800000"/>
          </a:ln>
        </p:spPr>
        <p:txBody>
          <a:bodyPr lIns="0" tIns="71676" rIns="0" bIns="45515"/>
          <a:lstStyle/>
          <a:p>
            <a:pPr algn="ctr" defTabSz="909955"/>
            <a:r>
              <a:rPr lang="en-US" altLang="zh-CN" sz="1255" b="1">
                <a:solidFill>
                  <a:schemeClr val="bg1"/>
                </a:solidFill>
                <a:latin typeface="Agency FB" panose="020B0503020202020204" pitchFamily="34" charset="0"/>
                <a:sym typeface="Arial" panose="020B0604020202020204" pitchFamily="34" charset="0"/>
              </a:rPr>
              <a:t>000T</a:t>
            </a:r>
            <a:endParaRPr lang="zh-CN" altLang="en-US" sz="1255" b="1">
              <a:solidFill>
                <a:schemeClr val="bg1"/>
              </a:solidFill>
              <a:latin typeface="Agency FB" panose="020B0503020202020204" pitchFamily="34" charset="0"/>
              <a:sym typeface="Arial" panose="020B0604020202020204" pitchFamily="34" charset="0"/>
            </a:endParaRPr>
          </a:p>
        </p:txBody>
      </p:sp>
      <p:sp>
        <p:nvSpPr>
          <p:cNvPr id="7" name="矩形 6"/>
          <p:cNvSpPr>
            <a:spLocks noChangeArrowheads="1"/>
          </p:cNvSpPr>
          <p:nvPr/>
        </p:nvSpPr>
        <p:spPr bwMode="auto">
          <a:xfrm>
            <a:off x="5335493" y="3411085"/>
            <a:ext cx="623139" cy="1867423"/>
          </a:xfrm>
          <a:prstGeom prst="rect">
            <a:avLst/>
          </a:prstGeom>
          <a:solidFill>
            <a:schemeClr val="accent1"/>
          </a:solidFill>
          <a:ln w="12700" algn="ctr">
            <a:noFill/>
            <a:miter lim="800000"/>
          </a:ln>
        </p:spPr>
        <p:txBody>
          <a:bodyPr lIns="0" tIns="71676" rIns="0" bIns="45515"/>
          <a:lstStyle/>
          <a:p>
            <a:pPr algn="ctr" defTabSz="909955"/>
            <a:r>
              <a:rPr lang="en-US" altLang="zh-CN" sz="1255" b="1">
                <a:solidFill>
                  <a:schemeClr val="bg1"/>
                </a:solidFill>
                <a:latin typeface="Agency FB" panose="020B0503020202020204" pitchFamily="34" charset="0"/>
                <a:sym typeface="Arial" panose="020B0604020202020204" pitchFamily="34" charset="0"/>
              </a:rPr>
              <a:t>000T</a:t>
            </a:r>
            <a:endParaRPr lang="zh-CN" altLang="en-US" sz="1255" b="1">
              <a:solidFill>
                <a:schemeClr val="bg1"/>
              </a:solidFill>
              <a:latin typeface="Agency FB" panose="020B0503020202020204" pitchFamily="34" charset="0"/>
              <a:sym typeface="Arial" panose="020B0604020202020204" pitchFamily="34" charset="0"/>
            </a:endParaRPr>
          </a:p>
        </p:txBody>
      </p:sp>
      <p:sp>
        <p:nvSpPr>
          <p:cNvPr id="8" name="矩形 7"/>
          <p:cNvSpPr>
            <a:spLocks noChangeArrowheads="1"/>
          </p:cNvSpPr>
          <p:nvPr/>
        </p:nvSpPr>
        <p:spPr bwMode="auto">
          <a:xfrm>
            <a:off x="6233372" y="3799300"/>
            <a:ext cx="623137" cy="1479205"/>
          </a:xfrm>
          <a:prstGeom prst="rect">
            <a:avLst/>
          </a:prstGeom>
          <a:solidFill>
            <a:schemeClr val="accent1"/>
          </a:solidFill>
          <a:ln w="12700" algn="ctr">
            <a:noFill/>
            <a:miter lim="800000"/>
          </a:ln>
        </p:spPr>
        <p:txBody>
          <a:bodyPr lIns="0" tIns="71676" rIns="0" bIns="45515"/>
          <a:lstStyle/>
          <a:p>
            <a:pPr algn="ctr" defTabSz="909955"/>
            <a:r>
              <a:rPr lang="en-US" altLang="zh-CN" sz="1255" b="1">
                <a:solidFill>
                  <a:schemeClr val="bg1"/>
                </a:solidFill>
                <a:latin typeface="Agency FB" panose="020B0503020202020204" pitchFamily="34" charset="0"/>
                <a:sym typeface="Arial" panose="020B0604020202020204" pitchFamily="34" charset="0"/>
              </a:rPr>
              <a:t>000T</a:t>
            </a:r>
            <a:endParaRPr lang="zh-CN" altLang="en-US" sz="1255" b="1">
              <a:solidFill>
                <a:schemeClr val="bg1"/>
              </a:solidFill>
              <a:latin typeface="Agency FB" panose="020B0503020202020204" pitchFamily="34" charset="0"/>
              <a:sym typeface="Arial" panose="020B0604020202020204" pitchFamily="34" charset="0"/>
            </a:endParaRPr>
          </a:p>
        </p:txBody>
      </p:sp>
      <p:sp>
        <p:nvSpPr>
          <p:cNvPr id="9" name="矩形 8"/>
          <p:cNvSpPr>
            <a:spLocks noChangeArrowheads="1"/>
          </p:cNvSpPr>
          <p:nvPr/>
        </p:nvSpPr>
        <p:spPr bwMode="auto">
          <a:xfrm>
            <a:off x="7129257" y="4012321"/>
            <a:ext cx="623137" cy="1266184"/>
          </a:xfrm>
          <a:prstGeom prst="rect">
            <a:avLst/>
          </a:prstGeom>
          <a:solidFill>
            <a:schemeClr val="accent1"/>
          </a:solidFill>
          <a:ln w="12700" algn="ctr">
            <a:noFill/>
            <a:miter lim="800000"/>
          </a:ln>
        </p:spPr>
        <p:txBody>
          <a:bodyPr lIns="0" tIns="71676" rIns="0" bIns="45515"/>
          <a:lstStyle/>
          <a:p>
            <a:pPr algn="ctr" defTabSz="909955"/>
            <a:r>
              <a:rPr lang="en-US" altLang="zh-CN" sz="1255" b="1">
                <a:solidFill>
                  <a:schemeClr val="bg1"/>
                </a:solidFill>
                <a:latin typeface="Agency FB" panose="020B0503020202020204" pitchFamily="34" charset="0"/>
                <a:sym typeface="Arial" panose="020B0604020202020204" pitchFamily="34" charset="0"/>
              </a:rPr>
              <a:t>000T</a:t>
            </a:r>
            <a:endParaRPr lang="zh-CN" altLang="en-US" sz="1255" b="1">
              <a:solidFill>
                <a:schemeClr val="bg1"/>
              </a:solidFill>
              <a:latin typeface="Agency FB" panose="020B0503020202020204" pitchFamily="34" charset="0"/>
              <a:sym typeface="Arial" panose="020B0604020202020204" pitchFamily="34" charset="0"/>
            </a:endParaRPr>
          </a:p>
        </p:txBody>
      </p:sp>
      <p:sp>
        <p:nvSpPr>
          <p:cNvPr id="10" name="矩形 9"/>
          <p:cNvSpPr>
            <a:spLocks noChangeArrowheads="1"/>
          </p:cNvSpPr>
          <p:nvPr/>
        </p:nvSpPr>
        <p:spPr bwMode="auto">
          <a:xfrm>
            <a:off x="8025141" y="3711704"/>
            <a:ext cx="625129" cy="1566803"/>
          </a:xfrm>
          <a:prstGeom prst="rect">
            <a:avLst/>
          </a:prstGeom>
          <a:solidFill>
            <a:schemeClr val="accent1"/>
          </a:solidFill>
          <a:ln w="12700" algn="ctr">
            <a:noFill/>
            <a:miter lim="800000"/>
          </a:ln>
        </p:spPr>
        <p:txBody>
          <a:bodyPr lIns="0" tIns="71676" rIns="0" bIns="45515"/>
          <a:lstStyle/>
          <a:p>
            <a:pPr algn="ctr" defTabSz="909955"/>
            <a:r>
              <a:rPr lang="en-US" altLang="zh-CN" sz="1255" b="1">
                <a:solidFill>
                  <a:schemeClr val="bg1"/>
                </a:solidFill>
                <a:latin typeface="Agency FB" panose="020B0503020202020204" pitchFamily="34" charset="0"/>
                <a:sym typeface="Arial" panose="020B0604020202020204" pitchFamily="34" charset="0"/>
              </a:rPr>
              <a:t>000T</a:t>
            </a:r>
            <a:endParaRPr lang="zh-CN" altLang="en-US" sz="1255" b="1">
              <a:solidFill>
                <a:schemeClr val="bg1"/>
              </a:solidFill>
              <a:latin typeface="Agency FB" panose="020B0503020202020204" pitchFamily="34" charset="0"/>
              <a:sym typeface="Arial" panose="020B0604020202020204" pitchFamily="34" charset="0"/>
            </a:endParaRPr>
          </a:p>
        </p:txBody>
      </p:sp>
      <p:sp>
        <p:nvSpPr>
          <p:cNvPr id="11" name="矩形 10"/>
          <p:cNvSpPr>
            <a:spLocks noChangeArrowheads="1"/>
          </p:cNvSpPr>
          <p:nvPr/>
        </p:nvSpPr>
        <p:spPr bwMode="auto">
          <a:xfrm>
            <a:off x="8921026" y="2795910"/>
            <a:ext cx="625129" cy="2482596"/>
          </a:xfrm>
          <a:prstGeom prst="rect">
            <a:avLst/>
          </a:prstGeom>
          <a:solidFill>
            <a:schemeClr val="accent2"/>
          </a:solidFill>
          <a:ln w="12700" algn="ctr">
            <a:noFill/>
            <a:miter lim="800000"/>
          </a:ln>
        </p:spPr>
        <p:txBody>
          <a:bodyPr lIns="0" tIns="71676" rIns="0" bIns="45515"/>
          <a:lstStyle/>
          <a:p>
            <a:pPr algn="ctr" defTabSz="909955"/>
            <a:r>
              <a:rPr lang="en-US" altLang="zh-CN" sz="1255" b="1">
                <a:solidFill>
                  <a:schemeClr val="bg1"/>
                </a:solidFill>
                <a:latin typeface="Agency FB" panose="020B0503020202020204" pitchFamily="34" charset="0"/>
                <a:sym typeface="Arial" panose="020B0604020202020204" pitchFamily="34" charset="0"/>
              </a:rPr>
              <a:t>000T</a:t>
            </a:r>
            <a:endParaRPr lang="zh-CN" altLang="en-US" sz="1255" b="1">
              <a:solidFill>
                <a:schemeClr val="bg1"/>
              </a:solidFill>
              <a:latin typeface="Agency FB" panose="020B0503020202020204" pitchFamily="34" charset="0"/>
              <a:sym typeface="Arial" panose="020B0604020202020204" pitchFamily="34" charset="0"/>
            </a:endParaRPr>
          </a:p>
        </p:txBody>
      </p:sp>
      <p:sp>
        <p:nvSpPr>
          <p:cNvPr id="12" name="矩形 11"/>
          <p:cNvSpPr>
            <a:spLocks noChangeArrowheads="1"/>
          </p:cNvSpPr>
          <p:nvPr/>
        </p:nvSpPr>
        <p:spPr bwMode="auto">
          <a:xfrm>
            <a:off x="9818900" y="3122411"/>
            <a:ext cx="623139" cy="2156096"/>
          </a:xfrm>
          <a:prstGeom prst="rect">
            <a:avLst/>
          </a:prstGeom>
          <a:solidFill>
            <a:schemeClr val="accent1"/>
          </a:solidFill>
          <a:ln w="12700" algn="ctr">
            <a:noFill/>
            <a:miter lim="800000"/>
          </a:ln>
        </p:spPr>
        <p:txBody>
          <a:bodyPr lIns="0" tIns="71676" rIns="0" bIns="45515"/>
          <a:lstStyle/>
          <a:p>
            <a:pPr algn="ctr" defTabSz="909955"/>
            <a:r>
              <a:rPr lang="en-US" altLang="zh-CN" sz="1255" b="1">
                <a:solidFill>
                  <a:schemeClr val="bg1"/>
                </a:solidFill>
                <a:latin typeface="Agency FB" panose="020B0503020202020204" pitchFamily="34" charset="0"/>
                <a:sym typeface="Arial" panose="020B0604020202020204" pitchFamily="34" charset="0"/>
              </a:rPr>
              <a:t>000T</a:t>
            </a:r>
            <a:endParaRPr lang="zh-CN" altLang="en-US" sz="1255" b="1">
              <a:solidFill>
                <a:schemeClr val="bg1"/>
              </a:solidFill>
              <a:latin typeface="Agency FB" panose="020B0503020202020204" pitchFamily="34" charset="0"/>
              <a:sym typeface="Arial" panose="020B0604020202020204" pitchFamily="34" charset="0"/>
            </a:endParaRPr>
          </a:p>
        </p:txBody>
      </p:sp>
      <p:sp>
        <p:nvSpPr>
          <p:cNvPr id="13" name="矩形 12"/>
          <p:cNvSpPr>
            <a:spLocks noChangeArrowheads="1"/>
          </p:cNvSpPr>
          <p:nvPr/>
        </p:nvSpPr>
        <p:spPr bwMode="auto">
          <a:xfrm>
            <a:off x="10714788" y="3411085"/>
            <a:ext cx="625129" cy="1867423"/>
          </a:xfrm>
          <a:prstGeom prst="rect">
            <a:avLst/>
          </a:prstGeom>
          <a:solidFill>
            <a:schemeClr val="accent1"/>
          </a:solidFill>
          <a:ln w="12700" algn="ctr">
            <a:noFill/>
            <a:miter lim="800000"/>
          </a:ln>
        </p:spPr>
        <p:txBody>
          <a:bodyPr lIns="0" tIns="71676" rIns="0" bIns="45515"/>
          <a:lstStyle/>
          <a:p>
            <a:pPr algn="ctr" defTabSz="909955"/>
            <a:r>
              <a:rPr lang="en-US" altLang="zh-CN" sz="1255" b="1">
                <a:solidFill>
                  <a:schemeClr val="bg1"/>
                </a:solidFill>
                <a:latin typeface="Agency FB" panose="020B0503020202020204" pitchFamily="34" charset="0"/>
                <a:sym typeface="Arial" panose="020B0604020202020204" pitchFamily="34" charset="0"/>
              </a:rPr>
              <a:t>000T</a:t>
            </a:r>
            <a:endParaRPr lang="zh-CN" altLang="en-US" sz="1255" b="1">
              <a:solidFill>
                <a:schemeClr val="bg1"/>
              </a:solidFill>
              <a:latin typeface="Agency FB" panose="020B0503020202020204" pitchFamily="34" charset="0"/>
              <a:sym typeface="Arial" panose="020B0604020202020204" pitchFamily="34" charset="0"/>
            </a:endParaRPr>
          </a:p>
        </p:txBody>
      </p:sp>
      <p:sp>
        <p:nvSpPr>
          <p:cNvPr id="14" name="矩形 13"/>
          <p:cNvSpPr>
            <a:spLocks noChangeArrowheads="1"/>
          </p:cNvSpPr>
          <p:nvPr/>
        </p:nvSpPr>
        <p:spPr bwMode="auto">
          <a:xfrm>
            <a:off x="0" y="5278507"/>
            <a:ext cx="12192000" cy="93571"/>
          </a:xfrm>
          <a:prstGeom prst="rect">
            <a:avLst/>
          </a:prstGeom>
          <a:solidFill>
            <a:schemeClr val="accent2"/>
          </a:solidFill>
          <a:ln w="12700" algn="ctr">
            <a:noFill/>
            <a:miter lim="800000"/>
          </a:ln>
        </p:spPr>
        <p:txBody>
          <a:bodyPr lIns="91028" tIns="45515" rIns="91028" bIns="45515" anchor="ctr"/>
          <a:lstStyle/>
          <a:p>
            <a:pPr algn="ctr" defTabSz="909955"/>
            <a:endParaRPr lang="zh-CN" altLang="en-US" b="1">
              <a:solidFill>
                <a:schemeClr val="bg1"/>
              </a:solidFill>
              <a:latin typeface="Agency FB" panose="020B0503020202020204" pitchFamily="34" charset="0"/>
              <a:sym typeface="Arial" panose="020B0604020202020204" pitchFamily="34" charset="0"/>
            </a:endParaRPr>
          </a:p>
        </p:txBody>
      </p:sp>
      <p:sp>
        <p:nvSpPr>
          <p:cNvPr id="15" name="文本框 14"/>
          <p:cNvSpPr txBox="1">
            <a:spLocks noChangeArrowheads="1"/>
          </p:cNvSpPr>
          <p:nvPr/>
        </p:nvSpPr>
        <p:spPr bwMode="auto">
          <a:xfrm>
            <a:off x="1511062" y="5654778"/>
            <a:ext cx="9169881" cy="670411"/>
          </a:xfrm>
          <a:prstGeom prst="rect">
            <a:avLst/>
          </a:prstGeom>
          <a:noFill/>
          <a:ln w="9525">
            <a:noFill/>
            <a:miter lim="800000"/>
          </a:ln>
        </p:spPr>
        <p:txBody>
          <a:bodyPr lIns="0" tIns="45515" rIns="0" bIns="45515">
            <a:spAutoFit/>
          </a:bodyPr>
          <a:lstStyle/>
          <a:p>
            <a:pPr algn="ctr" defTabSz="909955">
              <a:lnSpc>
                <a:spcPct val="150000"/>
              </a:lnSpc>
            </a:pPr>
            <a:r>
              <a:rPr lang="zh-CN" altLang="en-US" sz="1255">
                <a:solidFill>
                  <a:schemeClr val="tx1">
                    <a:lumMod val="75000"/>
                    <a:lumOff val="25000"/>
                  </a:schemeClr>
                </a:solidFill>
                <a:latin typeface="+mn-ea"/>
                <a:sym typeface="Arial" panose="020B0604020202020204" pitchFamily="34" charset="0"/>
              </a:rPr>
              <a:t>请输入您想要的文字内容请输入您想要的文字内容请输入您想要的文字内容请输入您想要的文字内容请输入您想要的文字内容请输入您想要的文字内容请输入您想要的文字内容请输入您想要的文字内容请输入您想要的文字内容</a:t>
            </a:r>
            <a:endParaRPr lang="zh-CN" altLang="en-US" sz="1255">
              <a:solidFill>
                <a:schemeClr val="tx1">
                  <a:lumMod val="75000"/>
                  <a:lumOff val="25000"/>
                </a:schemeClr>
              </a:solidFill>
              <a:latin typeface="+mn-ea"/>
              <a:sym typeface="Arial" panose="020B0604020202020204" pitchFamily="34" charset="0"/>
            </a:endParaRPr>
          </a:p>
        </p:txBody>
      </p:sp>
      <p:grpSp>
        <p:nvGrpSpPr>
          <p:cNvPr id="16" name="组合 15"/>
          <p:cNvGrpSpPr/>
          <p:nvPr/>
        </p:nvGrpSpPr>
        <p:grpSpPr bwMode="auto">
          <a:xfrm>
            <a:off x="873987" y="1547645"/>
            <a:ext cx="2862851" cy="953112"/>
            <a:chOff x="4006936" y="791417"/>
            <a:chExt cx="2148546" cy="723401"/>
          </a:xfrm>
        </p:grpSpPr>
        <p:sp>
          <p:nvSpPr>
            <p:cNvPr id="17" name="TextBox 81"/>
            <p:cNvSpPr txBox="1">
              <a:spLocks noChangeArrowheads="1"/>
            </p:cNvSpPr>
            <p:nvPr/>
          </p:nvSpPr>
          <p:spPr bwMode="auto">
            <a:xfrm>
              <a:off x="4006936" y="791417"/>
              <a:ext cx="2148546" cy="230949"/>
            </a:xfrm>
            <a:prstGeom prst="rect">
              <a:avLst/>
            </a:prstGeom>
            <a:noFill/>
            <a:ln w="9525">
              <a:noFill/>
              <a:miter lim="800000"/>
            </a:ln>
          </p:spPr>
          <p:txBody>
            <a:bodyPr lIns="91028" tIns="45515" rIns="91028" bIns="45515">
              <a:spAutoFit/>
            </a:bodyPr>
            <a:lstStyle/>
            <a:p>
              <a:pPr defTabSz="909955"/>
              <a:r>
                <a:rPr lang="zh-CN" altLang="en-US" sz="1380">
                  <a:solidFill>
                    <a:schemeClr val="tx1">
                      <a:lumMod val="75000"/>
                      <a:lumOff val="25000"/>
                    </a:schemeClr>
                  </a:solidFill>
                  <a:latin typeface="+mn-ea"/>
                  <a:sym typeface="Arial" panose="020B0604020202020204" pitchFamily="34" charset="0"/>
                </a:rPr>
                <a:t>请在此处添加标题内容</a:t>
              </a:r>
              <a:endParaRPr lang="zh-CN" altLang="en-US" sz="1380">
                <a:solidFill>
                  <a:schemeClr val="tx1">
                    <a:lumMod val="75000"/>
                    <a:lumOff val="25000"/>
                  </a:schemeClr>
                </a:solidFill>
                <a:latin typeface="+mn-ea"/>
                <a:sym typeface="Arial" panose="020B0604020202020204" pitchFamily="34" charset="0"/>
              </a:endParaRPr>
            </a:p>
          </p:txBody>
        </p:sp>
        <p:sp>
          <p:nvSpPr>
            <p:cNvPr id="18" name="TextBox 82"/>
            <p:cNvSpPr txBox="1">
              <a:spLocks noChangeArrowheads="1"/>
            </p:cNvSpPr>
            <p:nvPr/>
          </p:nvSpPr>
          <p:spPr bwMode="auto">
            <a:xfrm>
              <a:off x="4086124" y="1005984"/>
              <a:ext cx="2069358" cy="508834"/>
            </a:xfrm>
            <a:prstGeom prst="rect">
              <a:avLst/>
            </a:prstGeom>
            <a:noFill/>
            <a:ln w="9525">
              <a:noFill/>
              <a:miter lim="800000"/>
            </a:ln>
          </p:spPr>
          <p:txBody>
            <a:bodyPr lIns="0" tIns="45515" rIns="0" bIns="45515">
              <a:spAutoFit/>
            </a:bodyPr>
            <a:lstStyle/>
            <a:p>
              <a:pPr algn="just" defTabSz="909955">
                <a:lnSpc>
                  <a:spcPct val="150000"/>
                </a:lnSpc>
              </a:pPr>
              <a:r>
                <a:rPr lang="zh-CN" altLang="en-US" sz="1255">
                  <a:solidFill>
                    <a:schemeClr val="tx1">
                      <a:lumMod val="75000"/>
                      <a:lumOff val="25000"/>
                    </a:schemeClr>
                  </a:solidFill>
                  <a:latin typeface="+mn-ea"/>
                  <a:sym typeface="Arial" panose="020B0604020202020204" pitchFamily="34" charset="0"/>
                </a:rPr>
                <a:t>在此添加正文并根据需要调整字体大小，建议采用</a:t>
              </a:r>
              <a:r>
                <a:rPr lang="en-US" altLang="zh-CN" sz="1255">
                  <a:solidFill>
                    <a:schemeClr val="tx1">
                      <a:lumMod val="75000"/>
                      <a:lumOff val="25000"/>
                    </a:schemeClr>
                  </a:solidFill>
                  <a:latin typeface="+mn-ea"/>
                  <a:sym typeface="Arial" panose="020B0604020202020204" pitchFamily="34" charset="0"/>
                </a:rPr>
                <a:t>1.5</a:t>
              </a:r>
              <a:r>
                <a:rPr lang="zh-CN" altLang="en-US" sz="1255">
                  <a:solidFill>
                    <a:schemeClr val="tx1">
                      <a:lumMod val="75000"/>
                      <a:lumOff val="25000"/>
                    </a:schemeClr>
                  </a:solidFill>
                  <a:latin typeface="+mn-ea"/>
                  <a:sym typeface="Arial" panose="020B0604020202020204" pitchFamily="34" charset="0"/>
                </a:rPr>
                <a:t>倍行距和两端对齐方式。</a:t>
              </a:r>
              <a:endParaRPr lang="zh-CN" altLang="en-US" sz="1255">
                <a:solidFill>
                  <a:schemeClr val="tx1">
                    <a:lumMod val="75000"/>
                    <a:lumOff val="25000"/>
                  </a:schemeClr>
                </a:solidFill>
                <a:latin typeface="+mn-ea"/>
                <a:sym typeface="Arial" panose="020B0604020202020204" pitchFamily="34" charset="0"/>
              </a:endParaRPr>
            </a:p>
          </p:txBody>
        </p:sp>
      </p:grpSp>
      <p:grpSp>
        <p:nvGrpSpPr>
          <p:cNvPr id="19" name="组合 18"/>
          <p:cNvGrpSpPr/>
          <p:nvPr/>
        </p:nvGrpSpPr>
        <p:grpSpPr bwMode="auto">
          <a:xfrm>
            <a:off x="3991668" y="1547645"/>
            <a:ext cx="2864841" cy="953112"/>
            <a:chOff x="4006936" y="791417"/>
            <a:chExt cx="2148546" cy="723401"/>
          </a:xfrm>
        </p:grpSpPr>
        <p:sp>
          <p:nvSpPr>
            <p:cNvPr id="20" name="TextBox 81"/>
            <p:cNvSpPr txBox="1">
              <a:spLocks noChangeArrowheads="1"/>
            </p:cNvSpPr>
            <p:nvPr/>
          </p:nvSpPr>
          <p:spPr bwMode="auto">
            <a:xfrm>
              <a:off x="4006936" y="791417"/>
              <a:ext cx="2148546" cy="245549"/>
            </a:xfrm>
            <a:prstGeom prst="rect">
              <a:avLst/>
            </a:prstGeom>
            <a:noFill/>
            <a:ln w="9525">
              <a:noFill/>
              <a:miter lim="800000"/>
            </a:ln>
          </p:spPr>
          <p:txBody>
            <a:bodyPr lIns="91028" tIns="45515" rIns="91028" bIns="45515">
              <a:spAutoFit/>
            </a:bodyPr>
            <a:lstStyle/>
            <a:p>
              <a:pPr defTabSz="909955"/>
              <a:r>
                <a:rPr lang="zh-CN" altLang="en-US" sz="1505">
                  <a:solidFill>
                    <a:schemeClr val="tx1">
                      <a:lumMod val="75000"/>
                      <a:lumOff val="25000"/>
                    </a:schemeClr>
                  </a:solidFill>
                  <a:latin typeface="+mn-ea"/>
                  <a:sym typeface="Arial" panose="020B0604020202020204" pitchFamily="34" charset="0"/>
                </a:rPr>
                <a:t>请在此处添加标题内容</a:t>
              </a:r>
              <a:endParaRPr lang="zh-CN" altLang="en-US" sz="1505">
                <a:solidFill>
                  <a:schemeClr val="tx1">
                    <a:lumMod val="75000"/>
                    <a:lumOff val="25000"/>
                  </a:schemeClr>
                </a:solidFill>
                <a:latin typeface="+mn-ea"/>
                <a:sym typeface="Arial" panose="020B0604020202020204" pitchFamily="34" charset="0"/>
              </a:endParaRPr>
            </a:p>
          </p:txBody>
        </p:sp>
        <p:sp>
          <p:nvSpPr>
            <p:cNvPr id="21" name="TextBox 82"/>
            <p:cNvSpPr txBox="1">
              <a:spLocks noChangeArrowheads="1"/>
            </p:cNvSpPr>
            <p:nvPr/>
          </p:nvSpPr>
          <p:spPr bwMode="auto">
            <a:xfrm>
              <a:off x="4087562" y="1005984"/>
              <a:ext cx="2067920" cy="508834"/>
            </a:xfrm>
            <a:prstGeom prst="rect">
              <a:avLst/>
            </a:prstGeom>
            <a:noFill/>
            <a:ln w="9525">
              <a:noFill/>
              <a:miter lim="800000"/>
            </a:ln>
          </p:spPr>
          <p:txBody>
            <a:bodyPr lIns="0" tIns="45515" rIns="0" bIns="45515">
              <a:spAutoFit/>
            </a:bodyPr>
            <a:lstStyle/>
            <a:p>
              <a:pPr algn="just" defTabSz="909955">
                <a:lnSpc>
                  <a:spcPct val="150000"/>
                </a:lnSpc>
              </a:pPr>
              <a:r>
                <a:rPr lang="zh-CN" altLang="en-US" sz="1255">
                  <a:solidFill>
                    <a:schemeClr val="tx1">
                      <a:lumMod val="75000"/>
                      <a:lumOff val="25000"/>
                    </a:schemeClr>
                  </a:solidFill>
                  <a:latin typeface="+mn-ea"/>
                  <a:sym typeface="Arial" panose="020B0604020202020204" pitchFamily="34" charset="0"/>
                </a:rPr>
                <a:t>在此添加正文并根据需要调整字体大小，建议采用</a:t>
              </a:r>
              <a:r>
                <a:rPr lang="en-US" altLang="zh-CN" sz="1255">
                  <a:solidFill>
                    <a:schemeClr val="tx1">
                      <a:lumMod val="75000"/>
                      <a:lumOff val="25000"/>
                    </a:schemeClr>
                  </a:solidFill>
                  <a:latin typeface="+mn-ea"/>
                  <a:sym typeface="Arial" panose="020B0604020202020204" pitchFamily="34" charset="0"/>
                </a:rPr>
                <a:t>1.5</a:t>
              </a:r>
              <a:r>
                <a:rPr lang="zh-CN" altLang="en-US" sz="1255">
                  <a:solidFill>
                    <a:schemeClr val="tx1">
                      <a:lumMod val="75000"/>
                      <a:lumOff val="25000"/>
                    </a:schemeClr>
                  </a:solidFill>
                  <a:latin typeface="+mn-ea"/>
                  <a:sym typeface="Arial" panose="020B0604020202020204" pitchFamily="34" charset="0"/>
                </a:rPr>
                <a:t>倍行距和两端对齐方式。</a:t>
              </a:r>
              <a:endParaRPr lang="zh-CN" altLang="en-US" sz="1255">
                <a:solidFill>
                  <a:schemeClr val="tx1">
                    <a:lumMod val="75000"/>
                    <a:lumOff val="25000"/>
                  </a:schemeClr>
                </a:solidFill>
                <a:latin typeface="+mn-ea"/>
                <a:sym typeface="Arial" panose="020B0604020202020204" pitchFamily="34" charset="0"/>
              </a:endParaRPr>
            </a:p>
          </p:txBody>
        </p:sp>
      </p:grpSp>
      <p:sp>
        <p:nvSpPr>
          <p:cNvPr id="22" name="AutoShape 23"/>
          <p:cNvSpPr>
            <a:spLocks noChangeArrowheads="1"/>
          </p:cNvSpPr>
          <p:nvPr/>
        </p:nvSpPr>
        <p:spPr bwMode="auto">
          <a:xfrm>
            <a:off x="9076312" y="1712884"/>
            <a:ext cx="812269" cy="722680"/>
          </a:xfrm>
          <a:prstGeom prst="wedgeEllipseCallout">
            <a:avLst>
              <a:gd name="adj1" fmla="val -43750"/>
              <a:gd name="adj2" fmla="val 70000"/>
            </a:avLst>
          </a:prstGeom>
          <a:solidFill>
            <a:schemeClr val="accent2"/>
          </a:solidFill>
          <a:ln w="9525">
            <a:solidFill>
              <a:schemeClr val="accent2">
                <a:lumMod val="75000"/>
              </a:schemeClr>
            </a:solidFill>
            <a:miter lim="800000"/>
          </a:ln>
        </p:spPr>
        <p:txBody>
          <a:bodyPr/>
          <a:lstStyle/>
          <a:p>
            <a:pPr algn="ctr" defTabSz="1146810"/>
            <a:r>
              <a:rPr lang="zh-CN" altLang="en-US" sz="1200" b="1" dirty="0">
                <a:solidFill>
                  <a:schemeClr val="bg1"/>
                </a:solidFill>
                <a:latin typeface="Agency FB" panose="020B0503020202020204" pitchFamily="34" charset="0"/>
                <a:sym typeface="Arial" panose="020B0604020202020204" pitchFamily="34" charset="0"/>
              </a:rPr>
              <a:t>添加标题内容</a:t>
            </a:r>
            <a:endParaRPr lang="zh-CN" altLang="en-US" sz="1200" b="1" dirty="0">
              <a:solidFill>
                <a:schemeClr val="bg1"/>
              </a:solidFill>
              <a:latin typeface="Agency FB" panose="020B0503020202020204" pitchFamily="34" charset="0"/>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ipe(left)">
                                      <p:cBhvr>
                                        <p:cTn id="11" dur="500"/>
                                        <p:tgtEl>
                                          <p:spTgt spid="1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left)">
                                      <p:cBhvr>
                                        <p:cTn id="15" dur="500"/>
                                        <p:tgtEl>
                                          <p:spTgt spid="14"/>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down)">
                                      <p:cBhvr>
                                        <p:cTn id="19" dur="500"/>
                                        <p:tgtEl>
                                          <p:spTgt spid="2"/>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down)">
                                      <p:cBhvr>
                                        <p:cTn id="22" dur="500"/>
                                        <p:tgtEl>
                                          <p:spTgt spid="3"/>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wipe(down)">
                                      <p:cBhvr>
                                        <p:cTn id="25" dur="500"/>
                                        <p:tgtEl>
                                          <p:spTgt spid="4"/>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wipe(down)">
                                      <p:cBhvr>
                                        <p:cTn id="28" dur="500"/>
                                        <p:tgtEl>
                                          <p:spTgt spid="5"/>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wipe(down)">
                                      <p:cBhvr>
                                        <p:cTn id="31" dur="500"/>
                                        <p:tgtEl>
                                          <p:spTgt spid="6"/>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wipe(down)">
                                      <p:cBhvr>
                                        <p:cTn id="34" dur="500"/>
                                        <p:tgtEl>
                                          <p:spTgt spid="7"/>
                                        </p:tgtEl>
                                      </p:cBhvr>
                                    </p:animEffect>
                                  </p:childTnLst>
                                </p:cTn>
                              </p:par>
                              <p:par>
                                <p:cTn id="35" presetID="22" presetClass="entr" presetSubtype="4" fill="hold" grpId="0" nodeType="with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wipe(down)">
                                      <p:cBhvr>
                                        <p:cTn id="37" dur="500"/>
                                        <p:tgtEl>
                                          <p:spTgt spid="8"/>
                                        </p:tgtEl>
                                      </p:cBhvr>
                                    </p:animEffect>
                                  </p:childTnLst>
                                </p:cTn>
                              </p:par>
                              <p:par>
                                <p:cTn id="38" presetID="22" presetClass="entr" presetSubtype="4" fill="hold" grpId="0" nodeType="with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wipe(down)">
                                      <p:cBhvr>
                                        <p:cTn id="40" dur="500"/>
                                        <p:tgtEl>
                                          <p:spTgt spid="9"/>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wipe(down)">
                                      <p:cBhvr>
                                        <p:cTn id="43" dur="500"/>
                                        <p:tgtEl>
                                          <p:spTgt spid="10"/>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wipe(down)">
                                      <p:cBhvr>
                                        <p:cTn id="46" dur="500"/>
                                        <p:tgtEl>
                                          <p:spTgt spid="11"/>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wipe(down)">
                                      <p:cBhvr>
                                        <p:cTn id="49" dur="500"/>
                                        <p:tgtEl>
                                          <p:spTgt spid="12"/>
                                        </p:tgtEl>
                                      </p:cBhvr>
                                    </p:animEffect>
                                  </p:childTnLst>
                                </p:cTn>
                              </p:par>
                              <p:par>
                                <p:cTn id="50" presetID="22" presetClass="entr" presetSubtype="4" fill="hold" grpId="0" nodeType="with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wipe(down)">
                                      <p:cBhvr>
                                        <p:cTn id="52" dur="500"/>
                                        <p:tgtEl>
                                          <p:spTgt spid="13"/>
                                        </p:tgtEl>
                                      </p:cBhvr>
                                    </p:animEffect>
                                  </p:childTnLst>
                                </p:cTn>
                              </p:par>
                            </p:childTnLst>
                          </p:cTn>
                        </p:par>
                        <p:par>
                          <p:cTn id="53" fill="hold">
                            <p:stCondLst>
                              <p:cond delay="2000"/>
                            </p:stCondLst>
                            <p:childTnLst>
                              <p:par>
                                <p:cTn id="54" presetID="22" presetClass="entr" presetSubtype="4" fill="hold" grpId="0" nodeType="afterEffect">
                                  <p:stCondLst>
                                    <p:cond delay="0"/>
                                  </p:stCondLst>
                                  <p:childTnLst>
                                    <p:set>
                                      <p:cBhvr>
                                        <p:cTn id="55" dur="1" fill="hold">
                                          <p:stCondLst>
                                            <p:cond delay="0"/>
                                          </p:stCondLst>
                                        </p:cTn>
                                        <p:tgtEl>
                                          <p:spTgt spid="22"/>
                                        </p:tgtEl>
                                        <p:attrNameLst>
                                          <p:attrName>style.visibility</p:attrName>
                                        </p:attrNameLst>
                                      </p:cBhvr>
                                      <p:to>
                                        <p:strVal val="visible"/>
                                      </p:to>
                                    </p:set>
                                    <p:animEffect transition="in" filter="wipe(down)">
                                      <p:cBhvr>
                                        <p:cTn id="56" dur="500"/>
                                        <p:tgtEl>
                                          <p:spTgt spid="22"/>
                                        </p:tgtEl>
                                      </p:cBhvr>
                                    </p:animEffect>
                                  </p:childTnLst>
                                </p:cTn>
                              </p:par>
                            </p:childTnLst>
                          </p:cTn>
                        </p:par>
                        <p:par>
                          <p:cTn id="57" fill="hold">
                            <p:stCondLst>
                              <p:cond delay="2500"/>
                            </p:stCondLst>
                            <p:childTnLst>
                              <p:par>
                                <p:cTn id="58" presetID="47" presetClass="entr" presetSubtype="0" fill="hold" grpId="0" nodeType="afterEffect">
                                  <p:stCondLst>
                                    <p:cond delay="0"/>
                                  </p:stCondLst>
                                  <p:childTnLst>
                                    <p:set>
                                      <p:cBhvr>
                                        <p:cTn id="59" dur="1" fill="hold">
                                          <p:stCondLst>
                                            <p:cond delay="0"/>
                                          </p:stCondLst>
                                        </p:cTn>
                                        <p:tgtEl>
                                          <p:spTgt spid="15"/>
                                        </p:tgtEl>
                                        <p:attrNameLst>
                                          <p:attrName>style.visibility</p:attrName>
                                        </p:attrNameLst>
                                      </p:cBhvr>
                                      <p:to>
                                        <p:strVal val="visible"/>
                                      </p:to>
                                    </p:set>
                                    <p:animEffect transition="in" filter="fade">
                                      <p:cBhvr>
                                        <p:cTn id="60" dur="1000"/>
                                        <p:tgtEl>
                                          <p:spTgt spid="15"/>
                                        </p:tgtEl>
                                      </p:cBhvr>
                                    </p:animEffect>
                                    <p:anim calcmode="lin" valueType="num">
                                      <p:cBhvr>
                                        <p:cTn id="61" dur="1000" fill="hold"/>
                                        <p:tgtEl>
                                          <p:spTgt spid="15"/>
                                        </p:tgtEl>
                                        <p:attrNameLst>
                                          <p:attrName>ppt_x</p:attrName>
                                        </p:attrNameLst>
                                      </p:cBhvr>
                                      <p:tavLst>
                                        <p:tav tm="0">
                                          <p:val>
                                            <p:strVal val="#ppt_x"/>
                                          </p:val>
                                        </p:tav>
                                        <p:tav tm="100000">
                                          <p:val>
                                            <p:strVal val="#ppt_x"/>
                                          </p:val>
                                        </p:tav>
                                      </p:tavLst>
                                    </p:anim>
                                    <p:anim calcmode="lin" valueType="num">
                                      <p:cBhvr>
                                        <p:cTn id="62"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p:bldP spid="2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26051" y="2082429"/>
            <a:ext cx="7418532" cy="3650827"/>
            <a:chOff x="776287" y="706437"/>
            <a:chExt cx="7658101" cy="3768726"/>
          </a:xfrm>
          <a:solidFill>
            <a:srgbClr val="00B0F0">
              <a:alpha val="98000"/>
            </a:srgbClr>
          </a:solidFill>
        </p:grpSpPr>
        <p:sp>
          <p:nvSpPr>
            <p:cNvPr id="3" name="Freeform 10"/>
            <p:cNvSpPr/>
            <p:nvPr/>
          </p:nvSpPr>
          <p:spPr bwMode="auto">
            <a:xfrm>
              <a:off x="5540375" y="830262"/>
              <a:ext cx="55563" cy="30163"/>
            </a:xfrm>
            <a:custGeom>
              <a:avLst/>
              <a:gdLst>
                <a:gd name="T0" fmla="*/ 8 w 15"/>
                <a:gd name="T1" fmla="*/ 0 h 8"/>
                <a:gd name="T2" fmla="*/ 9 w 15"/>
                <a:gd name="T3" fmla="*/ 1 h 8"/>
                <a:gd name="T4" fmla="*/ 12 w 15"/>
                <a:gd name="T5" fmla="*/ 7 h 8"/>
                <a:gd name="T6" fmla="*/ 5 w 15"/>
                <a:gd name="T7" fmla="*/ 4 h 8"/>
                <a:gd name="T8" fmla="*/ 8 w 15"/>
                <a:gd name="T9" fmla="*/ 0 h 8"/>
              </a:gdLst>
              <a:ahLst/>
              <a:cxnLst>
                <a:cxn ang="0">
                  <a:pos x="T0" y="T1"/>
                </a:cxn>
                <a:cxn ang="0">
                  <a:pos x="T2" y="T3"/>
                </a:cxn>
                <a:cxn ang="0">
                  <a:pos x="T4" y="T5"/>
                </a:cxn>
                <a:cxn ang="0">
                  <a:pos x="T6" y="T7"/>
                </a:cxn>
                <a:cxn ang="0">
                  <a:pos x="T8" y="T9"/>
                </a:cxn>
              </a:cxnLst>
              <a:rect l="0" t="0" r="r" b="b"/>
              <a:pathLst>
                <a:path w="15" h="8">
                  <a:moveTo>
                    <a:pt x="8" y="0"/>
                  </a:moveTo>
                  <a:cubicBezTo>
                    <a:pt x="9" y="0"/>
                    <a:pt x="9" y="0"/>
                    <a:pt x="9" y="1"/>
                  </a:cubicBezTo>
                  <a:cubicBezTo>
                    <a:pt x="10" y="4"/>
                    <a:pt x="15" y="4"/>
                    <a:pt x="12" y="7"/>
                  </a:cubicBezTo>
                  <a:cubicBezTo>
                    <a:pt x="8" y="8"/>
                    <a:pt x="10" y="2"/>
                    <a:pt x="5" y="4"/>
                  </a:cubicBezTo>
                  <a:cubicBezTo>
                    <a:pt x="0" y="2"/>
                    <a:pt x="11" y="4"/>
                    <a:pt x="8" y="0"/>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4" name="Freeform 11"/>
            <p:cNvSpPr/>
            <p:nvPr/>
          </p:nvSpPr>
          <p:spPr bwMode="auto">
            <a:xfrm>
              <a:off x="6342062" y="830262"/>
              <a:ext cx="109538" cy="55563"/>
            </a:xfrm>
            <a:custGeom>
              <a:avLst/>
              <a:gdLst>
                <a:gd name="T0" fmla="*/ 28 w 29"/>
                <a:gd name="T1" fmla="*/ 11 h 15"/>
                <a:gd name="T2" fmla="*/ 17 w 29"/>
                <a:gd name="T3" fmla="*/ 14 h 15"/>
                <a:gd name="T4" fmla="*/ 3 w 29"/>
                <a:gd name="T5" fmla="*/ 14 h 15"/>
                <a:gd name="T6" fmla="*/ 0 w 29"/>
                <a:gd name="T7" fmla="*/ 11 h 15"/>
                <a:gd name="T8" fmla="*/ 22 w 29"/>
                <a:gd name="T9" fmla="*/ 0 h 15"/>
                <a:gd name="T10" fmla="*/ 27 w 29"/>
                <a:gd name="T11" fmla="*/ 3 h 15"/>
                <a:gd name="T12" fmla="*/ 24 w 29"/>
                <a:gd name="T13" fmla="*/ 4 h 15"/>
                <a:gd name="T14" fmla="*/ 28 w 29"/>
                <a:gd name="T15" fmla="*/ 11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15">
                  <a:moveTo>
                    <a:pt x="28" y="11"/>
                  </a:moveTo>
                  <a:cubicBezTo>
                    <a:pt x="24" y="11"/>
                    <a:pt x="17" y="9"/>
                    <a:pt x="17" y="14"/>
                  </a:cubicBezTo>
                  <a:cubicBezTo>
                    <a:pt x="14" y="12"/>
                    <a:pt x="9" y="15"/>
                    <a:pt x="3" y="14"/>
                  </a:cubicBezTo>
                  <a:cubicBezTo>
                    <a:pt x="3" y="11"/>
                    <a:pt x="2" y="11"/>
                    <a:pt x="0" y="11"/>
                  </a:cubicBezTo>
                  <a:cubicBezTo>
                    <a:pt x="3" y="3"/>
                    <a:pt x="11" y="0"/>
                    <a:pt x="22" y="0"/>
                  </a:cubicBezTo>
                  <a:cubicBezTo>
                    <a:pt x="21" y="4"/>
                    <a:pt x="26" y="1"/>
                    <a:pt x="27" y="3"/>
                  </a:cubicBezTo>
                  <a:cubicBezTo>
                    <a:pt x="27" y="4"/>
                    <a:pt x="24" y="4"/>
                    <a:pt x="24" y="4"/>
                  </a:cubicBezTo>
                  <a:cubicBezTo>
                    <a:pt x="23" y="6"/>
                    <a:pt x="29" y="5"/>
                    <a:pt x="28" y="11"/>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5" name="Freeform 12"/>
            <p:cNvSpPr/>
            <p:nvPr/>
          </p:nvSpPr>
          <p:spPr bwMode="auto">
            <a:xfrm>
              <a:off x="5711825" y="833437"/>
              <a:ext cx="57150" cy="33338"/>
            </a:xfrm>
            <a:custGeom>
              <a:avLst/>
              <a:gdLst>
                <a:gd name="T0" fmla="*/ 15 w 15"/>
                <a:gd name="T1" fmla="*/ 2 h 9"/>
                <a:gd name="T2" fmla="*/ 14 w 15"/>
                <a:gd name="T3" fmla="*/ 7 h 9"/>
                <a:gd name="T4" fmla="*/ 8 w 15"/>
                <a:gd name="T5" fmla="*/ 9 h 9"/>
                <a:gd name="T6" fmla="*/ 1 w 15"/>
                <a:gd name="T7" fmla="*/ 4 h 9"/>
                <a:gd name="T8" fmla="*/ 9 w 15"/>
                <a:gd name="T9" fmla="*/ 4 h 9"/>
                <a:gd name="T10" fmla="*/ 15 w 15"/>
                <a:gd name="T11" fmla="*/ 2 h 9"/>
              </a:gdLst>
              <a:ahLst/>
              <a:cxnLst>
                <a:cxn ang="0">
                  <a:pos x="T0" y="T1"/>
                </a:cxn>
                <a:cxn ang="0">
                  <a:pos x="T2" y="T3"/>
                </a:cxn>
                <a:cxn ang="0">
                  <a:pos x="T4" y="T5"/>
                </a:cxn>
                <a:cxn ang="0">
                  <a:pos x="T6" y="T7"/>
                </a:cxn>
                <a:cxn ang="0">
                  <a:pos x="T8" y="T9"/>
                </a:cxn>
                <a:cxn ang="0">
                  <a:pos x="T10" y="T11"/>
                </a:cxn>
              </a:cxnLst>
              <a:rect l="0" t="0" r="r" b="b"/>
              <a:pathLst>
                <a:path w="15" h="9">
                  <a:moveTo>
                    <a:pt x="15" y="2"/>
                  </a:moveTo>
                  <a:cubicBezTo>
                    <a:pt x="14" y="3"/>
                    <a:pt x="13" y="5"/>
                    <a:pt x="14" y="7"/>
                  </a:cubicBezTo>
                  <a:cubicBezTo>
                    <a:pt x="11" y="7"/>
                    <a:pt x="10" y="8"/>
                    <a:pt x="8" y="9"/>
                  </a:cubicBezTo>
                  <a:cubicBezTo>
                    <a:pt x="6" y="7"/>
                    <a:pt x="0" y="9"/>
                    <a:pt x="1" y="4"/>
                  </a:cubicBezTo>
                  <a:cubicBezTo>
                    <a:pt x="5" y="5"/>
                    <a:pt x="6" y="1"/>
                    <a:pt x="9" y="4"/>
                  </a:cubicBezTo>
                  <a:cubicBezTo>
                    <a:pt x="12" y="4"/>
                    <a:pt x="11" y="0"/>
                    <a:pt x="15" y="2"/>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6" name="Freeform 13"/>
            <p:cNvSpPr/>
            <p:nvPr/>
          </p:nvSpPr>
          <p:spPr bwMode="auto">
            <a:xfrm>
              <a:off x="5375275" y="849312"/>
              <a:ext cx="71438" cy="36513"/>
            </a:xfrm>
            <a:custGeom>
              <a:avLst/>
              <a:gdLst>
                <a:gd name="T0" fmla="*/ 18 w 19"/>
                <a:gd name="T1" fmla="*/ 0 h 10"/>
                <a:gd name="T2" fmla="*/ 15 w 19"/>
                <a:gd name="T3" fmla="*/ 5 h 10"/>
                <a:gd name="T4" fmla="*/ 11 w 19"/>
                <a:gd name="T5" fmla="*/ 9 h 10"/>
                <a:gd name="T6" fmla="*/ 8 w 19"/>
                <a:gd name="T7" fmla="*/ 6 h 10"/>
                <a:gd name="T8" fmla="*/ 4 w 19"/>
                <a:gd name="T9" fmla="*/ 7 h 10"/>
                <a:gd name="T10" fmla="*/ 1 w 19"/>
                <a:gd name="T11" fmla="*/ 5 h 10"/>
                <a:gd name="T12" fmla="*/ 8 w 19"/>
                <a:gd name="T13" fmla="*/ 3 h 10"/>
                <a:gd name="T14" fmla="*/ 8 w 19"/>
                <a:gd name="T15" fmla="*/ 2 h 10"/>
                <a:gd name="T16" fmla="*/ 18 w 19"/>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0">
                  <a:moveTo>
                    <a:pt x="18" y="0"/>
                  </a:moveTo>
                  <a:cubicBezTo>
                    <a:pt x="19" y="4"/>
                    <a:pt x="15" y="2"/>
                    <a:pt x="15" y="5"/>
                  </a:cubicBezTo>
                  <a:cubicBezTo>
                    <a:pt x="15" y="5"/>
                    <a:pt x="13" y="8"/>
                    <a:pt x="11" y="9"/>
                  </a:cubicBezTo>
                  <a:cubicBezTo>
                    <a:pt x="8" y="10"/>
                    <a:pt x="9" y="6"/>
                    <a:pt x="8" y="6"/>
                  </a:cubicBezTo>
                  <a:cubicBezTo>
                    <a:pt x="8" y="6"/>
                    <a:pt x="6" y="8"/>
                    <a:pt x="4" y="7"/>
                  </a:cubicBezTo>
                  <a:cubicBezTo>
                    <a:pt x="3" y="7"/>
                    <a:pt x="3" y="4"/>
                    <a:pt x="1" y="5"/>
                  </a:cubicBezTo>
                  <a:cubicBezTo>
                    <a:pt x="0" y="1"/>
                    <a:pt x="7" y="5"/>
                    <a:pt x="8" y="3"/>
                  </a:cubicBezTo>
                  <a:cubicBezTo>
                    <a:pt x="8" y="3"/>
                    <a:pt x="8" y="2"/>
                    <a:pt x="8" y="2"/>
                  </a:cubicBezTo>
                  <a:cubicBezTo>
                    <a:pt x="12" y="1"/>
                    <a:pt x="13" y="1"/>
                    <a:pt x="18" y="0"/>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7" name="Freeform 14"/>
            <p:cNvSpPr/>
            <p:nvPr/>
          </p:nvSpPr>
          <p:spPr bwMode="auto">
            <a:xfrm>
              <a:off x="5648325" y="849312"/>
              <a:ext cx="57150" cy="17463"/>
            </a:xfrm>
            <a:custGeom>
              <a:avLst/>
              <a:gdLst>
                <a:gd name="T0" fmla="*/ 14 w 15"/>
                <a:gd name="T1" fmla="*/ 5 h 5"/>
                <a:gd name="T2" fmla="*/ 3 w 15"/>
                <a:gd name="T3" fmla="*/ 5 h 5"/>
                <a:gd name="T4" fmla="*/ 7 w 15"/>
                <a:gd name="T5" fmla="*/ 0 h 5"/>
                <a:gd name="T6" fmla="*/ 14 w 15"/>
                <a:gd name="T7" fmla="*/ 5 h 5"/>
              </a:gdLst>
              <a:ahLst/>
              <a:cxnLst>
                <a:cxn ang="0">
                  <a:pos x="T0" y="T1"/>
                </a:cxn>
                <a:cxn ang="0">
                  <a:pos x="T2" y="T3"/>
                </a:cxn>
                <a:cxn ang="0">
                  <a:pos x="T4" y="T5"/>
                </a:cxn>
                <a:cxn ang="0">
                  <a:pos x="T6" y="T7"/>
                </a:cxn>
              </a:cxnLst>
              <a:rect l="0" t="0" r="r" b="b"/>
              <a:pathLst>
                <a:path w="15" h="5">
                  <a:moveTo>
                    <a:pt x="14" y="5"/>
                  </a:moveTo>
                  <a:cubicBezTo>
                    <a:pt x="3" y="5"/>
                    <a:pt x="3" y="5"/>
                    <a:pt x="3" y="5"/>
                  </a:cubicBezTo>
                  <a:cubicBezTo>
                    <a:pt x="0" y="0"/>
                    <a:pt x="7" y="4"/>
                    <a:pt x="7" y="0"/>
                  </a:cubicBezTo>
                  <a:cubicBezTo>
                    <a:pt x="8" y="3"/>
                    <a:pt x="15" y="0"/>
                    <a:pt x="14" y="5"/>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8" name="Freeform 15"/>
            <p:cNvSpPr/>
            <p:nvPr/>
          </p:nvSpPr>
          <p:spPr bwMode="auto">
            <a:xfrm>
              <a:off x="5568950" y="871537"/>
              <a:ext cx="68263" cy="25400"/>
            </a:xfrm>
            <a:custGeom>
              <a:avLst/>
              <a:gdLst>
                <a:gd name="T0" fmla="*/ 12 w 18"/>
                <a:gd name="T1" fmla="*/ 0 h 7"/>
                <a:gd name="T2" fmla="*/ 12 w 18"/>
                <a:gd name="T3" fmla="*/ 6 h 7"/>
                <a:gd name="T4" fmla="*/ 0 w 18"/>
                <a:gd name="T5" fmla="*/ 4 h 7"/>
                <a:gd name="T6" fmla="*/ 12 w 18"/>
                <a:gd name="T7" fmla="*/ 0 h 7"/>
              </a:gdLst>
              <a:ahLst/>
              <a:cxnLst>
                <a:cxn ang="0">
                  <a:pos x="T0" y="T1"/>
                </a:cxn>
                <a:cxn ang="0">
                  <a:pos x="T2" y="T3"/>
                </a:cxn>
                <a:cxn ang="0">
                  <a:pos x="T4" y="T5"/>
                </a:cxn>
                <a:cxn ang="0">
                  <a:pos x="T6" y="T7"/>
                </a:cxn>
              </a:cxnLst>
              <a:rect l="0" t="0" r="r" b="b"/>
              <a:pathLst>
                <a:path w="18" h="7">
                  <a:moveTo>
                    <a:pt x="12" y="0"/>
                  </a:moveTo>
                  <a:cubicBezTo>
                    <a:pt x="18" y="2"/>
                    <a:pt x="12" y="2"/>
                    <a:pt x="12" y="6"/>
                  </a:cubicBezTo>
                  <a:cubicBezTo>
                    <a:pt x="8" y="5"/>
                    <a:pt x="2" y="7"/>
                    <a:pt x="0" y="4"/>
                  </a:cubicBezTo>
                  <a:cubicBezTo>
                    <a:pt x="2" y="1"/>
                    <a:pt x="10" y="3"/>
                    <a:pt x="12" y="0"/>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9" name="Freeform 16"/>
            <p:cNvSpPr/>
            <p:nvPr/>
          </p:nvSpPr>
          <p:spPr bwMode="auto">
            <a:xfrm>
              <a:off x="2220912" y="893762"/>
              <a:ext cx="30163" cy="19050"/>
            </a:xfrm>
            <a:custGeom>
              <a:avLst/>
              <a:gdLst>
                <a:gd name="T0" fmla="*/ 0 w 8"/>
                <a:gd name="T1" fmla="*/ 0 h 5"/>
                <a:gd name="T2" fmla="*/ 8 w 8"/>
                <a:gd name="T3" fmla="*/ 5 h 5"/>
                <a:gd name="T4" fmla="*/ 0 w 8"/>
                <a:gd name="T5" fmla="*/ 0 h 5"/>
              </a:gdLst>
              <a:ahLst/>
              <a:cxnLst>
                <a:cxn ang="0">
                  <a:pos x="T0" y="T1"/>
                </a:cxn>
                <a:cxn ang="0">
                  <a:pos x="T2" y="T3"/>
                </a:cxn>
                <a:cxn ang="0">
                  <a:pos x="T4" y="T5"/>
                </a:cxn>
              </a:cxnLst>
              <a:rect l="0" t="0" r="r" b="b"/>
              <a:pathLst>
                <a:path w="8" h="5">
                  <a:moveTo>
                    <a:pt x="0" y="0"/>
                  </a:moveTo>
                  <a:cubicBezTo>
                    <a:pt x="5" y="0"/>
                    <a:pt x="8" y="0"/>
                    <a:pt x="8" y="5"/>
                  </a:cubicBezTo>
                  <a:cubicBezTo>
                    <a:pt x="5" y="3"/>
                    <a:pt x="0" y="4"/>
                    <a:pt x="0" y="0"/>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10" name="Freeform 17"/>
            <p:cNvSpPr/>
            <p:nvPr/>
          </p:nvSpPr>
          <p:spPr bwMode="auto">
            <a:xfrm>
              <a:off x="6380162" y="890587"/>
              <a:ext cx="123825" cy="58738"/>
            </a:xfrm>
            <a:custGeom>
              <a:avLst/>
              <a:gdLst>
                <a:gd name="T0" fmla="*/ 29 w 33"/>
                <a:gd name="T1" fmla="*/ 3 h 16"/>
                <a:gd name="T2" fmla="*/ 32 w 33"/>
                <a:gd name="T3" fmla="*/ 10 h 16"/>
                <a:gd name="T4" fmla="*/ 18 w 33"/>
                <a:gd name="T5" fmla="*/ 15 h 16"/>
                <a:gd name="T6" fmla="*/ 15 w 33"/>
                <a:gd name="T7" fmla="*/ 13 h 16"/>
                <a:gd name="T8" fmla="*/ 10 w 33"/>
                <a:gd name="T9" fmla="*/ 13 h 16"/>
                <a:gd name="T10" fmla="*/ 10 w 33"/>
                <a:gd name="T11" fmla="*/ 10 h 16"/>
                <a:gd name="T12" fmla="*/ 5 w 33"/>
                <a:gd name="T13" fmla="*/ 12 h 16"/>
                <a:gd name="T14" fmla="*/ 7 w 33"/>
                <a:gd name="T15" fmla="*/ 9 h 16"/>
                <a:gd name="T16" fmla="*/ 1 w 33"/>
                <a:gd name="T17" fmla="*/ 8 h 16"/>
                <a:gd name="T18" fmla="*/ 4 w 33"/>
                <a:gd name="T19" fmla="*/ 5 h 16"/>
                <a:gd name="T20" fmla="*/ 8 w 33"/>
                <a:gd name="T21" fmla="*/ 2 h 16"/>
                <a:gd name="T22" fmla="*/ 21 w 33"/>
                <a:gd name="T23" fmla="*/ 1 h 16"/>
                <a:gd name="T24" fmla="*/ 21 w 33"/>
                <a:gd name="T25" fmla="*/ 3 h 16"/>
                <a:gd name="T26" fmla="*/ 29 w 33"/>
                <a:gd name="T27"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 h="16">
                  <a:moveTo>
                    <a:pt x="29" y="3"/>
                  </a:moveTo>
                  <a:cubicBezTo>
                    <a:pt x="28" y="8"/>
                    <a:pt x="24" y="11"/>
                    <a:pt x="32" y="10"/>
                  </a:cubicBezTo>
                  <a:cubicBezTo>
                    <a:pt x="33" y="16"/>
                    <a:pt x="23" y="15"/>
                    <a:pt x="18" y="15"/>
                  </a:cubicBezTo>
                  <a:cubicBezTo>
                    <a:pt x="16" y="14"/>
                    <a:pt x="16" y="14"/>
                    <a:pt x="15" y="13"/>
                  </a:cubicBezTo>
                  <a:cubicBezTo>
                    <a:pt x="12" y="11"/>
                    <a:pt x="13" y="15"/>
                    <a:pt x="10" y="13"/>
                  </a:cubicBezTo>
                  <a:cubicBezTo>
                    <a:pt x="9" y="13"/>
                    <a:pt x="10" y="11"/>
                    <a:pt x="10" y="10"/>
                  </a:cubicBezTo>
                  <a:cubicBezTo>
                    <a:pt x="9" y="10"/>
                    <a:pt x="7" y="13"/>
                    <a:pt x="5" y="12"/>
                  </a:cubicBezTo>
                  <a:cubicBezTo>
                    <a:pt x="5" y="12"/>
                    <a:pt x="7" y="10"/>
                    <a:pt x="7" y="9"/>
                  </a:cubicBezTo>
                  <a:cubicBezTo>
                    <a:pt x="6" y="8"/>
                    <a:pt x="0" y="11"/>
                    <a:pt x="1" y="8"/>
                  </a:cubicBezTo>
                  <a:cubicBezTo>
                    <a:pt x="0" y="5"/>
                    <a:pt x="3" y="6"/>
                    <a:pt x="4" y="5"/>
                  </a:cubicBezTo>
                  <a:cubicBezTo>
                    <a:pt x="6" y="3"/>
                    <a:pt x="5" y="3"/>
                    <a:pt x="8" y="2"/>
                  </a:cubicBezTo>
                  <a:cubicBezTo>
                    <a:pt x="9" y="2"/>
                    <a:pt x="15" y="0"/>
                    <a:pt x="21" y="1"/>
                  </a:cubicBezTo>
                  <a:cubicBezTo>
                    <a:pt x="21" y="1"/>
                    <a:pt x="21" y="3"/>
                    <a:pt x="21" y="3"/>
                  </a:cubicBezTo>
                  <a:cubicBezTo>
                    <a:pt x="23" y="5"/>
                    <a:pt x="28" y="2"/>
                    <a:pt x="29" y="3"/>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11" name="Freeform 18"/>
            <p:cNvSpPr/>
            <p:nvPr/>
          </p:nvSpPr>
          <p:spPr bwMode="auto">
            <a:xfrm>
              <a:off x="6330950" y="890587"/>
              <a:ext cx="49213" cy="33338"/>
            </a:xfrm>
            <a:custGeom>
              <a:avLst/>
              <a:gdLst>
                <a:gd name="T0" fmla="*/ 13 w 13"/>
                <a:gd name="T1" fmla="*/ 5 h 9"/>
                <a:gd name="T2" fmla="*/ 9 w 13"/>
                <a:gd name="T3" fmla="*/ 5 h 9"/>
                <a:gd name="T4" fmla="*/ 7 w 13"/>
                <a:gd name="T5" fmla="*/ 8 h 9"/>
                <a:gd name="T6" fmla="*/ 0 w 13"/>
                <a:gd name="T7" fmla="*/ 5 h 9"/>
                <a:gd name="T8" fmla="*/ 13 w 13"/>
                <a:gd name="T9" fmla="*/ 5 h 9"/>
              </a:gdLst>
              <a:ahLst/>
              <a:cxnLst>
                <a:cxn ang="0">
                  <a:pos x="T0" y="T1"/>
                </a:cxn>
                <a:cxn ang="0">
                  <a:pos x="T2" y="T3"/>
                </a:cxn>
                <a:cxn ang="0">
                  <a:pos x="T4" y="T5"/>
                </a:cxn>
                <a:cxn ang="0">
                  <a:pos x="T6" y="T7"/>
                </a:cxn>
                <a:cxn ang="0">
                  <a:pos x="T8" y="T9"/>
                </a:cxn>
              </a:cxnLst>
              <a:rect l="0" t="0" r="r" b="b"/>
              <a:pathLst>
                <a:path w="13" h="9">
                  <a:moveTo>
                    <a:pt x="13" y="5"/>
                  </a:moveTo>
                  <a:cubicBezTo>
                    <a:pt x="12" y="7"/>
                    <a:pt x="10" y="5"/>
                    <a:pt x="9" y="5"/>
                  </a:cubicBezTo>
                  <a:cubicBezTo>
                    <a:pt x="7" y="5"/>
                    <a:pt x="7" y="7"/>
                    <a:pt x="7" y="8"/>
                  </a:cubicBezTo>
                  <a:cubicBezTo>
                    <a:pt x="3" y="9"/>
                    <a:pt x="4" y="4"/>
                    <a:pt x="0" y="5"/>
                  </a:cubicBezTo>
                  <a:cubicBezTo>
                    <a:pt x="3" y="0"/>
                    <a:pt x="9" y="3"/>
                    <a:pt x="13" y="5"/>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12" name="Freeform 19"/>
            <p:cNvSpPr/>
            <p:nvPr/>
          </p:nvSpPr>
          <p:spPr bwMode="auto">
            <a:xfrm>
              <a:off x="2111375" y="927100"/>
              <a:ext cx="123825" cy="68263"/>
            </a:xfrm>
            <a:custGeom>
              <a:avLst/>
              <a:gdLst>
                <a:gd name="T0" fmla="*/ 24 w 33"/>
                <a:gd name="T1" fmla="*/ 5 h 18"/>
                <a:gd name="T2" fmla="*/ 28 w 33"/>
                <a:gd name="T3" fmla="*/ 10 h 18"/>
                <a:gd name="T4" fmla="*/ 32 w 33"/>
                <a:gd name="T5" fmla="*/ 17 h 18"/>
                <a:gd name="T6" fmla="*/ 28 w 33"/>
                <a:gd name="T7" fmla="*/ 17 h 18"/>
                <a:gd name="T8" fmla="*/ 28 w 33"/>
                <a:gd name="T9" fmla="*/ 15 h 18"/>
                <a:gd name="T10" fmla="*/ 25 w 33"/>
                <a:gd name="T11" fmla="*/ 13 h 18"/>
                <a:gd name="T12" fmla="*/ 7 w 33"/>
                <a:gd name="T13" fmla="*/ 12 h 18"/>
                <a:gd name="T14" fmla="*/ 11 w 33"/>
                <a:gd name="T15" fmla="*/ 9 h 18"/>
                <a:gd name="T16" fmla="*/ 8 w 33"/>
                <a:gd name="T17" fmla="*/ 6 h 18"/>
                <a:gd name="T18" fmla="*/ 0 w 33"/>
                <a:gd name="T19" fmla="*/ 2 h 18"/>
                <a:gd name="T20" fmla="*/ 11 w 33"/>
                <a:gd name="T21" fmla="*/ 2 h 18"/>
                <a:gd name="T22" fmla="*/ 14 w 33"/>
                <a:gd name="T23" fmla="*/ 5 h 18"/>
                <a:gd name="T24" fmla="*/ 20 w 33"/>
                <a:gd name="T25" fmla="*/ 5 h 18"/>
                <a:gd name="T26" fmla="*/ 24 w 33"/>
                <a:gd name="T27" fmla="*/ 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 h="18">
                  <a:moveTo>
                    <a:pt x="24" y="5"/>
                  </a:moveTo>
                  <a:cubicBezTo>
                    <a:pt x="26" y="6"/>
                    <a:pt x="27" y="8"/>
                    <a:pt x="28" y="10"/>
                  </a:cubicBezTo>
                  <a:cubicBezTo>
                    <a:pt x="30" y="12"/>
                    <a:pt x="33" y="14"/>
                    <a:pt x="32" y="17"/>
                  </a:cubicBezTo>
                  <a:cubicBezTo>
                    <a:pt x="32" y="17"/>
                    <a:pt x="29" y="18"/>
                    <a:pt x="28" y="17"/>
                  </a:cubicBezTo>
                  <a:cubicBezTo>
                    <a:pt x="28" y="17"/>
                    <a:pt x="29" y="15"/>
                    <a:pt x="28" y="15"/>
                  </a:cubicBezTo>
                  <a:cubicBezTo>
                    <a:pt x="28" y="14"/>
                    <a:pt x="24" y="17"/>
                    <a:pt x="25" y="13"/>
                  </a:cubicBezTo>
                  <a:cubicBezTo>
                    <a:pt x="17" y="13"/>
                    <a:pt x="12" y="13"/>
                    <a:pt x="7" y="12"/>
                  </a:cubicBezTo>
                  <a:cubicBezTo>
                    <a:pt x="6" y="9"/>
                    <a:pt x="9" y="9"/>
                    <a:pt x="11" y="9"/>
                  </a:cubicBezTo>
                  <a:cubicBezTo>
                    <a:pt x="11" y="7"/>
                    <a:pt x="8" y="8"/>
                    <a:pt x="8" y="6"/>
                  </a:cubicBezTo>
                  <a:cubicBezTo>
                    <a:pt x="3" y="4"/>
                    <a:pt x="1" y="8"/>
                    <a:pt x="0" y="2"/>
                  </a:cubicBezTo>
                  <a:cubicBezTo>
                    <a:pt x="3" y="0"/>
                    <a:pt x="8" y="1"/>
                    <a:pt x="11" y="2"/>
                  </a:cubicBezTo>
                  <a:cubicBezTo>
                    <a:pt x="13" y="2"/>
                    <a:pt x="14" y="2"/>
                    <a:pt x="14" y="5"/>
                  </a:cubicBezTo>
                  <a:cubicBezTo>
                    <a:pt x="16" y="6"/>
                    <a:pt x="20" y="0"/>
                    <a:pt x="20" y="5"/>
                  </a:cubicBezTo>
                  <a:cubicBezTo>
                    <a:pt x="20" y="6"/>
                    <a:pt x="24" y="7"/>
                    <a:pt x="24" y="5"/>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13" name="Freeform 20"/>
            <p:cNvSpPr/>
            <p:nvPr/>
          </p:nvSpPr>
          <p:spPr bwMode="auto">
            <a:xfrm>
              <a:off x="6507162" y="927100"/>
              <a:ext cx="123825" cy="63500"/>
            </a:xfrm>
            <a:custGeom>
              <a:avLst/>
              <a:gdLst>
                <a:gd name="T0" fmla="*/ 13 w 33"/>
                <a:gd name="T1" fmla="*/ 0 h 17"/>
                <a:gd name="T2" fmla="*/ 19 w 33"/>
                <a:gd name="T3" fmla="*/ 5 h 17"/>
                <a:gd name="T4" fmla="*/ 20 w 33"/>
                <a:gd name="T5" fmla="*/ 2 h 17"/>
                <a:gd name="T6" fmla="*/ 23 w 33"/>
                <a:gd name="T7" fmla="*/ 5 h 17"/>
                <a:gd name="T8" fmla="*/ 26 w 33"/>
                <a:gd name="T9" fmla="*/ 5 h 17"/>
                <a:gd name="T10" fmla="*/ 26 w 33"/>
                <a:gd name="T11" fmla="*/ 6 h 17"/>
                <a:gd name="T12" fmla="*/ 32 w 33"/>
                <a:gd name="T13" fmla="*/ 7 h 17"/>
                <a:gd name="T14" fmla="*/ 22 w 33"/>
                <a:gd name="T15" fmla="*/ 10 h 17"/>
                <a:gd name="T16" fmla="*/ 20 w 33"/>
                <a:gd name="T17" fmla="*/ 13 h 17"/>
                <a:gd name="T18" fmla="*/ 8 w 33"/>
                <a:gd name="T19" fmla="*/ 13 h 17"/>
                <a:gd name="T20" fmla="*/ 6 w 33"/>
                <a:gd name="T21" fmla="*/ 16 h 17"/>
                <a:gd name="T22" fmla="*/ 1 w 33"/>
                <a:gd name="T23" fmla="*/ 15 h 17"/>
                <a:gd name="T24" fmla="*/ 1 w 33"/>
                <a:gd name="T25" fmla="*/ 10 h 17"/>
                <a:gd name="T26" fmla="*/ 4 w 33"/>
                <a:gd name="T27" fmla="*/ 10 h 17"/>
                <a:gd name="T28" fmla="*/ 5 w 33"/>
                <a:gd name="T29" fmla="*/ 6 h 17"/>
                <a:gd name="T30" fmla="*/ 8 w 33"/>
                <a:gd name="T31" fmla="*/ 6 h 17"/>
                <a:gd name="T32" fmla="*/ 13 w 33"/>
                <a:gd name="T33"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3" h="17">
                  <a:moveTo>
                    <a:pt x="13" y="0"/>
                  </a:moveTo>
                  <a:cubicBezTo>
                    <a:pt x="14" y="3"/>
                    <a:pt x="20" y="0"/>
                    <a:pt x="19" y="5"/>
                  </a:cubicBezTo>
                  <a:cubicBezTo>
                    <a:pt x="20" y="6"/>
                    <a:pt x="20" y="2"/>
                    <a:pt x="20" y="2"/>
                  </a:cubicBezTo>
                  <a:cubicBezTo>
                    <a:pt x="22" y="2"/>
                    <a:pt x="22" y="4"/>
                    <a:pt x="23" y="5"/>
                  </a:cubicBezTo>
                  <a:cubicBezTo>
                    <a:pt x="24" y="5"/>
                    <a:pt x="26" y="4"/>
                    <a:pt x="26" y="5"/>
                  </a:cubicBezTo>
                  <a:cubicBezTo>
                    <a:pt x="26" y="5"/>
                    <a:pt x="26" y="6"/>
                    <a:pt x="26" y="6"/>
                  </a:cubicBezTo>
                  <a:cubicBezTo>
                    <a:pt x="28" y="7"/>
                    <a:pt x="32" y="5"/>
                    <a:pt x="32" y="7"/>
                  </a:cubicBezTo>
                  <a:cubicBezTo>
                    <a:pt x="33" y="13"/>
                    <a:pt x="25" y="9"/>
                    <a:pt x="22" y="10"/>
                  </a:cubicBezTo>
                  <a:cubicBezTo>
                    <a:pt x="20" y="10"/>
                    <a:pt x="21" y="13"/>
                    <a:pt x="20" y="13"/>
                  </a:cubicBezTo>
                  <a:cubicBezTo>
                    <a:pt x="17" y="15"/>
                    <a:pt x="9" y="14"/>
                    <a:pt x="8" y="13"/>
                  </a:cubicBezTo>
                  <a:cubicBezTo>
                    <a:pt x="6" y="13"/>
                    <a:pt x="7" y="15"/>
                    <a:pt x="6" y="16"/>
                  </a:cubicBezTo>
                  <a:cubicBezTo>
                    <a:pt x="4" y="13"/>
                    <a:pt x="4" y="17"/>
                    <a:pt x="1" y="15"/>
                  </a:cubicBezTo>
                  <a:cubicBezTo>
                    <a:pt x="1" y="14"/>
                    <a:pt x="0" y="11"/>
                    <a:pt x="1" y="10"/>
                  </a:cubicBezTo>
                  <a:cubicBezTo>
                    <a:pt x="1" y="10"/>
                    <a:pt x="3" y="11"/>
                    <a:pt x="4" y="10"/>
                  </a:cubicBezTo>
                  <a:cubicBezTo>
                    <a:pt x="5" y="9"/>
                    <a:pt x="4" y="7"/>
                    <a:pt x="5" y="6"/>
                  </a:cubicBezTo>
                  <a:cubicBezTo>
                    <a:pt x="5" y="6"/>
                    <a:pt x="7" y="7"/>
                    <a:pt x="8" y="6"/>
                  </a:cubicBezTo>
                  <a:cubicBezTo>
                    <a:pt x="9" y="4"/>
                    <a:pt x="12" y="3"/>
                    <a:pt x="13" y="0"/>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14" name="Freeform 21"/>
            <p:cNvSpPr/>
            <p:nvPr/>
          </p:nvSpPr>
          <p:spPr bwMode="auto">
            <a:xfrm>
              <a:off x="1893887" y="973137"/>
              <a:ext cx="23813" cy="36513"/>
            </a:xfrm>
            <a:custGeom>
              <a:avLst/>
              <a:gdLst>
                <a:gd name="T0" fmla="*/ 6 w 6"/>
                <a:gd name="T1" fmla="*/ 5 h 10"/>
                <a:gd name="T2" fmla="*/ 6 w 6"/>
                <a:gd name="T3" fmla="*/ 5 h 10"/>
              </a:gdLst>
              <a:ahLst/>
              <a:cxnLst>
                <a:cxn ang="0">
                  <a:pos x="T0" y="T1"/>
                </a:cxn>
                <a:cxn ang="0">
                  <a:pos x="T2" y="T3"/>
                </a:cxn>
              </a:cxnLst>
              <a:rect l="0" t="0" r="r" b="b"/>
              <a:pathLst>
                <a:path w="6" h="10">
                  <a:moveTo>
                    <a:pt x="6" y="5"/>
                  </a:moveTo>
                  <a:cubicBezTo>
                    <a:pt x="3" y="10"/>
                    <a:pt x="0" y="0"/>
                    <a:pt x="6" y="5"/>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15" name="Freeform 22"/>
            <p:cNvSpPr/>
            <p:nvPr/>
          </p:nvSpPr>
          <p:spPr bwMode="auto">
            <a:xfrm>
              <a:off x="1943100" y="979487"/>
              <a:ext cx="68263" cy="41275"/>
            </a:xfrm>
            <a:custGeom>
              <a:avLst/>
              <a:gdLst>
                <a:gd name="T0" fmla="*/ 17 w 18"/>
                <a:gd name="T1" fmla="*/ 3 h 11"/>
                <a:gd name="T2" fmla="*/ 4 w 18"/>
                <a:gd name="T3" fmla="*/ 10 h 11"/>
                <a:gd name="T4" fmla="*/ 0 w 18"/>
                <a:gd name="T5" fmla="*/ 6 h 11"/>
                <a:gd name="T6" fmla="*/ 9 w 18"/>
                <a:gd name="T7" fmla="*/ 3 h 11"/>
                <a:gd name="T8" fmla="*/ 17 w 18"/>
                <a:gd name="T9" fmla="*/ 3 h 11"/>
              </a:gdLst>
              <a:ahLst/>
              <a:cxnLst>
                <a:cxn ang="0">
                  <a:pos x="T0" y="T1"/>
                </a:cxn>
                <a:cxn ang="0">
                  <a:pos x="T2" y="T3"/>
                </a:cxn>
                <a:cxn ang="0">
                  <a:pos x="T4" y="T5"/>
                </a:cxn>
                <a:cxn ang="0">
                  <a:pos x="T6" y="T7"/>
                </a:cxn>
                <a:cxn ang="0">
                  <a:pos x="T8" y="T9"/>
                </a:cxn>
              </a:cxnLst>
              <a:rect l="0" t="0" r="r" b="b"/>
              <a:pathLst>
                <a:path w="18" h="11">
                  <a:moveTo>
                    <a:pt x="17" y="3"/>
                  </a:moveTo>
                  <a:cubicBezTo>
                    <a:pt x="18" y="11"/>
                    <a:pt x="8" y="7"/>
                    <a:pt x="4" y="10"/>
                  </a:cubicBezTo>
                  <a:cubicBezTo>
                    <a:pt x="2" y="10"/>
                    <a:pt x="3" y="6"/>
                    <a:pt x="0" y="6"/>
                  </a:cubicBezTo>
                  <a:cubicBezTo>
                    <a:pt x="1" y="2"/>
                    <a:pt x="8" y="7"/>
                    <a:pt x="9" y="3"/>
                  </a:cubicBezTo>
                  <a:cubicBezTo>
                    <a:pt x="9" y="0"/>
                    <a:pt x="12" y="5"/>
                    <a:pt x="17" y="3"/>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16" name="Freeform 23"/>
            <p:cNvSpPr/>
            <p:nvPr/>
          </p:nvSpPr>
          <p:spPr bwMode="auto">
            <a:xfrm>
              <a:off x="2317750" y="987425"/>
              <a:ext cx="60325" cy="30163"/>
            </a:xfrm>
            <a:custGeom>
              <a:avLst/>
              <a:gdLst>
                <a:gd name="T0" fmla="*/ 14 w 16"/>
                <a:gd name="T1" fmla="*/ 3 h 8"/>
                <a:gd name="T2" fmla="*/ 14 w 16"/>
                <a:gd name="T3" fmla="*/ 5 h 8"/>
                <a:gd name="T4" fmla="*/ 10 w 16"/>
                <a:gd name="T5" fmla="*/ 7 h 8"/>
                <a:gd name="T6" fmla="*/ 8 w 16"/>
                <a:gd name="T7" fmla="*/ 8 h 8"/>
                <a:gd name="T8" fmla="*/ 4 w 16"/>
                <a:gd name="T9" fmla="*/ 7 h 8"/>
                <a:gd name="T10" fmla="*/ 3 w 16"/>
                <a:gd name="T11" fmla="*/ 8 h 8"/>
                <a:gd name="T12" fmla="*/ 1 w 16"/>
                <a:gd name="T13" fmla="*/ 7 h 8"/>
                <a:gd name="T14" fmla="*/ 14 w 16"/>
                <a:gd name="T15" fmla="*/ 3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8">
                  <a:moveTo>
                    <a:pt x="14" y="3"/>
                  </a:moveTo>
                  <a:cubicBezTo>
                    <a:pt x="16" y="4"/>
                    <a:pt x="15" y="5"/>
                    <a:pt x="14" y="5"/>
                  </a:cubicBezTo>
                  <a:cubicBezTo>
                    <a:pt x="13" y="7"/>
                    <a:pt x="12" y="6"/>
                    <a:pt x="10" y="7"/>
                  </a:cubicBezTo>
                  <a:cubicBezTo>
                    <a:pt x="9" y="7"/>
                    <a:pt x="8" y="8"/>
                    <a:pt x="8" y="8"/>
                  </a:cubicBezTo>
                  <a:cubicBezTo>
                    <a:pt x="7" y="8"/>
                    <a:pt x="6" y="7"/>
                    <a:pt x="4" y="7"/>
                  </a:cubicBezTo>
                  <a:cubicBezTo>
                    <a:pt x="4" y="7"/>
                    <a:pt x="3" y="8"/>
                    <a:pt x="3" y="8"/>
                  </a:cubicBezTo>
                  <a:cubicBezTo>
                    <a:pt x="1" y="8"/>
                    <a:pt x="1" y="8"/>
                    <a:pt x="1" y="7"/>
                  </a:cubicBezTo>
                  <a:cubicBezTo>
                    <a:pt x="0" y="0"/>
                    <a:pt x="13" y="7"/>
                    <a:pt x="14" y="3"/>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17" name="Freeform 24"/>
            <p:cNvSpPr/>
            <p:nvPr/>
          </p:nvSpPr>
          <p:spPr bwMode="auto">
            <a:xfrm>
              <a:off x="2097087" y="1001712"/>
              <a:ext cx="33338" cy="19050"/>
            </a:xfrm>
            <a:custGeom>
              <a:avLst/>
              <a:gdLst>
                <a:gd name="T0" fmla="*/ 0 w 9"/>
                <a:gd name="T1" fmla="*/ 3 h 5"/>
                <a:gd name="T2" fmla="*/ 7 w 9"/>
                <a:gd name="T3" fmla="*/ 4 h 5"/>
                <a:gd name="T4" fmla="*/ 0 w 9"/>
                <a:gd name="T5" fmla="*/ 3 h 5"/>
              </a:gdLst>
              <a:ahLst/>
              <a:cxnLst>
                <a:cxn ang="0">
                  <a:pos x="T0" y="T1"/>
                </a:cxn>
                <a:cxn ang="0">
                  <a:pos x="T2" y="T3"/>
                </a:cxn>
                <a:cxn ang="0">
                  <a:pos x="T4" y="T5"/>
                </a:cxn>
              </a:cxnLst>
              <a:rect l="0" t="0" r="r" b="b"/>
              <a:pathLst>
                <a:path w="9" h="5">
                  <a:moveTo>
                    <a:pt x="0" y="3"/>
                  </a:moveTo>
                  <a:cubicBezTo>
                    <a:pt x="0" y="1"/>
                    <a:pt x="9" y="0"/>
                    <a:pt x="7" y="4"/>
                  </a:cubicBezTo>
                  <a:cubicBezTo>
                    <a:pt x="4" y="3"/>
                    <a:pt x="4" y="5"/>
                    <a:pt x="0" y="3"/>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18" name="Freeform 25"/>
            <p:cNvSpPr/>
            <p:nvPr/>
          </p:nvSpPr>
          <p:spPr bwMode="auto">
            <a:xfrm>
              <a:off x="2427287" y="1006475"/>
              <a:ext cx="19050" cy="19050"/>
            </a:xfrm>
            <a:custGeom>
              <a:avLst/>
              <a:gdLst>
                <a:gd name="T0" fmla="*/ 0 w 5"/>
                <a:gd name="T1" fmla="*/ 0 h 5"/>
                <a:gd name="T2" fmla="*/ 4 w 5"/>
                <a:gd name="T3" fmla="*/ 5 h 5"/>
                <a:gd name="T4" fmla="*/ 0 w 5"/>
                <a:gd name="T5" fmla="*/ 5 h 5"/>
                <a:gd name="T6" fmla="*/ 0 w 5"/>
                <a:gd name="T7" fmla="*/ 0 h 5"/>
              </a:gdLst>
              <a:ahLst/>
              <a:cxnLst>
                <a:cxn ang="0">
                  <a:pos x="T0" y="T1"/>
                </a:cxn>
                <a:cxn ang="0">
                  <a:pos x="T2" y="T3"/>
                </a:cxn>
                <a:cxn ang="0">
                  <a:pos x="T4" y="T5"/>
                </a:cxn>
                <a:cxn ang="0">
                  <a:pos x="T6" y="T7"/>
                </a:cxn>
              </a:cxnLst>
              <a:rect l="0" t="0" r="r" b="b"/>
              <a:pathLst>
                <a:path w="5" h="5">
                  <a:moveTo>
                    <a:pt x="0" y="0"/>
                  </a:moveTo>
                  <a:cubicBezTo>
                    <a:pt x="3" y="0"/>
                    <a:pt x="5" y="2"/>
                    <a:pt x="4" y="5"/>
                  </a:cubicBezTo>
                  <a:cubicBezTo>
                    <a:pt x="0" y="5"/>
                    <a:pt x="0" y="5"/>
                    <a:pt x="0" y="5"/>
                  </a:cubicBezTo>
                  <a:lnTo>
                    <a:pt x="0" y="0"/>
                  </a:lnTo>
                  <a:close/>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19" name="Freeform 26"/>
            <p:cNvSpPr/>
            <p:nvPr/>
          </p:nvSpPr>
          <p:spPr bwMode="auto">
            <a:xfrm>
              <a:off x="2284412" y="1036637"/>
              <a:ext cx="374650" cy="112713"/>
            </a:xfrm>
            <a:custGeom>
              <a:avLst/>
              <a:gdLst>
                <a:gd name="T0" fmla="*/ 100 w 100"/>
                <a:gd name="T1" fmla="*/ 16 h 30"/>
                <a:gd name="T2" fmla="*/ 100 w 100"/>
                <a:gd name="T3" fmla="*/ 23 h 30"/>
                <a:gd name="T4" fmla="*/ 96 w 100"/>
                <a:gd name="T5" fmla="*/ 26 h 30"/>
                <a:gd name="T6" fmla="*/ 79 w 100"/>
                <a:gd name="T7" fmla="*/ 26 h 30"/>
                <a:gd name="T8" fmla="*/ 73 w 100"/>
                <a:gd name="T9" fmla="*/ 29 h 30"/>
                <a:gd name="T10" fmla="*/ 69 w 100"/>
                <a:gd name="T11" fmla="*/ 28 h 30"/>
                <a:gd name="T12" fmla="*/ 68 w 100"/>
                <a:gd name="T13" fmla="*/ 29 h 30"/>
                <a:gd name="T14" fmla="*/ 62 w 100"/>
                <a:gd name="T15" fmla="*/ 29 h 30"/>
                <a:gd name="T16" fmla="*/ 62 w 100"/>
                <a:gd name="T17" fmla="*/ 28 h 30"/>
                <a:gd name="T18" fmla="*/ 59 w 100"/>
                <a:gd name="T19" fmla="*/ 29 h 30"/>
                <a:gd name="T20" fmla="*/ 54 w 100"/>
                <a:gd name="T21" fmla="*/ 26 h 30"/>
                <a:gd name="T22" fmla="*/ 33 w 100"/>
                <a:gd name="T23" fmla="*/ 26 h 30"/>
                <a:gd name="T24" fmla="*/ 34 w 100"/>
                <a:gd name="T25" fmla="*/ 23 h 30"/>
                <a:gd name="T26" fmla="*/ 31 w 100"/>
                <a:gd name="T27" fmla="*/ 22 h 30"/>
                <a:gd name="T28" fmla="*/ 28 w 100"/>
                <a:gd name="T29" fmla="*/ 16 h 30"/>
                <a:gd name="T30" fmla="*/ 31 w 100"/>
                <a:gd name="T31" fmla="*/ 14 h 30"/>
                <a:gd name="T32" fmla="*/ 28 w 100"/>
                <a:gd name="T33" fmla="*/ 8 h 30"/>
                <a:gd name="T34" fmla="*/ 16 w 100"/>
                <a:gd name="T35" fmla="*/ 9 h 30"/>
                <a:gd name="T36" fmla="*/ 13 w 100"/>
                <a:gd name="T37" fmla="*/ 7 h 30"/>
                <a:gd name="T38" fmla="*/ 10 w 100"/>
                <a:gd name="T39" fmla="*/ 5 h 30"/>
                <a:gd name="T40" fmla="*/ 5 w 100"/>
                <a:gd name="T41" fmla="*/ 7 h 30"/>
                <a:gd name="T42" fmla="*/ 2 w 100"/>
                <a:gd name="T43" fmla="*/ 1 h 30"/>
                <a:gd name="T44" fmla="*/ 17 w 100"/>
                <a:gd name="T45" fmla="*/ 0 h 30"/>
                <a:gd name="T46" fmla="*/ 20 w 100"/>
                <a:gd name="T47" fmla="*/ 1 h 30"/>
                <a:gd name="T48" fmla="*/ 20 w 100"/>
                <a:gd name="T49" fmla="*/ 4 h 30"/>
                <a:gd name="T50" fmla="*/ 24 w 100"/>
                <a:gd name="T51" fmla="*/ 7 h 30"/>
                <a:gd name="T52" fmla="*/ 37 w 100"/>
                <a:gd name="T53" fmla="*/ 7 h 30"/>
                <a:gd name="T54" fmla="*/ 37 w 100"/>
                <a:gd name="T55" fmla="*/ 14 h 30"/>
                <a:gd name="T56" fmla="*/ 47 w 100"/>
                <a:gd name="T57" fmla="*/ 15 h 30"/>
                <a:gd name="T58" fmla="*/ 47 w 100"/>
                <a:gd name="T59" fmla="*/ 18 h 30"/>
                <a:gd name="T60" fmla="*/ 49 w 100"/>
                <a:gd name="T61" fmla="*/ 16 h 30"/>
                <a:gd name="T62" fmla="*/ 66 w 100"/>
                <a:gd name="T63" fmla="*/ 16 h 30"/>
                <a:gd name="T64" fmla="*/ 69 w 100"/>
                <a:gd name="T65" fmla="*/ 18 h 30"/>
                <a:gd name="T66" fmla="*/ 73 w 100"/>
                <a:gd name="T67" fmla="*/ 15 h 30"/>
                <a:gd name="T68" fmla="*/ 77 w 100"/>
                <a:gd name="T69" fmla="*/ 15 h 30"/>
                <a:gd name="T70" fmla="*/ 100 w 100"/>
                <a:gd name="T71" fmla="*/ 16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0" h="30">
                  <a:moveTo>
                    <a:pt x="100" y="16"/>
                  </a:moveTo>
                  <a:cubicBezTo>
                    <a:pt x="100" y="23"/>
                    <a:pt x="100" y="23"/>
                    <a:pt x="100" y="23"/>
                  </a:cubicBezTo>
                  <a:cubicBezTo>
                    <a:pt x="98" y="23"/>
                    <a:pt x="96" y="24"/>
                    <a:pt x="96" y="26"/>
                  </a:cubicBezTo>
                  <a:cubicBezTo>
                    <a:pt x="89" y="27"/>
                    <a:pt x="84" y="26"/>
                    <a:pt x="79" y="26"/>
                  </a:cubicBezTo>
                  <a:cubicBezTo>
                    <a:pt x="77" y="26"/>
                    <a:pt x="75" y="29"/>
                    <a:pt x="73" y="29"/>
                  </a:cubicBezTo>
                  <a:cubicBezTo>
                    <a:pt x="71" y="29"/>
                    <a:pt x="71" y="28"/>
                    <a:pt x="69" y="28"/>
                  </a:cubicBezTo>
                  <a:cubicBezTo>
                    <a:pt x="70" y="28"/>
                    <a:pt x="68" y="29"/>
                    <a:pt x="68" y="29"/>
                  </a:cubicBezTo>
                  <a:cubicBezTo>
                    <a:pt x="67" y="29"/>
                    <a:pt x="62" y="29"/>
                    <a:pt x="62" y="29"/>
                  </a:cubicBezTo>
                  <a:cubicBezTo>
                    <a:pt x="62" y="29"/>
                    <a:pt x="62" y="28"/>
                    <a:pt x="62" y="28"/>
                  </a:cubicBezTo>
                  <a:cubicBezTo>
                    <a:pt x="61" y="27"/>
                    <a:pt x="59" y="29"/>
                    <a:pt x="59" y="29"/>
                  </a:cubicBezTo>
                  <a:cubicBezTo>
                    <a:pt x="56" y="28"/>
                    <a:pt x="56" y="26"/>
                    <a:pt x="54" y="26"/>
                  </a:cubicBezTo>
                  <a:cubicBezTo>
                    <a:pt x="48" y="26"/>
                    <a:pt x="41" y="30"/>
                    <a:pt x="33" y="26"/>
                  </a:cubicBezTo>
                  <a:cubicBezTo>
                    <a:pt x="33" y="25"/>
                    <a:pt x="34" y="25"/>
                    <a:pt x="34" y="23"/>
                  </a:cubicBezTo>
                  <a:cubicBezTo>
                    <a:pt x="34" y="21"/>
                    <a:pt x="32" y="23"/>
                    <a:pt x="31" y="22"/>
                  </a:cubicBezTo>
                  <a:cubicBezTo>
                    <a:pt x="30" y="20"/>
                    <a:pt x="31" y="17"/>
                    <a:pt x="28" y="16"/>
                  </a:cubicBezTo>
                  <a:cubicBezTo>
                    <a:pt x="29" y="15"/>
                    <a:pt x="31" y="15"/>
                    <a:pt x="31" y="14"/>
                  </a:cubicBezTo>
                  <a:cubicBezTo>
                    <a:pt x="31" y="11"/>
                    <a:pt x="27" y="12"/>
                    <a:pt x="28" y="8"/>
                  </a:cubicBezTo>
                  <a:cubicBezTo>
                    <a:pt x="26" y="10"/>
                    <a:pt x="20" y="9"/>
                    <a:pt x="16" y="9"/>
                  </a:cubicBezTo>
                  <a:cubicBezTo>
                    <a:pt x="13" y="11"/>
                    <a:pt x="14" y="7"/>
                    <a:pt x="13" y="7"/>
                  </a:cubicBezTo>
                  <a:cubicBezTo>
                    <a:pt x="12" y="6"/>
                    <a:pt x="10" y="7"/>
                    <a:pt x="10" y="5"/>
                  </a:cubicBezTo>
                  <a:cubicBezTo>
                    <a:pt x="9" y="6"/>
                    <a:pt x="7" y="7"/>
                    <a:pt x="5" y="7"/>
                  </a:cubicBezTo>
                  <a:cubicBezTo>
                    <a:pt x="9" y="2"/>
                    <a:pt x="0" y="6"/>
                    <a:pt x="2" y="1"/>
                  </a:cubicBezTo>
                  <a:cubicBezTo>
                    <a:pt x="8" y="2"/>
                    <a:pt x="12" y="0"/>
                    <a:pt x="17" y="0"/>
                  </a:cubicBezTo>
                  <a:cubicBezTo>
                    <a:pt x="17" y="1"/>
                    <a:pt x="19" y="0"/>
                    <a:pt x="20" y="1"/>
                  </a:cubicBezTo>
                  <a:cubicBezTo>
                    <a:pt x="20" y="1"/>
                    <a:pt x="20" y="3"/>
                    <a:pt x="20" y="4"/>
                  </a:cubicBezTo>
                  <a:cubicBezTo>
                    <a:pt x="21" y="5"/>
                    <a:pt x="25" y="3"/>
                    <a:pt x="24" y="7"/>
                  </a:cubicBezTo>
                  <a:cubicBezTo>
                    <a:pt x="28" y="3"/>
                    <a:pt x="32" y="7"/>
                    <a:pt x="37" y="7"/>
                  </a:cubicBezTo>
                  <a:cubicBezTo>
                    <a:pt x="36" y="11"/>
                    <a:pt x="39" y="11"/>
                    <a:pt x="37" y="14"/>
                  </a:cubicBezTo>
                  <a:cubicBezTo>
                    <a:pt x="39" y="14"/>
                    <a:pt x="43" y="13"/>
                    <a:pt x="47" y="15"/>
                  </a:cubicBezTo>
                  <a:cubicBezTo>
                    <a:pt x="48" y="15"/>
                    <a:pt x="40" y="18"/>
                    <a:pt x="47" y="18"/>
                  </a:cubicBezTo>
                  <a:cubicBezTo>
                    <a:pt x="48" y="18"/>
                    <a:pt x="48" y="16"/>
                    <a:pt x="49" y="16"/>
                  </a:cubicBezTo>
                  <a:cubicBezTo>
                    <a:pt x="54" y="16"/>
                    <a:pt x="60" y="16"/>
                    <a:pt x="66" y="16"/>
                  </a:cubicBezTo>
                  <a:cubicBezTo>
                    <a:pt x="67" y="16"/>
                    <a:pt x="69" y="18"/>
                    <a:pt x="69" y="18"/>
                  </a:cubicBezTo>
                  <a:cubicBezTo>
                    <a:pt x="72" y="17"/>
                    <a:pt x="66" y="15"/>
                    <a:pt x="73" y="15"/>
                  </a:cubicBezTo>
                  <a:cubicBezTo>
                    <a:pt x="75" y="15"/>
                    <a:pt x="76" y="15"/>
                    <a:pt x="77" y="15"/>
                  </a:cubicBezTo>
                  <a:cubicBezTo>
                    <a:pt x="83" y="14"/>
                    <a:pt x="92" y="14"/>
                    <a:pt x="100" y="16"/>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20" name="Freeform 27"/>
            <p:cNvSpPr/>
            <p:nvPr/>
          </p:nvSpPr>
          <p:spPr bwMode="auto">
            <a:xfrm>
              <a:off x="5475287" y="1031875"/>
              <a:ext cx="376238" cy="269875"/>
            </a:xfrm>
            <a:custGeom>
              <a:avLst/>
              <a:gdLst>
                <a:gd name="T0" fmla="*/ 82 w 100"/>
                <a:gd name="T1" fmla="*/ 2 h 72"/>
                <a:gd name="T2" fmla="*/ 99 w 100"/>
                <a:gd name="T3" fmla="*/ 1 h 72"/>
                <a:gd name="T4" fmla="*/ 98 w 100"/>
                <a:gd name="T5" fmla="*/ 8 h 72"/>
                <a:gd name="T6" fmla="*/ 79 w 100"/>
                <a:gd name="T7" fmla="*/ 10 h 72"/>
                <a:gd name="T8" fmla="*/ 77 w 100"/>
                <a:gd name="T9" fmla="*/ 13 h 72"/>
                <a:gd name="T10" fmla="*/ 74 w 100"/>
                <a:gd name="T11" fmla="*/ 13 h 72"/>
                <a:gd name="T12" fmla="*/ 71 w 100"/>
                <a:gd name="T13" fmla="*/ 16 h 72"/>
                <a:gd name="T14" fmla="*/ 68 w 100"/>
                <a:gd name="T15" fmla="*/ 15 h 72"/>
                <a:gd name="T16" fmla="*/ 63 w 100"/>
                <a:gd name="T17" fmla="*/ 16 h 72"/>
                <a:gd name="T18" fmla="*/ 57 w 100"/>
                <a:gd name="T19" fmla="*/ 17 h 72"/>
                <a:gd name="T20" fmla="*/ 56 w 100"/>
                <a:gd name="T21" fmla="*/ 20 h 72"/>
                <a:gd name="T22" fmla="*/ 49 w 100"/>
                <a:gd name="T23" fmla="*/ 24 h 72"/>
                <a:gd name="T24" fmla="*/ 44 w 100"/>
                <a:gd name="T25" fmla="*/ 27 h 72"/>
                <a:gd name="T26" fmla="*/ 42 w 100"/>
                <a:gd name="T27" fmla="*/ 30 h 72"/>
                <a:gd name="T28" fmla="*/ 40 w 100"/>
                <a:gd name="T29" fmla="*/ 33 h 72"/>
                <a:gd name="T30" fmla="*/ 33 w 100"/>
                <a:gd name="T31" fmla="*/ 36 h 72"/>
                <a:gd name="T32" fmla="*/ 32 w 100"/>
                <a:gd name="T33" fmla="*/ 37 h 72"/>
                <a:gd name="T34" fmla="*/ 26 w 100"/>
                <a:gd name="T35" fmla="*/ 40 h 72"/>
                <a:gd name="T36" fmla="*/ 23 w 100"/>
                <a:gd name="T37" fmla="*/ 45 h 72"/>
                <a:gd name="T38" fmla="*/ 25 w 100"/>
                <a:gd name="T39" fmla="*/ 54 h 72"/>
                <a:gd name="T40" fmla="*/ 20 w 100"/>
                <a:gd name="T41" fmla="*/ 57 h 72"/>
                <a:gd name="T42" fmla="*/ 23 w 100"/>
                <a:gd name="T43" fmla="*/ 62 h 72"/>
                <a:gd name="T44" fmla="*/ 22 w 100"/>
                <a:gd name="T45" fmla="*/ 64 h 72"/>
                <a:gd name="T46" fmla="*/ 23 w 100"/>
                <a:gd name="T47" fmla="*/ 65 h 72"/>
                <a:gd name="T48" fmla="*/ 25 w 100"/>
                <a:gd name="T49" fmla="*/ 64 h 72"/>
                <a:gd name="T50" fmla="*/ 29 w 100"/>
                <a:gd name="T51" fmla="*/ 66 h 72"/>
                <a:gd name="T52" fmla="*/ 27 w 100"/>
                <a:gd name="T53" fmla="*/ 72 h 72"/>
                <a:gd name="T54" fmla="*/ 15 w 100"/>
                <a:gd name="T55" fmla="*/ 72 h 72"/>
                <a:gd name="T56" fmla="*/ 16 w 100"/>
                <a:gd name="T57" fmla="*/ 69 h 72"/>
                <a:gd name="T58" fmla="*/ 12 w 100"/>
                <a:gd name="T59" fmla="*/ 68 h 72"/>
                <a:gd name="T60" fmla="*/ 9 w 100"/>
                <a:gd name="T61" fmla="*/ 65 h 72"/>
                <a:gd name="T62" fmla="*/ 6 w 100"/>
                <a:gd name="T63" fmla="*/ 65 h 72"/>
                <a:gd name="T64" fmla="*/ 2 w 100"/>
                <a:gd name="T65" fmla="*/ 65 h 72"/>
                <a:gd name="T66" fmla="*/ 1 w 100"/>
                <a:gd name="T67" fmla="*/ 55 h 72"/>
                <a:gd name="T68" fmla="*/ 8 w 100"/>
                <a:gd name="T69" fmla="*/ 52 h 72"/>
                <a:gd name="T70" fmla="*/ 6 w 100"/>
                <a:gd name="T71" fmla="*/ 51 h 72"/>
                <a:gd name="T72" fmla="*/ 8 w 100"/>
                <a:gd name="T73" fmla="*/ 48 h 72"/>
                <a:gd name="T74" fmla="*/ 15 w 100"/>
                <a:gd name="T75" fmla="*/ 45 h 72"/>
                <a:gd name="T76" fmla="*/ 15 w 100"/>
                <a:gd name="T77" fmla="*/ 40 h 72"/>
                <a:gd name="T78" fmla="*/ 19 w 100"/>
                <a:gd name="T79" fmla="*/ 38 h 72"/>
                <a:gd name="T80" fmla="*/ 22 w 100"/>
                <a:gd name="T81" fmla="*/ 34 h 72"/>
                <a:gd name="T82" fmla="*/ 22 w 100"/>
                <a:gd name="T83" fmla="*/ 27 h 72"/>
                <a:gd name="T84" fmla="*/ 33 w 100"/>
                <a:gd name="T85" fmla="*/ 23 h 72"/>
                <a:gd name="T86" fmla="*/ 35 w 100"/>
                <a:gd name="T87" fmla="*/ 20 h 72"/>
                <a:gd name="T88" fmla="*/ 36 w 100"/>
                <a:gd name="T89" fmla="*/ 22 h 72"/>
                <a:gd name="T90" fmla="*/ 39 w 100"/>
                <a:gd name="T91" fmla="*/ 19 h 72"/>
                <a:gd name="T92" fmla="*/ 40 w 100"/>
                <a:gd name="T93" fmla="*/ 16 h 72"/>
                <a:gd name="T94" fmla="*/ 47 w 100"/>
                <a:gd name="T95" fmla="*/ 15 h 72"/>
                <a:gd name="T96" fmla="*/ 56 w 100"/>
                <a:gd name="T97" fmla="*/ 13 h 72"/>
                <a:gd name="T98" fmla="*/ 57 w 100"/>
                <a:gd name="T99" fmla="*/ 12 h 72"/>
                <a:gd name="T100" fmla="*/ 60 w 100"/>
                <a:gd name="T101" fmla="*/ 13 h 72"/>
                <a:gd name="T102" fmla="*/ 61 w 100"/>
                <a:gd name="T103" fmla="*/ 10 h 72"/>
                <a:gd name="T104" fmla="*/ 63 w 100"/>
                <a:gd name="T105" fmla="*/ 10 h 72"/>
                <a:gd name="T106" fmla="*/ 72 w 100"/>
                <a:gd name="T107" fmla="*/ 9 h 72"/>
                <a:gd name="T108" fmla="*/ 75 w 100"/>
                <a:gd name="T109" fmla="*/ 8 h 72"/>
                <a:gd name="T110" fmla="*/ 77 w 100"/>
                <a:gd name="T111" fmla="*/ 6 h 72"/>
                <a:gd name="T112" fmla="*/ 82 w 100"/>
                <a:gd name="T113" fmla="*/ 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 h="72">
                  <a:moveTo>
                    <a:pt x="82" y="2"/>
                  </a:moveTo>
                  <a:cubicBezTo>
                    <a:pt x="87" y="5"/>
                    <a:pt x="93" y="0"/>
                    <a:pt x="99" y="1"/>
                  </a:cubicBezTo>
                  <a:cubicBezTo>
                    <a:pt x="100" y="4"/>
                    <a:pt x="97" y="4"/>
                    <a:pt x="98" y="8"/>
                  </a:cubicBezTo>
                  <a:cubicBezTo>
                    <a:pt x="93" y="5"/>
                    <a:pt x="86" y="10"/>
                    <a:pt x="79" y="10"/>
                  </a:cubicBezTo>
                  <a:cubicBezTo>
                    <a:pt x="78" y="10"/>
                    <a:pt x="78" y="13"/>
                    <a:pt x="77" y="13"/>
                  </a:cubicBezTo>
                  <a:cubicBezTo>
                    <a:pt x="76" y="14"/>
                    <a:pt x="74" y="13"/>
                    <a:pt x="74" y="13"/>
                  </a:cubicBezTo>
                  <a:cubicBezTo>
                    <a:pt x="74" y="13"/>
                    <a:pt x="71" y="16"/>
                    <a:pt x="71" y="16"/>
                  </a:cubicBezTo>
                  <a:cubicBezTo>
                    <a:pt x="70" y="16"/>
                    <a:pt x="70" y="14"/>
                    <a:pt x="68" y="15"/>
                  </a:cubicBezTo>
                  <a:cubicBezTo>
                    <a:pt x="67" y="15"/>
                    <a:pt x="65" y="15"/>
                    <a:pt x="63" y="16"/>
                  </a:cubicBezTo>
                  <a:cubicBezTo>
                    <a:pt x="62" y="16"/>
                    <a:pt x="59" y="17"/>
                    <a:pt x="57" y="17"/>
                  </a:cubicBezTo>
                  <a:cubicBezTo>
                    <a:pt x="55" y="18"/>
                    <a:pt x="57" y="19"/>
                    <a:pt x="56" y="20"/>
                  </a:cubicBezTo>
                  <a:cubicBezTo>
                    <a:pt x="55" y="21"/>
                    <a:pt x="49" y="20"/>
                    <a:pt x="49" y="24"/>
                  </a:cubicBezTo>
                  <a:cubicBezTo>
                    <a:pt x="48" y="26"/>
                    <a:pt x="45" y="27"/>
                    <a:pt x="44" y="27"/>
                  </a:cubicBezTo>
                  <a:cubicBezTo>
                    <a:pt x="44" y="28"/>
                    <a:pt x="42" y="29"/>
                    <a:pt x="42" y="30"/>
                  </a:cubicBezTo>
                  <a:cubicBezTo>
                    <a:pt x="41" y="31"/>
                    <a:pt x="40" y="31"/>
                    <a:pt x="40" y="33"/>
                  </a:cubicBezTo>
                  <a:cubicBezTo>
                    <a:pt x="35" y="34"/>
                    <a:pt x="36" y="32"/>
                    <a:pt x="33" y="36"/>
                  </a:cubicBezTo>
                  <a:cubicBezTo>
                    <a:pt x="33" y="36"/>
                    <a:pt x="32" y="35"/>
                    <a:pt x="32" y="37"/>
                  </a:cubicBezTo>
                  <a:cubicBezTo>
                    <a:pt x="32" y="39"/>
                    <a:pt x="28" y="38"/>
                    <a:pt x="26" y="40"/>
                  </a:cubicBezTo>
                  <a:cubicBezTo>
                    <a:pt x="26" y="42"/>
                    <a:pt x="28" y="47"/>
                    <a:pt x="23" y="45"/>
                  </a:cubicBezTo>
                  <a:cubicBezTo>
                    <a:pt x="24" y="48"/>
                    <a:pt x="22" y="54"/>
                    <a:pt x="25" y="54"/>
                  </a:cubicBezTo>
                  <a:cubicBezTo>
                    <a:pt x="24" y="55"/>
                    <a:pt x="22" y="56"/>
                    <a:pt x="20" y="57"/>
                  </a:cubicBezTo>
                  <a:cubicBezTo>
                    <a:pt x="19" y="60"/>
                    <a:pt x="24" y="59"/>
                    <a:pt x="23" y="62"/>
                  </a:cubicBezTo>
                  <a:cubicBezTo>
                    <a:pt x="23" y="62"/>
                    <a:pt x="21" y="63"/>
                    <a:pt x="22" y="64"/>
                  </a:cubicBezTo>
                  <a:cubicBezTo>
                    <a:pt x="22" y="63"/>
                    <a:pt x="24" y="65"/>
                    <a:pt x="23" y="65"/>
                  </a:cubicBezTo>
                  <a:cubicBezTo>
                    <a:pt x="24" y="65"/>
                    <a:pt x="25" y="64"/>
                    <a:pt x="25" y="64"/>
                  </a:cubicBezTo>
                  <a:cubicBezTo>
                    <a:pt x="26" y="64"/>
                    <a:pt x="26" y="67"/>
                    <a:pt x="29" y="66"/>
                  </a:cubicBezTo>
                  <a:cubicBezTo>
                    <a:pt x="29" y="69"/>
                    <a:pt x="27" y="69"/>
                    <a:pt x="27" y="72"/>
                  </a:cubicBezTo>
                  <a:cubicBezTo>
                    <a:pt x="15" y="72"/>
                    <a:pt x="15" y="72"/>
                    <a:pt x="15" y="72"/>
                  </a:cubicBezTo>
                  <a:cubicBezTo>
                    <a:pt x="15" y="71"/>
                    <a:pt x="17" y="70"/>
                    <a:pt x="16" y="69"/>
                  </a:cubicBezTo>
                  <a:cubicBezTo>
                    <a:pt x="15" y="68"/>
                    <a:pt x="14" y="69"/>
                    <a:pt x="12" y="68"/>
                  </a:cubicBezTo>
                  <a:cubicBezTo>
                    <a:pt x="11" y="67"/>
                    <a:pt x="10" y="65"/>
                    <a:pt x="9" y="65"/>
                  </a:cubicBezTo>
                  <a:cubicBezTo>
                    <a:pt x="9" y="65"/>
                    <a:pt x="7" y="65"/>
                    <a:pt x="6" y="65"/>
                  </a:cubicBezTo>
                  <a:cubicBezTo>
                    <a:pt x="5" y="64"/>
                    <a:pt x="5" y="65"/>
                    <a:pt x="2" y="65"/>
                  </a:cubicBezTo>
                  <a:cubicBezTo>
                    <a:pt x="2" y="62"/>
                    <a:pt x="0" y="60"/>
                    <a:pt x="1" y="55"/>
                  </a:cubicBezTo>
                  <a:cubicBezTo>
                    <a:pt x="5" y="60"/>
                    <a:pt x="1" y="50"/>
                    <a:pt x="8" y="52"/>
                  </a:cubicBezTo>
                  <a:cubicBezTo>
                    <a:pt x="9" y="51"/>
                    <a:pt x="6" y="51"/>
                    <a:pt x="6" y="51"/>
                  </a:cubicBezTo>
                  <a:cubicBezTo>
                    <a:pt x="7" y="50"/>
                    <a:pt x="11" y="49"/>
                    <a:pt x="8" y="48"/>
                  </a:cubicBezTo>
                  <a:cubicBezTo>
                    <a:pt x="9" y="46"/>
                    <a:pt x="12" y="46"/>
                    <a:pt x="15" y="45"/>
                  </a:cubicBezTo>
                  <a:cubicBezTo>
                    <a:pt x="14" y="43"/>
                    <a:pt x="19" y="41"/>
                    <a:pt x="15" y="40"/>
                  </a:cubicBezTo>
                  <a:cubicBezTo>
                    <a:pt x="15" y="38"/>
                    <a:pt x="17" y="39"/>
                    <a:pt x="19" y="38"/>
                  </a:cubicBezTo>
                  <a:cubicBezTo>
                    <a:pt x="19" y="36"/>
                    <a:pt x="20" y="35"/>
                    <a:pt x="22" y="34"/>
                  </a:cubicBezTo>
                  <a:cubicBezTo>
                    <a:pt x="19" y="32"/>
                    <a:pt x="23" y="32"/>
                    <a:pt x="22" y="27"/>
                  </a:cubicBezTo>
                  <a:cubicBezTo>
                    <a:pt x="27" y="27"/>
                    <a:pt x="29" y="24"/>
                    <a:pt x="33" y="23"/>
                  </a:cubicBezTo>
                  <a:cubicBezTo>
                    <a:pt x="35" y="24"/>
                    <a:pt x="34" y="21"/>
                    <a:pt x="35" y="20"/>
                  </a:cubicBezTo>
                  <a:cubicBezTo>
                    <a:pt x="35" y="20"/>
                    <a:pt x="36" y="21"/>
                    <a:pt x="36" y="22"/>
                  </a:cubicBezTo>
                  <a:cubicBezTo>
                    <a:pt x="37" y="21"/>
                    <a:pt x="38" y="20"/>
                    <a:pt x="39" y="19"/>
                  </a:cubicBezTo>
                  <a:cubicBezTo>
                    <a:pt x="39" y="18"/>
                    <a:pt x="40" y="18"/>
                    <a:pt x="40" y="16"/>
                  </a:cubicBezTo>
                  <a:cubicBezTo>
                    <a:pt x="43" y="16"/>
                    <a:pt x="45" y="16"/>
                    <a:pt x="47" y="15"/>
                  </a:cubicBezTo>
                  <a:cubicBezTo>
                    <a:pt x="49" y="13"/>
                    <a:pt x="51" y="14"/>
                    <a:pt x="56" y="13"/>
                  </a:cubicBezTo>
                  <a:cubicBezTo>
                    <a:pt x="57" y="13"/>
                    <a:pt x="56" y="12"/>
                    <a:pt x="57" y="12"/>
                  </a:cubicBezTo>
                  <a:cubicBezTo>
                    <a:pt x="59" y="11"/>
                    <a:pt x="60" y="13"/>
                    <a:pt x="60" y="13"/>
                  </a:cubicBezTo>
                  <a:cubicBezTo>
                    <a:pt x="62" y="13"/>
                    <a:pt x="59" y="10"/>
                    <a:pt x="61" y="10"/>
                  </a:cubicBezTo>
                  <a:cubicBezTo>
                    <a:pt x="62" y="10"/>
                    <a:pt x="62" y="10"/>
                    <a:pt x="63" y="10"/>
                  </a:cubicBezTo>
                  <a:cubicBezTo>
                    <a:pt x="64" y="10"/>
                    <a:pt x="68" y="10"/>
                    <a:pt x="72" y="9"/>
                  </a:cubicBezTo>
                  <a:cubicBezTo>
                    <a:pt x="75" y="8"/>
                    <a:pt x="74" y="9"/>
                    <a:pt x="75" y="8"/>
                  </a:cubicBezTo>
                  <a:cubicBezTo>
                    <a:pt x="75" y="8"/>
                    <a:pt x="77" y="6"/>
                    <a:pt x="77" y="6"/>
                  </a:cubicBezTo>
                  <a:cubicBezTo>
                    <a:pt x="81" y="4"/>
                    <a:pt x="82" y="9"/>
                    <a:pt x="82" y="2"/>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21" name="Freeform 28"/>
            <p:cNvSpPr/>
            <p:nvPr/>
          </p:nvSpPr>
          <p:spPr bwMode="auto">
            <a:xfrm>
              <a:off x="2187575" y="1047750"/>
              <a:ext cx="41275" cy="19050"/>
            </a:xfrm>
            <a:custGeom>
              <a:avLst/>
              <a:gdLst>
                <a:gd name="T0" fmla="*/ 8 w 11"/>
                <a:gd name="T1" fmla="*/ 1 h 5"/>
                <a:gd name="T2" fmla="*/ 11 w 11"/>
                <a:gd name="T3" fmla="*/ 1 h 5"/>
                <a:gd name="T4" fmla="*/ 8 w 11"/>
                <a:gd name="T5" fmla="*/ 1 h 5"/>
              </a:gdLst>
              <a:ahLst/>
              <a:cxnLst>
                <a:cxn ang="0">
                  <a:pos x="T0" y="T1"/>
                </a:cxn>
                <a:cxn ang="0">
                  <a:pos x="T2" y="T3"/>
                </a:cxn>
                <a:cxn ang="0">
                  <a:pos x="T4" y="T5"/>
                </a:cxn>
              </a:cxnLst>
              <a:rect l="0" t="0" r="r" b="b"/>
              <a:pathLst>
                <a:path w="11" h="5">
                  <a:moveTo>
                    <a:pt x="8" y="1"/>
                  </a:moveTo>
                  <a:cubicBezTo>
                    <a:pt x="11" y="1"/>
                    <a:pt x="11" y="1"/>
                    <a:pt x="11" y="1"/>
                  </a:cubicBezTo>
                  <a:cubicBezTo>
                    <a:pt x="11" y="5"/>
                    <a:pt x="0" y="0"/>
                    <a:pt x="8" y="1"/>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22" name="Freeform 29"/>
            <p:cNvSpPr/>
            <p:nvPr/>
          </p:nvSpPr>
          <p:spPr bwMode="auto">
            <a:xfrm>
              <a:off x="7310437" y="1069975"/>
              <a:ext cx="115888" cy="90488"/>
            </a:xfrm>
            <a:custGeom>
              <a:avLst/>
              <a:gdLst>
                <a:gd name="T0" fmla="*/ 8 w 31"/>
                <a:gd name="T1" fmla="*/ 0 h 24"/>
                <a:gd name="T2" fmla="*/ 10 w 31"/>
                <a:gd name="T3" fmla="*/ 2 h 24"/>
                <a:gd name="T4" fmla="*/ 18 w 31"/>
                <a:gd name="T5" fmla="*/ 6 h 24"/>
                <a:gd name="T6" fmla="*/ 22 w 31"/>
                <a:gd name="T7" fmla="*/ 3 h 24"/>
                <a:gd name="T8" fmla="*/ 31 w 31"/>
                <a:gd name="T9" fmla="*/ 5 h 24"/>
                <a:gd name="T10" fmla="*/ 28 w 31"/>
                <a:gd name="T11" fmla="*/ 12 h 24"/>
                <a:gd name="T12" fmla="*/ 17 w 31"/>
                <a:gd name="T13" fmla="*/ 14 h 24"/>
                <a:gd name="T14" fmla="*/ 17 w 31"/>
                <a:gd name="T15" fmla="*/ 16 h 24"/>
                <a:gd name="T16" fmla="*/ 14 w 31"/>
                <a:gd name="T17" fmla="*/ 19 h 24"/>
                <a:gd name="T18" fmla="*/ 10 w 31"/>
                <a:gd name="T19" fmla="*/ 20 h 24"/>
                <a:gd name="T20" fmla="*/ 4 w 31"/>
                <a:gd name="T21" fmla="*/ 17 h 24"/>
                <a:gd name="T22" fmla="*/ 0 w 31"/>
                <a:gd name="T23" fmla="*/ 6 h 24"/>
                <a:gd name="T24" fmla="*/ 8 w 31"/>
                <a:gd name="T2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 h="24">
                  <a:moveTo>
                    <a:pt x="8" y="0"/>
                  </a:moveTo>
                  <a:cubicBezTo>
                    <a:pt x="10" y="0"/>
                    <a:pt x="10" y="1"/>
                    <a:pt x="10" y="2"/>
                  </a:cubicBezTo>
                  <a:cubicBezTo>
                    <a:pt x="11" y="5"/>
                    <a:pt x="16" y="4"/>
                    <a:pt x="18" y="6"/>
                  </a:cubicBezTo>
                  <a:cubicBezTo>
                    <a:pt x="21" y="7"/>
                    <a:pt x="22" y="3"/>
                    <a:pt x="22" y="3"/>
                  </a:cubicBezTo>
                  <a:cubicBezTo>
                    <a:pt x="24" y="3"/>
                    <a:pt x="26" y="6"/>
                    <a:pt x="31" y="5"/>
                  </a:cubicBezTo>
                  <a:cubicBezTo>
                    <a:pt x="30" y="6"/>
                    <a:pt x="23" y="9"/>
                    <a:pt x="28" y="12"/>
                  </a:cubicBezTo>
                  <a:cubicBezTo>
                    <a:pt x="27" y="15"/>
                    <a:pt x="22" y="14"/>
                    <a:pt x="17" y="14"/>
                  </a:cubicBezTo>
                  <a:cubicBezTo>
                    <a:pt x="15" y="15"/>
                    <a:pt x="16" y="16"/>
                    <a:pt x="17" y="16"/>
                  </a:cubicBezTo>
                  <a:cubicBezTo>
                    <a:pt x="18" y="18"/>
                    <a:pt x="9" y="17"/>
                    <a:pt x="14" y="19"/>
                  </a:cubicBezTo>
                  <a:cubicBezTo>
                    <a:pt x="14" y="24"/>
                    <a:pt x="9" y="16"/>
                    <a:pt x="10" y="20"/>
                  </a:cubicBezTo>
                  <a:cubicBezTo>
                    <a:pt x="8" y="19"/>
                    <a:pt x="9" y="16"/>
                    <a:pt x="4" y="17"/>
                  </a:cubicBezTo>
                  <a:cubicBezTo>
                    <a:pt x="3" y="13"/>
                    <a:pt x="4" y="7"/>
                    <a:pt x="0" y="6"/>
                  </a:cubicBezTo>
                  <a:cubicBezTo>
                    <a:pt x="1" y="3"/>
                    <a:pt x="9" y="6"/>
                    <a:pt x="8" y="0"/>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23" name="Freeform 30"/>
            <p:cNvSpPr/>
            <p:nvPr/>
          </p:nvSpPr>
          <p:spPr bwMode="auto">
            <a:xfrm>
              <a:off x="1808162" y="1081087"/>
              <a:ext cx="30163" cy="22225"/>
            </a:xfrm>
            <a:custGeom>
              <a:avLst/>
              <a:gdLst>
                <a:gd name="T0" fmla="*/ 4 w 8"/>
                <a:gd name="T1" fmla="*/ 0 h 6"/>
                <a:gd name="T2" fmla="*/ 5 w 8"/>
                <a:gd name="T3" fmla="*/ 6 h 6"/>
                <a:gd name="T4" fmla="*/ 0 w 8"/>
                <a:gd name="T5" fmla="*/ 4 h 6"/>
                <a:gd name="T6" fmla="*/ 4 w 8"/>
                <a:gd name="T7" fmla="*/ 0 h 6"/>
              </a:gdLst>
              <a:ahLst/>
              <a:cxnLst>
                <a:cxn ang="0">
                  <a:pos x="T0" y="T1"/>
                </a:cxn>
                <a:cxn ang="0">
                  <a:pos x="T2" y="T3"/>
                </a:cxn>
                <a:cxn ang="0">
                  <a:pos x="T4" y="T5"/>
                </a:cxn>
                <a:cxn ang="0">
                  <a:pos x="T6" y="T7"/>
                </a:cxn>
              </a:cxnLst>
              <a:rect l="0" t="0" r="r" b="b"/>
              <a:pathLst>
                <a:path w="8" h="6">
                  <a:moveTo>
                    <a:pt x="4" y="0"/>
                  </a:moveTo>
                  <a:cubicBezTo>
                    <a:pt x="8" y="1"/>
                    <a:pt x="5" y="2"/>
                    <a:pt x="5" y="6"/>
                  </a:cubicBezTo>
                  <a:cubicBezTo>
                    <a:pt x="4" y="5"/>
                    <a:pt x="2" y="4"/>
                    <a:pt x="0" y="4"/>
                  </a:cubicBezTo>
                  <a:cubicBezTo>
                    <a:pt x="0" y="2"/>
                    <a:pt x="4" y="3"/>
                    <a:pt x="4" y="0"/>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24" name="Freeform 31"/>
            <p:cNvSpPr/>
            <p:nvPr/>
          </p:nvSpPr>
          <p:spPr bwMode="auto">
            <a:xfrm>
              <a:off x="7437437" y="1081087"/>
              <a:ext cx="52388" cy="49213"/>
            </a:xfrm>
            <a:custGeom>
              <a:avLst/>
              <a:gdLst>
                <a:gd name="T0" fmla="*/ 0 w 14"/>
                <a:gd name="T1" fmla="*/ 4 h 13"/>
                <a:gd name="T2" fmla="*/ 14 w 14"/>
                <a:gd name="T3" fmla="*/ 7 h 13"/>
                <a:gd name="T4" fmla="*/ 8 w 14"/>
                <a:gd name="T5" fmla="*/ 13 h 13"/>
                <a:gd name="T6" fmla="*/ 5 w 14"/>
                <a:gd name="T7" fmla="*/ 10 h 13"/>
                <a:gd name="T8" fmla="*/ 3 w 14"/>
                <a:gd name="T9" fmla="*/ 10 h 13"/>
                <a:gd name="T10" fmla="*/ 0 w 14"/>
                <a:gd name="T11" fmla="*/ 4 h 13"/>
              </a:gdLst>
              <a:ahLst/>
              <a:cxnLst>
                <a:cxn ang="0">
                  <a:pos x="T0" y="T1"/>
                </a:cxn>
                <a:cxn ang="0">
                  <a:pos x="T2" y="T3"/>
                </a:cxn>
                <a:cxn ang="0">
                  <a:pos x="T4" y="T5"/>
                </a:cxn>
                <a:cxn ang="0">
                  <a:pos x="T6" y="T7"/>
                </a:cxn>
                <a:cxn ang="0">
                  <a:pos x="T8" y="T9"/>
                </a:cxn>
                <a:cxn ang="0">
                  <a:pos x="T10" y="T11"/>
                </a:cxn>
              </a:cxnLst>
              <a:rect l="0" t="0" r="r" b="b"/>
              <a:pathLst>
                <a:path w="14" h="13">
                  <a:moveTo>
                    <a:pt x="0" y="4"/>
                  </a:moveTo>
                  <a:cubicBezTo>
                    <a:pt x="4" y="0"/>
                    <a:pt x="12" y="4"/>
                    <a:pt x="14" y="7"/>
                  </a:cubicBezTo>
                  <a:cubicBezTo>
                    <a:pt x="13" y="10"/>
                    <a:pt x="7" y="8"/>
                    <a:pt x="8" y="13"/>
                  </a:cubicBezTo>
                  <a:cubicBezTo>
                    <a:pt x="6" y="13"/>
                    <a:pt x="6" y="10"/>
                    <a:pt x="5" y="10"/>
                  </a:cubicBezTo>
                  <a:cubicBezTo>
                    <a:pt x="5" y="10"/>
                    <a:pt x="3" y="10"/>
                    <a:pt x="3" y="10"/>
                  </a:cubicBezTo>
                  <a:cubicBezTo>
                    <a:pt x="1" y="8"/>
                    <a:pt x="3" y="5"/>
                    <a:pt x="0" y="4"/>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25" name="Freeform 32"/>
            <p:cNvSpPr/>
            <p:nvPr/>
          </p:nvSpPr>
          <p:spPr bwMode="auto">
            <a:xfrm>
              <a:off x="7504112" y="1096962"/>
              <a:ext cx="79375" cy="44450"/>
            </a:xfrm>
            <a:custGeom>
              <a:avLst/>
              <a:gdLst>
                <a:gd name="T0" fmla="*/ 1 w 21"/>
                <a:gd name="T1" fmla="*/ 2 h 12"/>
                <a:gd name="T2" fmla="*/ 4 w 21"/>
                <a:gd name="T3" fmla="*/ 2 h 12"/>
                <a:gd name="T4" fmla="*/ 11 w 21"/>
                <a:gd name="T5" fmla="*/ 5 h 12"/>
                <a:gd name="T6" fmla="*/ 18 w 21"/>
                <a:gd name="T7" fmla="*/ 7 h 12"/>
                <a:gd name="T8" fmla="*/ 21 w 21"/>
                <a:gd name="T9" fmla="*/ 10 h 12"/>
                <a:gd name="T10" fmla="*/ 4 w 21"/>
                <a:gd name="T11" fmla="*/ 7 h 12"/>
                <a:gd name="T12" fmla="*/ 1 w 21"/>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21" h="12">
                  <a:moveTo>
                    <a:pt x="1" y="2"/>
                  </a:moveTo>
                  <a:cubicBezTo>
                    <a:pt x="4" y="2"/>
                    <a:pt x="4" y="2"/>
                    <a:pt x="4" y="2"/>
                  </a:cubicBezTo>
                  <a:cubicBezTo>
                    <a:pt x="8" y="0"/>
                    <a:pt x="8" y="4"/>
                    <a:pt x="11" y="5"/>
                  </a:cubicBezTo>
                  <a:cubicBezTo>
                    <a:pt x="14" y="5"/>
                    <a:pt x="16" y="6"/>
                    <a:pt x="18" y="7"/>
                  </a:cubicBezTo>
                  <a:cubicBezTo>
                    <a:pt x="20" y="8"/>
                    <a:pt x="21" y="7"/>
                    <a:pt x="21" y="10"/>
                  </a:cubicBezTo>
                  <a:cubicBezTo>
                    <a:pt x="13" y="12"/>
                    <a:pt x="10" y="8"/>
                    <a:pt x="4" y="7"/>
                  </a:cubicBezTo>
                  <a:cubicBezTo>
                    <a:pt x="6" y="3"/>
                    <a:pt x="0" y="6"/>
                    <a:pt x="1" y="2"/>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26" name="Freeform 33"/>
            <p:cNvSpPr/>
            <p:nvPr/>
          </p:nvSpPr>
          <p:spPr bwMode="auto">
            <a:xfrm>
              <a:off x="2165350" y="1166812"/>
              <a:ext cx="130175" cy="109538"/>
            </a:xfrm>
            <a:custGeom>
              <a:avLst/>
              <a:gdLst>
                <a:gd name="T0" fmla="*/ 11 w 35"/>
                <a:gd name="T1" fmla="*/ 5 h 29"/>
                <a:gd name="T2" fmla="*/ 11 w 35"/>
                <a:gd name="T3" fmla="*/ 4 h 29"/>
                <a:gd name="T4" fmla="*/ 27 w 35"/>
                <a:gd name="T5" fmla="*/ 0 h 29"/>
                <a:gd name="T6" fmla="*/ 30 w 35"/>
                <a:gd name="T7" fmla="*/ 5 h 29"/>
                <a:gd name="T8" fmla="*/ 27 w 35"/>
                <a:gd name="T9" fmla="*/ 9 h 29"/>
                <a:gd name="T10" fmla="*/ 34 w 35"/>
                <a:gd name="T11" fmla="*/ 11 h 29"/>
                <a:gd name="T12" fmla="*/ 35 w 35"/>
                <a:gd name="T13" fmla="*/ 22 h 29"/>
                <a:gd name="T14" fmla="*/ 31 w 35"/>
                <a:gd name="T15" fmla="*/ 22 h 29"/>
                <a:gd name="T16" fmla="*/ 31 w 35"/>
                <a:gd name="T17" fmla="*/ 25 h 29"/>
                <a:gd name="T18" fmla="*/ 27 w 35"/>
                <a:gd name="T19" fmla="*/ 25 h 29"/>
                <a:gd name="T20" fmla="*/ 23 w 35"/>
                <a:gd name="T21" fmla="*/ 28 h 29"/>
                <a:gd name="T22" fmla="*/ 18 w 35"/>
                <a:gd name="T23" fmla="*/ 23 h 29"/>
                <a:gd name="T24" fmla="*/ 14 w 35"/>
                <a:gd name="T25" fmla="*/ 19 h 29"/>
                <a:gd name="T26" fmla="*/ 11 w 35"/>
                <a:gd name="T27" fmla="*/ 16 h 29"/>
                <a:gd name="T28" fmla="*/ 4 w 35"/>
                <a:gd name="T29" fmla="*/ 15 h 29"/>
                <a:gd name="T30" fmla="*/ 0 w 35"/>
                <a:gd name="T31" fmla="*/ 12 h 29"/>
                <a:gd name="T32" fmla="*/ 14 w 35"/>
                <a:gd name="T33" fmla="*/ 14 h 29"/>
                <a:gd name="T34" fmla="*/ 15 w 35"/>
                <a:gd name="T35" fmla="*/ 8 h 29"/>
                <a:gd name="T36" fmla="*/ 10 w 35"/>
                <a:gd name="T37" fmla="*/ 4 h 29"/>
                <a:gd name="T38" fmla="*/ 11 w 35"/>
                <a:gd name="T39" fmla="*/ 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 h="29">
                  <a:moveTo>
                    <a:pt x="11" y="5"/>
                  </a:moveTo>
                  <a:cubicBezTo>
                    <a:pt x="13" y="5"/>
                    <a:pt x="12" y="4"/>
                    <a:pt x="11" y="4"/>
                  </a:cubicBezTo>
                  <a:cubicBezTo>
                    <a:pt x="15" y="1"/>
                    <a:pt x="25" y="4"/>
                    <a:pt x="27" y="0"/>
                  </a:cubicBezTo>
                  <a:cubicBezTo>
                    <a:pt x="29" y="1"/>
                    <a:pt x="29" y="3"/>
                    <a:pt x="30" y="5"/>
                  </a:cubicBezTo>
                  <a:cubicBezTo>
                    <a:pt x="30" y="8"/>
                    <a:pt x="27" y="7"/>
                    <a:pt x="27" y="9"/>
                  </a:cubicBezTo>
                  <a:cubicBezTo>
                    <a:pt x="28" y="14"/>
                    <a:pt x="30" y="11"/>
                    <a:pt x="34" y="11"/>
                  </a:cubicBezTo>
                  <a:cubicBezTo>
                    <a:pt x="35" y="16"/>
                    <a:pt x="34" y="16"/>
                    <a:pt x="35" y="22"/>
                  </a:cubicBezTo>
                  <a:cubicBezTo>
                    <a:pt x="34" y="23"/>
                    <a:pt x="32" y="21"/>
                    <a:pt x="31" y="22"/>
                  </a:cubicBezTo>
                  <a:cubicBezTo>
                    <a:pt x="31" y="22"/>
                    <a:pt x="31" y="25"/>
                    <a:pt x="31" y="25"/>
                  </a:cubicBezTo>
                  <a:cubicBezTo>
                    <a:pt x="30" y="25"/>
                    <a:pt x="28" y="25"/>
                    <a:pt x="27" y="25"/>
                  </a:cubicBezTo>
                  <a:cubicBezTo>
                    <a:pt x="25" y="25"/>
                    <a:pt x="25" y="27"/>
                    <a:pt x="23" y="28"/>
                  </a:cubicBezTo>
                  <a:cubicBezTo>
                    <a:pt x="19" y="29"/>
                    <a:pt x="19" y="25"/>
                    <a:pt x="18" y="23"/>
                  </a:cubicBezTo>
                  <a:cubicBezTo>
                    <a:pt x="17" y="22"/>
                    <a:pt x="13" y="22"/>
                    <a:pt x="14" y="19"/>
                  </a:cubicBezTo>
                  <a:cubicBezTo>
                    <a:pt x="12" y="20"/>
                    <a:pt x="11" y="18"/>
                    <a:pt x="11" y="16"/>
                  </a:cubicBezTo>
                  <a:cubicBezTo>
                    <a:pt x="9" y="17"/>
                    <a:pt x="7" y="16"/>
                    <a:pt x="4" y="15"/>
                  </a:cubicBezTo>
                  <a:cubicBezTo>
                    <a:pt x="2" y="14"/>
                    <a:pt x="0" y="16"/>
                    <a:pt x="0" y="12"/>
                  </a:cubicBezTo>
                  <a:cubicBezTo>
                    <a:pt x="6" y="11"/>
                    <a:pt x="8" y="15"/>
                    <a:pt x="14" y="14"/>
                  </a:cubicBezTo>
                  <a:cubicBezTo>
                    <a:pt x="16" y="13"/>
                    <a:pt x="15" y="10"/>
                    <a:pt x="15" y="8"/>
                  </a:cubicBezTo>
                  <a:cubicBezTo>
                    <a:pt x="16" y="4"/>
                    <a:pt x="8" y="9"/>
                    <a:pt x="10" y="4"/>
                  </a:cubicBezTo>
                  <a:cubicBezTo>
                    <a:pt x="11" y="4"/>
                    <a:pt x="11" y="4"/>
                    <a:pt x="11" y="5"/>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27" name="Freeform 34"/>
            <p:cNvSpPr/>
            <p:nvPr/>
          </p:nvSpPr>
          <p:spPr bwMode="auto">
            <a:xfrm>
              <a:off x="2636837" y="1174750"/>
              <a:ext cx="82550" cy="38100"/>
            </a:xfrm>
            <a:custGeom>
              <a:avLst/>
              <a:gdLst>
                <a:gd name="T0" fmla="*/ 0 w 22"/>
                <a:gd name="T1" fmla="*/ 2 h 10"/>
                <a:gd name="T2" fmla="*/ 6 w 22"/>
                <a:gd name="T3" fmla="*/ 0 h 10"/>
                <a:gd name="T4" fmla="*/ 21 w 22"/>
                <a:gd name="T5" fmla="*/ 5 h 10"/>
                <a:gd name="T6" fmla="*/ 20 w 22"/>
                <a:gd name="T7" fmla="*/ 10 h 10"/>
                <a:gd name="T8" fmla="*/ 5 w 22"/>
                <a:gd name="T9" fmla="*/ 5 h 10"/>
                <a:gd name="T10" fmla="*/ 0 w 22"/>
                <a:gd name="T11" fmla="*/ 2 h 10"/>
              </a:gdLst>
              <a:ahLst/>
              <a:cxnLst>
                <a:cxn ang="0">
                  <a:pos x="T0" y="T1"/>
                </a:cxn>
                <a:cxn ang="0">
                  <a:pos x="T2" y="T3"/>
                </a:cxn>
                <a:cxn ang="0">
                  <a:pos x="T4" y="T5"/>
                </a:cxn>
                <a:cxn ang="0">
                  <a:pos x="T6" y="T7"/>
                </a:cxn>
                <a:cxn ang="0">
                  <a:pos x="T8" y="T9"/>
                </a:cxn>
                <a:cxn ang="0">
                  <a:pos x="T10" y="T11"/>
                </a:cxn>
              </a:cxnLst>
              <a:rect l="0" t="0" r="r" b="b"/>
              <a:pathLst>
                <a:path w="22" h="10">
                  <a:moveTo>
                    <a:pt x="0" y="2"/>
                  </a:moveTo>
                  <a:cubicBezTo>
                    <a:pt x="1" y="0"/>
                    <a:pt x="4" y="0"/>
                    <a:pt x="6" y="0"/>
                  </a:cubicBezTo>
                  <a:cubicBezTo>
                    <a:pt x="11" y="1"/>
                    <a:pt x="17" y="4"/>
                    <a:pt x="21" y="5"/>
                  </a:cubicBezTo>
                  <a:cubicBezTo>
                    <a:pt x="22" y="7"/>
                    <a:pt x="20" y="8"/>
                    <a:pt x="20" y="10"/>
                  </a:cubicBezTo>
                  <a:cubicBezTo>
                    <a:pt x="12" y="10"/>
                    <a:pt x="9" y="9"/>
                    <a:pt x="5" y="5"/>
                  </a:cubicBezTo>
                  <a:cubicBezTo>
                    <a:pt x="3" y="4"/>
                    <a:pt x="3" y="1"/>
                    <a:pt x="0" y="2"/>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28" name="Freeform 35"/>
            <p:cNvSpPr/>
            <p:nvPr/>
          </p:nvSpPr>
          <p:spPr bwMode="auto">
            <a:xfrm>
              <a:off x="7385050" y="1174750"/>
              <a:ext cx="52388" cy="22225"/>
            </a:xfrm>
            <a:custGeom>
              <a:avLst/>
              <a:gdLst>
                <a:gd name="T0" fmla="*/ 14 w 14"/>
                <a:gd name="T1" fmla="*/ 5 h 6"/>
                <a:gd name="T2" fmla="*/ 0 w 14"/>
                <a:gd name="T3" fmla="*/ 3 h 6"/>
                <a:gd name="T4" fmla="*/ 4 w 14"/>
                <a:gd name="T5" fmla="*/ 0 h 6"/>
                <a:gd name="T6" fmla="*/ 14 w 14"/>
                <a:gd name="T7" fmla="*/ 5 h 6"/>
              </a:gdLst>
              <a:ahLst/>
              <a:cxnLst>
                <a:cxn ang="0">
                  <a:pos x="T0" y="T1"/>
                </a:cxn>
                <a:cxn ang="0">
                  <a:pos x="T2" y="T3"/>
                </a:cxn>
                <a:cxn ang="0">
                  <a:pos x="T4" y="T5"/>
                </a:cxn>
                <a:cxn ang="0">
                  <a:pos x="T6" y="T7"/>
                </a:cxn>
              </a:cxnLst>
              <a:rect l="0" t="0" r="r" b="b"/>
              <a:pathLst>
                <a:path w="14" h="6">
                  <a:moveTo>
                    <a:pt x="14" y="5"/>
                  </a:moveTo>
                  <a:cubicBezTo>
                    <a:pt x="12" y="6"/>
                    <a:pt x="3" y="5"/>
                    <a:pt x="0" y="3"/>
                  </a:cubicBezTo>
                  <a:cubicBezTo>
                    <a:pt x="0" y="1"/>
                    <a:pt x="4" y="3"/>
                    <a:pt x="4" y="0"/>
                  </a:cubicBezTo>
                  <a:cubicBezTo>
                    <a:pt x="7" y="2"/>
                    <a:pt x="14" y="0"/>
                    <a:pt x="14" y="5"/>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29" name="Freeform 36"/>
            <p:cNvSpPr/>
            <p:nvPr/>
          </p:nvSpPr>
          <p:spPr bwMode="auto">
            <a:xfrm>
              <a:off x="3217862" y="1290637"/>
              <a:ext cx="41275" cy="30163"/>
            </a:xfrm>
            <a:custGeom>
              <a:avLst/>
              <a:gdLst>
                <a:gd name="T0" fmla="*/ 11 w 11"/>
                <a:gd name="T1" fmla="*/ 6 h 8"/>
                <a:gd name="T2" fmla="*/ 0 w 11"/>
                <a:gd name="T3" fmla="*/ 3 h 8"/>
                <a:gd name="T4" fmla="*/ 11 w 11"/>
                <a:gd name="T5" fmla="*/ 6 h 8"/>
              </a:gdLst>
              <a:ahLst/>
              <a:cxnLst>
                <a:cxn ang="0">
                  <a:pos x="T0" y="T1"/>
                </a:cxn>
                <a:cxn ang="0">
                  <a:pos x="T2" y="T3"/>
                </a:cxn>
                <a:cxn ang="0">
                  <a:pos x="T4" y="T5"/>
                </a:cxn>
              </a:cxnLst>
              <a:rect l="0" t="0" r="r" b="b"/>
              <a:pathLst>
                <a:path w="11" h="8">
                  <a:moveTo>
                    <a:pt x="11" y="6"/>
                  </a:moveTo>
                  <a:cubicBezTo>
                    <a:pt x="4" y="8"/>
                    <a:pt x="5" y="2"/>
                    <a:pt x="0" y="3"/>
                  </a:cubicBezTo>
                  <a:cubicBezTo>
                    <a:pt x="2" y="0"/>
                    <a:pt x="11" y="2"/>
                    <a:pt x="11" y="6"/>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30" name="Freeform 37"/>
            <p:cNvSpPr/>
            <p:nvPr/>
          </p:nvSpPr>
          <p:spPr bwMode="auto">
            <a:xfrm>
              <a:off x="3187700" y="1320800"/>
              <a:ext cx="60325" cy="34925"/>
            </a:xfrm>
            <a:custGeom>
              <a:avLst/>
              <a:gdLst>
                <a:gd name="T0" fmla="*/ 16 w 16"/>
                <a:gd name="T1" fmla="*/ 5 h 9"/>
                <a:gd name="T2" fmla="*/ 2 w 16"/>
                <a:gd name="T3" fmla="*/ 5 h 9"/>
                <a:gd name="T4" fmla="*/ 6 w 16"/>
                <a:gd name="T5" fmla="*/ 1 h 9"/>
                <a:gd name="T6" fmla="*/ 16 w 16"/>
                <a:gd name="T7" fmla="*/ 5 h 9"/>
              </a:gdLst>
              <a:ahLst/>
              <a:cxnLst>
                <a:cxn ang="0">
                  <a:pos x="T0" y="T1"/>
                </a:cxn>
                <a:cxn ang="0">
                  <a:pos x="T2" y="T3"/>
                </a:cxn>
                <a:cxn ang="0">
                  <a:pos x="T4" y="T5"/>
                </a:cxn>
                <a:cxn ang="0">
                  <a:pos x="T6" y="T7"/>
                </a:cxn>
              </a:cxnLst>
              <a:rect l="0" t="0" r="r" b="b"/>
              <a:pathLst>
                <a:path w="16" h="9">
                  <a:moveTo>
                    <a:pt x="16" y="5"/>
                  </a:moveTo>
                  <a:cubicBezTo>
                    <a:pt x="14" y="9"/>
                    <a:pt x="4" y="9"/>
                    <a:pt x="2" y="5"/>
                  </a:cubicBezTo>
                  <a:cubicBezTo>
                    <a:pt x="0" y="0"/>
                    <a:pt x="7" y="4"/>
                    <a:pt x="6" y="1"/>
                  </a:cubicBezTo>
                  <a:cubicBezTo>
                    <a:pt x="9" y="3"/>
                    <a:pt x="12" y="4"/>
                    <a:pt x="16" y="5"/>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31" name="Freeform 38"/>
            <p:cNvSpPr/>
            <p:nvPr/>
          </p:nvSpPr>
          <p:spPr bwMode="auto">
            <a:xfrm>
              <a:off x="5400675" y="1343025"/>
              <a:ext cx="38100" cy="34925"/>
            </a:xfrm>
            <a:custGeom>
              <a:avLst/>
              <a:gdLst>
                <a:gd name="T0" fmla="*/ 4 w 10"/>
                <a:gd name="T1" fmla="*/ 0 h 9"/>
                <a:gd name="T2" fmla="*/ 10 w 10"/>
                <a:gd name="T3" fmla="*/ 6 h 9"/>
                <a:gd name="T4" fmla="*/ 3 w 10"/>
                <a:gd name="T5" fmla="*/ 9 h 9"/>
                <a:gd name="T6" fmla="*/ 1 w 10"/>
                <a:gd name="T7" fmla="*/ 2 h 9"/>
                <a:gd name="T8" fmla="*/ 4 w 10"/>
                <a:gd name="T9" fmla="*/ 0 h 9"/>
              </a:gdLst>
              <a:ahLst/>
              <a:cxnLst>
                <a:cxn ang="0">
                  <a:pos x="T0" y="T1"/>
                </a:cxn>
                <a:cxn ang="0">
                  <a:pos x="T2" y="T3"/>
                </a:cxn>
                <a:cxn ang="0">
                  <a:pos x="T4" y="T5"/>
                </a:cxn>
                <a:cxn ang="0">
                  <a:pos x="T6" y="T7"/>
                </a:cxn>
                <a:cxn ang="0">
                  <a:pos x="T8" y="T9"/>
                </a:cxn>
              </a:cxnLst>
              <a:rect l="0" t="0" r="r" b="b"/>
              <a:pathLst>
                <a:path w="10" h="9">
                  <a:moveTo>
                    <a:pt x="4" y="0"/>
                  </a:moveTo>
                  <a:cubicBezTo>
                    <a:pt x="8" y="0"/>
                    <a:pt x="9" y="2"/>
                    <a:pt x="10" y="6"/>
                  </a:cubicBezTo>
                  <a:cubicBezTo>
                    <a:pt x="6" y="6"/>
                    <a:pt x="3" y="6"/>
                    <a:pt x="3" y="9"/>
                  </a:cubicBezTo>
                  <a:cubicBezTo>
                    <a:pt x="0" y="9"/>
                    <a:pt x="2" y="4"/>
                    <a:pt x="1" y="2"/>
                  </a:cubicBezTo>
                  <a:cubicBezTo>
                    <a:pt x="3" y="2"/>
                    <a:pt x="4" y="1"/>
                    <a:pt x="4" y="0"/>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32" name="Freeform 39"/>
            <p:cNvSpPr/>
            <p:nvPr/>
          </p:nvSpPr>
          <p:spPr bwMode="auto">
            <a:xfrm>
              <a:off x="2044700" y="1366837"/>
              <a:ext cx="38100" cy="25400"/>
            </a:xfrm>
            <a:custGeom>
              <a:avLst/>
              <a:gdLst>
                <a:gd name="T0" fmla="*/ 10 w 10"/>
                <a:gd name="T1" fmla="*/ 6 h 7"/>
                <a:gd name="T2" fmla="*/ 0 w 10"/>
                <a:gd name="T3" fmla="*/ 7 h 7"/>
                <a:gd name="T4" fmla="*/ 10 w 10"/>
                <a:gd name="T5" fmla="*/ 6 h 7"/>
              </a:gdLst>
              <a:ahLst/>
              <a:cxnLst>
                <a:cxn ang="0">
                  <a:pos x="T0" y="T1"/>
                </a:cxn>
                <a:cxn ang="0">
                  <a:pos x="T2" y="T3"/>
                </a:cxn>
                <a:cxn ang="0">
                  <a:pos x="T4" y="T5"/>
                </a:cxn>
              </a:cxnLst>
              <a:rect l="0" t="0" r="r" b="b"/>
              <a:pathLst>
                <a:path w="10" h="7">
                  <a:moveTo>
                    <a:pt x="10" y="6"/>
                  </a:moveTo>
                  <a:cubicBezTo>
                    <a:pt x="5" y="5"/>
                    <a:pt x="3" y="6"/>
                    <a:pt x="0" y="7"/>
                  </a:cubicBezTo>
                  <a:cubicBezTo>
                    <a:pt x="0" y="4"/>
                    <a:pt x="10" y="0"/>
                    <a:pt x="10" y="6"/>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33" name="Freeform 40"/>
            <p:cNvSpPr/>
            <p:nvPr/>
          </p:nvSpPr>
          <p:spPr bwMode="auto">
            <a:xfrm>
              <a:off x="2705100" y="1384300"/>
              <a:ext cx="66675" cy="41275"/>
            </a:xfrm>
            <a:custGeom>
              <a:avLst/>
              <a:gdLst>
                <a:gd name="T0" fmla="*/ 15 w 18"/>
                <a:gd name="T1" fmla="*/ 2 h 11"/>
                <a:gd name="T2" fmla="*/ 16 w 18"/>
                <a:gd name="T3" fmla="*/ 10 h 11"/>
                <a:gd name="T4" fmla="*/ 2 w 18"/>
                <a:gd name="T5" fmla="*/ 8 h 11"/>
                <a:gd name="T6" fmla="*/ 5 w 18"/>
                <a:gd name="T7" fmla="*/ 2 h 11"/>
                <a:gd name="T8" fmla="*/ 15 w 18"/>
                <a:gd name="T9" fmla="*/ 2 h 11"/>
              </a:gdLst>
              <a:ahLst/>
              <a:cxnLst>
                <a:cxn ang="0">
                  <a:pos x="T0" y="T1"/>
                </a:cxn>
                <a:cxn ang="0">
                  <a:pos x="T2" y="T3"/>
                </a:cxn>
                <a:cxn ang="0">
                  <a:pos x="T4" y="T5"/>
                </a:cxn>
                <a:cxn ang="0">
                  <a:pos x="T6" y="T7"/>
                </a:cxn>
                <a:cxn ang="0">
                  <a:pos x="T8" y="T9"/>
                </a:cxn>
              </a:cxnLst>
              <a:rect l="0" t="0" r="r" b="b"/>
              <a:pathLst>
                <a:path w="18" h="11">
                  <a:moveTo>
                    <a:pt x="15" y="2"/>
                  </a:moveTo>
                  <a:cubicBezTo>
                    <a:pt x="16" y="4"/>
                    <a:pt x="18" y="9"/>
                    <a:pt x="16" y="10"/>
                  </a:cubicBezTo>
                  <a:cubicBezTo>
                    <a:pt x="11" y="10"/>
                    <a:pt x="4" y="11"/>
                    <a:pt x="2" y="8"/>
                  </a:cubicBezTo>
                  <a:cubicBezTo>
                    <a:pt x="0" y="3"/>
                    <a:pt x="6" y="6"/>
                    <a:pt x="5" y="2"/>
                  </a:cubicBezTo>
                  <a:cubicBezTo>
                    <a:pt x="9" y="0"/>
                    <a:pt x="14" y="4"/>
                    <a:pt x="15" y="2"/>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34" name="Freeform 41"/>
            <p:cNvSpPr/>
            <p:nvPr/>
          </p:nvSpPr>
          <p:spPr bwMode="auto">
            <a:xfrm>
              <a:off x="2682875" y="1497012"/>
              <a:ext cx="77788" cy="38100"/>
            </a:xfrm>
            <a:custGeom>
              <a:avLst/>
              <a:gdLst>
                <a:gd name="T0" fmla="*/ 19 w 21"/>
                <a:gd name="T1" fmla="*/ 4 h 10"/>
                <a:gd name="T2" fmla="*/ 14 w 21"/>
                <a:gd name="T3" fmla="*/ 7 h 10"/>
                <a:gd name="T4" fmla="*/ 8 w 21"/>
                <a:gd name="T5" fmla="*/ 8 h 10"/>
                <a:gd name="T6" fmla="*/ 2 w 21"/>
                <a:gd name="T7" fmla="*/ 7 h 10"/>
                <a:gd name="T8" fmla="*/ 4 w 21"/>
                <a:gd name="T9" fmla="*/ 3 h 10"/>
                <a:gd name="T10" fmla="*/ 8 w 21"/>
                <a:gd name="T11" fmla="*/ 0 h 10"/>
                <a:gd name="T12" fmla="*/ 19 w 21"/>
                <a:gd name="T13" fmla="*/ 4 h 10"/>
              </a:gdLst>
              <a:ahLst/>
              <a:cxnLst>
                <a:cxn ang="0">
                  <a:pos x="T0" y="T1"/>
                </a:cxn>
                <a:cxn ang="0">
                  <a:pos x="T2" y="T3"/>
                </a:cxn>
                <a:cxn ang="0">
                  <a:pos x="T4" y="T5"/>
                </a:cxn>
                <a:cxn ang="0">
                  <a:pos x="T6" y="T7"/>
                </a:cxn>
                <a:cxn ang="0">
                  <a:pos x="T8" y="T9"/>
                </a:cxn>
                <a:cxn ang="0">
                  <a:pos x="T10" y="T11"/>
                </a:cxn>
                <a:cxn ang="0">
                  <a:pos x="T12" y="T13"/>
                </a:cxn>
              </a:cxnLst>
              <a:rect l="0" t="0" r="r" b="b"/>
              <a:pathLst>
                <a:path w="21" h="10">
                  <a:moveTo>
                    <a:pt x="19" y="4"/>
                  </a:moveTo>
                  <a:cubicBezTo>
                    <a:pt x="21" y="8"/>
                    <a:pt x="16" y="7"/>
                    <a:pt x="14" y="7"/>
                  </a:cubicBezTo>
                  <a:cubicBezTo>
                    <a:pt x="13" y="7"/>
                    <a:pt x="9" y="10"/>
                    <a:pt x="8" y="8"/>
                  </a:cubicBezTo>
                  <a:cubicBezTo>
                    <a:pt x="7" y="7"/>
                    <a:pt x="4" y="8"/>
                    <a:pt x="2" y="7"/>
                  </a:cubicBezTo>
                  <a:cubicBezTo>
                    <a:pt x="0" y="3"/>
                    <a:pt x="9" y="4"/>
                    <a:pt x="4" y="3"/>
                  </a:cubicBezTo>
                  <a:cubicBezTo>
                    <a:pt x="4" y="1"/>
                    <a:pt x="8" y="2"/>
                    <a:pt x="8" y="0"/>
                  </a:cubicBezTo>
                  <a:cubicBezTo>
                    <a:pt x="12" y="1"/>
                    <a:pt x="17" y="2"/>
                    <a:pt x="19" y="4"/>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35" name="Freeform 42"/>
            <p:cNvSpPr/>
            <p:nvPr/>
          </p:nvSpPr>
          <p:spPr bwMode="auto">
            <a:xfrm>
              <a:off x="2682875" y="1554162"/>
              <a:ext cx="36513" cy="19050"/>
            </a:xfrm>
            <a:custGeom>
              <a:avLst/>
              <a:gdLst>
                <a:gd name="T0" fmla="*/ 8 w 10"/>
                <a:gd name="T1" fmla="*/ 5 h 5"/>
                <a:gd name="T2" fmla="*/ 2 w 10"/>
                <a:gd name="T3" fmla="*/ 5 h 5"/>
                <a:gd name="T4" fmla="*/ 8 w 10"/>
                <a:gd name="T5" fmla="*/ 5 h 5"/>
              </a:gdLst>
              <a:ahLst/>
              <a:cxnLst>
                <a:cxn ang="0">
                  <a:pos x="T0" y="T1"/>
                </a:cxn>
                <a:cxn ang="0">
                  <a:pos x="T2" y="T3"/>
                </a:cxn>
                <a:cxn ang="0">
                  <a:pos x="T4" y="T5"/>
                </a:cxn>
              </a:cxnLst>
              <a:rect l="0" t="0" r="r" b="b"/>
              <a:pathLst>
                <a:path w="10" h="5">
                  <a:moveTo>
                    <a:pt x="8" y="5"/>
                  </a:moveTo>
                  <a:cubicBezTo>
                    <a:pt x="5" y="2"/>
                    <a:pt x="6" y="5"/>
                    <a:pt x="2" y="5"/>
                  </a:cubicBezTo>
                  <a:cubicBezTo>
                    <a:pt x="0" y="0"/>
                    <a:pt x="10" y="0"/>
                    <a:pt x="8" y="5"/>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36" name="Freeform 43"/>
            <p:cNvSpPr/>
            <p:nvPr/>
          </p:nvSpPr>
          <p:spPr bwMode="auto">
            <a:xfrm>
              <a:off x="2565400" y="1579562"/>
              <a:ext cx="41275" cy="22225"/>
            </a:xfrm>
            <a:custGeom>
              <a:avLst/>
              <a:gdLst>
                <a:gd name="T0" fmla="*/ 9 w 11"/>
                <a:gd name="T1" fmla="*/ 0 h 6"/>
                <a:gd name="T2" fmla="*/ 11 w 11"/>
                <a:gd name="T3" fmla="*/ 3 h 6"/>
                <a:gd name="T4" fmla="*/ 5 w 11"/>
                <a:gd name="T5" fmla="*/ 5 h 6"/>
                <a:gd name="T6" fmla="*/ 0 w 11"/>
                <a:gd name="T7" fmla="*/ 5 h 6"/>
                <a:gd name="T8" fmla="*/ 9 w 11"/>
                <a:gd name="T9" fmla="*/ 0 h 6"/>
              </a:gdLst>
              <a:ahLst/>
              <a:cxnLst>
                <a:cxn ang="0">
                  <a:pos x="T0" y="T1"/>
                </a:cxn>
                <a:cxn ang="0">
                  <a:pos x="T2" y="T3"/>
                </a:cxn>
                <a:cxn ang="0">
                  <a:pos x="T4" y="T5"/>
                </a:cxn>
                <a:cxn ang="0">
                  <a:pos x="T6" y="T7"/>
                </a:cxn>
                <a:cxn ang="0">
                  <a:pos x="T8" y="T9"/>
                </a:cxn>
              </a:cxnLst>
              <a:rect l="0" t="0" r="r" b="b"/>
              <a:pathLst>
                <a:path w="11" h="6">
                  <a:moveTo>
                    <a:pt x="9" y="0"/>
                  </a:moveTo>
                  <a:cubicBezTo>
                    <a:pt x="9" y="2"/>
                    <a:pt x="10" y="3"/>
                    <a:pt x="11" y="3"/>
                  </a:cubicBezTo>
                  <a:cubicBezTo>
                    <a:pt x="11" y="6"/>
                    <a:pt x="6" y="3"/>
                    <a:pt x="5" y="5"/>
                  </a:cubicBezTo>
                  <a:cubicBezTo>
                    <a:pt x="4" y="6"/>
                    <a:pt x="5" y="5"/>
                    <a:pt x="0" y="5"/>
                  </a:cubicBezTo>
                  <a:cubicBezTo>
                    <a:pt x="2" y="2"/>
                    <a:pt x="4" y="0"/>
                    <a:pt x="9" y="0"/>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37" name="Freeform 44"/>
            <p:cNvSpPr/>
            <p:nvPr/>
          </p:nvSpPr>
          <p:spPr bwMode="auto">
            <a:xfrm>
              <a:off x="2644775" y="1601787"/>
              <a:ext cx="14288" cy="26988"/>
            </a:xfrm>
            <a:custGeom>
              <a:avLst/>
              <a:gdLst>
                <a:gd name="T0" fmla="*/ 1 w 4"/>
                <a:gd name="T1" fmla="*/ 0 h 7"/>
                <a:gd name="T2" fmla="*/ 4 w 4"/>
                <a:gd name="T3" fmla="*/ 6 h 7"/>
                <a:gd name="T4" fmla="*/ 1 w 4"/>
                <a:gd name="T5" fmla="*/ 0 h 7"/>
              </a:gdLst>
              <a:ahLst/>
              <a:cxnLst>
                <a:cxn ang="0">
                  <a:pos x="T0" y="T1"/>
                </a:cxn>
                <a:cxn ang="0">
                  <a:pos x="T2" y="T3"/>
                </a:cxn>
                <a:cxn ang="0">
                  <a:pos x="T4" y="T5"/>
                </a:cxn>
              </a:cxnLst>
              <a:rect l="0" t="0" r="r" b="b"/>
              <a:pathLst>
                <a:path w="4" h="7">
                  <a:moveTo>
                    <a:pt x="1" y="0"/>
                  </a:moveTo>
                  <a:cubicBezTo>
                    <a:pt x="4" y="0"/>
                    <a:pt x="4" y="2"/>
                    <a:pt x="4" y="6"/>
                  </a:cubicBezTo>
                  <a:cubicBezTo>
                    <a:pt x="0" y="7"/>
                    <a:pt x="1" y="2"/>
                    <a:pt x="1" y="0"/>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38" name="Freeform 45"/>
            <p:cNvSpPr/>
            <p:nvPr/>
          </p:nvSpPr>
          <p:spPr bwMode="auto">
            <a:xfrm>
              <a:off x="4148137" y="1824037"/>
              <a:ext cx="93663" cy="107950"/>
            </a:xfrm>
            <a:custGeom>
              <a:avLst/>
              <a:gdLst>
                <a:gd name="T0" fmla="*/ 10 w 25"/>
                <a:gd name="T1" fmla="*/ 0 h 29"/>
                <a:gd name="T2" fmla="*/ 11 w 25"/>
                <a:gd name="T3" fmla="*/ 1 h 29"/>
                <a:gd name="T4" fmla="*/ 21 w 25"/>
                <a:gd name="T5" fmla="*/ 1 h 29"/>
                <a:gd name="T6" fmla="*/ 25 w 25"/>
                <a:gd name="T7" fmla="*/ 4 h 29"/>
                <a:gd name="T8" fmla="*/ 24 w 25"/>
                <a:gd name="T9" fmla="*/ 7 h 29"/>
                <a:gd name="T10" fmla="*/ 21 w 25"/>
                <a:gd name="T11" fmla="*/ 8 h 29"/>
                <a:gd name="T12" fmla="*/ 24 w 25"/>
                <a:gd name="T13" fmla="*/ 15 h 29"/>
                <a:gd name="T14" fmla="*/ 22 w 25"/>
                <a:gd name="T15" fmla="*/ 22 h 29"/>
                <a:gd name="T16" fmla="*/ 15 w 25"/>
                <a:gd name="T17" fmla="*/ 22 h 29"/>
                <a:gd name="T18" fmla="*/ 14 w 25"/>
                <a:gd name="T19" fmla="*/ 27 h 29"/>
                <a:gd name="T20" fmla="*/ 11 w 25"/>
                <a:gd name="T21" fmla="*/ 29 h 29"/>
                <a:gd name="T22" fmla="*/ 3 w 25"/>
                <a:gd name="T23" fmla="*/ 29 h 29"/>
                <a:gd name="T24" fmla="*/ 6 w 25"/>
                <a:gd name="T25" fmla="*/ 21 h 29"/>
                <a:gd name="T26" fmla="*/ 6 w 25"/>
                <a:gd name="T27" fmla="*/ 15 h 29"/>
                <a:gd name="T28" fmla="*/ 3 w 25"/>
                <a:gd name="T29" fmla="*/ 8 h 29"/>
                <a:gd name="T30" fmla="*/ 8 w 25"/>
                <a:gd name="T31" fmla="*/ 10 h 29"/>
                <a:gd name="T32" fmla="*/ 10 w 25"/>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5" h="29">
                  <a:moveTo>
                    <a:pt x="10" y="0"/>
                  </a:moveTo>
                  <a:cubicBezTo>
                    <a:pt x="11" y="0"/>
                    <a:pt x="11" y="1"/>
                    <a:pt x="11" y="1"/>
                  </a:cubicBezTo>
                  <a:cubicBezTo>
                    <a:pt x="11" y="4"/>
                    <a:pt x="17" y="0"/>
                    <a:pt x="21" y="1"/>
                  </a:cubicBezTo>
                  <a:cubicBezTo>
                    <a:pt x="22" y="3"/>
                    <a:pt x="23" y="4"/>
                    <a:pt x="25" y="4"/>
                  </a:cubicBezTo>
                  <a:cubicBezTo>
                    <a:pt x="25" y="6"/>
                    <a:pt x="25" y="7"/>
                    <a:pt x="24" y="7"/>
                  </a:cubicBezTo>
                  <a:cubicBezTo>
                    <a:pt x="24" y="8"/>
                    <a:pt x="22" y="8"/>
                    <a:pt x="21" y="8"/>
                  </a:cubicBezTo>
                  <a:cubicBezTo>
                    <a:pt x="21" y="12"/>
                    <a:pt x="24" y="12"/>
                    <a:pt x="24" y="15"/>
                  </a:cubicBezTo>
                  <a:cubicBezTo>
                    <a:pt x="24" y="17"/>
                    <a:pt x="22" y="19"/>
                    <a:pt x="22" y="22"/>
                  </a:cubicBezTo>
                  <a:cubicBezTo>
                    <a:pt x="15" y="22"/>
                    <a:pt x="15" y="22"/>
                    <a:pt x="15" y="22"/>
                  </a:cubicBezTo>
                  <a:cubicBezTo>
                    <a:pt x="13" y="22"/>
                    <a:pt x="15" y="25"/>
                    <a:pt x="14" y="27"/>
                  </a:cubicBezTo>
                  <a:cubicBezTo>
                    <a:pt x="14" y="27"/>
                    <a:pt x="10" y="27"/>
                    <a:pt x="11" y="29"/>
                  </a:cubicBezTo>
                  <a:cubicBezTo>
                    <a:pt x="3" y="29"/>
                    <a:pt x="3" y="29"/>
                    <a:pt x="3" y="29"/>
                  </a:cubicBezTo>
                  <a:cubicBezTo>
                    <a:pt x="4" y="27"/>
                    <a:pt x="0" y="20"/>
                    <a:pt x="6" y="21"/>
                  </a:cubicBezTo>
                  <a:cubicBezTo>
                    <a:pt x="6" y="17"/>
                    <a:pt x="3" y="18"/>
                    <a:pt x="6" y="15"/>
                  </a:cubicBezTo>
                  <a:cubicBezTo>
                    <a:pt x="7" y="11"/>
                    <a:pt x="2" y="13"/>
                    <a:pt x="3" y="8"/>
                  </a:cubicBezTo>
                  <a:cubicBezTo>
                    <a:pt x="6" y="8"/>
                    <a:pt x="6" y="9"/>
                    <a:pt x="8" y="10"/>
                  </a:cubicBezTo>
                  <a:cubicBezTo>
                    <a:pt x="11" y="9"/>
                    <a:pt x="9" y="3"/>
                    <a:pt x="10" y="0"/>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39" name="Freeform 46"/>
            <p:cNvSpPr/>
            <p:nvPr/>
          </p:nvSpPr>
          <p:spPr bwMode="auto">
            <a:xfrm>
              <a:off x="833437" y="1827212"/>
              <a:ext cx="30163" cy="26988"/>
            </a:xfrm>
            <a:custGeom>
              <a:avLst/>
              <a:gdLst>
                <a:gd name="T0" fmla="*/ 7 w 8"/>
                <a:gd name="T1" fmla="*/ 0 h 7"/>
                <a:gd name="T2" fmla="*/ 6 w 8"/>
                <a:gd name="T3" fmla="*/ 3 h 7"/>
                <a:gd name="T4" fmla="*/ 0 w 8"/>
                <a:gd name="T5" fmla="*/ 5 h 7"/>
                <a:gd name="T6" fmla="*/ 7 w 8"/>
                <a:gd name="T7" fmla="*/ 0 h 7"/>
              </a:gdLst>
              <a:ahLst/>
              <a:cxnLst>
                <a:cxn ang="0">
                  <a:pos x="T0" y="T1"/>
                </a:cxn>
                <a:cxn ang="0">
                  <a:pos x="T2" y="T3"/>
                </a:cxn>
                <a:cxn ang="0">
                  <a:pos x="T4" y="T5"/>
                </a:cxn>
                <a:cxn ang="0">
                  <a:pos x="T6" y="T7"/>
                </a:cxn>
              </a:cxnLst>
              <a:rect l="0" t="0" r="r" b="b"/>
              <a:pathLst>
                <a:path w="8" h="7">
                  <a:moveTo>
                    <a:pt x="7" y="0"/>
                  </a:moveTo>
                  <a:cubicBezTo>
                    <a:pt x="8" y="2"/>
                    <a:pt x="6" y="2"/>
                    <a:pt x="6" y="3"/>
                  </a:cubicBezTo>
                  <a:cubicBezTo>
                    <a:pt x="4" y="6"/>
                    <a:pt x="3" y="7"/>
                    <a:pt x="0" y="5"/>
                  </a:cubicBezTo>
                  <a:cubicBezTo>
                    <a:pt x="1" y="2"/>
                    <a:pt x="4" y="1"/>
                    <a:pt x="7" y="0"/>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40" name="Freeform 47"/>
            <p:cNvSpPr/>
            <p:nvPr/>
          </p:nvSpPr>
          <p:spPr bwMode="auto">
            <a:xfrm>
              <a:off x="1519237" y="1849437"/>
              <a:ext cx="33338" cy="52388"/>
            </a:xfrm>
            <a:custGeom>
              <a:avLst/>
              <a:gdLst>
                <a:gd name="T0" fmla="*/ 2 w 9"/>
                <a:gd name="T1" fmla="*/ 0 h 14"/>
                <a:gd name="T2" fmla="*/ 9 w 9"/>
                <a:gd name="T3" fmla="*/ 10 h 14"/>
                <a:gd name="T4" fmla="*/ 4 w 9"/>
                <a:gd name="T5" fmla="*/ 7 h 14"/>
                <a:gd name="T6" fmla="*/ 2 w 9"/>
                <a:gd name="T7" fmla="*/ 0 h 14"/>
              </a:gdLst>
              <a:ahLst/>
              <a:cxnLst>
                <a:cxn ang="0">
                  <a:pos x="T0" y="T1"/>
                </a:cxn>
                <a:cxn ang="0">
                  <a:pos x="T2" y="T3"/>
                </a:cxn>
                <a:cxn ang="0">
                  <a:pos x="T4" y="T5"/>
                </a:cxn>
                <a:cxn ang="0">
                  <a:pos x="T6" y="T7"/>
                </a:cxn>
              </a:cxnLst>
              <a:rect l="0" t="0" r="r" b="b"/>
              <a:pathLst>
                <a:path w="9" h="14">
                  <a:moveTo>
                    <a:pt x="2" y="0"/>
                  </a:moveTo>
                  <a:cubicBezTo>
                    <a:pt x="5" y="3"/>
                    <a:pt x="5" y="8"/>
                    <a:pt x="9" y="10"/>
                  </a:cubicBezTo>
                  <a:cubicBezTo>
                    <a:pt x="8" y="14"/>
                    <a:pt x="4" y="9"/>
                    <a:pt x="4" y="7"/>
                  </a:cubicBezTo>
                  <a:cubicBezTo>
                    <a:pt x="0" y="7"/>
                    <a:pt x="0" y="2"/>
                    <a:pt x="2" y="0"/>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41" name="Freeform 48"/>
            <p:cNvSpPr/>
            <p:nvPr/>
          </p:nvSpPr>
          <p:spPr bwMode="auto">
            <a:xfrm>
              <a:off x="7407275" y="1827212"/>
              <a:ext cx="55563" cy="244475"/>
            </a:xfrm>
            <a:custGeom>
              <a:avLst/>
              <a:gdLst>
                <a:gd name="T0" fmla="*/ 5 w 15"/>
                <a:gd name="T1" fmla="*/ 7 h 65"/>
                <a:gd name="T2" fmla="*/ 8 w 15"/>
                <a:gd name="T3" fmla="*/ 17 h 65"/>
                <a:gd name="T4" fmla="*/ 9 w 15"/>
                <a:gd name="T5" fmla="*/ 23 h 65"/>
                <a:gd name="T6" fmla="*/ 9 w 15"/>
                <a:gd name="T7" fmla="*/ 27 h 65"/>
                <a:gd name="T8" fmla="*/ 11 w 15"/>
                <a:gd name="T9" fmla="*/ 38 h 65"/>
                <a:gd name="T10" fmla="*/ 15 w 15"/>
                <a:gd name="T11" fmla="*/ 44 h 65"/>
                <a:gd name="T12" fmla="*/ 9 w 15"/>
                <a:gd name="T13" fmla="*/ 45 h 65"/>
                <a:gd name="T14" fmla="*/ 9 w 15"/>
                <a:gd name="T15" fmla="*/ 55 h 65"/>
                <a:gd name="T16" fmla="*/ 6 w 15"/>
                <a:gd name="T17" fmla="*/ 55 h 65"/>
                <a:gd name="T18" fmla="*/ 9 w 15"/>
                <a:gd name="T19" fmla="*/ 65 h 65"/>
                <a:gd name="T20" fmla="*/ 2 w 15"/>
                <a:gd name="T21" fmla="*/ 63 h 65"/>
                <a:gd name="T22" fmla="*/ 4 w 15"/>
                <a:gd name="T23" fmla="*/ 55 h 65"/>
                <a:gd name="T24" fmla="*/ 1 w 15"/>
                <a:gd name="T25" fmla="*/ 51 h 65"/>
                <a:gd name="T26" fmla="*/ 4 w 15"/>
                <a:gd name="T27" fmla="*/ 34 h 65"/>
                <a:gd name="T28" fmla="*/ 1 w 15"/>
                <a:gd name="T29" fmla="*/ 27 h 65"/>
                <a:gd name="T30" fmla="*/ 1 w 15"/>
                <a:gd name="T31" fmla="*/ 17 h 65"/>
                <a:gd name="T32" fmla="*/ 5 w 15"/>
                <a:gd name="T33" fmla="*/ 13 h 65"/>
                <a:gd name="T34" fmla="*/ 6 w 15"/>
                <a:gd name="T35" fmla="*/ 9 h 65"/>
                <a:gd name="T36" fmla="*/ 5 w 15"/>
                <a:gd name="T37" fmla="*/ 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 h="65">
                  <a:moveTo>
                    <a:pt x="5" y="7"/>
                  </a:moveTo>
                  <a:cubicBezTo>
                    <a:pt x="11" y="0"/>
                    <a:pt x="5" y="15"/>
                    <a:pt x="8" y="17"/>
                  </a:cubicBezTo>
                  <a:cubicBezTo>
                    <a:pt x="10" y="19"/>
                    <a:pt x="6" y="20"/>
                    <a:pt x="9" y="23"/>
                  </a:cubicBezTo>
                  <a:cubicBezTo>
                    <a:pt x="11" y="25"/>
                    <a:pt x="9" y="25"/>
                    <a:pt x="9" y="27"/>
                  </a:cubicBezTo>
                  <a:cubicBezTo>
                    <a:pt x="9" y="28"/>
                    <a:pt x="12" y="33"/>
                    <a:pt x="11" y="38"/>
                  </a:cubicBezTo>
                  <a:cubicBezTo>
                    <a:pt x="10" y="42"/>
                    <a:pt x="13" y="43"/>
                    <a:pt x="15" y="44"/>
                  </a:cubicBezTo>
                  <a:cubicBezTo>
                    <a:pt x="14" y="47"/>
                    <a:pt x="11" y="47"/>
                    <a:pt x="9" y="45"/>
                  </a:cubicBezTo>
                  <a:cubicBezTo>
                    <a:pt x="8" y="49"/>
                    <a:pt x="9" y="55"/>
                    <a:pt x="9" y="55"/>
                  </a:cubicBezTo>
                  <a:cubicBezTo>
                    <a:pt x="9" y="55"/>
                    <a:pt x="6" y="55"/>
                    <a:pt x="6" y="55"/>
                  </a:cubicBezTo>
                  <a:cubicBezTo>
                    <a:pt x="6" y="58"/>
                    <a:pt x="10" y="59"/>
                    <a:pt x="9" y="65"/>
                  </a:cubicBezTo>
                  <a:cubicBezTo>
                    <a:pt x="5" y="63"/>
                    <a:pt x="5" y="65"/>
                    <a:pt x="2" y="63"/>
                  </a:cubicBezTo>
                  <a:cubicBezTo>
                    <a:pt x="5" y="60"/>
                    <a:pt x="1" y="59"/>
                    <a:pt x="4" y="55"/>
                  </a:cubicBezTo>
                  <a:cubicBezTo>
                    <a:pt x="4" y="53"/>
                    <a:pt x="2" y="51"/>
                    <a:pt x="1" y="51"/>
                  </a:cubicBezTo>
                  <a:cubicBezTo>
                    <a:pt x="2" y="47"/>
                    <a:pt x="5" y="41"/>
                    <a:pt x="4" y="34"/>
                  </a:cubicBezTo>
                  <a:cubicBezTo>
                    <a:pt x="3" y="31"/>
                    <a:pt x="1" y="29"/>
                    <a:pt x="1" y="27"/>
                  </a:cubicBezTo>
                  <a:cubicBezTo>
                    <a:pt x="0" y="23"/>
                    <a:pt x="4" y="20"/>
                    <a:pt x="1" y="17"/>
                  </a:cubicBezTo>
                  <a:cubicBezTo>
                    <a:pt x="1" y="15"/>
                    <a:pt x="3" y="14"/>
                    <a:pt x="5" y="13"/>
                  </a:cubicBezTo>
                  <a:cubicBezTo>
                    <a:pt x="5" y="11"/>
                    <a:pt x="5" y="9"/>
                    <a:pt x="6" y="9"/>
                  </a:cubicBezTo>
                  <a:cubicBezTo>
                    <a:pt x="7" y="8"/>
                    <a:pt x="6" y="7"/>
                    <a:pt x="5" y="7"/>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42" name="Freeform 49"/>
            <p:cNvSpPr/>
            <p:nvPr/>
          </p:nvSpPr>
          <p:spPr bwMode="auto">
            <a:xfrm>
              <a:off x="792162" y="1854200"/>
              <a:ext cx="14288" cy="25400"/>
            </a:xfrm>
            <a:custGeom>
              <a:avLst/>
              <a:gdLst>
                <a:gd name="T0" fmla="*/ 1 w 4"/>
                <a:gd name="T1" fmla="*/ 0 h 7"/>
                <a:gd name="T2" fmla="*/ 0 w 4"/>
                <a:gd name="T3" fmla="*/ 5 h 7"/>
                <a:gd name="T4" fmla="*/ 0 w 4"/>
                <a:gd name="T5" fmla="*/ 2 h 7"/>
                <a:gd name="T6" fmla="*/ 1 w 4"/>
                <a:gd name="T7" fmla="*/ 0 h 7"/>
              </a:gdLst>
              <a:ahLst/>
              <a:cxnLst>
                <a:cxn ang="0">
                  <a:pos x="T0" y="T1"/>
                </a:cxn>
                <a:cxn ang="0">
                  <a:pos x="T2" y="T3"/>
                </a:cxn>
                <a:cxn ang="0">
                  <a:pos x="T4" y="T5"/>
                </a:cxn>
                <a:cxn ang="0">
                  <a:pos x="T6" y="T7"/>
                </a:cxn>
              </a:cxnLst>
              <a:rect l="0" t="0" r="r" b="b"/>
              <a:pathLst>
                <a:path w="4" h="7">
                  <a:moveTo>
                    <a:pt x="1" y="0"/>
                  </a:moveTo>
                  <a:cubicBezTo>
                    <a:pt x="4" y="0"/>
                    <a:pt x="3" y="7"/>
                    <a:pt x="0" y="5"/>
                  </a:cubicBezTo>
                  <a:cubicBezTo>
                    <a:pt x="0" y="2"/>
                    <a:pt x="0" y="2"/>
                    <a:pt x="0" y="2"/>
                  </a:cubicBezTo>
                  <a:cubicBezTo>
                    <a:pt x="1" y="2"/>
                    <a:pt x="1" y="1"/>
                    <a:pt x="1" y="0"/>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43" name="Freeform 50"/>
            <p:cNvSpPr/>
            <p:nvPr/>
          </p:nvSpPr>
          <p:spPr bwMode="auto">
            <a:xfrm>
              <a:off x="3090862" y="1939925"/>
              <a:ext cx="157163" cy="131763"/>
            </a:xfrm>
            <a:custGeom>
              <a:avLst/>
              <a:gdLst>
                <a:gd name="T0" fmla="*/ 18 w 42"/>
                <a:gd name="T1" fmla="*/ 0 h 35"/>
                <a:gd name="T2" fmla="*/ 22 w 42"/>
                <a:gd name="T3" fmla="*/ 3 h 35"/>
                <a:gd name="T4" fmla="*/ 21 w 42"/>
                <a:gd name="T5" fmla="*/ 8 h 35"/>
                <a:gd name="T6" fmla="*/ 27 w 42"/>
                <a:gd name="T7" fmla="*/ 11 h 35"/>
                <a:gd name="T8" fmla="*/ 35 w 42"/>
                <a:gd name="T9" fmla="*/ 14 h 35"/>
                <a:gd name="T10" fmla="*/ 34 w 42"/>
                <a:gd name="T11" fmla="*/ 19 h 35"/>
                <a:gd name="T12" fmla="*/ 38 w 42"/>
                <a:gd name="T13" fmla="*/ 21 h 35"/>
                <a:gd name="T14" fmla="*/ 41 w 42"/>
                <a:gd name="T15" fmla="*/ 25 h 35"/>
                <a:gd name="T16" fmla="*/ 38 w 42"/>
                <a:gd name="T17" fmla="*/ 32 h 35"/>
                <a:gd name="T18" fmla="*/ 36 w 42"/>
                <a:gd name="T19" fmla="*/ 29 h 35"/>
                <a:gd name="T20" fmla="*/ 28 w 42"/>
                <a:gd name="T21" fmla="*/ 29 h 35"/>
                <a:gd name="T22" fmla="*/ 22 w 42"/>
                <a:gd name="T23" fmla="*/ 35 h 35"/>
                <a:gd name="T24" fmla="*/ 20 w 42"/>
                <a:gd name="T25" fmla="*/ 31 h 35"/>
                <a:gd name="T26" fmla="*/ 15 w 42"/>
                <a:gd name="T27" fmla="*/ 29 h 35"/>
                <a:gd name="T28" fmla="*/ 10 w 42"/>
                <a:gd name="T29" fmla="*/ 25 h 35"/>
                <a:gd name="T30" fmla="*/ 0 w 42"/>
                <a:gd name="T31" fmla="*/ 26 h 35"/>
                <a:gd name="T32" fmla="*/ 1 w 42"/>
                <a:gd name="T33" fmla="*/ 21 h 35"/>
                <a:gd name="T34" fmla="*/ 7 w 42"/>
                <a:gd name="T35" fmla="*/ 18 h 35"/>
                <a:gd name="T36" fmla="*/ 10 w 42"/>
                <a:gd name="T37" fmla="*/ 12 h 35"/>
                <a:gd name="T38" fmla="*/ 11 w 42"/>
                <a:gd name="T39" fmla="*/ 5 h 35"/>
                <a:gd name="T40" fmla="*/ 14 w 42"/>
                <a:gd name="T41" fmla="*/ 5 h 35"/>
                <a:gd name="T42" fmla="*/ 14 w 42"/>
                <a:gd name="T43" fmla="*/ 3 h 35"/>
                <a:gd name="T44" fmla="*/ 18 w 42"/>
                <a:gd name="T45"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2" h="35">
                  <a:moveTo>
                    <a:pt x="18" y="0"/>
                  </a:moveTo>
                  <a:cubicBezTo>
                    <a:pt x="20" y="0"/>
                    <a:pt x="20" y="2"/>
                    <a:pt x="22" y="3"/>
                  </a:cubicBezTo>
                  <a:cubicBezTo>
                    <a:pt x="22" y="5"/>
                    <a:pt x="18" y="5"/>
                    <a:pt x="21" y="8"/>
                  </a:cubicBezTo>
                  <a:cubicBezTo>
                    <a:pt x="20" y="12"/>
                    <a:pt x="25" y="10"/>
                    <a:pt x="27" y="11"/>
                  </a:cubicBezTo>
                  <a:cubicBezTo>
                    <a:pt x="28" y="12"/>
                    <a:pt x="30" y="16"/>
                    <a:pt x="35" y="14"/>
                  </a:cubicBezTo>
                  <a:cubicBezTo>
                    <a:pt x="35" y="17"/>
                    <a:pt x="38" y="18"/>
                    <a:pt x="34" y="19"/>
                  </a:cubicBezTo>
                  <a:cubicBezTo>
                    <a:pt x="33" y="22"/>
                    <a:pt x="37" y="20"/>
                    <a:pt x="38" y="21"/>
                  </a:cubicBezTo>
                  <a:cubicBezTo>
                    <a:pt x="39" y="22"/>
                    <a:pt x="37" y="27"/>
                    <a:pt x="41" y="25"/>
                  </a:cubicBezTo>
                  <a:cubicBezTo>
                    <a:pt x="42" y="29"/>
                    <a:pt x="37" y="28"/>
                    <a:pt x="38" y="32"/>
                  </a:cubicBezTo>
                  <a:cubicBezTo>
                    <a:pt x="36" y="32"/>
                    <a:pt x="37" y="30"/>
                    <a:pt x="36" y="29"/>
                  </a:cubicBezTo>
                  <a:cubicBezTo>
                    <a:pt x="31" y="29"/>
                    <a:pt x="32" y="31"/>
                    <a:pt x="28" y="29"/>
                  </a:cubicBezTo>
                  <a:cubicBezTo>
                    <a:pt x="26" y="31"/>
                    <a:pt x="22" y="31"/>
                    <a:pt x="22" y="35"/>
                  </a:cubicBezTo>
                  <a:cubicBezTo>
                    <a:pt x="20" y="35"/>
                    <a:pt x="21" y="32"/>
                    <a:pt x="20" y="31"/>
                  </a:cubicBezTo>
                  <a:cubicBezTo>
                    <a:pt x="19" y="30"/>
                    <a:pt x="16" y="30"/>
                    <a:pt x="15" y="29"/>
                  </a:cubicBezTo>
                  <a:cubicBezTo>
                    <a:pt x="14" y="28"/>
                    <a:pt x="13" y="26"/>
                    <a:pt x="10" y="25"/>
                  </a:cubicBezTo>
                  <a:cubicBezTo>
                    <a:pt x="5" y="24"/>
                    <a:pt x="5" y="28"/>
                    <a:pt x="0" y="26"/>
                  </a:cubicBezTo>
                  <a:cubicBezTo>
                    <a:pt x="1" y="25"/>
                    <a:pt x="1" y="23"/>
                    <a:pt x="1" y="21"/>
                  </a:cubicBezTo>
                  <a:cubicBezTo>
                    <a:pt x="6" y="23"/>
                    <a:pt x="2" y="16"/>
                    <a:pt x="7" y="18"/>
                  </a:cubicBezTo>
                  <a:cubicBezTo>
                    <a:pt x="5" y="15"/>
                    <a:pt x="9" y="14"/>
                    <a:pt x="10" y="12"/>
                  </a:cubicBezTo>
                  <a:cubicBezTo>
                    <a:pt x="11" y="11"/>
                    <a:pt x="9" y="8"/>
                    <a:pt x="11" y="5"/>
                  </a:cubicBezTo>
                  <a:cubicBezTo>
                    <a:pt x="12" y="5"/>
                    <a:pt x="14" y="6"/>
                    <a:pt x="14" y="5"/>
                  </a:cubicBezTo>
                  <a:cubicBezTo>
                    <a:pt x="14" y="5"/>
                    <a:pt x="14" y="3"/>
                    <a:pt x="14" y="3"/>
                  </a:cubicBezTo>
                  <a:cubicBezTo>
                    <a:pt x="15" y="1"/>
                    <a:pt x="18" y="2"/>
                    <a:pt x="18" y="0"/>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44" name="Freeform 51"/>
            <p:cNvSpPr/>
            <p:nvPr/>
          </p:nvSpPr>
          <p:spPr bwMode="auto">
            <a:xfrm>
              <a:off x="3008312" y="1981200"/>
              <a:ext cx="33338" cy="33338"/>
            </a:xfrm>
            <a:custGeom>
              <a:avLst/>
              <a:gdLst>
                <a:gd name="T0" fmla="*/ 0 w 9"/>
                <a:gd name="T1" fmla="*/ 0 h 9"/>
                <a:gd name="T2" fmla="*/ 9 w 9"/>
                <a:gd name="T3" fmla="*/ 4 h 9"/>
                <a:gd name="T4" fmla="*/ 0 w 9"/>
                <a:gd name="T5" fmla="*/ 0 h 9"/>
              </a:gdLst>
              <a:ahLst/>
              <a:cxnLst>
                <a:cxn ang="0">
                  <a:pos x="T0" y="T1"/>
                </a:cxn>
                <a:cxn ang="0">
                  <a:pos x="T2" y="T3"/>
                </a:cxn>
                <a:cxn ang="0">
                  <a:pos x="T4" y="T5"/>
                </a:cxn>
              </a:cxnLst>
              <a:rect l="0" t="0" r="r" b="b"/>
              <a:pathLst>
                <a:path w="9" h="9">
                  <a:moveTo>
                    <a:pt x="0" y="0"/>
                  </a:moveTo>
                  <a:cubicBezTo>
                    <a:pt x="5" y="0"/>
                    <a:pt x="5" y="4"/>
                    <a:pt x="9" y="4"/>
                  </a:cubicBezTo>
                  <a:cubicBezTo>
                    <a:pt x="8" y="9"/>
                    <a:pt x="0" y="5"/>
                    <a:pt x="0" y="0"/>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45" name="Freeform 52"/>
            <p:cNvSpPr/>
            <p:nvPr/>
          </p:nvSpPr>
          <p:spPr bwMode="auto">
            <a:xfrm>
              <a:off x="7388225" y="2112962"/>
              <a:ext cx="112713" cy="77788"/>
            </a:xfrm>
            <a:custGeom>
              <a:avLst/>
              <a:gdLst>
                <a:gd name="T0" fmla="*/ 9 w 30"/>
                <a:gd name="T1" fmla="*/ 0 h 21"/>
                <a:gd name="T2" fmla="*/ 10 w 30"/>
                <a:gd name="T3" fmla="*/ 2 h 21"/>
                <a:gd name="T4" fmla="*/ 16 w 30"/>
                <a:gd name="T5" fmla="*/ 7 h 21"/>
                <a:gd name="T6" fmla="*/ 30 w 30"/>
                <a:gd name="T7" fmla="*/ 6 h 21"/>
                <a:gd name="T8" fmla="*/ 24 w 30"/>
                <a:gd name="T9" fmla="*/ 14 h 21"/>
                <a:gd name="T10" fmla="*/ 20 w 30"/>
                <a:gd name="T11" fmla="*/ 13 h 21"/>
                <a:gd name="T12" fmla="*/ 14 w 30"/>
                <a:gd name="T13" fmla="*/ 16 h 21"/>
                <a:gd name="T14" fmla="*/ 13 w 30"/>
                <a:gd name="T15" fmla="*/ 20 h 21"/>
                <a:gd name="T16" fmla="*/ 6 w 30"/>
                <a:gd name="T17" fmla="*/ 17 h 21"/>
                <a:gd name="T18" fmla="*/ 9 w 30"/>
                <a:gd name="T19"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21">
                  <a:moveTo>
                    <a:pt x="9" y="0"/>
                  </a:moveTo>
                  <a:cubicBezTo>
                    <a:pt x="10" y="0"/>
                    <a:pt x="10" y="1"/>
                    <a:pt x="10" y="2"/>
                  </a:cubicBezTo>
                  <a:cubicBezTo>
                    <a:pt x="10" y="5"/>
                    <a:pt x="15" y="4"/>
                    <a:pt x="16" y="7"/>
                  </a:cubicBezTo>
                  <a:cubicBezTo>
                    <a:pt x="20" y="5"/>
                    <a:pt x="24" y="8"/>
                    <a:pt x="30" y="6"/>
                  </a:cubicBezTo>
                  <a:cubicBezTo>
                    <a:pt x="29" y="10"/>
                    <a:pt x="24" y="10"/>
                    <a:pt x="24" y="14"/>
                  </a:cubicBezTo>
                  <a:cubicBezTo>
                    <a:pt x="22" y="15"/>
                    <a:pt x="22" y="13"/>
                    <a:pt x="20" y="13"/>
                  </a:cubicBezTo>
                  <a:cubicBezTo>
                    <a:pt x="17" y="12"/>
                    <a:pt x="15" y="19"/>
                    <a:pt x="14" y="16"/>
                  </a:cubicBezTo>
                  <a:cubicBezTo>
                    <a:pt x="12" y="16"/>
                    <a:pt x="13" y="18"/>
                    <a:pt x="13" y="20"/>
                  </a:cubicBezTo>
                  <a:cubicBezTo>
                    <a:pt x="9" y="21"/>
                    <a:pt x="9" y="12"/>
                    <a:pt x="6" y="17"/>
                  </a:cubicBezTo>
                  <a:cubicBezTo>
                    <a:pt x="0" y="13"/>
                    <a:pt x="4" y="3"/>
                    <a:pt x="9" y="0"/>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46" name="Freeform 53"/>
            <p:cNvSpPr/>
            <p:nvPr/>
          </p:nvSpPr>
          <p:spPr bwMode="auto">
            <a:xfrm>
              <a:off x="7192962" y="2206625"/>
              <a:ext cx="214313" cy="184150"/>
            </a:xfrm>
            <a:custGeom>
              <a:avLst/>
              <a:gdLst>
                <a:gd name="T0" fmla="*/ 51 w 57"/>
                <a:gd name="T1" fmla="*/ 0 h 49"/>
                <a:gd name="T2" fmla="*/ 55 w 57"/>
                <a:gd name="T3" fmla="*/ 2 h 49"/>
                <a:gd name="T4" fmla="*/ 55 w 57"/>
                <a:gd name="T5" fmla="*/ 23 h 49"/>
                <a:gd name="T6" fmla="*/ 53 w 57"/>
                <a:gd name="T7" fmla="*/ 20 h 49"/>
                <a:gd name="T8" fmla="*/ 53 w 57"/>
                <a:gd name="T9" fmla="*/ 28 h 49"/>
                <a:gd name="T10" fmla="*/ 51 w 57"/>
                <a:gd name="T11" fmla="*/ 27 h 49"/>
                <a:gd name="T12" fmla="*/ 51 w 57"/>
                <a:gd name="T13" fmla="*/ 41 h 49"/>
                <a:gd name="T14" fmla="*/ 48 w 57"/>
                <a:gd name="T15" fmla="*/ 40 h 49"/>
                <a:gd name="T16" fmla="*/ 44 w 57"/>
                <a:gd name="T17" fmla="*/ 42 h 49"/>
                <a:gd name="T18" fmla="*/ 41 w 57"/>
                <a:gd name="T19" fmla="*/ 41 h 49"/>
                <a:gd name="T20" fmla="*/ 35 w 57"/>
                <a:gd name="T21" fmla="*/ 42 h 49"/>
                <a:gd name="T22" fmla="*/ 28 w 57"/>
                <a:gd name="T23" fmla="*/ 44 h 49"/>
                <a:gd name="T24" fmla="*/ 25 w 57"/>
                <a:gd name="T25" fmla="*/ 49 h 49"/>
                <a:gd name="T26" fmla="*/ 20 w 57"/>
                <a:gd name="T27" fmla="*/ 42 h 49"/>
                <a:gd name="T28" fmla="*/ 17 w 57"/>
                <a:gd name="T29" fmla="*/ 45 h 49"/>
                <a:gd name="T30" fmla="*/ 14 w 57"/>
                <a:gd name="T31" fmla="*/ 44 h 49"/>
                <a:gd name="T32" fmla="*/ 0 w 57"/>
                <a:gd name="T33" fmla="*/ 47 h 49"/>
                <a:gd name="T34" fmla="*/ 2 w 57"/>
                <a:gd name="T35" fmla="*/ 41 h 49"/>
                <a:gd name="T36" fmla="*/ 4 w 57"/>
                <a:gd name="T37" fmla="*/ 42 h 49"/>
                <a:gd name="T38" fmla="*/ 6 w 57"/>
                <a:gd name="T39" fmla="*/ 40 h 49"/>
                <a:gd name="T40" fmla="*/ 25 w 57"/>
                <a:gd name="T41" fmla="*/ 38 h 49"/>
                <a:gd name="T42" fmla="*/ 28 w 57"/>
                <a:gd name="T43" fmla="*/ 28 h 49"/>
                <a:gd name="T44" fmla="*/ 31 w 57"/>
                <a:gd name="T45" fmla="*/ 26 h 49"/>
                <a:gd name="T46" fmla="*/ 39 w 57"/>
                <a:gd name="T47" fmla="*/ 27 h 49"/>
                <a:gd name="T48" fmla="*/ 39 w 57"/>
                <a:gd name="T49" fmla="*/ 21 h 49"/>
                <a:gd name="T50" fmla="*/ 41 w 57"/>
                <a:gd name="T51" fmla="*/ 24 h 49"/>
                <a:gd name="T52" fmla="*/ 42 w 57"/>
                <a:gd name="T53" fmla="*/ 17 h 49"/>
                <a:gd name="T54" fmla="*/ 46 w 57"/>
                <a:gd name="T55" fmla="*/ 6 h 49"/>
                <a:gd name="T56" fmla="*/ 51 w 57"/>
                <a:gd name="T5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7" h="49">
                  <a:moveTo>
                    <a:pt x="51" y="0"/>
                  </a:moveTo>
                  <a:cubicBezTo>
                    <a:pt x="53" y="0"/>
                    <a:pt x="53" y="2"/>
                    <a:pt x="55" y="2"/>
                  </a:cubicBezTo>
                  <a:cubicBezTo>
                    <a:pt x="55" y="12"/>
                    <a:pt x="57" y="17"/>
                    <a:pt x="55" y="23"/>
                  </a:cubicBezTo>
                  <a:cubicBezTo>
                    <a:pt x="54" y="23"/>
                    <a:pt x="54" y="21"/>
                    <a:pt x="53" y="20"/>
                  </a:cubicBezTo>
                  <a:cubicBezTo>
                    <a:pt x="50" y="21"/>
                    <a:pt x="54" y="26"/>
                    <a:pt x="53" y="28"/>
                  </a:cubicBezTo>
                  <a:cubicBezTo>
                    <a:pt x="52" y="28"/>
                    <a:pt x="52" y="27"/>
                    <a:pt x="51" y="27"/>
                  </a:cubicBezTo>
                  <a:cubicBezTo>
                    <a:pt x="51" y="41"/>
                    <a:pt x="51" y="41"/>
                    <a:pt x="51" y="41"/>
                  </a:cubicBezTo>
                  <a:cubicBezTo>
                    <a:pt x="50" y="41"/>
                    <a:pt x="49" y="40"/>
                    <a:pt x="48" y="40"/>
                  </a:cubicBezTo>
                  <a:cubicBezTo>
                    <a:pt x="45" y="38"/>
                    <a:pt x="45" y="42"/>
                    <a:pt x="44" y="42"/>
                  </a:cubicBezTo>
                  <a:cubicBezTo>
                    <a:pt x="43" y="43"/>
                    <a:pt x="42" y="41"/>
                    <a:pt x="41" y="41"/>
                  </a:cubicBezTo>
                  <a:cubicBezTo>
                    <a:pt x="40" y="41"/>
                    <a:pt x="37" y="42"/>
                    <a:pt x="35" y="42"/>
                  </a:cubicBezTo>
                  <a:cubicBezTo>
                    <a:pt x="35" y="43"/>
                    <a:pt x="32" y="45"/>
                    <a:pt x="28" y="44"/>
                  </a:cubicBezTo>
                  <a:cubicBezTo>
                    <a:pt x="26" y="44"/>
                    <a:pt x="27" y="49"/>
                    <a:pt x="25" y="49"/>
                  </a:cubicBezTo>
                  <a:cubicBezTo>
                    <a:pt x="22" y="48"/>
                    <a:pt x="20" y="47"/>
                    <a:pt x="20" y="42"/>
                  </a:cubicBezTo>
                  <a:cubicBezTo>
                    <a:pt x="17" y="41"/>
                    <a:pt x="18" y="45"/>
                    <a:pt x="17" y="45"/>
                  </a:cubicBezTo>
                  <a:cubicBezTo>
                    <a:pt x="15" y="46"/>
                    <a:pt x="15" y="44"/>
                    <a:pt x="14" y="44"/>
                  </a:cubicBezTo>
                  <a:cubicBezTo>
                    <a:pt x="9" y="45"/>
                    <a:pt x="4" y="49"/>
                    <a:pt x="0" y="47"/>
                  </a:cubicBezTo>
                  <a:cubicBezTo>
                    <a:pt x="1" y="45"/>
                    <a:pt x="2" y="43"/>
                    <a:pt x="2" y="41"/>
                  </a:cubicBezTo>
                  <a:cubicBezTo>
                    <a:pt x="3" y="40"/>
                    <a:pt x="4" y="42"/>
                    <a:pt x="4" y="42"/>
                  </a:cubicBezTo>
                  <a:cubicBezTo>
                    <a:pt x="6" y="42"/>
                    <a:pt x="5" y="40"/>
                    <a:pt x="6" y="40"/>
                  </a:cubicBezTo>
                  <a:cubicBezTo>
                    <a:pt x="11" y="39"/>
                    <a:pt x="20" y="40"/>
                    <a:pt x="25" y="38"/>
                  </a:cubicBezTo>
                  <a:cubicBezTo>
                    <a:pt x="23" y="32"/>
                    <a:pt x="30" y="34"/>
                    <a:pt x="28" y="28"/>
                  </a:cubicBezTo>
                  <a:cubicBezTo>
                    <a:pt x="31" y="30"/>
                    <a:pt x="31" y="30"/>
                    <a:pt x="31" y="26"/>
                  </a:cubicBezTo>
                  <a:cubicBezTo>
                    <a:pt x="34" y="29"/>
                    <a:pt x="37" y="24"/>
                    <a:pt x="39" y="27"/>
                  </a:cubicBezTo>
                  <a:cubicBezTo>
                    <a:pt x="40" y="26"/>
                    <a:pt x="39" y="22"/>
                    <a:pt x="39" y="21"/>
                  </a:cubicBezTo>
                  <a:cubicBezTo>
                    <a:pt x="41" y="20"/>
                    <a:pt x="41" y="24"/>
                    <a:pt x="41" y="24"/>
                  </a:cubicBezTo>
                  <a:cubicBezTo>
                    <a:pt x="42" y="25"/>
                    <a:pt x="45" y="23"/>
                    <a:pt x="42" y="17"/>
                  </a:cubicBezTo>
                  <a:cubicBezTo>
                    <a:pt x="47" y="16"/>
                    <a:pt x="45" y="10"/>
                    <a:pt x="46" y="6"/>
                  </a:cubicBezTo>
                  <a:cubicBezTo>
                    <a:pt x="47" y="4"/>
                    <a:pt x="52" y="4"/>
                    <a:pt x="51" y="0"/>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47" name="Freeform 54"/>
            <p:cNvSpPr/>
            <p:nvPr/>
          </p:nvSpPr>
          <p:spPr bwMode="auto">
            <a:xfrm>
              <a:off x="4549775" y="2217737"/>
              <a:ext cx="38100" cy="41275"/>
            </a:xfrm>
            <a:custGeom>
              <a:avLst/>
              <a:gdLst>
                <a:gd name="T0" fmla="*/ 4 w 10"/>
                <a:gd name="T1" fmla="*/ 0 h 11"/>
                <a:gd name="T2" fmla="*/ 1 w 10"/>
                <a:gd name="T3" fmla="*/ 10 h 11"/>
                <a:gd name="T4" fmla="*/ 4 w 10"/>
                <a:gd name="T5" fmla="*/ 0 h 11"/>
              </a:gdLst>
              <a:ahLst/>
              <a:cxnLst>
                <a:cxn ang="0">
                  <a:pos x="T0" y="T1"/>
                </a:cxn>
                <a:cxn ang="0">
                  <a:pos x="T2" y="T3"/>
                </a:cxn>
                <a:cxn ang="0">
                  <a:pos x="T4" y="T5"/>
                </a:cxn>
              </a:cxnLst>
              <a:rect l="0" t="0" r="r" b="b"/>
              <a:pathLst>
                <a:path w="10" h="11">
                  <a:moveTo>
                    <a:pt x="4" y="0"/>
                  </a:moveTo>
                  <a:cubicBezTo>
                    <a:pt x="10" y="0"/>
                    <a:pt x="8" y="11"/>
                    <a:pt x="1" y="10"/>
                  </a:cubicBezTo>
                  <a:cubicBezTo>
                    <a:pt x="4" y="9"/>
                    <a:pt x="0" y="1"/>
                    <a:pt x="4" y="0"/>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48" name="Freeform 55"/>
            <p:cNvSpPr/>
            <p:nvPr/>
          </p:nvSpPr>
          <p:spPr bwMode="auto">
            <a:xfrm>
              <a:off x="4640262" y="2278062"/>
              <a:ext cx="55563" cy="41275"/>
            </a:xfrm>
            <a:custGeom>
              <a:avLst/>
              <a:gdLst>
                <a:gd name="T0" fmla="*/ 12 w 15"/>
                <a:gd name="T1" fmla="*/ 2 h 11"/>
                <a:gd name="T2" fmla="*/ 15 w 15"/>
                <a:gd name="T3" fmla="*/ 9 h 11"/>
                <a:gd name="T4" fmla="*/ 8 w 15"/>
                <a:gd name="T5" fmla="*/ 9 h 11"/>
                <a:gd name="T6" fmla="*/ 8 w 15"/>
                <a:gd name="T7" fmla="*/ 8 h 11"/>
                <a:gd name="T8" fmla="*/ 2 w 15"/>
                <a:gd name="T9" fmla="*/ 7 h 11"/>
                <a:gd name="T10" fmla="*/ 12 w 15"/>
                <a:gd name="T11" fmla="*/ 2 h 11"/>
              </a:gdLst>
              <a:ahLst/>
              <a:cxnLst>
                <a:cxn ang="0">
                  <a:pos x="T0" y="T1"/>
                </a:cxn>
                <a:cxn ang="0">
                  <a:pos x="T2" y="T3"/>
                </a:cxn>
                <a:cxn ang="0">
                  <a:pos x="T4" y="T5"/>
                </a:cxn>
                <a:cxn ang="0">
                  <a:pos x="T6" y="T7"/>
                </a:cxn>
                <a:cxn ang="0">
                  <a:pos x="T8" y="T9"/>
                </a:cxn>
                <a:cxn ang="0">
                  <a:pos x="T10" y="T11"/>
                </a:cxn>
              </a:cxnLst>
              <a:rect l="0" t="0" r="r" b="b"/>
              <a:pathLst>
                <a:path w="15" h="11">
                  <a:moveTo>
                    <a:pt x="12" y="2"/>
                  </a:moveTo>
                  <a:cubicBezTo>
                    <a:pt x="14" y="4"/>
                    <a:pt x="15" y="6"/>
                    <a:pt x="15" y="9"/>
                  </a:cubicBezTo>
                  <a:cubicBezTo>
                    <a:pt x="14" y="9"/>
                    <a:pt x="9" y="11"/>
                    <a:pt x="8" y="9"/>
                  </a:cubicBezTo>
                  <a:cubicBezTo>
                    <a:pt x="8" y="9"/>
                    <a:pt x="8" y="8"/>
                    <a:pt x="8" y="8"/>
                  </a:cubicBezTo>
                  <a:cubicBezTo>
                    <a:pt x="6" y="8"/>
                    <a:pt x="2" y="9"/>
                    <a:pt x="2" y="7"/>
                  </a:cubicBezTo>
                  <a:cubicBezTo>
                    <a:pt x="0" y="0"/>
                    <a:pt x="12" y="7"/>
                    <a:pt x="12" y="2"/>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49" name="Freeform 56"/>
            <p:cNvSpPr/>
            <p:nvPr/>
          </p:nvSpPr>
          <p:spPr bwMode="auto">
            <a:xfrm>
              <a:off x="5067300" y="2352675"/>
              <a:ext cx="41275" cy="19050"/>
            </a:xfrm>
            <a:custGeom>
              <a:avLst/>
              <a:gdLst>
                <a:gd name="T0" fmla="*/ 0 w 11"/>
                <a:gd name="T1" fmla="*/ 5 h 5"/>
                <a:gd name="T2" fmla="*/ 6 w 11"/>
                <a:gd name="T3" fmla="*/ 1 h 5"/>
                <a:gd name="T4" fmla="*/ 5 w 11"/>
                <a:gd name="T5" fmla="*/ 2 h 5"/>
                <a:gd name="T6" fmla="*/ 0 w 11"/>
                <a:gd name="T7" fmla="*/ 5 h 5"/>
              </a:gdLst>
              <a:ahLst/>
              <a:cxnLst>
                <a:cxn ang="0">
                  <a:pos x="T0" y="T1"/>
                </a:cxn>
                <a:cxn ang="0">
                  <a:pos x="T2" y="T3"/>
                </a:cxn>
                <a:cxn ang="0">
                  <a:pos x="T4" y="T5"/>
                </a:cxn>
                <a:cxn ang="0">
                  <a:pos x="T6" y="T7"/>
                </a:cxn>
              </a:cxnLst>
              <a:rect l="0" t="0" r="r" b="b"/>
              <a:pathLst>
                <a:path w="11" h="5">
                  <a:moveTo>
                    <a:pt x="0" y="5"/>
                  </a:moveTo>
                  <a:cubicBezTo>
                    <a:pt x="0" y="1"/>
                    <a:pt x="2" y="0"/>
                    <a:pt x="6" y="1"/>
                  </a:cubicBezTo>
                  <a:cubicBezTo>
                    <a:pt x="11" y="0"/>
                    <a:pt x="8" y="3"/>
                    <a:pt x="5" y="2"/>
                  </a:cubicBezTo>
                  <a:cubicBezTo>
                    <a:pt x="3" y="3"/>
                    <a:pt x="3" y="5"/>
                    <a:pt x="0" y="5"/>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50" name="Freeform 57"/>
            <p:cNvSpPr/>
            <p:nvPr/>
          </p:nvSpPr>
          <p:spPr bwMode="auto">
            <a:xfrm>
              <a:off x="7212012" y="2386012"/>
              <a:ext cx="41275" cy="22225"/>
            </a:xfrm>
            <a:custGeom>
              <a:avLst/>
              <a:gdLst>
                <a:gd name="T0" fmla="*/ 9 w 11"/>
                <a:gd name="T1" fmla="*/ 0 h 6"/>
                <a:gd name="T2" fmla="*/ 6 w 11"/>
                <a:gd name="T3" fmla="*/ 6 h 6"/>
                <a:gd name="T4" fmla="*/ 1 w 11"/>
                <a:gd name="T5" fmla="*/ 1 h 6"/>
                <a:gd name="T6" fmla="*/ 9 w 11"/>
                <a:gd name="T7" fmla="*/ 0 h 6"/>
              </a:gdLst>
              <a:ahLst/>
              <a:cxnLst>
                <a:cxn ang="0">
                  <a:pos x="T0" y="T1"/>
                </a:cxn>
                <a:cxn ang="0">
                  <a:pos x="T2" y="T3"/>
                </a:cxn>
                <a:cxn ang="0">
                  <a:pos x="T4" y="T5"/>
                </a:cxn>
                <a:cxn ang="0">
                  <a:pos x="T6" y="T7"/>
                </a:cxn>
              </a:cxnLst>
              <a:rect l="0" t="0" r="r" b="b"/>
              <a:pathLst>
                <a:path w="11" h="6">
                  <a:moveTo>
                    <a:pt x="9" y="0"/>
                  </a:moveTo>
                  <a:cubicBezTo>
                    <a:pt x="11" y="5"/>
                    <a:pt x="5" y="1"/>
                    <a:pt x="6" y="6"/>
                  </a:cubicBezTo>
                  <a:cubicBezTo>
                    <a:pt x="3" y="6"/>
                    <a:pt x="0" y="5"/>
                    <a:pt x="1" y="1"/>
                  </a:cubicBezTo>
                  <a:cubicBezTo>
                    <a:pt x="4" y="5"/>
                    <a:pt x="5" y="0"/>
                    <a:pt x="9" y="0"/>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51" name="Freeform 58"/>
            <p:cNvSpPr/>
            <p:nvPr/>
          </p:nvSpPr>
          <p:spPr bwMode="auto">
            <a:xfrm>
              <a:off x="7145337" y="2386012"/>
              <a:ext cx="55563" cy="60325"/>
            </a:xfrm>
            <a:custGeom>
              <a:avLst/>
              <a:gdLst>
                <a:gd name="T0" fmla="*/ 13 w 15"/>
                <a:gd name="T1" fmla="*/ 3 h 16"/>
                <a:gd name="T2" fmla="*/ 13 w 15"/>
                <a:gd name="T3" fmla="*/ 13 h 16"/>
                <a:gd name="T4" fmla="*/ 5 w 15"/>
                <a:gd name="T5" fmla="*/ 14 h 16"/>
                <a:gd name="T6" fmla="*/ 1 w 15"/>
                <a:gd name="T7" fmla="*/ 8 h 16"/>
                <a:gd name="T8" fmla="*/ 13 w 15"/>
                <a:gd name="T9" fmla="*/ 3 h 16"/>
              </a:gdLst>
              <a:ahLst/>
              <a:cxnLst>
                <a:cxn ang="0">
                  <a:pos x="T0" y="T1"/>
                </a:cxn>
                <a:cxn ang="0">
                  <a:pos x="T2" y="T3"/>
                </a:cxn>
                <a:cxn ang="0">
                  <a:pos x="T4" y="T5"/>
                </a:cxn>
                <a:cxn ang="0">
                  <a:pos x="T6" y="T7"/>
                </a:cxn>
                <a:cxn ang="0">
                  <a:pos x="T8" y="T9"/>
                </a:cxn>
              </a:cxnLst>
              <a:rect l="0" t="0" r="r" b="b"/>
              <a:pathLst>
                <a:path w="15" h="16">
                  <a:moveTo>
                    <a:pt x="13" y="3"/>
                  </a:moveTo>
                  <a:cubicBezTo>
                    <a:pt x="15" y="7"/>
                    <a:pt x="9" y="11"/>
                    <a:pt x="13" y="13"/>
                  </a:cubicBezTo>
                  <a:cubicBezTo>
                    <a:pt x="13" y="16"/>
                    <a:pt x="7" y="13"/>
                    <a:pt x="5" y="14"/>
                  </a:cubicBezTo>
                  <a:cubicBezTo>
                    <a:pt x="5" y="9"/>
                    <a:pt x="6" y="6"/>
                    <a:pt x="1" y="8"/>
                  </a:cubicBezTo>
                  <a:cubicBezTo>
                    <a:pt x="0" y="2"/>
                    <a:pt x="8" y="0"/>
                    <a:pt x="13" y="3"/>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52" name="Freeform 59"/>
            <p:cNvSpPr/>
            <p:nvPr/>
          </p:nvSpPr>
          <p:spPr bwMode="auto">
            <a:xfrm>
              <a:off x="6945312" y="2597150"/>
              <a:ext cx="34925" cy="52388"/>
            </a:xfrm>
            <a:custGeom>
              <a:avLst/>
              <a:gdLst>
                <a:gd name="T0" fmla="*/ 9 w 9"/>
                <a:gd name="T1" fmla="*/ 6 h 14"/>
                <a:gd name="T2" fmla="*/ 6 w 9"/>
                <a:gd name="T3" fmla="*/ 14 h 14"/>
                <a:gd name="T4" fmla="*/ 0 w 9"/>
                <a:gd name="T5" fmla="*/ 14 h 14"/>
                <a:gd name="T6" fmla="*/ 2 w 9"/>
                <a:gd name="T7" fmla="*/ 4 h 14"/>
                <a:gd name="T8" fmla="*/ 9 w 9"/>
                <a:gd name="T9" fmla="*/ 6 h 14"/>
              </a:gdLst>
              <a:ahLst/>
              <a:cxnLst>
                <a:cxn ang="0">
                  <a:pos x="T0" y="T1"/>
                </a:cxn>
                <a:cxn ang="0">
                  <a:pos x="T2" y="T3"/>
                </a:cxn>
                <a:cxn ang="0">
                  <a:pos x="T4" y="T5"/>
                </a:cxn>
                <a:cxn ang="0">
                  <a:pos x="T6" y="T7"/>
                </a:cxn>
                <a:cxn ang="0">
                  <a:pos x="T8" y="T9"/>
                </a:cxn>
              </a:cxnLst>
              <a:rect l="0" t="0" r="r" b="b"/>
              <a:pathLst>
                <a:path w="9" h="14">
                  <a:moveTo>
                    <a:pt x="9" y="6"/>
                  </a:moveTo>
                  <a:cubicBezTo>
                    <a:pt x="9" y="10"/>
                    <a:pt x="4" y="9"/>
                    <a:pt x="6" y="14"/>
                  </a:cubicBezTo>
                  <a:cubicBezTo>
                    <a:pt x="0" y="14"/>
                    <a:pt x="0" y="14"/>
                    <a:pt x="0" y="14"/>
                  </a:cubicBezTo>
                  <a:cubicBezTo>
                    <a:pt x="1" y="12"/>
                    <a:pt x="5" y="6"/>
                    <a:pt x="2" y="4"/>
                  </a:cubicBezTo>
                  <a:cubicBezTo>
                    <a:pt x="3" y="1"/>
                    <a:pt x="9" y="0"/>
                    <a:pt x="9" y="6"/>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53" name="Freeform 60"/>
            <p:cNvSpPr/>
            <p:nvPr/>
          </p:nvSpPr>
          <p:spPr bwMode="auto">
            <a:xfrm>
              <a:off x="1995487" y="2622550"/>
              <a:ext cx="22225" cy="15875"/>
            </a:xfrm>
            <a:custGeom>
              <a:avLst/>
              <a:gdLst>
                <a:gd name="T0" fmla="*/ 0 w 6"/>
                <a:gd name="T1" fmla="*/ 2 h 4"/>
                <a:gd name="T2" fmla="*/ 6 w 6"/>
                <a:gd name="T3" fmla="*/ 0 h 4"/>
                <a:gd name="T4" fmla="*/ 4 w 6"/>
                <a:gd name="T5" fmla="*/ 4 h 4"/>
                <a:gd name="T6" fmla="*/ 2 w 6"/>
                <a:gd name="T7" fmla="*/ 4 h 4"/>
                <a:gd name="T8" fmla="*/ 0 w 6"/>
                <a:gd name="T9" fmla="*/ 2 h 4"/>
              </a:gdLst>
              <a:ahLst/>
              <a:cxnLst>
                <a:cxn ang="0">
                  <a:pos x="T0" y="T1"/>
                </a:cxn>
                <a:cxn ang="0">
                  <a:pos x="T2" y="T3"/>
                </a:cxn>
                <a:cxn ang="0">
                  <a:pos x="T4" y="T5"/>
                </a:cxn>
                <a:cxn ang="0">
                  <a:pos x="T6" y="T7"/>
                </a:cxn>
                <a:cxn ang="0">
                  <a:pos x="T8" y="T9"/>
                </a:cxn>
              </a:cxnLst>
              <a:rect l="0" t="0" r="r" b="b"/>
              <a:pathLst>
                <a:path w="6" h="4">
                  <a:moveTo>
                    <a:pt x="0" y="2"/>
                  </a:moveTo>
                  <a:cubicBezTo>
                    <a:pt x="1" y="0"/>
                    <a:pt x="4" y="0"/>
                    <a:pt x="6" y="0"/>
                  </a:cubicBezTo>
                  <a:cubicBezTo>
                    <a:pt x="6" y="2"/>
                    <a:pt x="4" y="3"/>
                    <a:pt x="4" y="4"/>
                  </a:cubicBezTo>
                  <a:cubicBezTo>
                    <a:pt x="2" y="4"/>
                    <a:pt x="2" y="4"/>
                    <a:pt x="2" y="4"/>
                  </a:cubicBezTo>
                  <a:cubicBezTo>
                    <a:pt x="2" y="3"/>
                    <a:pt x="1" y="2"/>
                    <a:pt x="0" y="2"/>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54" name="Freeform 61"/>
            <p:cNvSpPr/>
            <p:nvPr/>
          </p:nvSpPr>
          <p:spPr bwMode="auto">
            <a:xfrm>
              <a:off x="2554287" y="2638425"/>
              <a:ext cx="214313" cy="85725"/>
            </a:xfrm>
            <a:custGeom>
              <a:avLst/>
              <a:gdLst>
                <a:gd name="T0" fmla="*/ 56 w 57"/>
                <a:gd name="T1" fmla="*/ 16 h 23"/>
                <a:gd name="T2" fmla="*/ 43 w 57"/>
                <a:gd name="T3" fmla="*/ 20 h 23"/>
                <a:gd name="T4" fmla="*/ 41 w 57"/>
                <a:gd name="T5" fmla="*/ 13 h 23"/>
                <a:gd name="T6" fmla="*/ 25 w 57"/>
                <a:gd name="T7" fmla="*/ 10 h 23"/>
                <a:gd name="T8" fmla="*/ 24 w 57"/>
                <a:gd name="T9" fmla="*/ 6 h 23"/>
                <a:gd name="T10" fmla="*/ 10 w 57"/>
                <a:gd name="T11" fmla="*/ 6 h 23"/>
                <a:gd name="T12" fmla="*/ 0 w 57"/>
                <a:gd name="T13" fmla="*/ 9 h 23"/>
                <a:gd name="T14" fmla="*/ 5 w 57"/>
                <a:gd name="T15" fmla="*/ 2 h 23"/>
                <a:gd name="T16" fmla="*/ 18 w 57"/>
                <a:gd name="T17" fmla="*/ 0 h 23"/>
                <a:gd name="T18" fmla="*/ 22 w 57"/>
                <a:gd name="T19" fmla="*/ 3 h 23"/>
                <a:gd name="T20" fmla="*/ 27 w 57"/>
                <a:gd name="T21" fmla="*/ 5 h 23"/>
                <a:gd name="T22" fmla="*/ 38 w 57"/>
                <a:gd name="T23" fmla="*/ 6 h 23"/>
                <a:gd name="T24" fmla="*/ 42 w 57"/>
                <a:gd name="T25" fmla="*/ 13 h 23"/>
                <a:gd name="T26" fmla="*/ 46 w 57"/>
                <a:gd name="T27" fmla="*/ 14 h 23"/>
                <a:gd name="T28" fmla="*/ 56 w 57"/>
                <a:gd name="T29" fmla="*/ 1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7" h="23">
                  <a:moveTo>
                    <a:pt x="56" y="16"/>
                  </a:moveTo>
                  <a:cubicBezTo>
                    <a:pt x="57" y="23"/>
                    <a:pt x="44" y="15"/>
                    <a:pt x="43" y="20"/>
                  </a:cubicBezTo>
                  <a:cubicBezTo>
                    <a:pt x="40" y="20"/>
                    <a:pt x="43" y="14"/>
                    <a:pt x="41" y="13"/>
                  </a:cubicBezTo>
                  <a:cubicBezTo>
                    <a:pt x="36" y="12"/>
                    <a:pt x="30" y="11"/>
                    <a:pt x="25" y="10"/>
                  </a:cubicBezTo>
                  <a:cubicBezTo>
                    <a:pt x="24" y="9"/>
                    <a:pt x="24" y="8"/>
                    <a:pt x="24" y="6"/>
                  </a:cubicBezTo>
                  <a:cubicBezTo>
                    <a:pt x="18" y="6"/>
                    <a:pt x="14" y="5"/>
                    <a:pt x="10" y="6"/>
                  </a:cubicBezTo>
                  <a:cubicBezTo>
                    <a:pt x="6" y="7"/>
                    <a:pt x="4" y="10"/>
                    <a:pt x="0" y="9"/>
                  </a:cubicBezTo>
                  <a:cubicBezTo>
                    <a:pt x="0" y="5"/>
                    <a:pt x="6" y="6"/>
                    <a:pt x="5" y="2"/>
                  </a:cubicBezTo>
                  <a:cubicBezTo>
                    <a:pt x="9" y="1"/>
                    <a:pt x="17" y="4"/>
                    <a:pt x="18" y="0"/>
                  </a:cubicBezTo>
                  <a:cubicBezTo>
                    <a:pt x="24" y="1"/>
                    <a:pt x="16" y="2"/>
                    <a:pt x="22" y="3"/>
                  </a:cubicBezTo>
                  <a:cubicBezTo>
                    <a:pt x="22" y="3"/>
                    <a:pt x="26" y="4"/>
                    <a:pt x="27" y="5"/>
                  </a:cubicBezTo>
                  <a:cubicBezTo>
                    <a:pt x="28" y="6"/>
                    <a:pt x="32" y="6"/>
                    <a:pt x="38" y="6"/>
                  </a:cubicBezTo>
                  <a:cubicBezTo>
                    <a:pt x="36" y="11"/>
                    <a:pt x="45" y="7"/>
                    <a:pt x="42" y="13"/>
                  </a:cubicBezTo>
                  <a:cubicBezTo>
                    <a:pt x="44" y="11"/>
                    <a:pt x="45" y="12"/>
                    <a:pt x="46" y="14"/>
                  </a:cubicBezTo>
                  <a:cubicBezTo>
                    <a:pt x="49" y="15"/>
                    <a:pt x="55" y="13"/>
                    <a:pt x="56" y="16"/>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55" name="Freeform 62"/>
            <p:cNvSpPr/>
            <p:nvPr/>
          </p:nvSpPr>
          <p:spPr bwMode="auto">
            <a:xfrm>
              <a:off x="2805112" y="2713038"/>
              <a:ext cx="90488" cy="49213"/>
            </a:xfrm>
            <a:custGeom>
              <a:avLst/>
              <a:gdLst>
                <a:gd name="T0" fmla="*/ 2 w 24"/>
                <a:gd name="T1" fmla="*/ 0 h 13"/>
                <a:gd name="T2" fmla="*/ 13 w 24"/>
                <a:gd name="T3" fmla="*/ 1 h 13"/>
                <a:gd name="T4" fmla="*/ 18 w 24"/>
                <a:gd name="T5" fmla="*/ 3 h 13"/>
                <a:gd name="T6" fmla="*/ 24 w 24"/>
                <a:gd name="T7" fmla="*/ 6 h 13"/>
                <a:gd name="T8" fmla="*/ 4 w 24"/>
                <a:gd name="T9" fmla="*/ 8 h 13"/>
                <a:gd name="T10" fmla="*/ 7 w 24"/>
                <a:gd name="T11" fmla="*/ 7 h 13"/>
                <a:gd name="T12" fmla="*/ 2 w 24"/>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24" h="13">
                  <a:moveTo>
                    <a:pt x="2" y="0"/>
                  </a:moveTo>
                  <a:cubicBezTo>
                    <a:pt x="4" y="2"/>
                    <a:pt x="9" y="0"/>
                    <a:pt x="13" y="1"/>
                  </a:cubicBezTo>
                  <a:cubicBezTo>
                    <a:pt x="13" y="2"/>
                    <a:pt x="17" y="7"/>
                    <a:pt x="18" y="3"/>
                  </a:cubicBezTo>
                  <a:cubicBezTo>
                    <a:pt x="21" y="3"/>
                    <a:pt x="20" y="7"/>
                    <a:pt x="24" y="6"/>
                  </a:cubicBezTo>
                  <a:cubicBezTo>
                    <a:pt x="24" y="13"/>
                    <a:pt x="9" y="10"/>
                    <a:pt x="4" y="8"/>
                  </a:cubicBezTo>
                  <a:cubicBezTo>
                    <a:pt x="4" y="7"/>
                    <a:pt x="7" y="7"/>
                    <a:pt x="7" y="7"/>
                  </a:cubicBezTo>
                  <a:cubicBezTo>
                    <a:pt x="7" y="5"/>
                    <a:pt x="0" y="5"/>
                    <a:pt x="2" y="0"/>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56" name="Freeform 63"/>
            <p:cNvSpPr/>
            <p:nvPr/>
          </p:nvSpPr>
          <p:spPr bwMode="auto">
            <a:xfrm>
              <a:off x="6699250" y="2716213"/>
              <a:ext cx="44450" cy="33338"/>
            </a:xfrm>
            <a:custGeom>
              <a:avLst/>
              <a:gdLst>
                <a:gd name="T0" fmla="*/ 10 w 12"/>
                <a:gd name="T1" fmla="*/ 0 h 9"/>
                <a:gd name="T2" fmla="*/ 7 w 12"/>
                <a:gd name="T3" fmla="*/ 9 h 9"/>
                <a:gd name="T4" fmla="*/ 0 w 12"/>
                <a:gd name="T5" fmla="*/ 3 h 9"/>
                <a:gd name="T6" fmla="*/ 3 w 12"/>
                <a:gd name="T7" fmla="*/ 0 h 9"/>
                <a:gd name="T8" fmla="*/ 10 w 12"/>
                <a:gd name="T9" fmla="*/ 0 h 9"/>
              </a:gdLst>
              <a:ahLst/>
              <a:cxnLst>
                <a:cxn ang="0">
                  <a:pos x="T0" y="T1"/>
                </a:cxn>
                <a:cxn ang="0">
                  <a:pos x="T2" y="T3"/>
                </a:cxn>
                <a:cxn ang="0">
                  <a:pos x="T4" y="T5"/>
                </a:cxn>
                <a:cxn ang="0">
                  <a:pos x="T6" y="T7"/>
                </a:cxn>
                <a:cxn ang="0">
                  <a:pos x="T8" y="T9"/>
                </a:cxn>
              </a:cxnLst>
              <a:rect l="0" t="0" r="r" b="b"/>
              <a:pathLst>
                <a:path w="12" h="9">
                  <a:moveTo>
                    <a:pt x="10" y="0"/>
                  </a:moveTo>
                  <a:cubicBezTo>
                    <a:pt x="12" y="6"/>
                    <a:pt x="7" y="4"/>
                    <a:pt x="7" y="9"/>
                  </a:cubicBezTo>
                  <a:cubicBezTo>
                    <a:pt x="4" y="8"/>
                    <a:pt x="0" y="8"/>
                    <a:pt x="0" y="3"/>
                  </a:cubicBezTo>
                  <a:cubicBezTo>
                    <a:pt x="3" y="4"/>
                    <a:pt x="3" y="2"/>
                    <a:pt x="3" y="0"/>
                  </a:cubicBezTo>
                  <a:lnTo>
                    <a:pt x="10" y="0"/>
                  </a:lnTo>
                  <a:close/>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57" name="Freeform 64"/>
            <p:cNvSpPr/>
            <p:nvPr/>
          </p:nvSpPr>
          <p:spPr bwMode="auto">
            <a:xfrm>
              <a:off x="2776537" y="2727325"/>
              <a:ext cx="33338" cy="26988"/>
            </a:xfrm>
            <a:custGeom>
              <a:avLst/>
              <a:gdLst>
                <a:gd name="T0" fmla="*/ 7 w 9"/>
                <a:gd name="T1" fmla="*/ 7 h 7"/>
                <a:gd name="T2" fmla="*/ 0 w 9"/>
                <a:gd name="T3" fmla="*/ 6 h 7"/>
                <a:gd name="T4" fmla="*/ 7 w 9"/>
                <a:gd name="T5" fmla="*/ 7 h 7"/>
              </a:gdLst>
              <a:ahLst/>
              <a:cxnLst>
                <a:cxn ang="0">
                  <a:pos x="T0" y="T1"/>
                </a:cxn>
                <a:cxn ang="0">
                  <a:pos x="T2" y="T3"/>
                </a:cxn>
                <a:cxn ang="0">
                  <a:pos x="T4" y="T5"/>
                </a:cxn>
              </a:cxnLst>
              <a:rect l="0" t="0" r="r" b="b"/>
              <a:pathLst>
                <a:path w="9" h="7">
                  <a:moveTo>
                    <a:pt x="7" y="7"/>
                  </a:moveTo>
                  <a:cubicBezTo>
                    <a:pt x="5" y="6"/>
                    <a:pt x="3" y="5"/>
                    <a:pt x="0" y="6"/>
                  </a:cubicBezTo>
                  <a:cubicBezTo>
                    <a:pt x="1" y="3"/>
                    <a:pt x="9" y="0"/>
                    <a:pt x="7" y="7"/>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58" name="Freeform 65"/>
            <p:cNvSpPr/>
            <p:nvPr/>
          </p:nvSpPr>
          <p:spPr bwMode="auto">
            <a:xfrm>
              <a:off x="2686050" y="2735263"/>
              <a:ext cx="41275" cy="26988"/>
            </a:xfrm>
            <a:custGeom>
              <a:avLst/>
              <a:gdLst>
                <a:gd name="T0" fmla="*/ 1 w 11"/>
                <a:gd name="T1" fmla="*/ 2 h 7"/>
                <a:gd name="T2" fmla="*/ 10 w 11"/>
                <a:gd name="T3" fmla="*/ 5 h 7"/>
                <a:gd name="T4" fmla="*/ 1 w 11"/>
                <a:gd name="T5" fmla="*/ 2 h 7"/>
              </a:gdLst>
              <a:ahLst/>
              <a:cxnLst>
                <a:cxn ang="0">
                  <a:pos x="T0" y="T1"/>
                </a:cxn>
                <a:cxn ang="0">
                  <a:pos x="T2" y="T3"/>
                </a:cxn>
                <a:cxn ang="0">
                  <a:pos x="T4" y="T5"/>
                </a:cxn>
              </a:cxnLst>
              <a:rect l="0" t="0" r="r" b="b"/>
              <a:pathLst>
                <a:path w="11" h="7">
                  <a:moveTo>
                    <a:pt x="1" y="2"/>
                  </a:moveTo>
                  <a:cubicBezTo>
                    <a:pt x="4" y="3"/>
                    <a:pt x="11" y="0"/>
                    <a:pt x="10" y="5"/>
                  </a:cubicBezTo>
                  <a:cubicBezTo>
                    <a:pt x="7" y="4"/>
                    <a:pt x="0" y="7"/>
                    <a:pt x="1" y="2"/>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59" name="Freeform 66"/>
            <p:cNvSpPr/>
            <p:nvPr/>
          </p:nvSpPr>
          <p:spPr bwMode="auto">
            <a:xfrm>
              <a:off x="6934200" y="2749550"/>
              <a:ext cx="60325" cy="101600"/>
            </a:xfrm>
            <a:custGeom>
              <a:avLst/>
              <a:gdLst>
                <a:gd name="T0" fmla="*/ 7 w 16"/>
                <a:gd name="T1" fmla="*/ 0 h 27"/>
                <a:gd name="T2" fmla="*/ 13 w 16"/>
                <a:gd name="T3" fmla="*/ 0 h 27"/>
                <a:gd name="T4" fmla="*/ 16 w 16"/>
                <a:gd name="T5" fmla="*/ 10 h 27"/>
                <a:gd name="T6" fmla="*/ 12 w 16"/>
                <a:gd name="T7" fmla="*/ 14 h 27"/>
                <a:gd name="T8" fmla="*/ 10 w 16"/>
                <a:gd name="T9" fmla="*/ 18 h 27"/>
                <a:gd name="T10" fmla="*/ 9 w 16"/>
                <a:gd name="T11" fmla="*/ 25 h 27"/>
                <a:gd name="T12" fmla="*/ 5 w 16"/>
                <a:gd name="T13" fmla="*/ 21 h 27"/>
                <a:gd name="T14" fmla="*/ 0 w 16"/>
                <a:gd name="T15" fmla="*/ 15 h 27"/>
                <a:gd name="T16" fmla="*/ 3 w 16"/>
                <a:gd name="T17" fmla="*/ 7 h 27"/>
                <a:gd name="T18" fmla="*/ 7 w 16"/>
                <a:gd name="T19"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27">
                  <a:moveTo>
                    <a:pt x="7" y="0"/>
                  </a:moveTo>
                  <a:cubicBezTo>
                    <a:pt x="13" y="0"/>
                    <a:pt x="13" y="0"/>
                    <a:pt x="13" y="0"/>
                  </a:cubicBezTo>
                  <a:cubicBezTo>
                    <a:pt x="15" y="2"/>
                    <a:pt x="15" y="6"/>
                    <a:pt x="16" y="10"/>
                  </a:cubicBezTo>
                  <a:cubicBezTo>
                    <a:pt x="13" y="10"/>
                    <a:pt x="15" y="14"/>
                    <a:pt x="12" y="14"/>
                  </a:cubicBezTo>
                  <a:cubicBezTo>
                    <a:pt x="12" y="16"/>
                    <a:pt x="12" y="18"/>
                    <a:pt x="10" y="18"/>
                  </a:cubicBezTo>
                  <a:cubicBezTo>
                    <a:pt x="9" y="20"/>
                    <a:pt x="12" y="25"/>
                    <a:pt x="9" y="25"/>
                  </a:cubicBezTo>
                  <a:cubicBezTo>
                    <a:pt x="4" y="27"/>
                    <a:pt x="8" y="21"/>
                    <a:pt x="5" y="21"/>
                  </a:cubicBezTo>
                  <a:cubicBezTo>
                    <a:pt x="3" y="21"/>
                    <a:pt x="2" y="17"/>
                    <a:pt x="0" y="15"/>
                  </a:cubicBezTo>
                  <a:cubicBezTo>
                    <a:pt x="0" y="11"/>
                    <a:pt x="5" y="13"/>
                    <a:pt x="3" y="7"/>
                  </a:cubicBezTo>
                  <a:cubicBezTo>
                    <a:pt x="7" y="10"/>
                    <a:pt x="7" y="3"/>
                    <a:pt x="7" y="0"/>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60" name="Freeform 67"/>
            <p:cNvSpPr/>
            <p:nvPr/>
          </p:nvSpPr>
          <p:spPr bwMode="auto">
            <a:xfrm>
              <a:off x="6994525" y="2836863"/>
              <a:ext cx="79375" cy="82550"/>
            </a:xfrm>
            <a:custGeom>
              <a:avLst/>
              <a:gdLst>
                <a:gd name="T0" fmla="*/ 11 w 21"/>
                <a:gd name="T1" fmla="*/ 2 h 22"/>
                <a:gd name="T2" fmla="*/ 15 w 21"/>
                <a:gd name="T3" fmla="*/ 6 h 22"/>
                <a:gd name="T4" fmla="*/ 14 w 21"/>
                <a:gd name="T5" fmla="*/ 8 h 22"/>
                <a:gd name="T6" fmla="*/ 15 w 21"/>
                <a:gd name="T7" fmla="*/ 11 h 22"/>
                <a:gd name="T8" fmla="*/ 21 w 21"/>
                <a:gd name="T9" fmla="*/ 18 h 22"/>
                <a:gd name="T10" fmla="*/ 18 w 21"/>
                <a:gd name="T11" fmla="*/ 22 h 22"/>
                <a:gd name="T12" fmla="*/ 14 w 21"/>
                <a:gd name="T13" fmla="*/ 22 h 22"/>
                <a:gd name="T14" fmla="*/ 7 w 21"/>
                <a:gd name="T15" fmla="*/ 15 h 22"/>
                <a:gd name="T16" fmla="*/ 10 w 21"/>
                <a:gd name="T17" fmla="*/ 12 h 22"/>
                <a:gd name="T18" fmla="*/ 0 w 21"/>
                <a:gd name="T19" fmla="*/ 4 h 22"/>
                <a:gd name="T20" fmla="*/ 11 w 21"/>
                <a:gd name="T21" fmla="*/ 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22">
                  <a:moveTo>
                    <a:pt x="11" y="2"/>
                  </a:moveTo>
                  <a:cubicBezTo>
                    <a:pt x="7" y="7"/>
                    <a:pt x="14" y="5"/>
                    <a:pt x="15" y="6"/>
                  </a:cubicBezTo>
                  <a:cubicBezTo>
                    <a:pt x="16" y="8"/>
                    <a:pt x="14" y="7"/>
                    <a:pt x="14" y="8"/>
                  </a:cubicBezTo>
                  <a:cubicBezTo>
                    <a:pt x="14" y="8"/>
                    <a:pt x="15" y="10"/>
                    <a:pt x="15" y="11"/>
                  </a:cubicBezTo>
                  <a:cubicBezTo>
                    <a:pt x="17" y="13"/>
                    <a:pt x="21" y="13"/>
                    <a:pt x="21" y="18"/>
                  </a:cubicBezTo>
                  <a:cubicBezTo>
                    <a:pt x="18" y="17"/>
                    <a:pt x="18" y="20"/>
                    <a:pt x="18" y="22"/>
                  </a:cubicBezTo>
                  <a:cubicBezTo>
                    <a:pt x="17" y="21"/>
                    <a:pt x="14" y="20"/>
                    <a:pt x="14" y="22"/>
                  </a:cubicBezTo>
                  <a:cubicBezTo>
                    <a:pt x="10" y="21"/>
                    <a:pt x="11" y="15"/>
                    <a:pt x="7" y="15"/>
                  </a:cubicBezTo>
                  <a:cubicBezTo>
                    <a:pt x="7" y="13"/>
                    <a:pt x="10" y="14"/>
                    <a:pt x="10" y="12"/>
                  </a:cubicBezTo>
                  <a:cubicBezTo>
                    <a:pt x="6" y="9"/>
                    <a:pt x="4" y="5"/>
                    <a:pt x="0" y="4"/>
                  </a:cubicBezTo>
                  <a:cubicBezTo>
                    <a:pt x="3" y="0"/>
                    <a:pt x="6" y="1"/>
                    <a:pt x="11" y="2"/>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61" name="Rectangle 68"/>
            <p:cNvSpPr>
              <a:spLocks noChangeArrowheads="1"/>
            </p:cNvSpPr>
            <p:nvPr/>
          </p:nvSpPr>
          <p:spPr bwMode="auto">
            <a:xfrm>
              <a:off x="6961187" y="2870200"/>
              <a:ext cx="19050" cy="11113"/>
            </a:xfrm>
            <a:prstGeom prst="rect">
              <a:avLst/>
            </a:pr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62" name="Freeform 69"/>
            <p:cNvSpPr/>
            <p:nvPr/>
          </p:nvSpPr>
          <p:spPr bwMode="auto">
            <a:xfrm>
              <a:off x="6986587" y="2884488"/>
              <a:ext cx="46038" cy="65088"/>
            </a:xfrm>
            <a:custGeom>
              <a:avLst/>
              <a:gdLst>
                <a:gd name="T0" fmla="*/ 12 w 12"/>
                <a:gd name="T1" fmla="*/ 14 h 17"/>
                <a:gd name="T2" fmla="*/ 5 w 12"/>
                <a:gd name="T3" fmla="*/ 16 h 17"/>
                <a:gd name="T4" fmla="*/ 0 w 12"/>
                <a:gd name="T5" fmla="*/ 9 h 17"/>
                <a:gd name="T6" fmla="*/ 12 w 12"/>
                <a:gd name="T7" fmla="*/ 14 h 17"/>
              </a:gdLst>
              <a:ahLst/>
              <a:cxnLst>
                <a:cxn ang="0">
                  <a:pos x="T0" y="T1"/>
                </a:cxn>
                <a:cxn ang="0">
                  <a:pos x="T2" y="T3"/>
                </a:cxn>
                <a:cxn ang="0">
                  <a:pos x="T4" y="T5"/>
                </a:cxn>
                <a:cxn ang="0">
                  <a:pos x="T6" y="T7"/>
                </a:cxn>
              </a:cxnLst>
              <a:rect l="0" t="0" r="r" b="b"/>
              <a:pathLst>
                <a:path w="12" h="17">
                  <a:moveTo>
                    <a:pt x="12" y="14"/>
                  </a:moveTo>
                  <a:cubicBezTo>
                    <a:pt x="12" y="17"/>
                    <a:pt x="7" y="15"/>
                    <a:pt x="5" y="16"/>
                  </a:cubicBezTo>
                  <a:cubicBezTo>
                    <a:pt x="5" y="12"/>
                    <a:pt x="6" y="7"/>
                    <a:pt x="0" y="9"/>
                  </a:cubicBezTo>
                  <a:cubicBezTo>
                    <a:pt x="6" y="0"/>
                    <a:pt x="5" y="16"/>
                    <a:pt x="12" y="14"/>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63" name="Freeform 70"/>
            <p:cNvSpPr/>
            <p:nvPr/>
          </p:nvSpPr>
          <p:spPr bwMode="auto">
            <a:xfrm>
              <a:off x="6080125" y="2938463"/>
              <a:ext cx="44450" cy="77788"/>
            </a:xfrm>
            <a:custGeom>
              <a:avLst/>
              <a:gdLst>
                <a:gd name="T0" fmla="*/ 3 w 12"/>
                <a:gd name="T1" fmla="*/ 2 h 21"/>
                <a:gd name="T2" fmla="*/ 7 w 12"/>
                <a:gd name="T3" fmla="*/ 6 h 21"/>
                <a:gd name="T4" fmla="*/ 8 w 12"/>
                <a:gd name="T5" fmla="*/ 7 h 21"/>
                <a:gd name="T6" fmla="*/ 11 w 12"/>
                <a:gd name="T7" fmla="*/ 10 h 21"/>
                <a:gd name="T8" fmla="*/ 10 w 12"/>
                <a:gd name="T9" fmla="*/ 12 h 21"/>
                <a:gd name="T10" fmla="*/ 11 w 12"/>
                <a:gd name="T11" fmla="*/ 19 h 21"/>
                <a:gd name="T12" fmla="*/ 8 w 12"/>
                <a:gd name="T13" fmla="*/ 21 h 21"/>
                <a:gd name="T14" fmla="*/ 3 w 12"/>
                <a:gd name="T15" fmla="*/ 2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21">
                  <a:moveTo>
                    <a:pt x="3" y="2"/>
                  </a:moveTo>
                  <a:cubicBezTo>
                    <a:pt x="5" y="0"/>
                    <a:pt x="6" y="5"/>
                    <a:pt x="7" y="6"/>
                  </a:cubicBezTo>
                  <a:cubicBezTo>
                    <a:pt x="7" y="7"/>
                    <a:pt x="8" y="6"/>
                    <a:pt x="8" y="7"/>
                  </a:cubicBezTo>
                  <a:cubicBezTo>
                    <a:pt x="8" y="9"/>
                    <a:pt x="11" y="9"/>
                    <a:pt x="11" y="10"/>
                  </a:cubicBezTo>
                  <a:cubicBezTo>
                    <a:pt x="12" y="12"/>
                    <a:pt x="10" y="11"/>
                    <a:pt x="10" y="12"/>
                  </a:cubicBezTo>
                  <a:cubicBezTo>
                    <a:pt x="9" y="13"/>
                    <a:pt x="12" y="15"/>
                    <a:pt x="11" y="19"/>
                  </a:cubicBezTo>
                  <a:cubicBezTo>
                    <a:pt x="9" y="18"/>
                    <a:pt x="8" y="20"/>
                    <a:pt x="8" y="21"/>
                  </a:cubicBezTo>
                  <a:cubicBezTo>
                    <a:pt x="0" y="19"/>
                    <a:pt x="1" y="11"/>
                    <a:pt x="3" y="2"/>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64" name="Freeform 71"/>
            <p:cNvSpPr/>
            <p:nvPr/>
          </p:nvSpPr>
          <p:spPr bwMode="auto">
            <a:xfrm>
              <a:off x="7027862" y="2941638"/>
              <a:ext cx="57150" cy="85725"/>
            </a:xfrm>
            <a:custGeom>
              <a:avLst/>
              <a:gdLst>
                <a:gd name="T0" fmla="*/ 12 w 15"/>
                <a:gd name="T1" fmla="*/ 1 h 23"/>
                <a:gd name="T2" fmla="*/ 15 w 15"/>
                <a:gd name="T3" fmla="*/ 12 h 23"/>
                <a:gd name="T4" fmla="*/ 11 w 15"/>
                <a:gd name="T5" fmla="*/ 13 h 23"/>
                <a:gd name="T6" fmla="*/ 11 w 15"/>
                <a:gd name="T7" fmla="*/ 23 h 23"/>
                <a:gd name="T8" fmla="*/ 3 w 15"/>
                <a:gd name="T9" fmla="*/ 19 h 23"/>
                <a:gd name="T10" fmla="*/ 5 w 15"/>
                <a:gd name="T11" fmla="*/ 13 h 23"/>
                <a:gd name="T12" fmla="*/ 5 w 15"/>
                <a:gd name="T13" fmla="*/ 11 h 23"/>
                <a:gd name="T14" fmla="*/ 3 w 15"/>
                <a:gd name="T15" fmla="*/ 11 h 23"/>
                <a:gd name="T16" fmla="*/ 6 w 15"/>
                <a:gd name="T17" fmla="*/ 6 h 23"/>
                <a:gd name="T18" fmla="*/ 9 w 15"/>
                <a:gd name="T19" fmla="*/ 2 h 23"/>
                <a:gd name="T20" fmla="*/ 12 w 15"/>
                <a:gd name="T21"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23">
                  <a:moveTo>
                    <a:pt x="12" y="1"/>
                  </a:moveTo>
                  <a:cubicBezTo>
                    <a:pt x="12" y="6"/>
                    <a:pt x="11" y="11"/>
                    <a:pt x="15" y="12"/>
                  </a:cubicBezTo>
                  <a:cubicBezTo>
                    <a:pt x="14" y="14"/>
                    <a:pt x="12" y="13"/>
                    <a:pt x="11" y="13"/>
                  </a:cubicBezTo>
                  <a:cubicBezTo>
                    <a:pt x="13" y="16"/>
                    <a:pt x="9" y="18"/>
                    <a:pt x="11" y="23"/>
                  </a:cubicBezTo>
                  <a:cubicBezTo>
                    <a:pt x="7" y="23"/>
                    <a:pt x="7" y="19"/>
                    <a:pt x="3" y="19"/>
                  </a:cubicBezTo>
                  <a:cubicBezTo>
                    <a:pt x="3" y="16"/>
                    <a:pt x="5" y="15"/>
                    <a:pt x="5" y="13"/>
                  </a:cubicBezTo>
                  <a:cubicBezTo>
                    <a:pt x="5" y="12"/>
                    <a:pt x="2" y="11"/>
                    <a:pt x="5" y="11"/>
                  </a:cubicBezTo>
                  <a:cubicBezTo>
                    <a:pt x="5" y="9"/>
                    <a:pt x="3" y="10"/>
                    <a:pt x="3" y="11"/>
                  </a:cubicBezTo>
                  <a:cubicBezTo>
                    <a:pt x="0" y="10"/>
                    <a:pt x="3" y="5"/>
                    <a:pt x="6" y="6"/>
                  </a:cubicBezTo>
                  <a:cubicBezTo>
                    <a:pt x="6" y="4"/>
                    <a:pt x="8" y="3"/>
                    <a:pt x="9" y="2"/>
                  </a:cubicBezTo>
                  <a:cubicBezTo>
                    <a:pt x="10" y="2"/>
                    <a:pt x="10" y="0"/>
                    <a:pt x="12" y="1"/>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65" name="Freeform 72"/>
            <p:cNvSpPr/>
            <p:nvPr/>
          </p:nvSpPr>
          <p:spPr bwMode="auto">
            <a:xfrm>
              <a:off x="6986587" y="2960688"/>
              <a:ext cx="41275" cy="36513"/>
            </a:xfrm>
            <a:custGeom>
              <a:avLst/>
              <a:gdLst>
                <a:gd name="T0" fmla="*/ 6 w 11"/>
                <a:gd name="T1" fmla="*/ 0 h 10"/>
                <a:gd name="T2" fmla="*/ 10 w 11"/>
                <a:gd name="T3" fmla="*/ 4 h 10"/>
                <a:gd name="T4" fmla="*/ 9 w 11"/>
                <a:gd name="T5" fmla="*/ 6 h 10"/>
                <a:gd name="T6" fmla="*/ 0 w 11"/>
                <a:gd name="T7" fmla="*/ 10 h 10"/>
                <a:gd name="T8" fmla="*/ 6 w 11"/>
                <a:gd name="T9" fmla="*/ 0 h 10"/>
              </a:gdLst>
              <a:ahLst/>
              <a:cxnLst>
                <a:cxn ang="0">
                  <a:pos x="T0" y="T1"/>
                </a:cxn>
                <a:cxn ang="0">
                  <a:pos x="T2" y="T3"/>
                </a:cxn>
                <a:cxn ang="0">
                  <a:pos x="T4" y="T5"/>
                </a:cxn>
                <a:cxn ang="0">
                  <a:pos x="T6" y="T7"/>
                </a:cxn>
                <a:cxn ang="0">
                  <a:pos x="T8" y="T9"/>
                </a:cxn>
              </a:cxnLst>
              <a:rect l="0" t="0" r="r" b="b"/>
              <a:pathLst>
                <a:path w="11" h="10">
                  <a:moveTo>
                    <a:pt x="6" y="0"/>
                  </a:moveTo>
                  <a:cubicBezTo>
                    <a:pt x="9" y="0"/>
                    <a:pt x="11" y="1"/>
                    <a:pt x="10" y="4"/>
                  </a:cubicBezTo>
                  <a:cubicBezTo>
                    <a:pt x="8" y="4"/>
                    <a:pt x="7" y="5"/>
                    <a:pt x="9" y="6"/>
                  </a:cubicBezTo>
                  <a:cubicBezTo>
                    <a:pt x="8" y="7"/>
                    <a:pt x="4" y="9"/>
                    <a:pt x="0" y="10"/>
                  </a:cubicBezTo>
                  <a:cubicBezTo>
                    <a:pt x="0" y="4"/>
                    <a:pt x="6" y="5"/>
                    <a:pt x="6" y="0"/>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66" name="Freeform 73"/>
            <p:cNvSpPr/>
            <p:nvPr/>
          </p:nvSpPr>
          <p:spPr bwMode="auto">
            <a:xfrm>
              <a:off x="7104062" y="3095625"/>
              <a:ext cx="25400" cy="52388"/>
            </a:xfrm>
            <a:custGeom>
              <a:avLst/>
              <a:gdLst>
                <a:gd name="T0" fmla="*/ 2 w 7"/>
                <a:gd name="T1" fmla="*/ 0 h 14"/>
                <a:gd name="T2" fmla="*/ 7 w 7"/>
                <a:gd name="T3" fmla="*/ 5 h 14"/>
                <a:gd name="T4" fmla="*/ 0 w 7"/>
                <a:gd name="T5" fmla="*/ 13 h 14"/>
                <a:gd name="T6" fmla="*/ 3 w 7"/>
                <a:gd name="T7" fmla="*/ 12 h 14"/>
                <a:gd name="T8" fmla="*/ 2 w 7"/>
                <a:gd name="T9" fmla="*/ 0 h 14"/>
              </a:gdLst>
              <a:ahLst/>
              <a:cxnLst>
                <a:cxn ang="0">
                  <a:pos x="T0" y="T1"/>
                </a:cxn>
                <a:cxn ang="0">
                  <a:pos x="T2" y="T3"/>
                </a:cxn>
                <a:cxn ang="0">
                  <a:pos x="T4" y="T5"/>
                </a:cxn>
                <a:cxn ang="0">
                  <a:pos x="T6" y="T7"/>
                </a:cxn>
                <a:cxn ang="0">
                  <a:pos x="T8" y="T9"/>
                </a:cxn>
              </a:cxnLst>
              <a:rect l="0" t="0" r="r" b="b"/>
              <a:pathLst>
                <a:path w="7" h="14">
                  <a:moveTo>
                    <a:pt x="2" y="0"/>
                  </a:moveTo>
                  <a:cubicBezTo>
                    <a:pt x="5" y="0"/>
                    <a:pt x="3" y="6"/>
                    <a:pt x="7" y="5"/>
                  </a:cubicBezTo>
                  <a:cubicBezTo>
                    <a:pt x="6" y="8"/>
                    <a:pt x="7" y="14"/>
                    <a:pt x="0" y="13"/>
                  </a:cubicBezTo>
                  <a:cubicBezTo>
                    <a:pt x="0" y="12"/>
                    <a:pt x="2" y="12"/>
                    <a:pt x="3" y="12"/>
                  </a:cubicBezTo>
                  <a:cubicBezTo>
                    <a:pt x="1" y="6"/>
                    <a:pt x="1" y="7"/>
                    <a:pt x="2" y="0"/>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67" name="Freeform 74"/>
            <p:cNvSpPr/>
            <p:nvPr/>
          </p:nvSpPr>
          <p:spPr bwMode="auto">
            <a:xfrm>
              <a:off x="6942137" y="3109913"/>
              <a:ext cx="104775" cy="34925"/>
            </a:xfrm>
            <a:custGeom>
              <a:avLst/>
              <a:gdLst>
                <a:gd name="T0" fmla="*/ 28 w 28"/>
                <a:gd name="T1" fmla="*/ 3 h 9"/>
                <a:gd name="T2" fmla="*/ 19 w 28"/>
                <a:gd name="T3" fmla="*/ 8 h 9"/>
                <a:gd name="T4" fmla="*/ 0 w 28"/>
                <a:gd name="T5" fmla="*/ 9 h 9"/>
                <a:gd name="T6" fmla="*/ 24 w 28"/>
                <a:gd name="T7" fmla="*/ 2 h 9"/>
                <a:gd name="T8" fmla="*/ 28 w 28"/>
                <a:gd name="T9" fmla="*/ 3 h 9"/>
              </a:gdLst>
              <a:ahLst/>
              <a:cxnLst>
                <a:cxn ang="0">
                  <a:pos x="T0" y="T1"/>
                </a:cxn>
                <a:cxn ang="0">
                  <a:pos x="T2" y="T3"/>
                </a:cxn>
                <a:cxn ang="0">
                  <a:pos x="T4" y="T5"/>
                </a:cxn>
                <a:cxn ang="0">
                  <a:pos x="T6" y="T7"/>
                </a:cxn>
                <a:cxn ang="0">
                  <a:pos x="T8" y="T9"/>
                </a:cxn>
              </a:cxnLst>
              <a:rect l="0" t="0" r="r" b="b"/>
              <a:pathLst>
                <a:path w="28" h="9">
                  <a:moveTo>
                    <a:pt x="28" y="3"/>
                  </a:moveTo>
                  <a:cubicBezTo>
                    <a:pt x="28" y="7"/>
                    <a:pt x="23" y="7"/>
                    <a:pt x="19" y="8"/>
                  </a:cubicBezTo>
                  <a:cubicBezTo>
                    <a:pt x="13" y="8"/>
                    <a:pt x="5" y="7"/>
                    <a:pt x="0" y="9"/>
                  </a:cubicBezTo>
                  <a:cubicBezTo>
                    <a:pt x="1" y="0"/>
                    <a:pt x="20" y="9"/>
                    <a:pt x="24" y="2"/>
                  </a:cubicBezTo>
                  <a:cubicBezTo>
                    <a:pt x="25" y="3"/>
                    <a:pt x="26" y="4"/>
                    <a:pt x="28" y="3"/>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68" name="Freeform 75"/>
            <p:cNvSpPr/>
            <p:nvPr/>
          </p:nvSpPr>
          <p:spPr bwMode="auto">
            <a:xfrm>
              <a:off x="7175500" y="3151188"/>
              <a:ext cx="66675" cy="46038"/>
            </a:xfrm>
            <a:custGeom>
              <a:avLst/>
              <a:gdLst>
                <a:gd name="T0" fmla="*/ 18 w 18"/>
                <a:gd name="T1" fmla="*/ 8 h 12"/>
                <a:gd name="T2" fmla="*/ 15 w 18"/>
                <a:gd name="T3" fmla="*/ 11 h 12"/>
                <a:gd name="T4" fmla="*/ 7 w 18"/>
                <a:gd name="T5" fmla="*/ 11 h 12"/>
                <a:gd name="T6" fmla="*/ 5 w 18"/>
                <a:gd name="T7" fmla="*/ 9 h 12"/>
                <a:gd name="T8" fmla="*/ 0 w 18"/>
                <a:gd name="T9" fmla="*/ 5 h 12"/>
                <a:gd name="T10" fmla="*/ 7 w 18"/>
                <a:gd name="T11" fmla="*/ 2 h 12"/>
                <a:gd name="T12" fmla="*/ 11 w 18"/>
                <a:gd name="T13" fmla="*/ 1 h 12"/>
                <a:gd name="T14" fmla="*/ 11 w 18"/>
                <a:gd name="T15" fmla="*/ 2 h 12"/>
                <a:gd name="T16" fmla="*/ 12 w 18"/>
                <a:gd name="T17" fmla="*/ 1 h 12"/>
                <a:gd name="T18" fmla="*/ 18 w 18"/>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12">
                  <a:moveTo>
                    <a:pt x="18" y="8"/>
                  </a:moveTo>
                  <a:cubicBezTo>
                    <a:pt x="17" y="9"/>
                    <a:pt x="15" y="9"/>
                    <a:pt x="15" y="11"/>
                  </a:cubicBezTo>
                  <a:cubicBezTo>
                    <a:pt x="12" y="9"/>
                    <a:pt x="9" y="12"/>
                    <a:pt x="7" y="11"/>
                  </a:cubicBezTo>
                  <a:cubicBezTo>
                    <a:pt x="6" y="11"/>
                    <a:pt x="7" y="9"/>
                    <a:pt x="5" y="9"/>
                  </a:cubicBezTo>
                  <a:cubicBezTo>
                    <a:pt x="4" y="9"/>
                    <a:pt x="2" y="6"/>
                    <a:pt x="0" y="5"/>
                  </a:cubicBezTo>
                  <a:cubicBezTo>
                    <a:pt x="0" y="3"/>
                    <a:pt x="4" y="4"/>
                    <a:pt x="7" y="2"/>
                  </a:cubicBezTo>
                  <a:cubicBezTo>
                    <a:pt x="7" y="2"/>
                    <a:pt x="10" y="0"/>
                    <a:pt x="11" y="1"/>
                  </a:cubicBezTo>
                  <a:cubicBezTo>
                    <a:pt x="11" y="1"/>
                    <a:pt x="11" y="2"/>
                    <a:pt x="11" y="2"/>
                  </a:cubicBezTo>
                  <a:cubicBezTo>
                    <a:pt x="12" y="2"/>
                    <a:pt x="13" y="1"/>
                    <a:pt x="12" y="1"/>
                  </a:cubicBezTo>
                  <a:cubicBezTo>
                    <a:pt x="15" y="2"/>
                    <a:pt x="17" y="4"/>
                    <a:pt x="18" y="8"/>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69" name="Freeform 76"/>
            <p:cNvSpPr/>
            <p:nvPr/>
          </p:nvSpPr>
          <p:spPr bwMode="auto">
            <a:xfrm>
              <a:off x="7208837" y="3173413"/>
              <a:ext cx="385763" cy="206375"/>
            </a:xfrm>
            <a:custGeom>
              <a:avLst/>
              <a:gdLst>
                <a:gd name="T0" fmla="*/ 34 w 103"/>
                <a:gd name="T1" fmla="*/ 27 h 55"/>
                <a:gd name="T2" fmla="*/ 28 w 103"/>
                <a:gd name="T3" fmla="*/ 24 h 55"/>
                <a:gd name="T4" fmla="*/ 26 w 103"/>
                <a:gd name="T5" fmla="*/ 19 h 55"/>
                <a:gd name="T6" fmla="*/ 10 w 103"/>
                <a:gd name="T7" fmla="*/ 15 h 55"/>
                <a:gd name="T8" fmla="*/ 2 w 103"/>
                <a:gd name="T9" fmla="*/ 15 h 55"/>
                <a:gd name="T10" fmla="*/ 0 w 103"/>
                <a:gd name="T11" fmla="*/ 9 h 55"/>
                <a:gd name="T12" fmla="*/ 5 w 103"/>
                <a:gd name="T13" fmla="*/ 9 h 55"/>
                <a:gd name="T14" fmla="*/ 9 w 103"/>
                <a:gd name="T15" fmla="*/ 7 h 55"/>
                <a:gd name="T16" fmla="*/ 16 w 103"/>
                <a:gd name="T17" fmla="*/ 10 h 55"/>
                <a:gd name="T18" fmla="*/ 21 w 103"/>
                <a:gd name="T19" fmla="*/ 6 h 55"/>
                <a:gd name="T20" fmla="*/ 33 w 103"/>
                <a:gd name="T21" fmla="*/ 2 h 55"/>
                <a:gd name="T22" fmla="*/ 35 w 103"/>
                <a:gd name="T23" fmla="*/ 5 h 55"/>
                <a:gd name="T24" fmla="*/ 47 w 103"/>
                <a:gd name="T25" fmla="*/ 9 h 55"/>
                <a:gd name="T26" fmla="*/ 49 w 103"/>
                <a:gd name="T27" fmla="*/ 7 h 55"/>
                <a:gd name="T28" fmla="*/ 52 w 103"/>
                <a:gd name="T29" fmla="*/ 10 h 55"/>
                <a:gd name="T30" fmla="*/ 59 w 103"/>
                <a:gd name="T31" fmla="*/ 10 h 55"/>
                <a:gd name="T32" fmla="*/ 65 w 103"/>
                <a:gd name="T33" fmla="*/ 13 h 55"/>
                <a:gd name="T34" fmla="*/ 65 w 103"/>
                <a:gd name="T35" fmla="*/ 17 h 55"/>
                <a:gd name="T36" fmla="*/ 68 w 103"/>
                <a:gd name="T37" fmla="*/ 16 h 55"/>
                <a:gd name="T38" fmla="*/ 69 w 103"/>
                <a:gd name="T39" fmla="*/ 20 h 55"/>
                <a:gd name="T40" fmla="*/ 76 w 103"/>
                <a:gd name="T41" fmla="*/ 24 h 55"/>
                <a:gd name="T42" fmla="*/ 87 w 103"/>
                <a:gd name="T43" fmla="*/ 29 h 55"/>
                <a:gd name="T44" fmla="*/ 86 w 103"/>
                <a:gd name="T45" fmla="*/ 33 h 55"/>
                <a:gd name="T46" fmla="*/ 90 w 103"/>
                <a:gd name="T47" fmla="*/ 36 h 55"/>
                <a:gd name="T48" fmla="*/ 90 w 103"/>
                <a:gd name="T49" fmla="*/ 38 h 55"/>
                <a:gd name="T50" fmla="*/ 96 w 103"/>
                <a:gd name="T51" fmla="*/ 44 h 55"/>
                <a:gd name="T52" fmla="*/ 103 w 103"/>
                <a:gd name="T53" fmla="*/ 51 h 55"/>
                <a:gd name="T54" fmla="*/ 93 w 103"/>
                <a:gd name="T55" fmla="*/ 51 h 55"/>
                <a:gd name="T56" fmla="*/ 85 w 103"/>
                <a:gd name="T57" fmla="*/ 45 h 55"/>
                <a:gd name="T58" fmla="*/ 82 w 103"/>
                <a:gd name="T59" fmla="*/ 43 h 55"/>
                <a:gd name="T60" fmla="*/ 80 w 103"/>
                <a:gd name="T61" fmla="*/ 41 h 55"/>
                <a:gd name="T62" fmla="*/ 76 w 103"/>
                <a:gd name="T63" fmla="*/ 37 h 55"/>
                <a:gd name="T64" fmla="*/ 65 w 103"/>
                <a:gd name="T65" fmla="*/ 36 h 55"/>
                <a:gd name="T66" fmla="*/ 59 w 103"/>
                <a:gd name="T67" fmla="*/ 48 h 55"/>
                <a:gd name="T68" fmla="*/ 51 w 103"/>
                <a:gd name="T69" fmla="*/ 45 h 55"/>
                <a:gd name="T70" fmla="*/ 47 w 103"/>
                <a:gd name="T71" fmla="*/ 44 h 55"/>
                <a:gd name="T72" fmla="*/ 41 w 103"/>
                <a:gd name="T73" fmla="*/ 37 h 55"/>
                <a:gd name="T74" fmla="*/ 35 w 103"/>
                <a:gd name="T75" fmla="*/ 43 h 55"/>
                <a:gd name="T76" fmla="*/ 31 w 103"/>
                <a:gd name="T77" fmla="*/ 40 h 55"/>
                <a:gd name="T78" fmla="*/ 35 w 103"/>
                <a:gd name="T79" fmla="*/ 36 h 55"/>
                <a:gd name="T80" fmla="*/ 38 w 103"/>
                <a:gd name="T81" fmla="*/ 30 h 55"/>
                <a:gd name="T82" fmla="*/ 37 w 103"/>
                <a:gd name="T83" fmla="*/ 33 h 55"/>
                <a:gd name="T84" fmla="*/ 34 w 103"/>
                <a:gd name="T85" fmla="*/ 27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3" h="55">
                  <a:moveTo>
                    <a:pt x="34" y="27"/>
                  </a:moveTo>
                  <a:cubicBezTo>
                    <a:pt x="31" y="27"/>
                    <a:pt x="32" y="23"/>
                    <a:pt x="28" y="24"/>
                  </a:cubicBezTo>
                  <a:cubicBezTo>
                    <a:pt x="28" y="22"/>
                    <a:pt x="26" y="21"/>
                    <a:pt x="26" y="19"/>
                  </a:cubicBezTo>
                  <a:cubicBezTo>
                    <a:pt x="20" y="18"/>
                    <a:pt x="14" y="18"/>
                    <a:pt x="10" y="15"/>
                  </a:cubicBezTo>
                  <a:cubicBezTo>
                    <a:pt x="6" y="16"/>
                    <a:pt x="7" y="15"/>
                    <a:pt x="2" y="15"/>
                  </a:cubicBezTo>
                  <a:cubicBezTo>
                    <a:pt x="2" y="12"/>
                    <a:pt x="2" y="9"/>
                    <a:pt x="0" y="9"/>
                  </a:cubicBezTo>
                  <a:cubicBezTo>
                    <a:pt x="1" y="6"/>
                    <a:pt x="3" y="9"/>
                    <a:pt x="5" y="9"/>
                  </a:cubicBezTo>
                  <a:cubicBezTo>
                    <a:pt x="7" y="9"/>
                    <a:pt x="7" y="7"/>
                    <a:pt x="9" y="7"/>
                  </a:cubicBezTo>
                  <a:cubicBezTo>
                    <a:pt x="12" y="8"/>
                    <a:pt x="13" y="10"/>
                    <a:pt x="16" y="10"/>
                  </a:cubicBezTo>
                  <a:cubicBezTo>
                    <a:pt x="19" y="12"/>
                    <a:pt x="20" y="7"/>
                    <a:pt x="21" y="6"/>
                  </a:cubicBezTo>
                  <a:cubicBezTo>
                    <a:pt x="25" y="4"/>
                    <a:pt x="30" y="5"/>
                    <a:pt x="33" y="2"/>
                  </a:cubicBezTo>
                  <a:cubicBezTo>
                    <a:pt x="36" y="0"/>
                    <a:pt x="35" y="4"/>
                    <a:pt x="35" y="5"/>
                  </a:cubicBezTo>
                  <a:cubicBezTo>
                    <a:pt x="38" y="6"/>
                    <a:pt x="47" y="4"/>
                    <a:pt x="47" y="9"/>
                  </a:cubicBezTo>
                  <a:cubicBezTo>
                    <a:pt x="48" y="10"/>
                    <a:pt x="49" y="7"/>
                    <a:pt x="49" y="7"/>
                  </a:cubicBezTo>
                  <a:cubicBezTo>
                    <a:pt x="51" y="8"/>
                    <a:pt x="51" y="10"/>
                    <a:pt x="52" y="10"/>
                  </a:cubicBezTo>
                  <a:cubicBezTo>
                    <a:pt x="54" y="11"/>
                    <a:pt x="57" y="10"/>
                    <a:pt x="59" y="10"/>
                  </a:cubicBezTo>
                  <a:cubicBezTo>
                    <a:pt x="60" y="11"/>
                    <a:pt x="60" y="15"/>
                    <a:pt x="65" y="13"/>
                  </a:cubicBezTo>
                  <a:cubicBezTo>
                    <a:pt x="67" y="15"/>
                    <a:pt x="65" y="15"/>
                    <a:pt x="65" y="17"/>
                  </a:cubicBezTo>
                  <a:cubicBezTo>
                    <a:pt x="67" y="18"/>
                    <a:pt x="67" y="17"/>
                    <a:pt x="68" y="16"/>
                  </a:cubicBezTo>
                  <a:cubicBezTo>
                    <a:pt x="69" y="16"/>
                    <a:pt x="69" y="18"/>
                    <a:pt x="69" y="20"/>
                  </a:cubicBezTo>
                  <a:cubicBezTo>
                    <a:pt x="70" y="22"/>
                    <a:pt x="74" y="23"/>
                    <a:pt x="76" y="24"/>
                  </a:cubicBezTo>
                  <a:cubicBezTo>
                    <a:pt x="78" y="25"/>
                    <a:pt x="83" y="29"/>
                    <a:pt x="87" y="29"/>
                  </a:cubicBezTo>
                  <a:cubicBezTo>
                    <a:pt x="88" y="31"/>
                    <a:pt x="86" y="31"/>
                    <a:pt x="86" y="33"/>
                  </a:cubicBezTo>
                  <a:cubicBezTo>
                    <a:pt x="87" y="34"/>
                    <a:pt x="89" y="34"/>
                    <a:pt x="90" y="36"/>
                  </a:cubicBezTo>
                  <a:cubicBezTo>
                    <a:pt x="91" y="36"/>
                    <a:pt x="90" y="38"/>
                    <a:pt x="90" y="38"/>
                  </a:cubicBezTo>
                  <a:cubicBezTo>
                    <a:pt x="92" y="40"/>
                    <a:pt x="94" y="41"/>
                    <a:pt x="96" y="44"/>
                  </a:cubicBezTo>
                  <a:cubicBezTo>
                    <a:pt x="98" y="47"/>
                    <a:pt x="99" y="50"/>
                    <a:pt x="103" y="51"/>
                  </a:cubicBezTo>
                  <a:cubicBezTo>
                    <a:pt x="100" y="55"/>
                    <a:pt x="95" y="51"/>
                    <a:pt x="93" y="51"/>
                  </a:cubicBezTo>
                  <a:cubicBezTo>
                    <a:pt x="90" y="50"/>
                    <a:pt x="88" y="49"/>
                    <a:pt x="85" y="45"/>
                  </a:cubicBezTo>
                  <a:cubicBezTo>
                    <a:pt x="84" y="45"/>
                    <a:pt x="83" y="43"/>
                    <a:pt x="82" y="43"/>
                  </a:cubicBezTo>
                  <a:cubicBezTo>
                    <a:pt x="81" y="42"/>
                    <a:pt x="80" y="43"/>
                    <a:pt x="80" y="41"/>
                  </a:cubicBezTo>
                  <a:cubicBezTo>
                    <a:pt x="80" y="41"/>
                    <a:pt x="76" y="37"/>
                    <a:pt x="76" y="37"/>
                  </a:cubicBezTo>
                  <a:cubicBezTo>
                    <a:pt x="73" y="36"/>
                    <a:pt x="69" y="38"/>
                    <a:pt x="65" y="36"/>
                  </a:cubicBezTo>
                  <a:cubicBezTo>
                    <a:pt x="62" y="39"/>
                    <a:pt x="61" y="44"/>
                    <a:pt x="59" y="48"/>
                  </a:cubicBezTo>
                  <a:cubicBezTo>
                    <a:pt x="58" y="46"/>
                    <a:pt x="53" y="47"/>
                    <a:pt x="51" y="45"/>
                  </a:cubicBezTo>
                  <a:cubicBezTo>
                    <a:pt x="49" y="44"/>
                    <a:pt x="52" y="42"/>
                    <a:pt x="47" y="44"/>
                  </a:cubicBezTo>
                  <a:cubicBezTo>
                    <a:pt x="50" y="37"/>
                    <a:pt x="40" y="43"/>
                    <a:pt x="41" y="37"/>
                  </a:cubicBezTo>
                  <a:cubicBezTo>
                    <a:pt x="38" y="37"/>
                    <a:pt x="35" y="38"/>
                    <a:pt x="35" y="43"/>
                  </a:cubicBezTo>
                  <a:cubicBezTo>
                    <a:pt x="34" y="42"/>
                    <a:pt x="34" y="39"/>
                    <a:pt x="31" y="40"/>
                  </a:cubicBezTo>
                  <a:cubicBezTo>
                    <a:pt x="32" y="37"/>
                    <a:pt x="34" y="37"/>
                    <a:pt x="35" y="36"/>
                  </a:cubicBezTo>
                  <a:cubicBezTo>
                    <a:pt x="37" y="34"/>
                    <a:pt x="39" y="34"/>
                    <a:pt x="38" y="30"/>
                  </a:cubicBezTo>
                  <a:cubicBezTo>
                    <a:pt x="37" y="29"/>
                    <a:pt x="37" y="33"/>
                    <a:pt x="37" y="33"/>
                  </a:cubicBezTo>
                  <a:cubicBezTo>
                    <a:pt x="34" y="32"/>
                    <a:pt x="35" y="24"/>
                    <a:pt x="34" y="27"/>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70" name="Freeform 77"/>
            <p:cNvSpPr/>
            <p:nvPr/>
          </p:nvSpPr>
          <p:spPr bwMode="auto">
            <a:xfrm>
              <a:off x="7123112" y="3200400"/>
              <a:ext cx="36513" cy="33338"/>
            </a:xfrm>
            <a:custGeom>
              <a:avLst/>
              <a:gdLst>
                <a:gd name="T0" fmla="*/ 9 w 10"/>
                <a:gd name="T1" fmla="*/ 3 h 9"/>
                <a:gd name="T2" fmla="*/ 0 w 10"/>
                <a:gd name="T3" fmla="*/ 5 h 9"/>
                <a:gd name="T4" fmla="*/ 9 w 10"/>
                <a:gd name="T5" fmla="*/ 3 h 9"/>
              </a:gdLst>
              <a:ahLst/>
              <a:cxnLst>
                <a:cxn ang="0">
                  <a:pos x="T0" y="T1"/>
                </a:cxn>
                <a:cxn ang="0">
                  <a:pos x="T2" y="T3"/>
                </a:cxn>
                <a:cxn ang="0">
                  <a:pos x="T4" y="T5"/>
                </a:cxn>
              </a:cxnLst>
              <a:rect l="0" t="0" r="r" b="b"/>
              <a:pathLst>
                <a:path w="10" h="9">
                  <a:moveTo>
                    <a:pt x="9" y="3"/>
                  </a:moveTo>
                  <a:cubicBezTo>
                    <a:pt x="10" y="9"/>
                    <a:pt x="2" y="5"/>
                    <a:pt x="0" y="5"/>
                  </a:cubicBezTo>
                  <a:cubicBezTo>
                    <a:pt x="1" y="3"/>
                    <a:pt x="8" y="0"/>
                    <a:pt x="9" y="3"/>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71" name="Freeform 78"/>
            <p:cNvSpPr/>
            <p:nvPr/>
          </p:nvSpPr>
          <p:spPr bwMode="auto">
            <a:xfrm>
              <a:off x="7069137" y="3208338"/>
              <a:ext cx="26988" cy="14288"/>
            </a:xfrm>
            <a:custGeom>
              <a:avLst/>
              <a:gdLst>
                <a:gd name="T0" fmla="*/ 1 w 7"/>
                <a:gd name="T1" fmla="*/ 3 h 4"/>
                <a:gd name="T2" fmla="*/ 5 w 7"/>
                <a:gd name="T3" fmla="*/ 4 h 4"/>
                <a:gd name="T4" fmla="*/ 2 w 7"/>
                <a:gd name="T5" fmla="*/ 4 h 4"/>
                <a:gd name="T6" fmla="*/ 1 w 7"/>
                <a:gd name="T7" fmla="*/ 3 h 4"/>
              </a:gdLst>
              <a:ahLst/>
              <a:cxnLst>
                <a:cxn ang="0">
                  <a:pos x="T0" y="T1"/>
                </a:cxn>
                <a:cxn ang="0">
                  <a:pos x="T2" y="T3"/>
                </a:cxn>
                <a:cxn ang="0">
                  <a:pos x="T4" y="T5"/>
                </a:cxn>
                <a:cxn ang="0">
                  <a:pos x="T6" y="T7"/>
                </a:cxn>
              </a:cxnLst>
              <a:rect l="0" t="0" r="r" b="b"/>
              <a:pathLst>
                <a:path w="7" h="4">
                  <a:moveTo>
                    <a:pt x="1" y="3"/>
                  </a:moveTo>
                  <a:cubicBezTo>
                    <a:pt x="0" y="0"/>
                    <a:pt x="7" y="1"/>
                    <a:pt x="5" y="4"/>
                  </a:cubicBezTo>
                  <a:cubicBezTo>
                    <a:pt x="2" y="4"/>
                    <a:pt x="2" y="4"/>
                    <a:pt x="2" y="4"/>
                  </a:cubicBezTo>
                  <a:cubicBezTo>
                    <a:pt x="3" y="3"/>
                    <a:pt x="2" y="3"/>
                    <a:pt x="1" y="3"/>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72" name="Freeform 79"/>
            <p:cNvSpPr/>
            <p:nvPr/>
          </p:nvSpPr>
          <p:spPr bwMode="auto">
            <a:xfrm>
              <a:off x="7561262" y="3238500"/>
              <a:ext cx="79375" cy="55563"/>
            </a:xfrm>
            <a:custGeom>
              <a:avLst/>
              <a:gdLst>
                <a:gd name="T0" fmla="*/ 16 w 21"/>
                <a:gd name="T1" fmla="*/ 0 h 15"/>
                <a:gd name="T2" fmla="*/ 20 w 21"/>
                <a:gd name="T3" fmla="*/ 0 h 15"/>
                <a:gd name="T4" fmla="*/ 20 w 21"/>
                <a:gd name="T5" fmla="*/ 5 h 15"/>
                <a:gd name="T6" fmla="*/ 17 w 21"/>
                <a:gd name="T7" fmla="*/ 6 h 15"/>
                <a:gd name="T8" fmla="*/ 17 w 21"/>
                <a:gd name="T9" fmla="*/ 10 h 15"/>
                <a:gd name="T10" fmla="*/ 14 w 21"/>
                <a:gd name="T11" fmla="*/ 12 h 15"/>
                <a:gd name="T12" fmla="*/ 2 w 21"/>
                <a:gd name="T13" fmla="*/ 7 h 15"/>
                <a:gd name="T14" fmla="*/ 16 w 21"/>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15">
                  <a:moveTo>
                    <a:pt x="16" y="0"/>
                  </a:moveTo>
                  <a:cubicBezTo>
                    <a:pt x="20" y="0"/>
                    <a:pt x="20" y="0"/>
                    <a:pt x="20" y="0"/>
                  </a:cubicBezTo>
                  <a:cubicBezTo>
                    <a:pt x="20" y="2"/>
                    <a:pt x="21" y="3"/>
                    <a:pt x="20" y="5"/>
                  </a:cubicBezTo>
                  <a:cubicBezTo>
                    <a:pt x="20" y="6"/>
                    <a:pt x="17" y="5"/>
                    <a:pt x="17" y="6"/>
                  </a:cubicBezTo>
                  <a:cubicBezTo>
                    <a:pt x="17" y="7"/>
                    <a:pt x="19" y="9"/>
                    <a:pt x="17" y="10"/>
                  </a:cubicBezTo>
                  <a:cubicBezTo>
                    <a:pt x="15" y="9"/>
                    <a:pt x="14" y="9"/>
                    <a:pt x="14" y="12"/>
                  </a:cubicBezTo>
                  <a:cubicBezTo>
                    <a:pt x="10" y="10"/>
                    <a:pt x="0" y="15"/>
                    <a:pt x="2" y="7"/>
                  </a:cubicBezTo>
                  <a:cubicBezTo>
                    <a:pt x="9" y="10"/>
                    <a:pt x="14" y="6"/>
                    <a:pt x="16" y="0"/>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73" name="Freeform 80"/>
            <p:cNvSpPr/>
            <p:nvPr/>
          </p:nvSpPr>
          <p:spPr bwMode="auto">
            <a:xfrm>
              <a:off x="6878637" y="3321050"/>
              <a:ext cx="41275" cy="22225"/>
            </a:xfrm>
            <a:custGeom>
              <a:avLst/>
              <a:gdLst>
                <a:gd name="T0" fmla="*/ 11 w 11"/>
                <a:gd name="T1" fmla="*/ 1 h 6"/>
                <a:gd name="T2" fmla="*/ 0 w 11"/>
                <a:gd name="T3" fmla="*/ 5 h 6"/>
                <a:gd name="T4" fmla="*/ 11 w 11"/>
                <a:gd name="T5" fmla="*/ 1 h 6"/>
              </a:gdLst>
              <a:ahLst/>
              <a:cxnLst>
                <a:cxn ang="0">
                  <a:pos x="T0" y="T1"/>
                </a:cxn>
                <a:cxn ang="0">
                  <a:pos x="T2" y="T3"/>
                </a:cxn>
                <a:cxn ang="0">
                  <a:pos x="T4" y="T5"/>
                </a:cxn>
              </a:cxnLst>
              <a:rect l="0" t="0" r="r" b="b"/>
              <a:pathLst>
                <a:path w="11" h="6">
                  <a:moveTo>
                    <a:pt x="11" y="1"/>
                  </a:moveTo>
                  <a:cubicBezTo>
                    <a:pt x="9" y="3"/>
                    <a:pt x="6" y="6"/>
                    <a:pt x="0" y="5"/>
                  </a:cubicBezTo>
                  <a:cubicBezTo>
                    <a:pt x="0" y="0"/>
                    <a:pt x="6" y="1"/>
                    <a:pt x="11" y="1"/>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74" name="Freeform 81"/>
            <p:cNvSpPr/>
            <p:nvPr/>
          </p:nvSpPr>
          <p:spPr bwMode="auto">
            <a:xfrm>
              <a:off x="6942137" y="3321050"/>
              <a:ext cx="41275" cy="14288"/>
            </a:xfrm>
            <a:custGeom>
              <a:avLst/>
              <a:gdLst>
                <a:gd name="T0" fmla="*/ 11 w 11"/>
                <a:gd name="T1" fmla="*/ 1 h 4"/>
                <a:gd name="T2" fmla="*/ 0 w 11"/>
                <a:gd name="T3" fmla="*/ 4 h 4"/>
                <a:gd name="T4" fmla="*/ 11 w 11"/>
                <a:gd name="T5" fmla="*/ 1 h 4"/>
              </a:gdLst>
              <a:ahLst/>
              <a:cxnLst>
                <a:cxn ang="0">
                  <a:pos x="T0" y="T1"/>
                </a:cxn>
                <a:cxn ang="0">
                  <a:pos x="T2" y="T3"/>
                </a:cxn>
                <a:cxn ang="0">
                  <a:pos x="T4" y="T5"/>
                </a:cxn>
              </a:cxnLst>
              <a:rect l="0" t="0" r="r" b="b"/>
              <a:pathLst>
                <a:path w="11" h="4">
                  <a:moveTo>
                    <a:pt x="11" y="1"/>
                  </a:moveTo>
                  <a:cubicBezTo>
                    <a:pt x="10" y="4"/>
                    <a:pt x="5" y="4"/>
                    <a:pt x="0" y="4"/>
                  </a:cubicBezTo>
                  <a:cubicBezTo>
                    <a:pt x="1" y="0"/>
                    <a:pt x="6" y="1"/>
                    <a:pt x="11" y="1"/>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75" name="Freeform 82"/>
            <p:cNvSpPr/>
            <p:nvPr/>
          </p:nvSpPr>
          <p:spPr bwMode="auto">
            <a:xfrm>
              <a:off x="7021512" y="3321050"/>
              <a:ext cx="71438" cy="47625"/>
            </a:xfrm>
            <a:custGeom>
              <a:avLst/>
              <a:gdLst>
                <a:gd name="T0" fmla="*/ 18 w 19"/>
                <a:gd name="T1" fmla="*/ 1 h 13"/>
                <a:gd name="T2" fmla="*/ 17 w 19"/>
                <a:gd name="T3" fmla="*/ 6 h 13"/>
                <a:gd name="T4" fmla="*/ 14 w 19"/>
                <a:gd name="T5" fmla="*/ 6 h 13"/>
                <a:gd name="T6" fmla="*/ 1 w 19"/>
                <a:gd name="T7" fmla="*/ 12 h 13"/>
                <a:gd name="T8" fmla="*/ 6 w 19"/>
                <a:gd name="T9" fmla="*/ 8 h 13"/>
                <a:gd name="T10" fmla="*/ 8 w 19"/>
                <a:gd name="T11" fmla="*/ 5 h 13"/>
                <a:gd name="T12" fmla="*/ 11 w 19"/>
                <a:gd name="T13" fmla="*/ 2 h 13"/>
                <a:gd name="T14" fmla="*/ 18 w 19"/>
                <a:gd name="T15" fmla="*/ 1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3">
                  <a:moveTo>
                    <a:pt x="18" y="1"/>
                  </a:moveTo>
                  <a:cubicBezTo>
                    <a:pt x="19" y="4"/>
                    <a:pt x="18" y="5"/>
                    <a:pt x="17" y="6"/>
                  </a:cubicBezTo>
                  <a:cubicBezTo>
                    <a:pt x="16" y="7"/>
                    <a:pt x="14" y="6"/>
                    <a:pt x="14" y="6"/>
                  </a:cubicBezTo>
                  <a:cubicBezTo>
                    <a:pt x="12" y="9"/>
                    <a:pt x="8" y="13"/>
                    <a:pt x="1" y="12"/>
                  </a:cubicBezTo>
                  <a:cubicBezTo>
                    <a:pt x="0" y="9"/>
                    <a:pt x="4" y="9"/>
                    <a:pt x="6" y="8"/>
                  </a:cubicBezTo>
                  <a:cubicBezTo>
                    <a:pt x="7" y="7"/>
                    <a:pt x="7" y="6"/>
                    <a:pt x="8" y="5"/>
                  </a:cubicBezTo>
                  <a:cubicBezTo>
                    <a:pt x="9" y="4"/>
                    <a:pt x="11" y="4"/>
                    <a:pt x="11" y="2"/>
                  </a:cubicBezTo>
                  <a:cubicBezTo>
                    <a:pt x="15" y="3"/>
                    <a:pt x="15" y="0"/>
                    <a:pt x="18" y="1"/>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76" name="Freeform 83"/>
            <p:cNvSpPr/>
            <p:nvPr/>
          </p:nvSpPr>
          <p:spPr bwMode="auto">
            <a:xfrm>
              <a:off x="8089900" y="3924300"/>
              <a:ext cx="38100" cy="52388"/>
            </a:xfrm>
            <a:custGeom>
              <a:avLst/>
              <a:gdLst>
                <a:gd name="T0" fmla="*/ 1 w 10"/>
                <a:gd name="T1" fmla="*/ 0 h 14"/>
                <a:gd name="T2" fmla="*/ 2 w 10"/>
                <a:gd name="T3" fmla="*/ 2 h 14"/>
                <a:gd name="T4" fmla="*/ 7 w 10"/>
                <a:gd name="T5" fmla="*/ 7 h 14"/>
                <a:gd name="T6" fmla="*/ 8 w 10"/>
                <a:gd name="T7" fmla="*/ 14 h 14"/>
                <a:gd name="T8" fmla="*/ 4 w 10"/>
                <a:gd name="T9" fmla="*/ 14 h 14"/>
                <a:gd name="T10" fmla="*/ 0 w 10"/>
                <a:gd name="T11" fmla="*/ 2 h 14"/>
                <a:gd name="T12" fmla="*/ 1 w 10"/>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10" h="14">
                  <a:moveTo>
                    <a:pt x="1" y="0"/>
                  </a:moveTo>
                  <a:cubicBezTo>
                    <a:pt x="2" y="0"/>
                    <a:pt x="2" y="1"/>
                    <a:pt x="2" y="2"/>
                  </a:cubicBezTo>
                  <a:cubicBezTo>
                    <a:pt x="1" y="4"/>
                    <a:pt x="9" y="5"/>
                    <a:pt x="7" y="7"/>
                  </a:cubicBezTo>
                  <a:cubicBezTo>
                    <a:pt x="4" y="9"/>
                    <a:pt x="10" y="7"/>
                    <a:pt x="8" y="14"/>
                  </a:cubicBezTo>
                  <a:cubicBezTo>
                    <a:pt x="6" y="14"/>
                    <a:pt x="4" y="11"/>
                    <a:pt x="4" y="14"/>
                  </a:cubicBezTo>
                  <a:cubicBezTo>
                    <a:pt x="2" y="12"/>
                    <a:pt x="1" y="6"/>
                    <a:pt x="0" y="2"/>
                  </a:cubicBezTo>
                  <a:cubicBezTo>
                    <a:pt x="1" y="2"/>
                    <a:pt x="1" y="1"/>
                    <a:pt x="1" y="0"/>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77" name="Freeform 84"/>
            <p:cNvSpPr/>
            <p:nvPr/>
          </p:nvSpPr>
          <p:spPr bwMode="auto">
            <a:xfrm>
              <a:off x="8097837" y="3968750"/>
              <a:ext cx="85725" cy="117475"/>
            </a:xfrm>
            <a:custGeom>
              <a:avLst/>
              <a:gdLst>
                <a:gd name="T0" fmla="*/ 7 w 23"/>
                <a:gd name="T1" fmla="*/ 0 h 31"/>
                <a:gd name="T2" fmla="*/ 9 w 23"/>
                <a:gd name="T3" fmla="*/ 2 h 31"/>
                <a:gd name="T4" fmla="*/ 12 w 23"/>
                <a:gd name="T5" fmla="*/ 2 h 31"/>
                <a:gd name="T6" fmla="*/ 23 w 23"/>
                <a:gd name="T7" fmla="*/ 7 h 31"/>
                <a:gd name="T8" fmla="*/ 23 w 23"/>
                <a:gd name="T9" fmla="*/ 14 h 31"/>
                <a:gd name="T10" fmla="*/ 19 w 23"/>
                <a:gd name="T11" fmla="*/ 14 h 31"/>
                <a:gd name="T12" fmla="*/ 17 w 23"/>
                <a:gd name="T13" fmla="*/ 17 h 31"/>
                <a:gd name="T14" fmla="*/ 16 w 23"/>
                <a:gd name="T15" fmla="*/ 26 h 31"/>
                <a:gd name="T16" fmla="*/ 14 w 23"/>
                <a:gd name="T17" fmla="*/ 28 h 31"/>
                <a:gd name="T18" fmla="*/ 7 w 23"/>
                <a:gd name="T19" fmla="*/ 30 h 31"/>
                <a:gd name="T20" fmla="*/ 6 w 23"/>
                <a:gd name="T21" fmla="*/ 26 h 31"/>
                <a:gd name="T22" fmla="*/ 9 w 23"/>
                <a:gd name="T23" fmla="*/ 23 h 31"/>
                <a:gd name="T24" fmla="*/ 0 w 23"/>
                <a:gd name="T25" fmla="*/ 19 h 31"/>
                <a:gd name="T26" fmla="*/ 6 w 23"/>
                <a:gd name="T27" fmla="*/ 13 h 31"/>
                <a:gd name="T28" fmla="*/ 7 w 23"/>
                <a:gd name="T29"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 h="31">
                  <a:moveTo>
                    <a:pt x="7" y="0"/>
                  </a:moveTo>
                  <a:cubicBezTo>
                    <a:pt x="9" y="0"/>
                    <a:pt x="9" y="1"/>
                    <a:pt x="9" y="2"/>
                  </a:cubicBezTo>
                  <a:cubicBezTo>
                    <a:pt x="9" y="4"/>
                    <a:pt x="12" y="2"/>
                    <a:pt x="12" y="2"/>
                  </a:cubicBezTo>
                  <a:cubicBezTo>
                    <a:pt x="16" y="4"/>
                    <a:pt x="15" y="9"/>
                    <a:pt x="23" y="7"/>
                  </a:cubicBezTo>
                  <a:cubicBezTo>
                    <a:pt x="23" y="14"/>
                    <a:pt x="23" y="14"/>
                    <a:pt x="23" y="14"/>
                  </a:cubicBezTo>
                  <a:cubicBezTo>
                    <a:pt x="19" y="14"/>
                    <a:pt x="19" y="14"/>
                    <a:pt x="19" y="14"/>
                  </a:cubicBezTo>
                  <a:cubicBezTo>
                    <a:pt x="19" y="16"/>
                    <a:pt x="18" y="17"/>
                    <a:pt x="17" y="17"/>
                  </a:cubicBezTo>
                  <a:cubicBezTo>
                    <a:pt x="20" y="21"/>
                    <a:pt x="16" y="22"/>
                    <a:pt x="16" y="26"/>
                  </a:cubicBezTo>
                  <a:cubicBezTo>
                    <a:pt x="16" y="27"/>
                    <a:pt x="11" y="28"/>
                    <a:pt x="14" y="28"/>
                  </a:cubicBezTo>
                  <a:cubicBezTo>
                    <a:pt x="15" y="31"/>
                    <a:pt x="10" y="29"/>
                    <a:pt x="7" y="30"/>
                  </a:cubicBezTo>
                  <a:cubicBezTo>
                    <a:pt x="8" y="28"/>
                    <a:pt x="6" y="27"/>
                    <a:pt x="6" y="26"/>
                  </a:cubicBezTo>
                  <a:cubicBezTo>
                    <a:pt x="6" y="23"/>
                    <a:pt x="7" y="23"/>
                    <a:pt x="9" y="23"/>
                  </a:cubicBezTo>
                  <a:cubicBezTo>
                    <a:pt x="7" y="21"/>
                    <a:pt x="6" y="17"/>
                    <a:pt x="0" y="19"/>
                  </a:cubicBezTo>
                  <a:cubicBezTo>
                    <a:pt x="0" y="15"/>
                    <a:pt x="4" y="15"/>
                    <a:pt x="6" y="13"/>
                  </a:cubicBezTo>
                  <a:cubicBezTo>
                    <a:pt x="7" y="6"/>
                    <a:pt x="6" y="6"/>
                    <a:pt x="7" y="0"/>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78" name="Freeform 85"/>
            <p:cNvSpPr/>
            <p:nvPr/>
          </p:nvSpPr>
          <p:spPr bwMode="auto">
            <a:xfrm>
              <a:off x="7481887" y="4067175"/>
              <a:ext cx="76200" cy="77788"/>
            </a:xfrm>
            <a:custGeom>
              <a:avLst/>
              <a:gdLst>
                <a:gd name="T0" fmla="*/ 19 w 20"/>
                <a:gd name="T1" fmla="*/ 1 h 21"/>
                <a:gd name="T2" fmla="*/ 19 w 20"/>
                <a:gd name="T3" fmla="*/ 9 h 21"/>
                <a:gd name="T4" fmla="*/ 17 w 20"/>
                <a:gd name="T5" fmla="*/ 7 h 21"/>
                <a:gd name="T6" fmla="*/ 16 w 20"/>
                <a:gd name="T7" fmla="*/ 8 h 21"/>
                <a:gd name="T8" fmla="*/ 16 w 20"/>
                <a:gd name="T9" fmla="*/ 15 h 21"/>
                <a:gd name="T10" fmla="*/ 13 w 20"/>
                <a:gd name="T11" fmla="*/ 15 h 21"/>
                <a:gd name="T12" fmla="*/ 13 w 20"/>
                <a:gd name="T13" fmla="*/ 18 h 21"/>
                <a:gd name="T14" fmla="*/ 9 w 20"/>
                <a:gd name="T15" fmla="*/ 21 h 21"/>
                <a:gd name="T16" fmla="*/ 6 w 20"/>
                <a:gd name="T17" fmla="*/ 16 h 21"/>
                <a:gd name="T18" fmla="*/ 3 w 20"/>
                <a:gd name="T19" fmla="*/ 14 h 21"/>
                <a:gd name="T20" fmla="*/ 0 w 20"/>
                <a:gd name="T21" fmla="*/ 5 h 21"/>
                <a:gd name="T22" fmla="*/ 12 w 20"/>
                <a:gd name="T23" fmla="*/ 2 h 21"/>
                <a:gd name="T24" fmla="*/ 19 w 20"/>
                <a:gd name="T25"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 h="21">
                  <a:moveTo>
                    <a:pt x="19" y="1"/>
                  </a:moveTo>
                  <a:cubicBezTo>
                    <a:pt x="18" y="3"/>
                    <a:pt x="20" y="6"/>
                    <a:pt x="19" y="9"/>
                  </a:cubicBezTo>
                  <a:cubicBezTo>
                    <a:pt x="18" y="10"/>
                    <a:pt x="17" y="8"/>
                    <a:pt x="17" y="7"/>
                  </a:cubicBezTo>
                  <a:cubicBezTo>
                    <a:pt x="17" y="7"/>
                    <a:pt x="16" y="7"/>
                    <a:pt x="16" y="8"/>
                  </a:cubicBezTo>
                  <a:cubicBezTo>
                    <a:pt x="15" y="10"/>
                    <a:pt x="17" y="13"/>
                    <a:pt x="16" y="15"/>
                  </a:cubicBezTo>
                  <a:cubicBezTo>
                    <a:pt x="16" y="15"/>
                    <a:pt x="13" y="15"/>
                    <a:pt x="13" y="15"/>
                  </a:cubicBezTo>
                  <a:cubicBezTo>
                    <a:pt x="13" y="15"/>
                    <a:pt x="13" y="17"/>
                    <a:pt x="13" y="18"/>
                  </a:cubicBezTo>
                  <a:cubicBezTo>
                    <a:pt x="12" y="19"/>
                    <a:pt x="9" y="18"/>
                    <a:pt x="9" y="21"/>
                  </a:cubicBezTo>
                  <a:cubicBezTo>
                    <a:pt x="7" y="20"/>
                    <a:pt x="7" y="18"/>
                    <a:pt x="6" y="16"/>
                  </a:cubicBezTo>
                  <a:cubicBezTo>
                    <a:pt x="5" y="16"/>
                    <a:pt x="3" y="14"/>
                    <a:pt x="3" y="14"/>
                  </a:cubicBezTo>
                  <a:cubicBezTo>
                    <a:pt x="2" y="11"/>
                    <a:pt x="3" y="7"/>
                    <a:pt x="0" y="5"/>
                  </a:cubicBezTo>
                  <a:cubicBezTo>
                    <a:pt x="2" y="3"/>
                    <a:pt x="7" y="3"/>
                    <a:pt x="12" y="2"/>
                  </a:cubicBezTo>
                  <a:cubicBezTo>
                    <a:pt x="14" y="2"/>
                    <a:pt x="16" y="0"/>
                    <a:pt x="19" y="1"/>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79" name="Freeform 86"/>
            <p:cNvSpPr/>
            <p:nvPr/>
          </p:nvSpPr>
          <p:spPr bwMode="auto">
            <a:xfrm>
              <a:off x="2813050" y="706437"/>
              <a:ext cx="1290638" cy="963613"/>
            </a:xfrm>
            <a:custGeom>
              <a:avLst/>
              <a:gdLst>
                <a:gd name="T0" fmla="*/ 244 w 344"/>
                <a:gd name="T1" fmla="*/ 29 h 257"/>
                <a:gd name="T2" fmla="*/ 258 w 344"/>
                <a:gd name="T3" fmla="*/ 30 h 257"/>
                <a:gd name="T4" fmla="*/ 277 w 344"/>
                <a:gd name="T5" fmla="*/ 26 h 257"/>
                <a:gd name="T6" fmla="*/ 289 w 344"/>
                <a:gd name="T7" fmla="*/ 27 h 257"/>
                <a:gd name="T8" fmla="*/ 287 w 344"/>
                <a:gd name="T9" fmla="*/ 31 h 257"/>
                <a:gd name="T10" fmla="*/ 324 w 344"/>
                <a:gd name="T11" fmla="*/ 24 h 257"/>
                <a:gd name="T12" fmla="*/ 343 w 344"/>
                <a:gd name="T13" fmla="*/ 29 h 257"/>
                <a:gd name="T14" fmla="*/ 318 w 344"/>
                <a:gd name="T15" fmla="*/ 41 h 257"/>
                <a:gd name="T16" fmla="*/ 311 w 344"/>
                <a:gd name="T17" fmla="*/ 51 h 257"/>
                <a:gd name="T18" fmla="*/ 298 w 344"/>
                <a:gd name="T19" fmla="*/ 65 h 257"/>
                <a:gd name="T20" fmla="*/ 301 w 344"/>
                <a:gd name="T21" fmla="*/ 78 h 257"/>
                <a:gd name="T22" fmla="*/ 293 w 344"/>
                <a:gd name="T23" fmla="*/ 90 h 257"/>
                <a:gd name="T24" fmla="*/ 303 w 344"/>
                <a:gd name="T25" fmla="*/ 107 h 257"/>
                <a:gd name="T26" fmla="*/ 294 w 344"/>
                <a:gd name="T27" fmla="*/ 120 h 257"/>
                <a:gd name="T28" fmla="*/ 284 w 344"/>
                <a:gd name="T29" fmla="*/ 131 h 257"/>
                <a:gd name="T30" fmla="*/ 298 w 344"/>
                <a:gd name="T31" fmla="*/ 156 h 257"/>
                <a:gd name="T32" fmla="*/ 276 w 344"/>
                <a:gd name="T33" fmla="*/ 153 h 257"/>
                <a:gd name="T34" fmla="*/ 275 w 344"/>
                <a:gd name="T35" fmla="*/ 162 h 257"/>
                <a:gd name="T36" fmla="*/ 265 w 344"/>
                <a:gd name="T37" fmla="*/ 176 h 257"/>
                <a:gd name="T38" fmla="*/ 242 w 344"/>
                <a:gd name="T39" fmla="*/ 182 h 257"/>
                <a:gd name="T40" fmla="*/ 231 w 344"/>
                <a:gd name="T41" fmla="*/ 189 h 257"/>
                <a:gd name="T42" fmla="*/ 224 w 344"/>
                <a:gd name="T43" fmla="*/ 197 h 257"/>
                <a:gd name="T44" fmla="*/ 193 w 344"/>
                <a:gd name="T45" fmla="*/ 205 h 257"/>
                <a:gd name="T46" fmla="*/ 185 w 344"/>
                <a:gd name="T47" fmla="*/ 218 h 257"/>
                <a:gd name="T48" fmla="*/ 176 w 344"/>
                <a:gd name="T49" fmla="*/ 229 h 257"/>
                <a:gd name="T50" fmla="*/ 174 w 344"/>
                <a:gd name="T51" fmla="*/ 240 h 257"/>
                <a:gd name="T52" fmla="*/ 155 w 344"/>
                <a:gd name="T53" fmla="*/ 252 h 257"/>
                <a:gd name="T54" fmla="*/ 136 w 344"/>
                <a:gd name="T55" fmla="*/ 242 h 257"/>
                <a:gd name="T56" fmla="*/ 124 w 344"/>
                <a:gd name="T57" fmla="*/ 228 h 257"/>
                <a:gd name="T58" fmla="*/ 117 w 344"/>
                <a:gd name="T59" fmla="*/ 218 h 257"/>
                <a:gd name="T60" fmla="*/ 112 w 344"/>
                <a:gd name="T61" fmla="*/ 197 h 257"/>
                <a:gd name="T62" fmla="*/ 115 w 344"/>
                <a:gd name="T63" fmla="*/ 190 h 257"/>
                <a:gd name="T64" fmla="*/ 124 w 344"/>
                <a:gd name="T65" fmla="*/ 179 h 257"/>
                <a:gd name="T66" fmla="*/ 119 w 344"/>
                <a:gd name="T67" fmla="*/ 165 h 257"/>
                <a:gd name="T68" fmla="*/ 122 w 344"/>
                <a:gd name="T69" fmla="*/ 153 h 257"/>
                <a:gd name="T70" fmla="*/ 108 w 344"/>
                <a:gd name="T71" fmla="*/ 149 h 257"/>
                <a:gd name="T72" fmla="*/ 98 w 344"/>
                <a:gd name="T73" fmla="*/ 131 h 257"/>
                <a:gd name="T74" fmla="*/ 88 w 344"/>
                <a:gd name="T75" fmla="*/ 111 h 257"/>
                <a:gd name="T76" fmla="*/ 63 w 344"/>
                <a:gd name="T77" fmla="*/ 99 h 257"/>
                <a:gd name="T78" fmla="*/ 28 w 344"/>
                <a:gd name="T79" fmla="*/ 100 h 257"/>
                <a:gd name="T80" fmla="*/ 28 w 344"/>
                <a:gd name="T81" fmla="*/ 92 h 257"/>
                <a:gd name="T82" fmla="*/ 14 w 344"/>
                <a:gd name="T83" fmla="*/ 79 h 257"/>
                <a:gd name="T84" fmla="*/ 21 w 344"/>
                <a:gd name="T85" fmla="*/ 66 h 257"/>
                <a:gd name="T86" fmla="*/ 37 w 344"/>
                <a:gd name="T87" fmla="*/ 59 h 257"/>
                <a:gd name="T88" fmla="*/ 40 w 344"/>
                <a:gd name="T89" fmla="*/ 51 h 257"/>
                <a:gd name="T90" fmla="*/ 36 w 344"/>
                <a:gd name="T91" fmla="*/ 45 h 257"/>
                <a:gd name="T92" fmla="*/ 49 w 344"/>
                <a:gd name="T93" fmla="*/ 41 h 257"/>
                <a:gd name="T94" fmla="*/ 63 w 344"/>
                <a:gd name="T95" fmla="*/ 27 h 257"/>
                <a:gd name="T96" fmla="*/ 105 w 344"/>
                <a:gd name="T97" fmla="*/ 22 h 257"/>
                <a:gd name="T98" fmla="*/ 124 w 344"/>
                <a:gd name="T99" fmla="*/ 27 h 257"/>
                <a:gd name="T100" fmla="*/ 143 w 344"/>
                <a:gd name="T101" fmla="*/ 17 h 257"/>
                <a:gd name="T102" fmla="*/ 160 w 344"/>
                <a:gd name="T103" fmla="*/ 19 h 257"/>
                <a:gd name="T104" fmla="*/ 165 w 344"/>
                <a:gd name="T105" fmla="*/ 9 h 257"/>
                <a:gd name="T106" fmla="*/ 197 w 344"/>
                <a:gd name="T107" fmla="*/ 2 h 257"/>
                <a:gd name="T108" fmla="*/ 242 w 344"/>
                <a:gd name="T109" fmla="*/ 1 h 257"/>
                <a:gd name="T110" fmla="*/ 276 w 344"/>
                <a:gd name="T111" fmla="*/ 12 h 257"/>
                <a:gd name="T112" fmla="*/ 287 w 344"/>
                <a:gd name="T113" fmla="*/ 20 h 257"/>
                <a:gd name="T114" fmla="*/ 239 w 344"/>
                <a:gd name="T115" fmla="*/ 22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4" h="257">
                  <a:moveTo>
                    <a:pt x="232" y="26"/>
                  </a:moveTo>
                  <a:cubicBezTo>
                    <a:pt x="233" y="27"/>
                    <a:pt x="235" y="27"/>
                    <a:pt x="235" y="29"/>
                  </a:cubicBezTo>
                  <a:cubicBezTo>
                    <a:pt x="237" y="30"/>
                    <a:pt x="239" y="27"/>
                    <a:pt x="239" y="27"/>
                  </a:cubicBezTo>
                  <a:cubicBezTo>
                    <a:pt x="242" y="27"/>
                    <a:pt x="242" y="29"/>
                    <a:pt x="244" y="29"/>
                  </a:cubicBezTo>
                  <a:cubicBezTo>
                    <a:pt x="245" y="28"/>
                    <a:pt x="245" y="27"/>
                    <a:pt x="246" y="27"/>
                  </a:cubicBezTo>
                  <a:cubicBezTo>
                    <a:pt x="248" y="27"/>
                    <a:pt x="249" y="27"/>
                    <a:pt x="251" y="27"/>
                  </a:cubicBezTo>
                  <a:cubicBezTo>
                    <a:pt x="256" y="26"/>
                    <a:pt x="262" y="24"/>
                    <a:pt x="266" y="26"/>
                  </a:cubicBezTo>
                  <a:cubicBezTo>
                    <a:pt x="265" y="29"/>
                    <a:pt x="259" y="27"/>
                    <a:pt x="258" y="30"/>
                  </a:cubicBezTo>
                  <a:cubicBezTo>
                    <a:pt x="258" y="33"/>
                    <a:pt x="261" y="30"/>
                    <a:pt x="261" y="30"/>
                  </a:cubicBezTo>
                  <a:cubicBezTo>
                    <a:pt x="263" y="30"/>
                    <a:pt x="263" y="32"/>
                    <a:pt x="268" y="30"/>
                  </a:cubicBezTo>
                  <a:cubicBezTo>
                    <a:pt x="268" y="30"/>
                    <a:pt x="269" y="29"/>
                    <a:pt x="270" y="29"/>
                  </a:cubicBezTo>
                  <a:cubicBezTo>
                    <a:pt x="271" y="28"/>
                    <a:pt x="277" y="26"/>
                    <a:pt x="277" y="26"/>
                  </a:cubicBezTo>
                  <a:cubicBezTo>
                    <a:pt x="280" y="29"/>
                    <a:pt x="276" y="25"/>
                    <a:pt x="279" y="24"/>
                  </a:cubicBezTo>
                  <a:cubicBezTo>
                    <a:pt x="279" y="24"/>
                    <a:pt x="283" y="25"/>
                    <a:pt x="283" y="24"/>
                  </a:cubicBezTo>
                  <a:cubicBezTo>
                    <a:pt x="284" y="24"/>
                    <a:pt x="286" y="22"/>
                    <a:pt x="290" y="23"/>
                  </a:cubicBezTo>
                  <a:cubicBezTo>
                    <a:pt x="290" y="25"/>
                    <a:pt x="290" y="27"/>
                    <a:pt x="289" y="27"/>
                  </a:cubicBezTo>
                  <a:cubicBezTo>
                    <a:pt x="288" y="28"/>
                    <a:pt x="287" y="29"/>
                    <a:pt x="286" y="30"/>
                  </a:cubicBezTo>
                  <a:cubicBezTo>
                    <a:pt x="284" y="32"/>
                    <a:pt x="284" y="35"/>
                    <a:pt x="280" y="34"/>
                  </a:cubicBezTo>
                  <a:cubicBezTo>
                    <a:pt x="281" y="38"/>
                    <a:pt x="283" y="33"/>
                    <a:pt x="286" y="34"/>
                  </a:cubicBezTo>
                  <a:cubicBezTo>
                    <a:pt x="287" y="35"/>
                    <a:pt x="286" y="32"/>
                    <a:pt x="287" y="31"/>
                  </a:cubicBezTo>
                  <a:cubicBezTo>
                    <a:pt x="289" y="30"/>
                    <a:pt x="294" y="32"/>
                    <a:pt x="294" y="29"/>
                  </a:cubicBezTo>
                  <a:cubicBezTo>
                    <a:pt x="298" y="33"/>
                    <a:pt x="306" y="26"/>
                    <a:pt x="308" y="30"/>
                  </a:cubicBezTo>
                  <a:cubicBezTo>
                    <a:pt x="310" y="29"/>
                    <a:pt x="311" y="27"/>
                    <a:pt x="312" y="26"/>
                  </a:cubicBezTo>
                  <a:cubicBezTo>
                    <a:pt x="317" y="27"/>
                    <a:pt x="320" y="24"/>
                    <a:pt x="324" y="24"/>
                  </a:cubicBezTo>
                  <a:cubicBezTo>
                    <a:pt x="323" y="24"/>
                    <a:pt x="325" y="26"/>
                    <a:pt x="325" y="26"/>
                  </a:cubicBezTo>
                  <a:cubicBezTo>
                    <a:pt x="326" y="26"/>
                    <a:pt x="331" y="25"/>
                    <a:pt x="332" y="26"/>
                  </a:cubicBezTo>
                  <a:cubicBezTo>
                    <a:pt x="334" y="28"/>
                    <a:pt x="333" y="25"/>
                    <a:pt x="335" y="26"/>
                  </a:cubicBezTo>
                  <a:cubicBezTo>
                    <a:pt x="338" y="26"/>
                    <a:pt x="340" y="29"/>
                    <a:pt x="343" y="29"/>
                  </a:cubicBezTo>
                  <a:cubicBezTo>
                    <a:pt x="344" y="32"/>
                    <a:pt x="342" y="31"/>
                    <a:pt x="340" y="31"/>
                  </a:cubicBezTo>
                  <a:cubicBezTo>
                    <a:pt x="340" y="32"/>
                    <a:pt x="338" y="34"/>
                    <a:pt x="338" y="34"/>
                  </a:cubicBezTo>
                  <a:cubicBezTo>
                    <a:pt x="334" y="36"/>
                    <a:pt x="328" y="35"/>
                    <a:pt x="328" y="40"/>
                  </a:cubicBezTo>
                  <a:cubicBezTo>
                    <a:pt x="324" y="40"/>
                    <a:pt x="320" y="39"/>
                    <a:pt x="318" y="41"/>
                  </a:cubicBezTo>
                  <a:cubicBezTo>
                    <a:pt x="320" y="43"/>
                    <a:pt x="323" y="44"/>
                    <a:pt x="317" y="44"/>
                  </a:cubicBezTo>
                  <a:cubicBezTo>
                    <a:pt x="317" y="46"/>
                    <a:pt x="319" y="45"/>
                    <a:pt x="321" y="45"/>
                  </a:cubicBezTo>
                  <a:cubicBezTo>
                    <a:pt x="319" y="49"/>
                    <a:pt x="312" y="49"/>
                    <a:pt x="311" y="54"/>
                  </a:cubicBezTo>
                  <a:cubicBezTo>
                    <a:pt x="308" y="54"/>
                    <a:pt x="312" y="51"/>
                    <a:pt x="311" y="51"/>
                  </a:cubicBezTo>
                  <a:cubicBezTo>
                    <a:pt x="310" y="51"/>
                    <a:pt x="307" y="53"/>
                    <a:pt x="304" y="54"/>
                  </a:cubicBezTo>
                  <a:cubicBezTo>
                    <a:pt x="304" y="55"/>
                    <a:pt x="306" y="55"/>
                    <a:pt x="307" y="55"/>
                  </a:cubicBezTo>
                  <a:cubicBezTo>
                    <a:pt x="303" y="58"/>
                    <a:pt x="305" y="57"/>
                    <a:pt x="304" y="62"/>
                  </a:cubicBezTo>
                  <a:cubicBezTo>
                    <a:pt x="304" y="64"/>
                    <a:pt x="299" y="64"/>
                    <a:pt x="298" y="65"/>
                  </a:cubicBezTo>
                  <a:cubicBezTo>
                    <a:pt x="298" y="66"/>
                    <a:pt x="299" y="69"/>
                    <a:pt x="298" y="69"/>
                  </a:cubicBezTo>
                  <a:cubicBezTo>
                    <a:pt x="297" y="70"/>
                    <a:pt x="295" y="70"/>
                    <a:pt x="293" y="71"/>
                  </a:cubicBezTo>
                  <a:cubicBezTo>
                    <a:pt x="293" y="73"/>
                    <a:pt x="295" y="73"/>
                    <a:pt x="296" y="75"/>
                  </a:cubicBezTo>
                  <a:cubicBezTo>
                    <a:pt x="296" y="78"/>
                    <a:pt x="300" y="77"/>
                    <a:pt x="301" y="78"/>
                  </a:cubicBezTo>
                  <a:cubicBezTo>
                    <a:pt x="302" y="78"/>
                    <a:pt x="301" y="80"/>
                    <a:pt x="301" y="80"/>
                  </a:cubicBezTo>
                  <a:cubicBezTo>
                    <a:pt x="302" y="81"/>
                    <a:pt x="304" y="81"/>
                    <a:pt x="305" y="82"/>
                  </a:cubicBezTo>
                  <a:cubicBezTo>
                    <a:pt x="305" y="84"/>
                    <a:pt x="307" y="85"/>
                    <a:pt x="307" y="88"/>
                  </a:cubicBezTo>
                  <a:cubicBezTo>
                    <a:pt x="302" y="89"/>
                    <a:pt x="298" y="88"/>
                    <a:pt x="293" y="90"/>
                  </a:cubicBezTo>
                  <a:cubicBezTo>
                    <a:pt x="296" y="94"/>
                    <a:pt x="299" y="98"/>
                    <a:pt x="307" y="97"/>
                  </a:cubicBezTo>
                  <a:cubicBezTo>
                    <a:pt x="306" y="100"/>
                    <a:pt x="308" y="100"/>
                    <a:pt x="310" y="100"/>
                  </a:cubicBezTo>
                  <a:cubicBezTo>
                    <a:pt x="310" y="103"/>
                    <a:pt x="307" y="102"/>
                    <a:pt x="307" y="104"/>
                  </a:cubicBezTo>
                  <a:cubicBezTo>
                    <a:pt x="307" y="106"/>
                    <a:pt x="305" y="107"/>
                    <a:pt x="303" y="107"/>
                  </a:cubicBezTo>
                  <a:cubicBezTo>
                    <a:pt x="301" y="112"/>
                    <a:pt x="308" y="109"/>
                    <a:pt x="307" y="114"/>
                  </a:cubicBezTo>
                  <a:cubicBezTo>
                    <a:pt x="304" y="114"/>
                    <a:pt x="304" y="115"/>
                    <a:pt x="305" y="116"/>
                  </a:cubicBezTo>
                  <a:cubicBezTo>
                    <a:pt x="304" y="120"/>
                    <a:pt x="301" y="115"/>
                    <a:pt x="298" y="116"/>
                  </a:cubicBezTo>
                  <a:cubicBezTo>
                    <a:pt x="296" y="116"/>
                    <a:pt x="297" y="120"/>
                    <a:pt x="294" y="120"/>
                  </a:cubicBezTo>
                  <a:cubicBezTo>
                    <a:pt x="294" y="122"/>
                    <a:pt x="295" y="123"/>
                    <a:pt x="297" y="124"/>
                  </a:cubicBezTo>
                  <a:cubicBezTo>
                    <a:pt x="297" y="126"/>
                    <a:pt x="293" y="125"/>
                    <a:pt x="291" y="125"/>
                  </a:cubicBezTo>
                  <a:cubicBezTo>
                    <a:pt x="287" y="126"/>
                    <a:pt x="284" y="129"/>
                    <a:pt x="280" y="130"/>
                  </a:cubicBezTo>
                  <a:cubicBezTo>
                    <a:pt x="280" y="132"/>
                    <a:pt x="283" y="130"/>
                    <a:pt x="284" y="131"/>
                  </a:cubicBezTo>
                  <a:cubicBezTo>
                    <a:pt x="286" y="132"/>
                    <a:pt x="287" y="136"/>
                    <a:pt x="290" y="135"/>
                  </a:cubicBezTo>
                  <a:cubicBezTo>
                    <a:pt x="291" y="138"/>
                    <a:pt x="288" y="138"/>
                    <a:pt x="287" y="139"/>
                  </a:cubicBezTo>
                  <a:cubicBezTo>
                    <a:pt x="286" y="141"/>
                    <a:pt x="289" y="146"/>
                    <a:pt x="286" y="146"/>
                  </a:cubicBezTo>
                  <a:cubicBezTo>
                    <a:pt x="288" y="152"/>
                    <a:pt x="297" y="150"/>
                    <a:pt x="298" y="156"/>
                  </a:cubicBezTo>
                  <a:cubicBezTo>
                    <a:pt x="296" y="156"/>
                    <a:pt x="293" y="157"/>
                    <a:pt x="293" y="155"/>
                  </a:cubicBezTo>
                  <a:cubicBezTo>
                    <a:pt x="291" y="155"/>
                    <a:pt x="292" y="156"/>
                    <a:pt x="293" y="156"/>
                  </a:cubicBezTo>
                  <a:cubicBezTo>
                    <a:pt x="289" y="160"/>
                    <a:pt x="287" y="160"/>
                    <a:pt x="280" y="159"/>
                  </a:cubicBezTo>
                  <a:cubicBezTo>
                    <a:pt x="282" y="154"/>
                    <a:pt x="274" y="159"/>
                    <a:pt x="276" y="153"/>
                  </a:cubicBezTo>
                  <a:cubicBezTo>
                    <a:pt x="272" y="152"/>
                    <a:pt x="272" y="156"/>
                    <a:pt x="268" y="155"/>
                  </a:cubicBezTo>
                  <a:cubicBezTo>
                    <a:pt x="269" y="157"/>
                    <a:pt x="269" y="158"/>
                    <a:pt x="266" y="158"/>
                  </a:cubicBezTo>
                  <a:cubicBezTo>
                    <a:pt x="266" y="160"/>
                    <a:pt x="274" y="160"/>
                    <a:pt x="268" y="160"/>
                  </a:cubicBezTo>
                  <a:cubicBezTo>
                    <a:pt x="269" y="163"/>
                    <a:pt x="272" y="162"/>
                    <a:pt x="275" y="162"/>
                  </a:cubicBezTo>
                  <a:cubicBezTo>
                    <a:pt x="278" y="162"/>
                    <a:pt x="282" y="164"/>
                    <a:pt x="286" y="163"/>
                  </a:cubicBezTo>
                  <a:cubicBezTo>
                    <a:pt x="283" y="168"/>
                    <a:pt x="280" y="171"/>
                    <a:pt x="276" y="175"/>
                  </a:cubicBezTo>
                  <a:cubicBezTo>
                    <a:pt x="273" y="174"/>
                    <a:pt x="270" y="175"/>
                    <a:pt x="268" y="176"/>
                  </a:cubicBezTo>
                  <a:cubicBezTo>
                    <a:pt x="267" y="176"/>
                    <a:pt x="265" y="176"/>
                    <a:pt x="265" y="176"/>
                  </a:cubicBezTo>
                  <a:cubicBezTo>
                    <a:pt x="263" y="178"/>
                    <a:pt x="264" y="176"/>
                    <a:pt x="262" y="176"/>
                  </a:cubicBezTo>
                  <a:cubicBezTo>
                    <a:pt x="258" y="176"/>
                    <a:pt x="255" y="179"/>
                    <a:pt x="249" y="179"/>
                  </a:cubicBezTo>
                  <a:cubicBezTo>
                    <a:pt x="247" y="179"/>
                    <a:pt x="249" y="180"/>
                    <a:pt x="249" y="180"/>
                  </a:cubicBezTo>
                  <a:cubicBezTo>
                    <a:pt x="248" y="183"/>
                    <a:pt x="247" y="181"/>
                    <a:pt x="242" y="182"/>
                  </a:cubicBezTo>
                  <a:cubicBezTo>
                    <a:pt x="242" y="183"/>
                    <a:pt x="244" y="183"/>
                    <a:pt x="245" y="183"/>
                  </a:cubicBezTo>
                  <a:cubicBezTo>
                    <a:pt x="245" y="185"/>
                    <a:pt x="235" y="186"/>
                    <a:pt x="237" y="182"/>
                  </a:cubicBezTo>
                  <a:cubicBezTo>
                    <a:pt x="236" y="182"/>
                    <a:pt x="232" y="182"/>
                    <a:pt x="231" y="183"/>
                  </a:cubicBezTo>
                  <a:cubicBezTo>
                    <a:pt x="230" y="184"/>
                    <a:pt x="232" y="187"/>
                    <a:pt x="231" y="189"/>
                  </a:cubicBezTo>
                  <a:cubicBezTo>
                    <a:pt x="231" y="188"/>
                    <a:pt x="227" y="187"/>
                    <a:pt x="227" y="189"/>
                  </a:cubicBezTo>
                  <a:cubicBezTo>
                    <a:pt x="227" y="189"/>
                    <a:pt x="229" y="191"/>
                    <a:pt x="228" y="193"/>
                  </a:cubicBezTo>
                  <a:cubicBezTo>
                    <a:pt x="226" y="194"/>
                    <a:pt x="226" y="193"/>
                    <a:pt x="224" y="193"/>
                  </a:cubicBezTo>
                  <a:cubicBezTo>
                    <a:pt x="224" y="197"/>
                    <a:pt x="224" y="197"/>
                    <a:pt x="224" y="197"/>
                  </a:cubicBezTo>
                  <a:cubicBezTo>
                    <a:pt x="223" y="197"/>
                    <a:pt x="222" y="197"/>
                    <a:pt x="221" y="197"/>
                  </a:cubicBezTo>
                  <a:cubicBezTo>
                    <a:pt x="220" y="197"/>
                    <a:pt x="221" y="199"/>
                    <a:pt x="220" y="200"/>
                  </a:cubicBezTo>
                  <a:cubicBezTo>
                    <a:pt x="218" y="201"/>
                    <a:pt x="212" y="199"/>
                    <a:pt x="213" y="204"/>
                  </a:cubicBezTo>
                  <a:cubicBezTo>
                    <a:pt x="207" y="205"/>
                    <a:pt x="201" y="206"/>
                    <a:pt x="193" y="205"/>
                  </a:cubicBezTo>
                  <a:cubicBezTo>
                    <a:pt x="190" y="207"/>
                    <a:pt x="189" y="214"/>
                    <a:pt x="185" y="211"/>
                  </a:cubicBezTo>
                  <a:cubicBezTo>
                    <a:pt x="185" y="212"/>
                    <a:pt x="187" y="213"/>
                    <a:pt x="186" y="215"/>
                  </a:cubicBezTo>
                  <a:cubicBezTo>
                    <a:pt x="186" y="215"/>
                    <a:pt x="184" y="215"/>
                    <a:pt x="183" y="215"/>
                  </a:cubicBezTo>
                  <a:cubicBezTo>
                    <a:pt x="183" y="216"/>
                    <a:pt x="185" y="217"/>
                    <a:pt x="185" y="218"/>
                  </a:cubicBezTo>
                  <a:cubicBezTo>
                    <a:pt x="185" y="218"/>
                    <a:pt x="183" y="219"/>
                    <a:pt x="183" y="219"/>
                  </a:cubicBezTo>
                  <a:cubicBezTo>
                    <a:pt x="183" y="221"/>
                    <a:pt x="179" y="224"/>
                    <a:pt x="182" y="225"/>
                  </a:cubicBezTo>
                  <a:cubicBezTo>
                    <a:pt x="182" y="227"/>
                    <a:pt x="180" y="226"/>
                    <a:pt x="179" y="226"/>
                  </a:cubicBezTo>
                  <a:cubicBezTo>
                    <a:pt x="179" y="227"/>
                    <a:pt x="177" y="229"/>
                    <a:pt x="176" y="229"/>
                  </a:cubicBezTo>
                  <a:cubicBezTo>
                    <a:pt x="176" y="230"/>
                    <a:pt x="177" y="232"/>
                    <a:pt x="176" y="232"/>
                  </a:cubicBezTo>
                  <a:cubicBezTo>
                    <a:pt x="174" y="234"/>
                    <a:pt x="176" y="235"/>
                    <a:pt x="175" y="238"/>
                  </a:cubicBezTo>
                  <a:cubicBezTo>
                    <a:pt x="175" y="238"/>
                    <a:pt x="172" y="237"/>
                    <a:pt x="172" y="238"/>
                  </a:cubicBezTo>
                  <a:cubicBezTo>
                    <a:pt x="172" y="238"/>
                    <a:pt x="173" y="239"/>
                    <a:pt x="174" y="240"/>
                  </a:cubicBezTo>
                  <a:cubicBezTo>
                    <a:pt x="174" y="243"/>
                    <a:pt x="172" y="243"/>
                    <a:pt x="172" y="245"/>
                  </a:cubicBezTo>
                  <a:cubicBezTo>
                    <a:pt x="172" y="246"/>
                    <a:pt x="173" y="248"/>
                    <a:pt x="174" y="247"/>
                  </a:cubicBezTo>
                  <a:cubicBezTo>
                    <a:pt x="172" y="252"/>
                    <a:pt x="169" y="254"/>
                    <a:pt x="165" y="257"/>
                  </a:cubicBezTo>
                  <a:cubicBezTo>
                    <a:pt x="161" y="257"/>
                    <a:pt x="158" y="254"/>
                    <a:pt x="155" y="252"/>
                  </a:cubicBezTo>
                  <a:cubicBezTo>
                    <a:pt x="151" y="257"/>
                    <a:pt x="143" y="248"/>
                    <a:pt x="144" y="249"/>
                  </a:cubicBezTo>
                  <a:cubicBezTo>
                    <a:pt x="143" y="248"/>
                    <a:pt x="142" y="251"/>
                    <a:pt x="143" y="252"/>
                  </a:cubicBezTo>
                  <a:cubicBezTo>
                    <a:pt x="141" y="251"/>
                    <a:pt x="141" y="249"/>
                    <a:pt x="140" y="247"/>
                  </a:cubicBezTo>
                  <a:cubicBezTo>
                    <a:pt x="139" y="246"/>
                    <a:pt x="135" y="246"/>
                    <a:pt x="136" y="242"/>
                  </a:cubicBezTo>
                  <a:cubicBezTo>
                    <a:pt x="134" y="240"/>
                    <a:pt x="132" y="239"/>
                    <a:pt x="130" y="238"/>
                  </a:cubicBezTo>
                  <a:cubicBezTo>
                    <a:pt x="130" y="236"/>
                    <a:pt x="132" y="237"/>
                    <a:pt x="133" y="236"/>
                  </a:cubicBezTo>
                  <a:cubicBezTo>
                    <a:pt x="132" y="233"/>
                    <a:pt x="129" y="234"/>
                    <a:pt x="127" y="232"/>
                  </a:cubicBezTo>
                  <a:cubicBezTo>
                    <a:pt x="126" y="231"/>
                    <a:pt x="126" y="228"/>
                    <a:pt x="124" y="228"/>
                  </a:cubicBezTo>
                  <a:cubicBezTo>
                    <a:pt x="122" y="231"/>
                    <a:pt x="124" y="226"/>
                    <a:pt x="124" y="226"/>
                  </a:cubicBezTo>
                  <a:cubicBezTo>
                    <a:pt x="124" y="225"/>
                    <a:pt x="122" y="226"/>
                    <a:pt x="122" y="225"/>
                  </a:cubicBezTo>
                  <a:cubicBezTo>
                    <a:pt x="121" y="223"/>
                    <a:pt x="123" y="221"/>
                    <a:pt x="120" y="221"/>
                  </a:cubicBezTo>
                  <a:cubicBezTo>
                    <a:pt x="118" y="221"/>
                    <a:pt x="120" y="215"/>
                    <a:pt x="117" y="218"/>
                  </a:cubicBezTo>
                  <a:cubicBezTo>
                    <a:pt x="116" y="217"/>
                    <a:pt x="116" y="215"/>
                    <a:pt x="113" y="215"/>
                  </a:cubicBezTo>
                  <a:cubicBezTo>
                    <a:pt x="114" y="213"/>
                    <a:pt x="116" y="213"/>
                    <a:pt x="116" y="211"/>
                  </a:cubicBezTo>
                  <a:cubicBezTo>
                    <a:pt x="116" y="209"/>
                    <a:pt x="113" y="210"/>
                    <a:pt x="110" y="210"/>
                  </a:cubicBezTo>
                  <a:cubicBezTo>
                    <a:pt x="109" y="204"/>
                    <a:pt x="110" y="202"/>
                    <a:pt x="112" y="197"/>
                  </a:cubicBezTo>
                  <a:cubicBezTo>
                    <a:pt x="109" y="195"/>
                    <a:pt x="115" y="192"/>
                    <a:pt x="109" y="193"/>
                  </a:cubicBezTo>
                  <a:cubicBezTo>
                    <a:pt x="109" y="191"/>
                    <a:pt x="111" y="192"/>
                    <a:pt x="112" y="191"/>
                  </a:cubicBezTo>
                  <a:cubicBezTo>
                    <a:pt x="112" y="191"/>
                    <a:pt x="112" y="189"/>
                    <a:pt x="112" y="189"/>
                  </a:cubicBezTo>
                  <a:cubicBezTo>
                    <a:pt x="113" y="188"/>
                    <a:pt x="113" y="190"/>
                    <a:pt x="115" y="190"/>
                  </a:cubicBezTo>
                  <a:cubicBezTo>
                    <a:pt x="115" y="182"/>
                    <a:pt x="115" y="182"/>
                    <a:pt x="115" y="182"/>
                  </a:cubicBezTo>
                  <a:cubicBezTo>
                    <a:pt x="117" y="182"/>
                    <a:pt x="118" y="180"/>
                    <a:pt x="119" y="179"/>
                  </a:cubicBezTo>
                  <a:cubicBezTo>
                    <a:pt x="120" y="179"/>
                    <a:pt x="120" y="180"/>
                    <a:pt x="120" y="182"/>
                  </a:cubicBezTo>
                  <a:cubicBezTo>
                    <a:pt x="122" y="181"/>
                    <a:pt x="122" y="178"/>
                    <a:pt x="124" y="179"/>
                  </a:cubicBezTo>
                  <a:cubicBezTo>
                    <a:pt x="126" y="177"/>
                    <a:pt x="123" y="176"/>
                    <a:pt x="123" y="176"/>
                  </a:cubicBezTo>
                  <a:cubicBezTo>
                    <a:pt x="123" y="174"/>
                    <a:pt x="127" y="174"/>
                    <a:pt x="127" y="173"/>
                  </a:cubicBezTo>
                  <a:cubicBezTo>
                    <a:pt x="128" y="171"/>
                    <a:pt x="123" y="170"/>
                    <a:pt x="126" y="166"/>
                  </a:cubicBezTo>
                  <a:cubicBezTo>
                    <a:pt x="120" y="170"/>
                    <a:pt x="128" y="163"/>
                    <a:pt x="119" y="165"/>
                  </a:cubicBezTo>
                  <a:cubicBezTo>
                    <a:pt x="118" y="160"/>
                    <a:pt x="123" y="160"/>
                    <a:pt x="127" y="160"/>
                  </a:cubicBezTo>
                  <a:cubicBezTo>
                    <a:pt x="127" y="159"/>
                    <a:pt x="124" y="160"/>
                    <a:pt x="124" y="158"/>
                  </a:cubicBezTo>
                  <a:cubicBezTo>
                    <a:pt x="125" y="156"/>
                    <a:pt x="122" y="157"/>
                    <a:pt x="122" y="156"/>
                  </a:cubicBezTo>
                  <a:cubicBezTo>
                    <a:pt x="121" y="156"/>
                    <a:pt x="122" y="154"/>
                    <a:pt x="122" y="153"/>
                  </a:cubicBezTo>
                  <a:cubicBezTo>
                    <a:pt x="121" y="153"/>
                    <a:pt x="118" y="151"/>
                    <a:pt x="117" y="151"/>
                  </a:cubicBezTo>
                  <a:cubicBezTo>
                    <a:pt x="116" y="151"/>
                    <a:pt x="115" y="147"/>
                    <a:pt x="113" y="145"/>
                  </a:cubicBezTo>
                  <a:cubicBezTo>
                    <a:pt x="111" y="147"/>
                    <a:pt x="110" y="149"/>
                    <a:pt x="109" y="145"/>
                  </a:cubicBezTo>
                  <a:cubicBezTo>
                    <a:pt x="107" y="145"/>
                    <a:pt x="108" y="148"/>
                    <a:pt x="108" y="149"/>
                  </a:cubicBezTo>
                  <a:cubicBezTo>
                    <a:pt x="101" y="149"/>
                    <a:pt x="101" y="149"/>
                    <a:pt x="101" y="149"/>
                  </a:cubicBezTo>
                  <a:cubicBezTo>
                    <a:pt x="96" y="143"/>
                    <a:pt x="99" y="139"/>
                    <a:pt x="101" y="132"/>
                  </a:cubicBezTo>
                  <a:cubicBezTo>
                    <a:pt x="100" y="131"/>
                    <a:pt x="99" y="130"/>
                    <a:pt x="99" y="128"/>
                  </a:cubicBezTo>
                  <a:cubicBezTo>
                    <a:pt x="98" y="128"/>
                    <a:pt x="98" y="130"/>
                    <a:pt x="98" y="131"/>
                  </a:cubicBezTo>
                  <a:cubicBezTo>
                    <a:pt x="94" y="131"/>
                    <a:pt x="99" y="123"/>
                    <a:pt x="94" y="125"/>
                  </a:cubicBezTo>
                  <a:cubicBezTo>
                    <a:pt x="95" y="123"/>
                    <a:pt x="95" y="122"/>
                    <a:pt x="94" y="120"/>
                  </a:cubicBezTo>
                  <a:cubicBezTo>
                    <a:pt x="93" y="118"/>
                    <a:pt x="91" y="119"/>
                    <a:pt x="89" y="118"/>
                  </a:cubicBezTo>
                  <a:cubicBezTo>
                    <a:pt x="88" y="116"/>
                    <a:pt x="89" y="113"/>
                    <a:pt x="88" y="111"/>
                  </a:cubicBezTo>
                  <a:cubicBezTo>
                    <a:pt x="87" y="109"/>
                    <a:pt x="83" y="109"/>
                    <a:pt x="85" y="106"/>
                  </a:cubicBezTo>
                  <a:cubicBezTo>
                    <a:pt x="83" y="107"/>
                    <a:pt x="82" y="105"/>
                    <a:pt x="81" y="104"/>
                  </a:cubicBezTo>
                  <a:cubicBezTo>
                    <a:pt x="80" y="104"/>
                    <a:pt x="79" y="105"/>
                    <a:pt x="78" y="104"/>
                  </a:cubicBezTo>
                  <a:cubicBezTo>
                    <a:pt x="76" y="102"/>
                    <a:pt x="66" y="103"/>
                    <a:pt x="63" y="99"/>
                  </a:cubicBezTo>
                  <a:cubicBezTo>
                    <a:pt x="58" y="101"/>
                    <a:pt x="46" y="96"/>
                    <a:pt x="43" y="99"/>
                  </a:cubicBezTo>
                  <a:cubicBezTo>
                    <a:pt x="41" y="101"/>
                    <a:pt x="41" y="98"/>
                    <a:pt x="39" y="99"/>
                  </a:cubicBezTo>
                  <a:cubicBezTo>
                    <a:pt x="35" y="99"/>
                    <a:pt x="33" y="102"/>
                    <a:pt x="29" y="102"/>
                  </a:cubicBezTo>
                  <a:cubicBezTo>
                    <a:pt x="29" y="102"/>
                    <a:pt x="28" y="100"/>
                    <a:pt x="28" y="100"/>
                  </a:cubicBezTo>
                  <a:cubicBezTo>
                    <a:pt x="26" y="100"/>
                    <a:pt x="25" y="100"/>
                    <a:pt x="23" y="100"/>
                  </a:cubicBezTo>
                  <a:cubicBezTo>
                    <a:pt x="24" y="98"/>
                    <a:pt x="22" y="97"/>
                    <a:pt x="21" y="96"/>
                  </a:cubicBezTo>
                  <a:cubicBezTo>
                    <a:pt x="20" y="94"/>
                    <a:pt x="24" y="95"/>
                    <a:pt x="25" y="95"/>
                  </a:cubicBezTo>
                  <a:cubicBezTo>
                    <a:pt x="25" y="94"/>
                    <a:pt x="21" y="90"/>
                    <a:pt x="28" y="92"/>
                  </a:cubicBezTo>
                  <a:cubicBezTo>
                    <a:pt x="25" y="88"/>
                    <a:pt x="15" y="93"/>
                    <a:pt x="12" y="89"/>
                  </a:cubicBezTo>
                  <a:cubicBezTo>
                    <a:pt x="15" y="82"/>
                    <a:pt x="24" y="89"/>
                    <a:pt x="29" y="83"/>
                  </a:cubicBezTo>
                  <a:cubicBezTo>
                    <a:pt x="26" y="80"/>
                    <a:pt x="17" y="82"/>
                    <a:pt x="14" y="83"/>
                  </a:cubicBezTo>
                  <a:cubicBezTo>
                    <a:pt x="12" y="81"/>
                    <a:pt x="13" y="81"/>
                    <a:pt x="14" y="79"/>
                  </a:cubicBezTo>
                  <a:cubicBezTo>
                    <a:pt x="12" y="79"/>
                    <a:pt x="12" y="80"/>
                    <a:pt x="12" y="80"/>
                  </a:cubicBezTo>
                  <a:cubicBezTo>
                    <a:pt x="11" y="80"/>
                    <a:pt x="11" y="79"/>
                    <a:pt x="11" y="78"/>
                  </a:cubicBezTo>
                  <a:cubicBezTo>
                    <a:pt x="5" y="79"/>
                    <a:pt x="3" y="76"/>
                    <a:pt x="0" y="75"/>
                  </a:cubicBezTo>
                  <a:cubicBezTo>
                    <a:pt x="2" y="66"/>
                    <a:pt x="13" y="68"/>
                    <a:pt x="21" y="66"/>
                  </a:cubicBezTo>
                  <a:cubicBezTo>
                    <a:pt x="23" y="66"/>
                    <a:pt x="22" y="66"/>
                    <a:pt x="23" y="65"/>
                  </a:cubicBezTo>
                  <a:cubicBezTo>
                    <a:pt x="23" y="65"/>
                    <a:pt x="25" y="64"/>
                    <a:pt x="25" y="64"/>
                  </a:cubicBezTo>
                  <a:cubicBezTo>
                    <a:pt x="29" y="62"/>
                    <a:pt x="34" y="63"/>
                    <a:pt x="36" y="62"/>
                  </a:cubicBezTo>
                  <a:cubicBezTo>
                    <a:pt x="38" y="62"/>
                    <a:pt x="36" y="60"/>
                    <a:pt x="37" y="59"/>
                  </a:cubicBezTo>
                  <a:cubicBezTo>
                    <a:pt x="39" y="59"/>
                    <a:pt x="41" y="59"/>
                    <a:pt x="42" y="58"/>
                  </a:cubicBezTo>
                  <a:cubicBezTo>
                    <a:pt x="43" y="57"/>
                    <a:pt x="44" y="55"/>
                    <a:pt x="46" y="54"/>
                  </a:cubicBezTo>
                  <a:cubicBezTo>
                    <a:pt x="48" y="49"/>
                    <a:pt x="41" y="53"/>
                    <a:pt x="43" y="48"/>
                  </a:cubicBezTo>
                  <a:cubicBezTo>
                    <a:pt x="40" y="47"/>
                    <a:pt x="41" y="51"/>
                    <a:pt x="40" y="51"/>
                  </a:cubicBezTo>
                  <a:cubicBezTo>
                    <a:pt x="39" y="51"/>
                    <a:pt x="33" y="48"/>
                    <a:pt x="29" y="50"/>
                  </a:cubicBezTo>
                  <a:cubicBezTo>
                    <a:pt x="27" y="46"/>
                    <a:pt x="32" y="48"/>
                    <a:pt x="33" y="47"/>
                  </a:cubicBezTo>
                  <a:cubicBezTo>
                    <a:pt x="33" y="47"/>
                    <a:pt x="33" y="46"/>
                    <a:pt x="33" y="45"/>
                  </a:cubicBezTo>
                  <a:cubicBezTo>
                    <a:pt x="34" y="45"/>
                    <a:pt x="36" y="46"/>
                    <a:pt x="36" y="45"/>
                  </a:cubicBezTo>
                  <a:cubicBezTo>
                    <a:pt x="36" y="45"/>
                    <a:pt x="37" y="43"/>
                    <a:pt x="37" y="43"/>
                  </a:cubicBezTo>
                  <a:cubicBezTo>
                    <a:pt x="39" y="42"/>
                    <a:pt x="38" y="44"/>
                    <a:pt x="39" y="44"/>
                  </a:cubicBezTo>
                  <a:cubicBezTo>
                    <a:pt x="39" y="44"/>
                    <a:pt x="44" y="43"/>
                    <a:pt x="43" y="40"/>
                  </a:cubicBezTo>
                  <a:cubicBezTo>
                    <a:pt x="46" y="40"/>
                    <a:pt x="46" y="42"/>
                    <a:pt x="49" y="41"/>
                  </a:cubicBezTo>
                  <a:cubicBezTo>
                    <a:pt x="51" y="41"/>
                    <a:pt x="49" y="40"/>
                    <a:pt x="49" y="40"/>
                  </a:cubicBezTo>
                  <a:cubicBezTo>
                    <a:pt x="49" y="38"/>
                    <a:pt x="52" y="38"/>
                    <a:pt x="52" y="36"/>
                  </a:cubicBezTo>
                  <a:cubicBezTo>
                    <a:pt x="61" y="36"/>
                    <a:pt x="61" y="36"/>
                    <a:pt x="61" y="36"/>
                  </a:cubicBezTo>
                  <a:cubicBezTo>
                    <a:pt x="64" y="35"/>
                    <a:pt x="62" y="30"/>
                    <a:pt x="63" y="27"/>
                  </a:cubicBezTo>
                  <a:cubicBezTo>
                    <a:pt x="68" y="28"/>
                    <a:pt x="72" y="30"/>
                    <a:pt x="77" y="27"/>
                  </a:cubicBezTo>
                  <a:cubicBezTo>
                    <a:pt x="77" y="26"/>
                    <a:pt x="75" y="26"/>
                    <a:pt x="74" y="26"/>
                  </a:cubicBezTo>
                  <a:cubicBezTo>
                    <a:pt x="75" y="24"/>
                    <a:pt x="80" y="25"/>
                    <a:pt x="82" y="23"/>
                  </a:cubicBezTo>
                  <a:cubicBezTo>
                    <a:pt x="86" y="21"/>
                    <a:pt x="97" y="22"/>
                    <a:pt x="105" y="22"/>
                  </a:cubicBezTo>
                  <a:cubicBezTo>
                    <a:pt x="107" y="21"/>
                    <a:pt x="107" y="20"/>
                    <a:pt x="109" y="20"/>
                  </a:cubicBezTo>
                  <a:cubicBezTo>
                    <a:pt x="113" y="20"/>
                    <a:pt x="116" y="22"/>
                    <a:pt x="119" y="20"/>
                  </a:cubicBezTo>
                  <a:cubicBezTo>
                    <a:pt x="118" y="21"/>
                    <a:pt x="120" y="25"/>
                    <a:pt x="120" y="24"/>
                  </a:cubicBezTo>
                  <a:cubicBezTo>
                    <a:pt x="122" y="22"/>
                    <a:pt x="121" y="24"/>
                    <a:pt x="124" y="27"/>
                  </a:cubicBezTo>
                  <a:cubicBezTo>
                    <a:pt x="127" y="27"/>
                    <a:pt x="122" y="23"/>
                    <a:pt x="129" y="24"/>
                  </a:cubicBezTo>
                  <a:cubicBezTo>
                    <a:pt x="126" y="22"/>
                    <a:pt x="131" y="19"/>
                    <a:pt x="124" y="19"/>
                  </a:cubicBezTo>
                  <a:cubicBezTo>
                    <a:pt x="125" y="16"/>
                    <a:pt x="135" y="11"/>
                    <a:pt x="136" y="17"/>
                  </a:cubicBezTo>
                  <a:cubicBezTo>
                    <a:pt x="140" y="18"/>
                    <a:pt x="139" y="15"/>
                    <a:pt x="143" y="17"/>
                  </a:cubicBezTo>
                  <a:cubicBezTo>
                    <a:pt x="144" y="18"/>
                    <a:pt x="145" y="19"/>
                    <a:pt x="147" y="20"/>
                  </a:cubicBezTo>
                  <a:cubicBezTo>
                    <a:pt x="149" y="21"/>
                    <a:pt x="153" y="22"/>
                    <a:pt x="158" y="23"/>
                  </a:cubicBezTo>
                  <a:cubicBezTo>
                    <a:pt x="158" y="22"/>
                    <a:pt x="156" y="22"/>
                    <a:pt x="155" y="22"/>
                  </a:cubicBezTo>
                  <a:cubicBezTo>
                    <a:pt x="156" y="20"/>
                    <a:pt x="157" y="19"/>
                    <a:pt x="160" y="19"/>
                  </a:cubicBezTo>
                  <a:cubicBezTo>
                    <a:pt x="157" y="16"/>
                    <a:pt x="152" y="15"/>
                    <a:pt x="147" y="15"/>
                  </a:cubicBezTo>
                  <a:cubicBezTo>
                    <a:pt x="147" y="11"/>
                    <a:pt x="153" y="12"/>
                    <a:pt x="157" y="12"/>
                  </a:cubicBezTo>
                  <a:cubicBezTo>
                    <a:pt x="157" y="9"/>
                    <a:pt x="155" y="9"/>
                    <a:pt x="153" y="9"/>
                  </a:cubicBezTo>
                  <a:cubicBezTo>
                    <a:pt x="156" y="3"/>
                    <a:pt x="161" y="8"/>
                    <a:pt x="165" y="9"/>
                  </a:cubicBezTo>
                  <a:cubicBezTo>
                    <a:pt x="168" y="9"/>
                    <a:pt x="168" y="7"/>
                    <a:pt x="171" y="8"/>
                  </a:cubicBezTo>
                  <a:cubicBezTo>
                    <a:pt x="178" y="8"/>
                    <a:pt x="182" y="11"/>
                    <a:pt x="188" y="8"/>
                  </a:cubicBezTo>
                  <a:cubicBezTo>
                    <a:pt x="190" y="6"/>
                    <a:pt x="193" y="7"/>
                    <a:pt x="196" y="6"/>
                  </a:cubicBezTo>
                  <a:cubicBezTo>
                    <a:pt x="198" y="6"/>
                    <a:pt x="197" y="4"/>
                    <a:pt x="197" y="2"/>
                  </a:cubicBezTo>
                  <a:cubicBezTo>
                    <a:pt x="200" y="2"/>
                    <a:pt x="202" y="2"/>
                    <a:pt x="204" y="2"/>
                  </a:cubicBezTo>
                  <a:cubicBezTo>
                    <a:pt x="206" y="2"/>
                    <a:pt x="207" y="1"/>
                    <a:pt x="209" y="1"/>
                  </a:cubicBezTo>
                  <a:cubicBezTo>
                    <a:pt x="212" y="1"/>
                    <a:pt x="215" y="3"/>
                    <a:pt x="221" y="2"/>
                  </a:cubicBezTo>
                  <a:cubicBezTo>
                    <a:pt x="225" y="1"/>
                    <a:pt x="234" y="0"/>
                    <a:pt x="242" y="1"/>
                  </a:cubicBezTo>
                  <a:cubicBezTo>
                    <a:pt x="245" y="1"/>
                    <a:pt x="245" y="2"/>
                    <a:pt x="246" y="2"/>
                  </a:cubicBezTo>
                  <a:cubicBezTo>
                    <a:pt x="255" y="4"/>
                    <a:pt x="262" y="1"/>
                    <a:pt x="262" y="8"/>
                  </a:cubicBezTo>
                  <a:cubicBezTo>
                    <a:pt x="266" y="9"/>
                    <a:pt x="266" y="6"/>
                    <a:pt x="269" y="6"/>
                  </a:cubicBezTo>
                  <a:cubicBezTo>
                    <a:pt x="269" y="11"/>
                    <a:pt x="274" y="10"/>
                    <a:pt x="276" y="12"/>
                  </a:cubicBezTo>
                  <a:cubicBezTo>
                    <a:pt x="280" y="13"/>
                    <a:pt x="280" y="10"/>
                    <a:pt x="283" y="10"/>
                  </a:cubicBezTo>
                  <a:cubicBezTo>
                    <a:pt x="282" y="15"/>
                    <a:pt x="289" y="12"/>
                    <a:pt x="291" y="13"/>
                  </a:cubicBezTo>
                  <a:cubicBezTo>
                    <a:pt x="289" y="16"/>
                    <a:pt x="289" y="14"/>
                    <a:pt x="290" y="19"/>
                  </a:cubicBezTo>
                  <a:cubicBezTo>
                    <a:pt x="288" y="17"/>
                    <a:pt x="287" y="18"/>
                    <a:pt x="287" y="20"/>
                  </a:cubicBezTo>
                  <a:cubicBezTo>
                    <a:pt x="272" y="21"/>
                    <a:pt x="254" y="22"/>
                    <a:pt x="244" y="23"/>
                  </a:cubicBezTo>
                  <a:cubicBezTo>
                    <a:pt x="243" y="23"/>
                    <a:pt x="242" y="24"/>
                    <a:pt x="242" y="24"/>
                  </a:cubicBezTo>
                  <a:cubicBezTo>
                    <a:pt x="241" y="24"/>
                    <a:pt x="242" y="23"/>
                    <a:pt x="242" y="23"/>
                  </a:cubicBezTo>
                  <a:cubicBezTo>
                    <a:pt x="243" y="22"/>
                    <a:pt x="240" y="21"/>
                    <a:pt x="239" y="22"/>
                  </a:cubicBezTo>
                  <a:cubicBezTo>
                    <a:pt x="239" y="22"/>
                    <a:pt x="240" y="24"/>
                    <a:pt x="239" y="24"/>
                  </a:cubicBezTo>
                  <a:cubicBezTo>
                    <a:pt x="237" y="25"/>
                    <a:pt x="234" y="24"/>
                    <a:pt x="232" y="26"/>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80" name="Freeform 87"/>
            <p:cNvSpPr/>
            <p:nvPr/>
          </p:nvSpPr>
          <p:spPr bwMode="auto">
            <a:xfrm>
              <a:off x="2419350" y="731837"/>
              <a:ext cx="633413" cy="346075"/>
            </a:xfrm>
            <a:custGeom>
              <a:avLst/>
              <a:gdLst>
                <a:gd name="T0" fmla="*/ 158 w 169"/>
                <a:gd name="T1" fmla="*/ 9 h 92"/>
                <a:gd name="T2" fmla="*/ 168 w 169"/>
                <a:gd name="T3" fmla="*/ 15 h 92"/>
                <a:gd name="T4" fmla="*/ 164 w 169"/>
                <a:gd name="T5" fmla="*/ 17 h 92"/>
                <a:gd name="T6" fmla="*/ 157 w 169"/>
                <a:gd name="T7" fmla="*/ 20 h 92"/>
                <a:gd name="T8" fmla="*/ 137 w 169"/>
                <a:gd name="T9" fmla="*/ 24 h 92"/>
                <a:gd name="T10" fmla="*/ 145 w 169"/>
                <a:gd name="T11" fmla="*/ 27 h 92"/>
                <a:gd name="T12" fmla="*/ 128 w 169"/>
                <a:gd name="T13" fmla="*/ 34 h 92"/>
                <a:gd name="T14" fmla="*/ 123 w 169"/>
                <a:gd name="T15" fmla="*/ 37 h 92"/>
                <a:gd name="T16" fmla="*/ 114 w 169"/>
                <a:gd name="T17" fmla="*/ 41 h 92"/>
                <a:gd name="T18" fmla="*/ 100 w 169"/>
                <a:gd name="T19" fmla="*/ 47 h 92"/>
                <a:gd name="T20" fmla="*/ 96 w 169"/>
                <a:gd name="T21" fmla="*/ 51 h 92"/>
                <a:gd name="T22" fmla="*/ 86 w 169"/>
                <a:gd name="T23" fmla="*/ 52 h 92"/>
                <a:gd name="T24" fmla="*/ 92 w 169"/>
                <a:gd name="T25" fmla="*/ 61 h 92"/>
                <a:gd name="T26" fmla="*/ 82 w 169"/>
                <a:gd name="T27" fmla="*/ 68 h 92"/>
                <a:gd name="T28" fmla="*/ 75 w 169"/>
                <a:gd name="T29" fmla="*/ 72 h 92"/>
                <a:gd name="T30" fmla="*/ 63 w 169"/>
                <a:gd name="T31" fmla="*/ 81 h 92"/>
                <a:gd name="T32" fmla="*/ 67 w 169"/>
                <a:gd name="T33" fmla="*/ 88 h 92"/>
                <a:gd name="T34" fmla="*/ 55 w 169"/>
                <a:gd name="T35" fmla="*/ 90 h 92"/>
                <a:gd name="T36" fmla="*/ 34 w 169"/>
                <a:gd name="T37" fmla="*/ 86 h 92"/>
                <a:gd name="T38" fmla="*/ 27 w 169"/>
                <a:gd name="T39" fmla="*/ 88 h 92"/>
                <a:gd name="T40" fmla="*/ 18 w 169"/>
                <a:gd name="T41" fmla="*/ 81 h 92"/>
                <a:gd name="T42" fmla="*/ 27 w 169"/>
                <a:gd name="T43" fmla="*/ 72 h 92"/>
                <a:gd name="T44" fmla="*/ 39 w 169"/>
                <a:gd name="T45" fmla="*/ 72 h 92"/>
                <a:gd name="T46" fmla="*/ 19 w 169"/>
                <a:gd name="T47" fmla="*/ 68 h 92"/>
                <a:gd name="T48" fmla="*/ 30 w 169"/>
                <a:gd name="T49" fmla="*/ 59 h 92"/>
                <a:gd name="T50" fmla="*/ 40 w 169"/>
                <a:gd name="T51" fmla="*/ 59 h 92"/>
                <a:gd name="T52" fmla="*/ 40 w 169"/>
                <a:gd name="T53" fmla="*/ 54 h 92"/>
                <a:gd name="T54" fmla="*/ 37 w 169"/>
                <a:gd name="T55" fmla="*/ 47 h 92"/>
                <a:gd name="T56" fmla="*/ 30 w 169"/>
                <a:gd name="T57" fmla="*/ 44 h 92"/>
                <a:gd name="T58" fmla="*/ 46 w 169"/>
                <a:gd name="T59" fmla="*/ 43 h 92"/>
                <a:gd name="T60" fmla="*/ 51 w 169"/>
                <a:gd name="T61" fmla="*/ 40 h 92"/>
                <a:gd name="T62" fmla="*/ 63 w 169"/>
                <a:gd name="T63" fmla="*/ 31 h 92"/>
                <a:gd name="T64" fmla="*/ 39 w 169"/>
                <a:gd name="T65" fmla="*/ 36 h 92"/>
                <a:gd name="T66" fmla="*/ 22 w 169"/>
                <a:gd name="T67" fmla="*/ 31 h 92"/>
                <a:gd name="T68" fmla="*/ 5 w 169"/>
                <a:gd name="T69" fmla="*/ 27 h 92"/>
                <a:gd name="T70" fmla="*/ 2 w 169"/>
                <a:gd name="T71" fmla="*/ 19 h 92"/>
                <a:gd name="T72" fmla="*/ 30 w 169"/>
                <a:gd name="T73" fmla="*/ 12 h 92"/>
                <a:gd name="T74" fmla="*/ 50 w 169"/>
                <a:gd name="T75" fmla="*/ 8 h 92"/>
                <a:gd name="T76" fmla="*/ 74 w 169"/>
                <a:gd name="T77" fmla="*/ 3 h 92"/>
                <a:gd name="T78" fmla="*/ 98 w 169"/>
                <a:gd name="T79" fmla="*/ 2 h 92"/>
                <a:gd name="T80" fmla="*/ 110 w 169"/>
                <a:gd name="T81" fmla="*/ 2 h 92"/>
                <a:gd name="T82" fmla="*/ 134 w 169"/>
                <a:gd name="T83" fmla="*/ 2 h 92"/>
                <a:gd name="T84" fmla="*/ 158 w 169"/>
                <a:gd name="T85" fmla="*/ 3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9" h="92">
                  <a:moveTo>
                    <a:pt x="158" y="3"/>
                  </a:moveTo>
                  <a:cubicBezTo>
                    <a:pt x="156" y="6"/>
                    <a:pt x="158" y="5"/>
                    <a:pt x="158" y="9"/>
                  </a:cubicBezTo>
                  <a:cubicBezTo>
                    <a:pt x="169" y="9"/>
                    <a:pt x="169" y="9"/>
                    <a:pt x="169" y="9"/>
                  </a:cubicBezTo>
                  <a:cubicBezTo>
                    <a:pt x="169" y="11"/>
                    <a:pt x="167" y="12"/>
                    <a:pt x="168" y="15"/>
                  </a:cubicBezTo>
                  <a:cubicBezTo>
                    <a:pt x="167" y="15"/>
                    <a:pt x="164" y="14"/>
                    <a:pt x="164" y="15"/>
                  </a:cubicBezTo>
                  <a:cubicBezTo>
                    <a:pt x="163" y="15"/>
                    <a:pt x="164" y="17"/>
                    <a:pt x="164" y="17"/>
                  </a:cubicBezTo>
                  <a:cubicBezTo>
                    <a:pt x="161" y="18"/>
                    <a:pt x="158" y="19"/>
                    <a:pt x="158" y="17"/>
                  </a:cubicBezTo>
                  <a:cubicBezTo>
                    <a:pt x="156" y="17"/>
                    <a:pt x="157" y="20"/>
                    <a:pt x="157" y="20"/>
                  </a:cubicBezTo>
                  <a:cubicBezTo>
                    <a:pt x="155" y="21"/>
                    <a:pt x="151" y="19"/>
                    <a:pt x="151" y="22"/>
                  </a:cubicBezTo>
                  <a:cubicBezTo>
                    <a:pt x="146" y="21"/>
                    <a:pt x="140" y="20"/>
                    <a:pt x="137" y="24"/>
                  </a:cubicBezTo>
                  <a:cubicBezTo>
                    <a:pt x="138" y="28"/>
                    <a:pt x="144" y="24"/>
                    <a:pt x="145" y="23"/>
                  </a:cubicBezTo>
                  <a:cubicBezTo>
                    <a:pt x="147" y="24"/>
                    <a:pt x="145" y="25"/>
                    <a:pt x="145" y="27"/>
                  </a:cubicBezTo>
                  <a:cubicBezTo>
                    <a:pt x="140" y="27"/>
                    <a:pt x="137" y="29"/>
                    <a:pt x="133" y="30"/>
                  </a:cubicBezTo>
                  <a:cubicBezTo>
                    <a:pt x="131" y="31"/>
                    <a:pt x="129" y="32"/>
                    <a:pt x="128" y="34"/>
                  </a:cubicBezTo>
                  <a:cubicBezTo>
                    <a:pt x="127" y="35"/>
                    <a:pt x="125" y="34"/>
                    <a:pt x="124" y="34"/>
                  </a:cubicBezTo>
                  <a:cubicBezTo>
                    <a:pt x="123" y="35"/>
                    <a:pt x="124" y="36"/>
                    <a:pt x="123" y="37"/>
                  </a:cubicBezTo>
                  <a:cubicBezTo>
                    <a:pt x="121" y="38"/>
                    <a:pt x="119" y="36"/>
                    <a:pt x="119" y="38"/>
                  </a:cubicBezTo>
                  <a:cubicBezTo>
                    <a:pt x="119" y="40"/>
                    <a:pt x="115" y="39"/>
                    <a:pt x="114" y="41"/>
                  </a:cubicBezTo>
                  <a:cubicBezTo>
                    <a:pt x="114" y="44"/>
                    <a:pt x="111" y="42"/>
                    <a:pt x="109" y="44"/>
                  </a:cubicBezTo>
                  <a:cubicBezTo>
                    <a:pt x="107" y="46"/>
                    <a:pt x="104" y="45"/>
                    <a:pt x="100" y="47"/>
                  </a:cubicBezTo>
                  <a:cubicBezTo>
                    <a:pt x="100" y="47"/>
                    <a:pt x="101" y="48"/>
                    <a:pt x="99" y="48"/>
                  </a:cubicBezTo>
                  <a:cubicBezTo>
                    <a:pt x="96" y="48"/>
                    <a:pt x="98" y="49"/>
                    <a:pt x="96" y="51"/>
                  </a:cubicBezTo>
                  <a:cubicBezTo>
                    <a:pt x="96" y="51"/>
                    <a:pt x="95" y="51"/>
                    <a:pt x="95" y="51"/>
                  </a:cubicBezTo>
                  <a:cubicBezTo>
                    <a:pt x="94" y="51"/>
                    <a:pt x="91" y="54"/>
                    <a:pt x="86" y="52"/>
                  </a:cubicBezTo>
                  <a:cubicBezTo>
                    <a:pt x="87" y="54"/>
                    <a:pt x="92" y="55"/>
                    <a:pt x="86" y="55"/>
                  </a:cubicBezTo>
                  <a:cubicBezTo>
                    <a:pt x="87" y="58"/>
                    <a:pt x="93" y="56"/>
                    <a:pt x="92" y="61"/>
                  </a:cubicBezTo>
                  <a:cubicBezTo>
                    <a:pt x="89" y="58"/>
                    <a:pt x="89" y="61"/>
                    <a:pt x="89" y="65"/>
                  </a:cubicBezTo>
                  <a:cubicBezTo>
                    <a:pt x="86" y="61"/>
                    <a:pt x="85" y="66"/>
                    <a:pt x="82" y="68"/>
                  </a:cubicBezTo>
                  <a:cubicBezTo>
                    <a:pt x="79" y="70"/>
                    <a:pt x="76" y="68"/>
                    <a:pt x="74" y="71"/>
                  </a:cubicBezTo>
                  <a:cubicBezTo>
                    <a:pt x="73" y="72"/>
                    <a:pt x="75" y="72"/>
                    <a:pt x="75" y="72"/>
                  </a:cubicBezTo>
                  <a:cubicBezTo>
                    <a:pt x="75" y="73"/>
                    <a:pt x="70" y="74"/>
                    <a:pt x="74" y="75"/>
                  </a:cubicBezTo>
                  <a:cubicBezTo>
                    <a:pt x="72" y="79"/>
                    <a:pt x="64" y="76"/>
                    <a:pt x="63" y="81"/>
                  </a:cubicBezTo>
                  <a:cubicBezTo>
                    <a:pt x="65" y="83"/>
                    <a:pt x="69" y="84"/>
                    <a:pt x="74" y="83"/>
                  </a:cubicBezTo>
                  <a:cubicBezTo>
                    <a:pt x="75" y="88"/>
                    <a:pt x="67" y="84"/>
                    <a:pt x="67" y="88"/>
                  </a:cubicBezTo>
                  <a:cubicBezTo>
                    <a:pt x="67" y="90"/>
                    <a:pt x="65" y="87"/>
                    <a:pt x="64" y="88"/>
                  </a:cubicBezTo>
                  <a:cubicBezTo>
                    <a:pt x="61" y="88"/>
                    <a:pt x="59" y="92"/>
                    <a:pt x="55" y="90"/>
                  </a:cubicBezTo>
                  <a:cubicBezTo>
                    <a:pt x="55" y="89"/>
                    <a:pt x="52" y="89"/>
                    <a:pt x="53" y="86"/>
                  </a:cubicBezTo>
                  <a:cubicBezTo>
                    <a:pt x="46" y="85"/>
                    <a:pt x="41" y="88"/>
                    <a:pt x="34" y="86"/>
                  </a:cubicBezTo>
                  <a:cubicBezTo>
                    <a:pt x="34" y="86"/>
                    <a:pt x="33" y="85"/>
                    <a:pt x="33" y="85"/>
                  </a:cubicBezTo>
                  <a:cubicBezTo>
                    <a:pt x="31" y="85"/>
                    <a:pt x="30" y="87"/>
                    <a:pt x="27" y="88"/>
                  </a:cubicBezTo>
                  <a:cubicBezTo>
                    <a:pt x="21" y="89"/>
                    <a:pt x="15" y="86"/>
                    <a:pt x="8" y="85"/>
                  </a:cubicBezTo>
                  <a:cubicBezTo>
                    <a:pt x="10" y="82"/>
                    <a:pt x="13" y="80"/>
                    <a:pt x="18" y="81"/>
                  </a:cubicBezTo>
                  <a:cubicBezTo>
                    <a:pt x="21" y="80"/>
                    <a:pt x="18" y="74"/>
                    <a:pt x="20" y="73"/>
                  </a:cubicBezTo>
                  <a:cubicBezTo>
                    <a:pt x="24" y="75"/>
                    <a:pt x="24" y="72"/>
                    <a:pt x="27" y="72"/>
                  </a:cubicBezTo>
                  <a:cubicBezTo>
                    <a:pt x="27" y="77"/>
                    <a:pt x="33" y="76"/>
                    <a:pt x="37" y="76"/>
                  </a:cubicBezTo>
                  <a:cubicBezTo>
                    <a:pt x="40" y="76"/>
                    <a:pt x="36" y="74"/>
                    <a:pt x="39" y="72"/>
                  </a:cubicBezTo>
                  <a:cubicBezTo>
                    <a:pt x="38" y="69"/>
                    <a:pt x="30" y="73"/>
                    <a:pt x="33" y="67"/>
                  </a:cubicBezTo>
                  <a:cubicBezTo>
                    <a:pt x="27" y="68"/>
                    <a:pt x="25" y="70"/>
                    <a:pt x="19" y="68"/>
                  </a:cubicBezTo>
                  <a:cubicBezTo>
                    <a:pt x="20" y="65"/>
                    <a:pt x="23" y="64"/>
                    <a:pt x="26" y="64"/>
                  </a:cubicBezTo>
                  <a:cubicBezTo>
                    <a:pt x="27" y="62"/>
                    <a:pt x="29" y="61"/>
                    <a:pt x="30" y="59"/>
                  </a:cubicBezTo>
                  <a:cubicBezTo>
                    <a:pt x="32" y="60"/>
                    <a:pt x="33" y="59"/>
                    <a:pt x="33" y="58"/>
                  </a:cubicBezTo>
                  <a:cubicBezTo>
                    <a:pt x="36" y="58"/>
                    <a:pt x="38" y="58"/>
                    <a:pt x="40" y="59"/>
                  </a:cubicBezTo>
                  <a:cubicBezTo>
                    <a:pt x="42" y="59"/>
                    <a:pt x="44" y="57"/>
                    <a:pt x="44" y="55"/>
                  </a:cubicBezTo>
                  <a:cubicBezTo>
                    <a:pt x="44" y="53"/>
                    <a:pt x="41" y="55"/>
                    <a:pt x="40" y="54"/>
                  </a:cubicBezTo>
                  <a:cubicBezTo>
                    <a:pt x="40" y="53"/>
                    <a:pt x="39" y="50"/>
                    <a:pt x="39" y="50"/>
                  </a:cubicBezTo>
                  <a:cubicBezTo>
                    <a:pt x="38" y="49"/>
                    <a:pt x="37" y="48"/>
                    <a:pt x="37" y="47"/>
                  </a:cubicBezTo>
                  <a:cubicBezTo>
                    <a:pt x="36" y="48"/>
                    <a:pt x="35" y="48"/>
                    <a:pt x="33" y="48"/>
                  </a:cubicBezTo>
                  <a:cubicBezTo>
                    <a:pt x="34" y="45"/>
                    <a:pt x="33" y="44"/>
                    <a:pt x="30" y="44"/>
                  </a:cubicBezTo>
                  <a:cubicBezTo>
                    <a:pt x="32" y="42"/>
                    <a:pt x="33" y="39"/>
                    <a:pt x="37" y="40"/>
                  </a:cubicBezTo>
                  <a:cubicBezTo>
                    <a:pt x="41" y="40"/>
                    <a:pt x="40" y="45"/>
                    <a:pt x="46" y="43"/>
                  </a:cubicBezTo>
                  <a:cubicBezTo>
                    <a:pt x="45" y="44"/>
                    <a:pt x="46" y="45"/>
                    <a:pt x="47" y="45"/>
                  </a:cubicBezTo>
                  <a:cubicBezTo>
                    <a:pt x="52" y="47"/>
                    <a:pt x="49" y="41"/>
                    <a:pt x="51" y="40"/>
                  </a:cubicBezTo>
                  <a:cubicBezTo>
                    <a:pt x="58" y="38"/>
                    <a:pt x="65" y="36"/>
                    <a:pt x="68" y="31"/>
                  </a:cubicBezTo>
                  <a:cubicBezTo>
                    <a:pt x="68" y="28"/>
                    <a:pt x="66" y="33"/>
                    <a:pt x="63" y="31"/>
                  </a:cubicBezTo>
                  <a:cubicBezTo>
                    <a:pt x="60" y="33"/>
                    <a:pt x="57" y="33"/>
                    <a:pt x="55" y="36"/>
                  </a:cubicBezTo>
                  <a:cubicBezTo>
                    <a:pt x="52" y="34"/>
                    <a:pt x="45" y="36"/>
                    <a:pt x="39" y="36"/>
                  </a:cubicBezTo>
                  <a:cubicBezTo>
                    <a:pt x="35" y="35"/>
                    <a:pt x="33" y="33"/>
                    <a:pt x="29" y="36"/>
                  </a:cubicBezTo>
                  <a:cubicBezTo>
                    <a:pt x="28" y="31"/>
                    <a:pt x="24" y="36"/>
                    <a:pt x="22" y="31"/>
                  </a:cubicBezTo>
                  <a:cubicBezTo>
                    <a:pt x="20" y="34"/>
                    <a:pt x="16" y="30"/>
                    <a:pt x="11" y="31"/>
                  </a:cubicBezTo>
                  <a:cubicBezTo>
                    <a:pt x="12" y="27"/>
                    <a:pt x="6" y="29"/>
                    <a:pt x="5" y="27"/>
                  </a:cubicBezTo>
                  <a:cubicBezTo>
                    <a:pt x="4" y="23"/>
                    <a:pt x="8" y="25"/>
                    <a:pt x="9" y="23"/>
                  </a:cubicBezTo>
                  <a:cubicBezTo>
                    <a:pt x="9" y="19"/>
                    <a:pt x="0" y="25"/>
                    <a:pt x="2" y="19"/>
                  </a:cubicBezTo>
                  <a:cubicBezTo>
                    <a:pt x="8" y="17"/>
                    <a:pt x="19" y="16"/>
                    <a:pt x="29" y="15"/>
                  </a:cubicBezTo>
                  <a:cubicBezTo>
                    <a:pt x="30" y="15"/>
                    <a:pt x="30" y="13"/>
                    <a:pt x="30" y="12"/>
                  </a:cubicBezTo>
                  <a:cubicBezTo>
                    <a:pt x="38" y="13"/>
                    <a:pt x="43" y="10"/>
                    <a:pt x="47" y="12"/>
                  </a:cubicBezTo>
                  <a:cubicBezTo>
                    <a:pt x="48" y="11"/>
                    <a:pt x="49" y="9"/>
                    <a:pt x="50" y="8"/>
                  </a:cubicBezTo>
                  <a:cubicBezTo>
                    <a:pt x="58" y="7"/>
                    <a:pt x="66" y="5"/>
                    <a:pt x="72" y="6"/>
                  </a:cubicBezTo>
                  <a:cubicBezTo>
                    <a:pt x="74" y="6"/>
                    <a:pt x="73" y="4"/>
                    <a:pt x="74" y="3"/>
                  </a:cubicBezTo>
                  <a:cubicBezTo>
                    <a:pt x="79" y="4"/>
                    <a:pt x="87" y="2"/>
                    <a:pt x="91" y="5"/>
                  </a:cubicBezTo>
                  <a:cubicBezTo>
                    <a:pt x="91" y="2"/>
                    <a:pt x="97" y="5"/>
                    <a:pt x="98" y="2"/>
                  </a:cubicBezTo>
                  <a:cubicBezTo>
                    <a:pt x="101" y="3"/>
                    <a:pt x="106" y="4"/>
                    <a:pt x="112" y="3"/>
                  </a:cubicBezTo>
                  <a:cubicBezTo>
                    <a:pt x="112" y="2"/>
                    <a:pt x="111" y="2"/>
                    <a:pt x="110" y="2"/>
                  </a:cubicBezTo>
                  <a:cubicBezTo>
                    <a:pt x="110" y="0"/>
                    <a:pt x="112" y="1"/>
                    <a:pt x="112" y="2"/>
                  </a:cubicBezTo>
                  <a:cubicBezTo>
                    <a:pt x="118" y="3"/>
                    <a:pt x="128" y="1"/>
                    <a:pt x="134" y="2"/>
                  </a:cubicBezTo>
                  <a:cubicBezTo>
                    <a:pt x="134" y="2"/>
                    <a:pt x="134" y="5"/>
                    <a:pt x="134" y="5"/>
                  </a:cubicBezTo>
                  <a:cubicBezTo>
                    <a:pt x="145" y="5"/>
                    <a:pt x="146" y="3"/>
                    <a:pt x="158" y="3"/>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81" name="Freeform 88"/>
            <p:cNvSpPr/>
            <p:nvPr/>
          </p:nvSpPr>
          <p:spPr bwMode="auto">
            <a:xfrm>
              <a:off x="4767262" y="863600"/>
              <a:ext cx="184150" cy="63500"/>
            </a:xfrm>
            <a:custGeom>
              <a:avLst/>
              <a:gdLst>
                <a:gd name="T0" fmla="*/ 13 w 49"/>
                <a:gd name="T1" fmla="*/ 2 h 17"/>
                <a:gd name="T2" fmla="*/ 13 w 49"/>
                <a:gd name="T3" fmla="*/ 3 h 17"/>
                <a:gd name="T4" fmla="*/ 17 w 49"/>
                <a:gd name="T5" fmla="*/ 8 h 17"/>
                <a:gd name="T6" fmla="*/ 22 w 49"/>
                <a:gd name="T7" fmla="*/ 5 h 17"/>
                <a:gd name="T8" fmla="*/ 29 w 49"/>
                <a:gd name="T9" fmla="*/ 8 h 17"/>
                <a:gd name="T10" fmla="*/ 41 w 49"/>
                <a:gd name="T11" fmla="*/ 5 h 17"/>
                <a:gd name="T12" fmla="*/ 47 w 49"/>
                <a:gd name="T13" fmla="*/ 8 h 17"/>
                <a:gd name="T14" fmla="*/ 44 w 49"/>
                <a:gd name="T15" fmla="*/ 13 h 17"/>
                <a:gd name="T16" fmla="*/ 31 w 49"/>
                <a:gd name="T17" fmla="*/ 15 h 17"/>
                <a:gd name="T18" fmla="*/ 23 w 49"/>
                <a:gd name="T19" fmla="*/ 17 h 17"/>
                <a:gd name="T20" fmla="*/ 9 w 49"/>
                <a:gd name="T21" fmla="*/ 8 h 17"/>
                <a:gd name="T22" fmla="*/ 2 w 49"/>
                <a:gd name="T23" fmla="*/ 6 h 17"/>
                <a:gd name="T24" fmla="*/ 13 w 49"/>
                <a:gd name="T25" fmla="*/ 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 h="17">
                  <a:moveTo>
                    <a:pt x="13" y="2"/>
                  </a:moveTo>
                  <a:cubicBezTo>
                    <a:pt x="15" y="2"/>
                    <a:pt x="14" y="3"/>
                    <a:pt x="13" y="3"/>
                  </a:cubicBezTo>
                  <a:cubicBezTo>
                    <a:pt x="13" y="7"/>
                    <a:pt x="19" y="3"/>
                    <a:pt x="17" y="8"/>
                  </a:cubicBezTo>
                  <a:cubicBezTo>
                    <a:pt x="20" y="8"/>
                    <a:pt x="19" y="5"/>
                    <a:pt x="22" y="5"/>
                  </a:cubicBezTo>
                  <a:cubicBezTo>
                    <a:pt x="25" y="8"/>
                    <a:pt x="28" y="2"/>
                    <a:pt x="29" y="8"/>
                  </a:cubicBezTo>
                  <a:cubicBezTo>
                    <a:pt x="32" y="6"/>
                    <a:pt x="37" y="6"/>
                    <a:pt x="41" y="5"/>
                  </a:cubicBezTo>
                  <a:cubicBezTo>
                    <a:pt x="40" y="9"/>
                    <a:pt x="48" y="4"/>
                    <a:pt x="47" y="8"/>
                  </a:cubicBezTo>
                  <a:cubicBezTo>
                    <a:pt x="49" y="12"/>
                    <a:pt x="38" y="10"/>
                    <a:pt x="44" y="13"/>
                  </a:cubicBezTo>
                  <a:cubicBezTo>
                    <a:pt x="42" y="16"/>
                    <a:pt x="35" y="14"/>
                    <a:pt x="31" y="15"/>
                  </a:cubicBezTo>
                  <a:cubicBezTo>
                    <a:pt x="28" y="15"/>
                    <a:pt x="26" y="16"/>
                    <a:pt x="23" y="17"/>
                  </a:cubicBezTo>
                  <a:cubicBezTo>
                    <a:pt x="17" y="15"/>
                    <a:pt x="12" y="13"/>
                    <a:pt x="9" y="8"/>
                  </a:cubicBezTo>
                  <a:cubicBezTo>
                    <a:pt x="7" y="7"/>
                    <a:pt x="2" y="9"/>
                    <a:pt x="2" y="6"/>
                  </a:cubicBezTo>
                  <a:cubicBezTo>
                    <a:pt x="0" y="0"/>
                    <a:pt x="12" y="6"/>
                    <a:pt x="13" y="2"/>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82" name="Freeform 89"/>
            <p:cNvSpPr/>
            <p:nvPr/>
          </p:nvSpPr>
          <p:spPr bwMode="auto">
            <a:xfrm>
              <a:off x="1931987" y="954087"/>
              <a:ext cx="82550" cy="22225"/>
            </a:xfrm>
            <a:custGeom>
              <a:avLst/>
              <a:gdLst>
                <a:gd name="T0" fmla="*/ 21 w 22"/>
                <a:gd name="T1" fmla="*/ 0 h 6"/>
                <a:gd name="T2" fmla="*/ 13 w 22"/>
                <a:gd name="T3" fmla="*/ 5 h 6"/>
                <a:gd name="T4" fmla="*/ 10 w 22"/>
                <a:gd name="T5" fmla="*/ 6 h 6"/>
                <a:gd name="T6" fmla="*/ 5 w 22"/>
                <a:gd name="T7" fmla="*/ 6 h 6"/>
                <a:gd name="T8" fmla="*/ 7 w 22"/>
                <a:gd name="T9" fmla="*/ 2 h 6"/>
                <a:gd name="T10" fmla="*/ 21 w 22"/>
                <a:gd name="T11" fmla="*/ 0 h 6"/>
              </a:gdLst>
              <a:ahLst/>
              <a:cxnLst>
                <a:cxn ang="0">
                  <a:pos x="T0" y="T1"/>
                </a:cxn>
                <a:cxn ang="0">
                  <a:pos x="T2" y="T3"/>
                </a:cxn>
                <a:cxn ang="0">
                  <a:pos x="T4" y="T5"/>
                </a:cxn>
                <a:cxn ang="0">
                  <a:pos x="T6" y="T7"/>
                </a:cxn>
                <a:cxn ang="0">
                  <a:pos x="T8" y="T9"/>
                </a:cxn>
                <a:cxn ang="0">
                  <a:pos x="T10" y="T11"/>
                </a:cxn>
              </a:cxnLst>
              <a:rect l="0" t="0" r="r" b="b"/>
              <a:pathLst>
                <a:path w="22" h="6">
                  <a:moveTo>
                    <a:pt x="21" y="0"/>
                  </a:moveTo>
                  <a:cubicBezTo>
                    <a:pt x="22" y="5"/>
                    <a:pt x="16" y="4"/>
                    <a:pt x="13" y="5"/>
                  </a:cubicBezTo>
                  <a:cubicBezTo>
                    <a:pt x="12" y="5"/>
                    <a:pt x="12" y="6"/>
                    <a:pt x="10" y="6"/>
                  </a:cubicBezTo>
                  <a:cubicBezTo>
                    <a:pt x="8" y="6"/>
                    <a:pt x="5" y="4"/>
                    <a:pt x="5" y="6"/>
                  </a:cubicBezTo>
                  <a:cubicBezTo>
                    <a:pt x="0" y="6"/>
                    <a:pt x="7" y="2"/>
                    <a:pt x="7" y="2"/>
                  </a:cubicBezTo>
                  <a:cubicBezTo>
                    <a:pt x="10" y="5"/>
                    <a:pt x="16" y="0"/>
                    <a:pt x="21" y="0"/>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83" name="Freeform 90"/>
            <p:cNvSpPr/>
            <p:nvPr/>
          </p:nvSpPr>
          <p:spPr bwMode="auto">
            <a:xfrm>
              <a:off x="2265362" y="954087"/>
              <a:ext cx="76200" cy="47625"/>
            </a:xfrm>
            <a:custGeom>
              <a:avLst/>
              <a:gdLst>
                <a:gd name="T0" fmla="*/ 10 w 20"/>
                <a:gd name="T1" fmla="*/ 0 h 13"/>
                <a:gd name="T2" fmla="*/ 7 w 20"/>
                <a:gd name="T3" fmla="*/ 2 h 13"/>
                <a:gd name="T4" fmla="*/ 14 w 20"/>
                <a:gd name="T5" fmla="*/ 6 h 13"/>
                <a:gd name="T6" fmla="*/ 17 w 20"/>
                <a:gd name="T7" fmla="*/ 5 h 13"/>
                <a:gd name="T8" fmla="*/ 8 w 20"/>
                <a:gd name="T9" fmla="*/ 13 h 13"/>
                <a:gd name="T10" fmla="*/ 0 w 20"/>
                <a:gd name="T11" fmla="*/ 3 h 13"/>
                <a:gd name="T12" fmla="*/ 10 w 20"/>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20" h="13">
                  <a:moveTo>
                    <a:pt x="10" y="0"/>
                  </a:moveTo>
                  <a:cubicBezTo>
                    <a:pt x="9" y="2"/>
                    <a:pt x="8" y="2"/>
                    <a:pt x="7" y="2"/>
                  </a:cubicBezTo>
                  <a:cubicBezTo>
                    <a:pt x="6" y="6"/>
                    <a:pt x="16" y="0"/>
                    <a:pt x="14" y="6"/>
                  </a:cubicBezTo>
                  <a:cubicBezTo>
                    <a:pt x="15" y="6"/>
                    <a:pt x="16" y="6"/>
                    <a:pt x="17" y="5"/>
                  </a:cubicBezTo>
                  <a:cubicBezTo>
                    <a:pt x="20" y="9"/>
                    <a:pt x="9" y="9"/>
                    <a:pt x="8" y="13"/>
                  </a:cubicBezTo>
                  <a:cubicBezTo>
                    <a:pt x="5" y="11"/>
                    <a:pt x="5" y="4"/>
                    <a:pt x="0" y="3"/>
                  </a:cubicBezTo>
                  <a:cubicBezTo>
                    <a:pt x="1" y="1"/>
                    <a:pt x="7" y="2"/>
                    <a:pt x="10" y="0"/>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84" name="Freeform 91"/>
            <p:cNvSpPr>
              <a:spLocks noEditPoints="1"/>
            </p:cNvSpPr>
            <p:nvPr/>
          </p:nvSpPr>
          <p:spPr bwMode="auto">
            <a:xfrm>
              <a:off x="3990975" y="1009651"/>
              <a:ext cx="4443413" cy="2914651"/>
            </a:xfrm>
            <a:custGeom>
              <a:avLst/>
              <a:gdLst>
                <a:gd name="T0" fmla="*/ 704 w 1185"/>
                <a:gd name="T1" fmla="*/ 54 h 777"/>
                <a:gd name="T2" fmla="*/ 832 w 1185"/>
                <a:gd name="T3" fmla="*/ 54 h 777"/>
                <a:gd name="T4" fmla="*/ 938 w 1185"/>
                <a:gd name="T5" fmla="*/ 64 h 777"/>
                <a:gd name="T6" fmla="*/ 1077 w 1185"/>
                <a:gd name="T7" fmla="*/ 86 h 777"/>
                <a:gd name="T8" fmla="*/ 1185 w 1185"/>
                <a:gd name="T9" fmla="*/ 122 h 777"/>
                <a:gd name="T10" fmla="*/ 1117 w 1185"/>
                <a:gd name="T11" fmla="*/ 138 h 777"/>
                <a:gd name="T12" fmla="*/ 1028 w 1185"/>
                <a:gd name="T13" fmla="*/ 206 h 777"/>
                <a:gd name="T14" fmla="*/ 993 w 1185"/>
                <a:gd name="T15" fmla="*/ 227 h 777"/>
                <a:gd name="T16" fmla="*/ 1039 w 1185"/>
                <a:gd name="T17" fmla="*/ 157 h 777"/>
                <a:gd name="T18" fmla="*/ 938 w 1185"/>
                <a:gd name="T19" fmla="*/ 186 h 777"/>
                <a:gd name="T20" fmla="*/ 906 w 1185"/>
                <a:gd name="T21" fmla="*/ 235 h 777"/>
                <a:gd name="T22" fmla="*/ 850 w 1185"/>
                <a:gd name="T23" fmla="*/ 312 h 777"/>
                <a:gd name="T24" fmla="*/ 814 w 1185"/>
                <a:gd name="T25" fmla="*/ 331 h 777"/>
                <a:gd name="T26" fmla="*/ 798 w 1185"/>
                <a:gd name="T27" fmla="*/ 349 h 777"/>
                <a:gd name="T28" fmla="*/ 748 w 1185"/>
                <a:gd name="T29" fmla="*/ 441 h 777"/>
                <a:gd name="T30" fmla="*/ 720 w 1185"/>
                <a:gd name="T31" fmla="*/ 507 h 777"/>
                <a:gd name="T32" fmla="*/ 673 w 1185"/>
                <a:gd name="T33" fmla="*/ 516 h 777"/>
                <a:gd name="T34" fmla="*/ 663 w 1185"/>
                <a:gd name="T35" fmla="*/ 519 h 777"/>
                <a:gd name="T36" fmla="*/ 638 w 1185"/>
                <a:gd name="T37" fmla="*/ 453 h 777"/>
                <a:gd name="T38" fmla="*/ 558 w 1185"/>
                <a:gd name="T39" fmla="*/ 495 h 777"/>
                <a:gd name="T40" fmla="*/ 501 w 1185"/>
                <a:gd name="T41" fmla="*/ 436 h 777"/>
                <a:gd name="T42" fmla="*/ 394 w 1185"/>
                <a:gd name="T43" fmla="*/ 419 h 777"/>
                <a:gd name="T44" fmla="*/ 419 w 1185"/>
                <a:gd name="T45" fmla="*/ 464 h 777"/>
                <a:gd name="T46" fmla="*/ 341 w 1185"/>
                <a:gd name="T47" fmla="*/ 468 h 777"/>
                <a:gd name="T48" fmla="*/ 294 w 1185"/>
                <a:gd name="T49" fmla="*/ 411 h 777"/>
                <a:gd name="T50" fmla="*/ 331 w 1185"/>
                <a:gd name="T51" fmla="*/ 486 h 777"/>
                <a:gd name="T52" fmla="*/ 353 w 1185"/>
                <a:gd name="T53" fmla="*/ 563 h 777"/>
                <a:gd name="T54" fmla="*/ 310 w 1185"/>
                <a:gd name="T55" fmla="*/ 676 h 777"/>
                <a:gd name="T56" fmla="*/ 265 w 1185"/>
                <a:gd name="T57" fmla="*/ 763 h 777"/>
                <a:gd name="T58" fmla="*/ 178 w 1185"/>
                <a:gd name="T59" fmla="*/ 695 h 777"/>
                <a:gd name="T60" fmla="*/ 168 w 1185"/>
                <a:gd name="T61" fmla="*/ 593 h 777"/>
                <a:gd name="T62" fmla="*/ 35 w 1185"/>
                <a:gd name="T63" fmla="*/ 528 h 777"/>
                <a:gd name="T64" fmla="*/ 4 w 1185"/>
                <a:gd name="T65" fmla="*/ 443 h 777"/>
                <a:gd name="T66" fmla="*/ 122 w 1185"/>
                <a:gd name="T67" fmla="*/ 350 h 777"/>
                <a:gd name="T68" fmla="*/ 198 w 1185"/>
                <a:gd name="T69" fmla="*/ 385 h 777"/>
                <a:gd name="T70" fmla="*/ 285 w 1185"/>
                <a:gd name="T71" fmla="*/ 385 h 777"/>
                <a:gd name="T72" fmla="*/ 233 w 1185"/>
                <a:gd name="T73" fmla="*/ 328 h 777"/>
                <a:gd name="T74" fmla="*/ 192 w 1185"/>
                <a:gd name="T75" fmla="*/ 303 h 777"/>
                <a:gd name="T76" fmla="*/ 195 w 1185"/>
                <a:gd name="T77" fmla="*/ 325 h 777"/>
                <a:gd name="T78" fmla="*/ 119 w 1185"/>
                <a:gd name="T79" fmla="*/ 307 h 777"/>
                <a:gd name="T80" fmla="*/ 87 w 1185"/>
                <a:gd name="T81" fmla="*/ 305 h 777"/>
                <a:gd name="T82" fmla="*/ 119 w 1185"/>
                <a:gd name="T83" fmla="*/ 248 h 777"/>
                <a:gd name="T84" fmla="*/ 161 w 1185"/>
                <a:gd name="T85" fmla="*/ 220 h 777"/>
                <a:gd name="T86" fmla="*/ 238 w 1185"/>
                <a:gd name="T87" fmla="*/ 186 h 777"/>
                <a:gd name="T88" fmla="*/ 236 w 1185"/>
                <a:gd name="T89" fmla="*/ 148 h 777"/>
                <a:gd name="T90" fmla="*/ 209 w 1185"/>
                <a:gd name="T91" fmla="*/ 179 h 777"/>
                <a:gd name="T92" fmla="*/ 137 w 1185"/>
                <a:gd name="T93" fmla="*/ 189 h 777"/>
                <a:gd name="T94" fmla="*/ 171 w 1185"/>
                <a:gd name="T95" fmla="*/ 126 h 777"/>
                <a:gd name="T96" fmla="*/ 266 w 1185"/>
                <a:gd name="T97" fmla="*/ 79 h 777"/>
                <a:gd name="T98" fmla="*/ 299 w 1185"/>
                <a:gd name="T99" fmla="*/ 116 h 777"/>
                <a:gd name="T100" fmla="*/ 353 w 1185"/>
                <a:gd name="T101" fmla="*/ 101 h 777"/>
                <a:gd name="T102" fmla="*/ 449 w 1185"/>
                <a:gd name="T103" fmla="*/ 95 h 777"/>
                <a:gd name="T104" fmla="*/ 496 w 1185"/>
                <a:gd name="T105" fmla="*/ 63 h 777"/>
                <a:gd name="T106" fmla="*/ 530 w 1185"/>
                <a:gd name="T107" fmla="*/ 98 h 777"/>
                <a:gd name="T108" fmla="*/ 553 w 1185"/>
                <a:gd name="T109" fmla="*/ 61 h 777"/>
                <a:gd name="T110" fmla="*/ 669 w 1185"/>
                <a:gd name="T111" fmla="*/ 14 h 777"/>
                <a:gd name="T112" fmla="*/ 280 w 1185"/>
                <a:gd name="T113" fmla="*/ 281 h 777"/>
                <a:gd name="T114" fmla="*/ 338 w 1185"/>
                <a:gd name="T115" fmla="*/ 319 h 777"/>
                <a:gd name="T116" fmla="*/ 400 w 1185"/>
                <a:gd name="T117" fmla="*/ 310 h 777"/>
                <a:gd name="T118" fmla="*/ 380 w 1185"/>
                <a:gd name="T119" fmla="*/ 339 h 777"/>
                <a:gd name="T120" fmla="*/ 282 w 1185"/>
                <a:gd name="T121" fmla="*/ 573 h 7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85" h="777">
                  <a:moveTo>
                    <a:pt x="714" y="8"/>
                  </a:moveTo>
                  <a:cubicBezTo>
                    <a:pt x="714" y="10"/>
                    <a:pt x="716" y="9"/>
                    <a:pt x="718" y="9"/>
                  </a:cubicBezTo>
                  <a:cubicBezTo>
                    <a:pt x="718" y="11"/>
                    <a:pt x="716" y="11"/>
                    <a:pt x="714" y="11"/>
                  </a:cubicBezTo>
                  <a:cubicBezTo>
                    <a:pt x="720" y="17"/>
                    <a:pt x="726" y="8"/>
                    <a:pt x="736" y="11"/>
                  </a:cubicBezTo>
                  <a:cubicBezTo>
                    <a:pt x="739" y="14"/>
                    <a:pt x="743" y="17"/>
                    <a:pt x="748" y="18"/>
                  </a:cubicBezTo>
                  <a:cubicBezTo>
                    <a:pt x="748" y="20"/>
                    <a:pt x="747" y="22"/>
                    <a:pt x="748" y="23"/>
                  </a:cubicBezTo>
                  <a:cubicBezTo>
                    <a:pt x="748" y="25"/>
                    <a:pt x="751" y="25"/>
                    <a:pt x="750" y="28"/>
                  </a:cubicBezTo>
                  <a:cubicBezTo>
                    <a:pt x="747" y="27"/>
                    <a:pt x="748" y="30"/>
                    <a:pt x="748" y="32"/>
                  </a:cubicBezTo>
                  <a:cubicBezTo>
                    <a:pt x="746" y="31"/>
                    <a:pt x="744" y="30"/>
                    <a:pt x="742" y="30"/>
                  </a:cubicBezTo>
                  <a:cubicBezTo>
                    <a:pt x="740" y="31"/>
                    <a:pt x="742" y="33"/>
                    <a:pt x="741" y="33"/>
                  </a:cubicBezTo>
                  <a:cubicBezTo>
                    <a:pt x="740" y="33"/>
                    <a:pt x="739" y="32"/>
                    <a:pt x="738" y="32"/>
                  </a:cubicBezTo>
                  <a:cubicBezTo>
                    <a:pt x="737" y="32"/>
                    <a:pt x="734" y="34"/>
                    <a:pt x="729" y="33"/>
                  </a:cubicBezTo>
                  <a:cubicBezTo>
                    <a:pt x="728" y="33"/>
                    <a:pt x="729" y="35"/>
                    <a:pt x="728" y="36"/>
                  </a:cubicBezTo>
                  <a:cubicBezTo>
                    <a:pt x="728" y="36"/>
                    <a:pt x="725" y="36"/>
                    <a:pt x="725" y="36"/>
                  </a:cubicBezTo>
                  <a:cubicBezTo>
                    <a:pt x="724" y="37"/>
                    <a:pt x="727" y="38"/>
                    <a:pt x="725" y="42"/>
                  </a:cubicBezTo>
                  <a:cubicBezTo>
                    <a:pt x="724" y="39"/>
                    <a:pt x="718" y="42"/>
                    <a:pt x="721" y="43"/>
                  </a:cubicBezTo>
                  <a:cubicBezTo>
                    <a:pt x="718" y="46"/>
                    <a:pt x="713" y="44"/>
                    <a:pt x="710" y="46"/>
                  </a:cubicBezTo>
                  <a:cubicBezTo>
                    <a:pt x="707" y="47"/>
                    <a:pt x="706" y="51"/>
                    <a:pt x="703" y="50"/>
                  </a:cubicBezTo>
                  <a:cubicBezTo>
                    <a:pt x="703" y="52"/>
                    <a:pt x="703" y="54"/>
                    <a:pt x="701" y="54"/>
                  </a:cubicBezTo>
                  <a:cubicBezTo>
                    <a:pt x="702" y="56"/>
                    <a:pt x="703" y="54"/>
                    <a:pt x="704" y="54"/>
                  </a:cubicBezTo>
                  <a:cubicBezTo>
                    <a:pt x="708" y="54"/>
                    <a:pt x="710" y="51"/>
                    <a:pt x="712" y="50"/>
                  </a:cubicBezTo>
                  <a:cubicBezTo>
                    <a:pt x="715" y="49"/>
                    <a:pt x="715" y="52"/>
                    <a:pt x="717" y="51"/>
                  </a:cubicBezTo>
                  <a:cubicBezTo>
                    <a:pt x="718" y="51"/>
                    <a:pt x="718" y="49"/>
                    <a:pt x="720" y="49"/>
                  </a:cubicBezTo>
                  <a:cubicBezTo>
                    <a:pt x="722" y="47"/>
                    <a:pt x="726" y="49"/>
                    <a:pt x="729" y="47"/>
                  </a:cubicBezTo>
                  <a:cubicBezTo>
                    <a:pt x="731" y="46"/>
                    <a:pt x="728" y="45"/>
                    <a:pt x="731" y="44"/>
                  </a:cubicBezTo>
                  <a:cubicBezTo>
                    <a:pt x="731" y="44"/>
                    <a:pt x="733" y="45"/>
                    <a:pt x="734" y="44"/>
                  </a:cubicBezTo>
                  <a:cubicBezTo>
                    <a:pt x="734" y="44"/>
                    <a:pt x="735" y="42"/>
                    <a:pt x="735" y="42"/>
                  </a:cubicBezTo>
                  <a:cubicBezTo>
                    <a:pt x="735" y="41"/>
                    <a:pt x="739" y="43"/>
                    <a:pt x="741" y="43"/>
                  </a:cubicBezTo>
                  <a:cubicBezTo>
                    <a:pt x="744" y="43"/>
                    <a:pt x="744" y="42"/>
                    <a:pt x="748" y="42"/>
                  </a:cubicBezTo>
                  <a:cubicBezTo>
                    <a:pt x="748" y="46"/>
                    <a:pt x="748" y="46"/>
                    <a:pt x="748" y="46"/>
                  </a:cubicBezTo>
                  <a:cubicBezTo>
                    <a:pt x="749" y="44"/>
                    <a:pt x="750" y="45"/>
                    <a:pt x="750" y="47"/>
                  </a:cubicBezTo>
                  <a:cubicBezTo>
                    <a:pt x="758" y="46"/>
                    <a:pt x="770" y="48"/>
                    <a:pt x="781" y="47"/>
                  </a:cubicBezTo>
                  <a:cubicBezTo>
                    <a:pt x="781" y="53"/>
                    <a:pt x="791" y="49"/>
                    <a:pt x="790" y="56"/>
                  </a:cubicBezTo>
                  <a:cubicBezTo>
                    <a:pt x="791" y="53"/>
                    <a:pt x="793" y="56"/>
                    <a:pt x="795" y="56"/>
                  </a:cubicBezTo>
                  <a:cubicBezTo>
                    <a:pt x="799" y="56"/>
                    <a:pt x="805" y="54"/>
                    <a:pt x="806" y="56"/>
                  </a:cubicBezTo>
                  <a:cubicBezTo>
                    <a:pt x="809" y="55"/>
                    <a:pt x="807" y="49"/>
                    <a:pt x="809" y="49"/>
                  </a:cubicBezTo>
                  <a:cubicBezTo>
                    <a:pt x="814" y="50"/>
                    <a:pt x="819" y="49"/>
                    <a:pt x="823" y="50"/>
                  </a:cubicBezTo>
                  <a:cubicBezTo>
                    <a:pt x="823" y="50"/>
                    <a:pt x="823" y="51"/>
                    <a:pt x="823" y="51"/>
                  </a:cubicBezTo>
                  <a:cubicBezTo>
                    <a:pt x="826" y="52"/>
                    <a:pt x="828" y="51"/>
                    <a:pt x="830" y="51"/>
                  </a:cubicBezTo>
                  <a:cubicBezTo>
                    <a:pt x="831" y="52"/>
                    <a:pt x="831" y="54"/>
                    <a:pt x="832" y="54"/>
                  </a:cubicBezTo>
                  <a:cubicBezTo>
                    <a:pt x="834" y="55"/>
                    <a:pt x="838" y="53"/>
                    <a:pt x="839" y="56"/>
                  </a:cubicBezTo>
                  <a:cubicBezTo>
                    <a:pt x="838" y="58"/>
                    <a:pt x="838" y="62"/>
                    <a:pt x="835" y="61"/>
                  </a:cubicBezTo>
                  <a:cubicBezTo>
                    <a:pt x="835" y="64"/>
                    <a:pt x="837" y="64"/>
                    <a:pt x="840" y="64"/>
                  </a:cubicBezTo>
                  <a:cubicBezTo>
                    <a:pt x="839" y="72"/>
                    <a:pt x="845" y="73"/>
                    <a:pt x="849" y="77"/>
                  </a:cubicBezTo>
                  <a:cubicBezTo>
                    <a:pt x="851" y="75"/>
                    <a:pt x="854" y="74"/>
                    <a:pt x="856" y="72"/>
                  </a:cubicBezTo>
                  <a:cubicBezTo>
                    <a:pt x="857" y="72"/>
                    <a:pt x="856" y="69"/>
                    <a:pt x="857" y="68"/>
                  </a:cubicBezTo>
                  <a:cubicBezTo>
                    <a:pt x="858" y="68"/>
                    <a:pt x="860" y="69"/>
                    <a:pt x="860" y="67"/>
                  </a:cubicBezTo>
                  <a:cubicBezTo>
                    <a:pt x="864" y="66"/>
                    <a:pt x="862" y="70"/>
                    <a:pt x="864" y="71"/>
                  </a:cubicBezTo>
                  <a:cubicBezTo>
                    <a:pt x="874" y="71"/>
                    <a:pt x="874" y="71"/>
                    <a:pt x="874" y="71"/>
                  </a:cubicBezTo>
                  <a:cubicBezTo>
                    <a:pt x="875" y="70"/>
                    <a:pt x="879" y="71"/>
                    <a:pt x="878" y="67"/>
                  </a:cubicBezTo>
                  <a:cubicBezTo>
                    <a:pt x="883" y="68"/>
                    <a:pt x="893" y="64"/>
                    <a:pt x="893" y="70"/>
                  </a:cubicBezTo>
                  <a:cubicBezTo>
                    <a:pt x="897" y="70"/>
                    <a:pt x="896" y="65"/>
                    <a:pt x="902" y="67"/>
                  </a:cubicBezTo>
                  <a:cubicBezTo>
                    <a:pt x="902" y="65"/>
                    <a:pt x="900" y="66"/>
                    <a:pt x="899" y="65"/>
                  </a:cubicBezTo>
                  <a:cubicBezTo>
                    <a:pt x="900" y="64"/>
                    <a:pt x="900" y="62"/>
                    <a:pt x="902" y="61"/>
                  </a:cubicBezTo>
                  <a:cubicBezTo>
                    <a:pt x="906" y="61"/>
                    <a:pt x="905" y="56"/>
                    <a:pt x="910" y="58"/>
                  </a:cubicBezTo>
                  <a:cubicBezTo>
                    <a:pt x="912" y="58"/>
                    <a:pt x="911" y="57"/>
                    <a:pt x="910" y="57"/>
                  </a:cubicBezTo>
                  <a:cubicBezTo>
                    <a:pt x="913" y="54"/>
                    <a:pt x="917" y="56"/>
                    <a:pt x="922" y="56"/>
                  </a:cubicBezTo>
                  <a:cubicBezTo>
                    <a:pt x="920" y="63"/>
                    <a:pt x="929" y="53"/>
                    <a:pt x="927" y="60"/>
                  </a:cubicBezTo>
                  <a:cubicBezTo>
                    <a:pt x="933" y="61"/>
                    <a:pt x="938" y="59"/>
                    <a:pt x="943" y="58"/>
                  </a:cubicBezTo>
                  <a:cubicBezTo>
                    <a:pt x="943" y="62"/>
                    <a:pt x="937" y="60"/>
                    <a:pt x="938" y="64"/>
                  </a:cubicBezTo>
                  <a:cubicBezTo>
                    <a:pt x="939" y="67"/>
                    <a:pt x="944" y="65"/>
                    <a:pt x="947" y="65"/>
                  </a:cubicBezTo>
                  <a:cubicBezTo>
                    <a:pt x="952" y="66"/>
                    <a:pt x="956" y="66"/>
                    <a:pt x="961" y="64"/>
                  </a:cubicBezTo>
                  <a:cubicBezTo>
                    <a:pt x="962" y="69"/>
                    <a:pt x="969" y="69"/>
                    <a:pt x="971" y="74"/>
                  </a:cubicBezTo>
                  <a:cubicBezTo>
                    <a:pt x="973" y="73"/>
                    <a:pt x="975" y="75"/>
                    <a:pt x="978" y="75"/>
                  </a:cubicBezTo>
                  <a:cubicBezTo>
                    <a:pt x="986" y="76"/>
                    <a:pt x="996" y="74"/>
                    <a:pt x="1004" y="75"/>
                  </a:cubicBezTo>
                  <a:cubicBezTo>
                    <a:pt x="1008" y="76"/>
                    <a:pt x="1011" y="80"/>
                    <a:pt x="1014" y="78"/>
                  </a:cubicBezTo>
                  <a:cubicBezTo>
                    <a:pt x="1014" y="80"/>
                    <a:pt x="1015" y="81"/>
                    <a:pt x="1017" y="81"/>
                  </a:cubicBezTo>
                  <a:cubicBezTo>
                    <a:pt x="1017" y="86"/>
                    <a:pt x="1017" y="86"/>
                    <a:pt x="1017" y="86"/>
                  </a:cubicBezTo>
                  <a:cubicBezTo>
                    <a:pt x="1016" y="89"/>
                    <a:pt x="1022" y="87"/>
                    <a:pt x="1023" y="88"/>
                  </a:cubicBezTo>
                  <a:cubicBezTo>
                    <a:pt x="1024" y="90"/>
                    <a:pt x="1023" y="87"/>
                    <a:pt x="1025" y="88"/>
                  </a:cubicBezTo>
                  <a:cubicBezTo>
                    <a:pt x="1026" y="88"/>
                    <a:pt x="1025" y="89"/>
                    <a:pt x="1027" y="89"/>
                  </a:cubicBezTo>
                  <a:cubicBezTo>
                    <a:pt x="1029" y="89"/>
                    <a:pt x="1044" y="91"/>
                    <a:pt x="1045" y="89"/>
                  </a:cubicBezTo>
                  <a:cubicBezTo>
                    <a:pt x="1045" y="89"/>
                    <a:pt x="1045" y="88"/>
                    <a:pt x="1045" y="88"/>
                  </a:cubicBezTo>
                  <a:cubicBezTo>
                    <a:pt x="1046" y="88"/>
                    <a:pt x="1049" y="90"/>
                    <a:pt x="1049" y="89"/>
                  </a:cubicBezTo>
                  <a:cubicBezTo>
                    <a:pt x="1050" y="88"/>
                    <a:pt x="1053" y="87"/>
                    <a:pt x="1053" y="89"/>
                  </a:cubicBezTo>
                  <a:cubicBezTo>
                    <a:pt x="1056" y="87"/>
                    <a:pt x="1060" y="86"/>
                    <a:pt x="1065" y="85"/>
                  </a:cubicBezTo>
                  <a:cubicBezTo>
                    <a:pt x="1064" y="90"/>
                    <a:pt x="1066" y="92"/>
                    <a:pt x="1066" y="95"/>
                  </a:cubicBezTo>
                  <a:cubicBezTo>
                    <a:pt x="1072" y="95"/>
                    <a:pt x="1074" y="97"/>
                    <a:pt x="1079" y="95"/>
                  </a:cubicBezTo>
                  <a:cubicBezTo>
                    <a:pt x="1079" y="93"/>
                    <a:pt x="1078" y="92"/>
                    <a:pt x="1076" y="92"/>
                  </a:cubicBezTo>
                  <a:cubicBezTo>
                    <a:pt x="1077" y="91"/>
                    <a:pt x="1077" y="89"/>
                    <a:pt x="1077" y="86"/>
                  </a:cubicBezTo>
                  <a:cubicBezTo>
                    <a:pt x="1081" y="84"/>
                    <a:pt x="1089" y="85"/>
                    <a:pt x="1091" y="88"/>
                  </a:cubicBezTo>
                  <a:cubicBezTo>
                    <a:pt x="1097" y="88"/>
                    <a:pt x="1103" y="87"/>
                    <a:pt x="1109" y="88"/>
                  </a:cubicBezTo>
                  <a:cubicBezTo>
                    <a:pt x="1112" y="88"/>
                    <a:pt x="1116" y="91"/>
                    <a:pt x="1117" y="88"/>
                  </a:cubicBezTo>
                  <a:cubicBezTo>
                    <a:pt x="1119" y="89"/>
                    <a:pt x="1119" y="91"/>
                    <a:pt x="1124" y="92"/>
                  </a:cubicBezTo>
                  <a:cubicBezTo>
                    <a:pt x="1125" y="92"/>
                    <a:pt x="1126" y="95"/>
                    <a:pt x="1126" y="95"/>
                  </a:cubicBezTo>
                  <a:cubicBezTo>
                    <a:pt x="1127" y="95"/>
                    <a:pt x="1128" y="94"/>
                    <a:pt x="1128" y="94"/>
                  </a:cubicBezTo>
                  <a:cubicBezTo>
                    <a:pt x="1129" y="94"/>
                    <a:pt x="1128" y="95"/>
                    <a:pt x="1129" y="96"/>
                  </a:cubicBezTo>
                  <a:cubicBezTo>
                    <a:pt x="1130" y="97"/>
                    <a:pt x="1132" y="96"/>
                    <a:pt x="1132" y="96"/>
                  </a:cubicBezTo>
                  <a:cubicBezTo>
                    <a:pt x="1133" y="97"/>
                    <a:pt x="1135" y="98"/>
                    <a:pt x="1139" y="99"/>
                  </a:cubicBezTo>
                  <a:cubicBezTo>
                    <a:pt x="1141" y="100"/>
                    <a:pt x="1145" y="101"/>
                    <a:pt x="1147" y="102"/>
                  </a:cubicBezTo>
                  <a:cubicBezTo>
                    <a:pt x="1148" y="102"/>
                    <a:pt x="1148" y="104"/>
                    <a:pt x="1149" y="105"/>
                  </a:cubicBezTo>
                  <a:cubicBezTo>
                    <a:pt x="1149" y="105"/>
                    <a:pt x="1151" y="104"/>
                    <a:pt x="1152" y="105"/>
                  </a:cubicBezTo>
                  <a:cubicBezTo>
                    <a:pt x="1152" y="105"/>
                    <a:pt x="1151" y="107"/>
                    <a:pt x="1152" y="108"/>
                  </a:cubicBezTo>
                  <a:cubicBezTo>
                    <a:pt x="1152" y="108"/>
                    <a:pt x="1154" y="107"/>
                    <a:pt x="1154" y="108"/>
                  </a:cubicBezTo>
                  <a:cubicBezTo>
                    <a:pt x="1155" y="109"/>
                    <a:pt x="1153" y="114"/>
                    <a:pt x="1159" y="112"/>
                  </a:cubicBezTo>
                  <a:cubicBezTo>
                    <a:pt x="1159" y="122"/>
                    <a:pt x="1159" y="122"/>
                    <a:pt x="1159" y="122"/>
                  </a:cubicBezTo>
                  <a:cubicBezTo>
                    <a:pt x="1164" y="121"/>
                    <a:pt x="1168" y="120"/>
                    <a:pt x="1168" y="116"/>
                  </a:cubicBezTo>
                  <a:cubicBezTo>
                    <a:pt x="1173" y="118"/>
                    <a:pt x="1178" y="117"/>
                    <a:pt x="1181" y="119"/>
                  </a:cubicBezTo>
                  <a:cubicBezTo>
                    <a:pt x="1181" y="119"/>
                    <a:pt x="1181" y="121"/>
                    <a:pt x="1181" y="122"/>
                  </a:cubicBezTo>
                  <a:cubicBezTo>
                    <a:pt x="1182" y="122"/>
                    <a:pt x="1184" y="121"/>
                    <a:pt x="1185" y="122"/>
                  </a:cubicBezTo>
                  <a:cubicBezTo>
                    <a:pt x="1184" y="123"/>
                    <a:pt x="1182" y="123"/>
                    <a:pt x="1182" y="126"/>
                  </a:cubicBezTo>
                  <a:cubicBezTo>
                    <a:pt x="1180" y="126"/>
                    <a:pt x="1180" y="124"/>
                    <a:pt x="1178" y="124"/>
                  </a:cubicBezTo>
                  <a:cubicBezTo>
                    <a:pt x="1177" y="125"/>
                    <a:pt x="1177" y="128"/>
                    <a:pt x="1174" y="127"/>
                  </a:cubicBezTo>
                  <a:cubicBezTo>
                    <a:pt x="1175" y="129"/>
                    <a:pt x="1178" y="128"/>
                    <a:pt x="1177" y="133"/>
                  </a:cubicBezTo>
                  <a:cubicBezTo>
                    <a:pt x="1172" y="128"/>
                    <a:pt x="1176" y="135"/>
                    <a:pt x="1173" y="136"/>
                  </a:cubicBezTo>
                  <a:cubicBezTo>
                    <a:pt x="1171" y="136"/>
                    <a:pt x="1170" y="137"/>
                    <a:pt x="1170" y="138"/>
                  </a:cubicBezTo>
                  <a:cubicBezTo>
                    <a:pt x="1168" y="138"/>
                    <a:pt x="1167" y="138"/>
                    <a:pt x="1166" y="137"/>
                  </a:cubicBezTo>
                  <a:cubicBezTo>
                    <a:pt x="1165" y="136"/>
                    <a:pt x="1164" y="135"/>
                    <a:pt x="1163" y="134"/>
                  </a:cubicBezTo>
                  <a:cubicBezTo>
                    <a:pt x="1161" y="133"/>
                    <a:pt x="1159" y="134"/>
                    <a:pt x="1157" y="133"/>
                  </a:cubicBezTo>
                  <a:cubicBezTo>
                    <a:pt x="1156" y="132"/>
                    <a:pt x="1155" y="130"/>
                    <a:pt x="1154" y="130"/>
                  </a:cubicBezTo>
                  <a:cubicBezTo>
                    <a:pt x="1153" y="129"/>
                    <a:pt x="1150" y="130"/>
                    <a:pt x="1149" y="130"/>
                  </a:cubicBezTo>
                  <a:cubicBezTo>
                    <a:pt x="1148" y="130"/>
                    <a:pt x="1149" y="129"/>
                    <a:pt x="1147" y="129"/>
                  </a:cubicBezTo>
                  <a:cubicBezTo>
                    <a:pt x="1146" y="128"/>
                    <a:pt x="1144" y="123"/>
                    <a:pt x="1142" y="127"/>
                  </a:cubicBezTo>
                  <a:cubicBezTo>
                    <a:pt x="1140" y="127"/>
                    <a:pt x="1141" y="125"/>
                    <a:pt x="1140" y="123"/>
                  </a:cubicBezTo>
                  <a:cubicBezTo>
                    <a:pt x="1132" y="123"/>
                    <a:pt x="1132" y="123"/>
                    <a:pt x="1132" y="123"/>
                  </a:cubicBezTo>
                  <a:cubicBezTo>
                    <a:pt x="1129" y="123"/>
                    <a:pt x="1132" y="126"/>
                    <a:pt x="1132" y="126"/>
                  </a:cubicBezTo>
                  <a:cubicBezTo>
                    <a:pt x="1132" y="128"/>
                    <a:pt x="1129" y="128"/>
                    <a:pt x="1129" y="131"/>
                  </a:cubicBezTo>
                  <a:cubicBezTo>
                    <a:pt x="1123" y="131"/>
                    <a:pt x="1122" y="136"/>
                    <a:pt x="1115" y="134"/>
                  </a:cubicBezTo>
                  <a:cubicBezTo>
                    <a:pt x="1114" y="135"/>
                    <a:pt x="1114" y="137"/>
                    <a:pt x="1111" y="137"/>
                  </a:cubicBezTo>
                  <a:cubicBezTo>
                    <a:pt x="1111" y="139"/>
                    <a:pt x="1114" y="138"/>
                    <a:pt x="1117" y="138"/>
                  </a:cubicBezTo>
                  <a:cubicBezTo>
                    <a:pt x="1118" y="139"/>
                    <a:pt x="1119" y="141"/>
                    <a:pt x="1121" y="141"/>
                  </a:cubicBezTo>
                  <a:cubicBezTo>
                    <a:pt x="1120" y="146"/>
                    <a:pt x="1120" y="144"/>
                    <a:pt x="1122" y="147"/>
                  </a:cubicBezTo>
                  <a:cubicBezTo>
                    <a:pt x="1123" y="150"/>
                    <a:pt x="1127" y="150"/>
                    <a:pt x="1129" y="152"/>
                  </a:cubicBezTo>
                  <a:cubicBezTo>
                    <a:pt x="1129" y="152"/>
                    <a:pt x="1125" y="157"/>
                    <a:pt x="1125" y="157"/>
                  </a:cubicBezTo>
                  <a:cubicBezTo>
                    <a:pt x="1121" y="157"/>
                    <a:pt x="1121" y="153"/>
                    <a:pt x="1119" y="154"/>
                  </a:cubicBezTo>
                  <a:cubicBezTo>
                    <a:pt x="1120" y="154"/>
                    <a:pt x="1121" y="157"/>
                    <a:pt x="1119" y="157"/>
                  </a:cubicBezTo>
                  <a:cubicBezTo>
                    <a:pt x="1115" y="157"/>
                    <a:pt x="1108" y="156"/>
                    <a:pt x="1104" y="158"/>
                  </a:cubicBezTo>
                  <a:cubicBezTo>
                    <a:pt x="1101" y="159"/>
                    <a:pt x="1096" y="161"/>
                    <a:pt x="1097" y="164"/>
                  </a:cubicBezTo>
                  <a:cubicBezTo>
                    <a:pt x="1091" y="162"/>
                    <a:pt x="1090" y="167"/>
                    <a:pt x="1086" y="168"/>
                  </a:cubicBezTo>
                  <a:cubicBezTo>
                    <a:pt x="1085" y="169"/>
                    <a:pt x="1084" y="170"/>
                    <a:pt x="1083" y="171"/>
                  </a:cubicBezTo>
                  <a:cubicBezTo>
                    <a:pt x="1082" y="171"/>
                    <a:pt x="1080" y="173"/>
                    <a:pt x="1079" y="173"/>
                  </a:cubicBezTo>
                  <a:cubicBezTo>
                    <a:pt x="1077" y="174"/>
                    <a:pt x="1076" y="175"/>
                    <a:pt x="1076" y="176"/>
                  </a:cubicBezTo>
                  <a:cubicBezTo>
                    <a:pt x="1072" y="175"/>
                    <a:pt x="1064" y="178"/>
                    <a:pt x="1062" y="175"/>
                  </a:cubicBezTo>
                  <a:cubicBezTo>
                    <a:pt x="1060" y="176"/>
                    <a:pt x="1057" y="175"/>
                    <a:pt x="1058" y="179"/>
                  </a:cubicBezTo>
                  <a:cubicBezTo>
                    <a:pt x="1050" y="180"/>
                    <a:pt x="1049" y="180"/>
                    <a:pt x="1041" y="179"/>
                  </a:cubicBezTo>
                  <a:cubicBezTo>
                    <a:pt x="1040" y="179"/>
                    <a:pt x="1039" y="180"/>
                    <a:pt x="1038" y="180"/>
                  </a:cubicBezTo>
                  <a:cubicBezTo>
                    <a:pt x="1037" y="181"/>
                    <a:pt x="1034" y="182"/>
                    <a:pt x="1034" y="185"/>
                  </a:cubicBezTo>
                  <a:cubicBezTo>
                    <a:pt x="1034" y="189"/>
                    <a:pt x="1027" y="187"/>
                    <a:pt x="1028" y="193"/>
                  </a:cubicBezTo>
                  <a:cubicBezTo>
                    <a:pt x="1027" y="198"/>
                    <a:pt x="1032" y="197"/>
                    <a:pt x="1034" y="199"/>
                  </a:cubicBezTo>
                  <a:cubicBezTo>
                    <a:pt x="1033" y="202"/>
                    <a:pt x="1033" y="206"/>
                    <a:pt x="1028" y="206"/>
                  </a:cubicBezTo>
                  <a:cubicBezTo>
                    <a:pt x="1029" y="209"/>
                    <a:pt x="1028" y="210"/>
                    <a:pt x="1025" y="210"/>
                  </a:cubicBezTo>
                  <a:cubicBezTo>
                    <a:pt x="1025" y="216"/>
                    <a:pt x="1025" y="216"/>
                    <a:pt x="1025" y="216"/>
                  </a:cubicBezTo>
                  <a:cubicBezTo>
                    <a:pt x="1026" y="218"/>
                    <a:pt x="1028" y="214"/>
                    <a:pt x="1028" y="217"/>
                  </a:cubicBezTo>
                  <a:cubicBezTo>
                    <a:pt x="1029" y="220"/>
                    <a:pt x="1026" y="219"/>
                    <a:pt x="1025" y="220"/>
                  </a:cubicBezTo>
                  <a:cubicBezTo>
                    <a:pt x="1025" y="220"/>
                    <a:pt x="1024" y="224"/>
                    <a:pt x="1024" y="224"/>
                  </a:cubicBezTo>
                  <a:cubicBezTo>
                    <a:pt x="1022" y="225"/>
                    <a:pt x="1019" y="224"/>
                    <a:pt x="1017" y="225"/>
                  </a:cubicBezTo>
                  <a:cubicBezTo>
                    <a:pt x="1016" y="226"/>
                    <a:pt x="1018" y="230"/>
                    <a:pt x="1017" y="231"/>
                  </a:cubicBezTo>
                  <a:cubicBezTo>
                    <a:pt x="1016" y="232"/>
                    <a:pt x="1016" y="228"/>
                    <a:pt x="1015" y="228"/>
                  </a:cubicBezTo>
                  <a:cubicBezTo>
                    <a:pt x="1014" y="228"/>
                    <a:pt x="1011" y="229"/>
                    <a:pt x="1014" y="235"/>
                  </a:cubicBezTo>
                  <a:cubicBezTo>
                    <a:pt x="1011" y="234"/>
                    <a:pt x="1012" y="237"/>
                    <a:pt x="1011" y="238"/>
                  </a:cubicBezTo>
                  <a:cubicBezTo>
                    <a:pt x="1011" y="238"/>
                    <a:pt x="1009" y="238"/>
                    <a:pt x="1009" y="238"/>
                  </a:cubicBezTo>
                  <a:cubicBezTo>
                    <a:pt x="1008" y="239"/>
                    <a:pt x="1008" y="242"/>
                    <a:pt x="1006" y="241"/>
                  </a:cubicBezTo>
                  <a:cubicBezTo>
                    <a:pt x="1006" y="243"/>
                    <a:pt x="1004" y="244"/>
                    <a:pt x="1004" y="246"/>
                  </a:cubicBezTo>
                  <a:cubicBezTo>
                    <a:pt x="1002" y="247"/>
                    <a:pt x="999" y="246"/>
                    <a:pt x="999" y="248"/>
                  </a:cubicBezTo>
                  <a:cubicBezTo>
                    <a:pt x="997" y="247"/>
                    <a:pt x="999" y="246"/>
                    <a:pt x="999" y="244"/>
                  </a:cubicBezTo>
                  <a:cubicBezTo>
                    <a:pt x="999" y="244"/>
                    <a:pt x="997" y="243"/>
                    <a:pt x="997" y="242"/>
                  </a:cubicBezTo>
                  <a:cubicBezTo>
                    <a:pt x="997" y="241"/>
                    <a:pt x="997" y="240"/>
                    <a:pt x="997" y="239"/>
                  </a:cubicBezTo>
                  <a:cubicBezTo>
                    <a:pt x="996" y="239"/>
                    <a:pt x="995" y="237"/>
                    <a:pt x="994" y="237"/>
                  </a:cubicBezTo>
                  <a:cubicBezTo>
                    <a:pt x="994" y="236"/>
                    <a:pt x="993" y="235"/>
                    <a:pt x="992" y="235"/>
                  </a:cubicBezTo>
                  <a:cubicBezTo>
                    <a:pt x="993" y="233"/>
                    <a:pt x="993" y="230"/>
                    <a:pt x="993" y="227"/>
                  </a:cubicBezTo>
                  <a:cubicBezTo>
                    <a:pt x="993" y="224"/>
                    <a:pt x="992" y="224"/>
                    <a:pt x="992" y="223"/>
                  </a:cubicBezTo>
                  <a:cubicBezTo>
                    <a:pt x="991" y="217"/>
                    <a:pt x="993" y="211"/>
                    <a:pt x="992" y="207"/>
                  </a:cubicBezTo>
                  <a:cubicBezTo>
                    <a:pt x="997" y="211"/>
                    <a:pt x="992" y="205"/>
                    <a:pt x="994" y="202"/>
                  </a:cubicBezTo>
                  <a:cubicBezTo>
                    <a:pt x="995" y="201"/>
                    <a:pt x="996" y="206"/>
                    <a:pt x="997" y="203"/>
                  </a:cubicBezTo>
                  <a:cubicBezTo>
                    <a:pt x="997" y="202"/>
                    <a:pt x="997" y="201"/>
                    <a:pt x="997" y="200"/>
                  </a:cubicBezTo>
                  <a:cubicBezTo>
                    <a:pt x="999" y="198"/>
                    <a:pt x="1004" y="194"/>
                    <a:pt x="1006" y="193"/>
                  </a:cubicBezTo>
                  <a:cubicBezTo>
                    <a:pt x="1006" y="193"/>
                    <a:pt x="1008" y="193"/>
                    <a:pt x="1007" y="192"/>
                  </a:cubicBezTo>
                  <a:cubicBezTo>
                    <a:pt x="1005" y="190"/>
                    <a:pt x="1008" y="191"/>
                    <a:pt x="1010" y="190"/>
                  </a:cubicBezTo>
                  <a:cubicBezTo>
                    <a:pt x="1012" y="189"/>
                    <a:pt x="1013" y="187"/>
                    <a:pt x="1013" y="183"/>
                  </a:cubicBezTo>
                  <a:cubicBezTo>
                    <a:pt x="1013" y="183"/>
                    <a:pt x="1018" y="181"/>
                    <a:pt x="1017" y="180"/>
                  </a:cubicBezTo>
                  <a:cubicBezTo>
                    <a:pt x="1017" y="180"/>
                    <a:pt x="1016" y="180"/>
                    <a:pt x="1015" y="180"/>
                  </a:cubicBezTo>
                  <a:cubicBezTo>
                    <a:pt x="1016" y="180"/>
                    <a:pt x="1017" y="178"/>
                    <a:pt x="1017" y="178"/>
                  </a:cubicBezTo>
                  <a:cubicBezTo>
                    <a:pt x="1018" y="177"/>
                    <a:pt x="1020" y="181"/>
                    <a:pt x="1020" y="175"/>
                  </a:cubicBezTo>
                  <a:cubicBezTo>
                    <a:pt x="1022" y="175"/>
                    <a:pt x="1025" y="174"/>
                    <a:pt x="1027" y="173"/>
                  </a:cubicBezTo>
                  <a:cubicBezTo>
                    <a:pt x="1027" y="173"/>
                    <a:pt x="1028" y="171"/>
                    <a:pt x="1028" y="171"/>
                  </a:cubicBezTo>
                  <a:cubicBezTo>
                    <a:pt x="1029" y="170"/>
                    <a:pt x="1030" y="171"/>
                    <a:pt x="1031" y="171"/>
                  </a:cubicBezTo>
                  <a:cubicBezTo>
                    <a:pt x="1032" y="170"/>
                    <a:pt x="1033" y="169"/>
                    <a:pt x="1034" y="168"/>
                  </a:cubicBezTo>
                  <a:cubicBezTo>
                    <a:pt x="1034" y="167"/>
                    <a:pt x="1035" y="168"/>
                    <a:pt x="1035" y="166"/>
                  </a:cubicBezTo>
                  <a:cubicBezTo>
                    <a:pt x="1035" y="165"/>
                    <a:pt x="1037" y="161"/>
                    <a:pt x="1039" y="164"/>
                  </a:cubicBezTo>
                  <a:cubicBezTo>
                    <a:pt x="1039" y="157"/>
                    <a:pt x="1039" y="157"/>
                    <a:pt x="1039" y="157"/>
                  </a:cubicBezTo>
                  <a:cubicBezTo>
                    <a:pt x="1036" y="156"/>
                    <a:pt x="1034" y="157"/>
                    <a:pt x="1032" y="158"/>
                  </a:cubicBezTo>
                  <a:cubicBezTo>
                    <a:pt x="1032" y="159"/>
                    <a:pt x="1030" y="160"/>
                    <a:pt x="1030" y="161"/>
                  </a:cubicBezTo>
                  <a:cubicBezTo>
                    <a:pt x="1029" y="162"/>
                    <a:pt x="1028" y="161"/>
                    <a:pt x="1028" y="162"/>
                  </a:cubicBezTo>
                  <a:cubicBezTo>
                    <a:pt x="1028" y="165"/>
                    <a:pt x="1023" y="164"/>
                    <a:pt x="1023" y="168"/>
                  </a:cubicBezTo>
                  <a:cubicBezTo>
                    <a:pt x="1020" y="167"/>
                    <a:pt x="1018" y="168"/>
                    <a:pt x="1018" y="171"/>
                  </a:cubicBezTo>
                  <a:cubicBezTo>
                    <a:pt x="1017" y="171"/>
                    <a:pt x="1018" y="168"/>
                    <a:pt x="1017" y="168"/>
                  </a:cubicBezTo>
                  <a:cubicBezTo>
                    <a:pt x="1017" y="168"/>
                    <a:pt x="1014" y="168"/>
                    <a:pt x="1014" y="168"/>
                  </a:cubicBezTo>
                  <a:cubicBezTo>
                    <a:pt x="1014" y="167"/>
                    <a:pt x="1015" y="165"/>
                    <a:pt x="1014" y="164"/>
                  </a:cubicBezTo>
                  <a:cubicBezTo>
                    <a:pt x="1008" y="164"/>
                    <a:pt x="1004" y="163"/>
                    <a:pt x="1000" y="164"/>
                  </a:cubicBezTo>
                  <a:cubicBezTo>
                    <a:pt x="998" y="164"/>
                    <a:pt x="1000" y="166"/>
                    <a:pt x="999" y="166"/>
                  </a:cubicBezTo>
                  <a:cubicBezTo>
                    <a:pt x="997" y="168"/>
                    <a:pt x="995" y="167"/>
                    <a:pt x="993" y="168"/>
                  </a:cubicBezTo>
                  <a:cubicBezTo>
                    <a:pt x="991" y="169"/>
                    <a:pt x="991" y="170"/>
                    <a:pt x="989" y="172"/>
                  </a:cubicBezTo>
                  <a:cubicBezTo>
                    <a:pt x="988" y="173"/>
                    <a:pt x="987" y="175"/>
                    <a:pt x="985" y="175"/>
                  </a:cubicBezTo>
                  <a:cubicBezTo>
                    <a:pt x="983" y="179"/>
                    <a:pt x="987" y="178"/>
                    <a:pt x="986" y="182"/>
                  </a:cubicBezTo>
                  <a:cubicBezTo>
                    <a:pt x="984" y="182"/>
                    <a:pt x="983" y="184"/>
                    <a:pt x="983" y="186"/>
                  </a:cubicBezTo>
                  <a:cubicBezTo>
                    <a:pt x="977" y="185"/>
                    <a:pt x="976" y="188"/>
                    <a:pt x="971" y="187"/>
                  </a:cubicBezTo>
                  <a:cubicBezTo>
                    <a:pt x="969" y="186"/>
                    <a:pt x="970" y="185"/>
                    <a:pt x="971" y="183"/>
                  </a:cubicBezTo>
                  <a:cubicBezTo>
                    <a:pt x="968" y="184"/>
                    <a:pt x="968" y="182"/>
                    <a:pt x="968" y="180"/>
                  </a:cubicBezTo>
                  <a:cubicBezTo>
                    <a:pt x="966" y="180"/>
                    <a:pt x="962" y="181"/>
                    <a:pt x="962" y="179"/>
                  </a:cubicBezTo>
                  <a:cubicBezTo>
                    <a:pt x="956" y="183"/>
                    <a:pt x="947" y="185"/>
                    <a:pt x="938" y="186"/>
                  </a:cubicBezTo>
                  <a:cubicBezTo>
                    <a:pt x="938" y="184"/>
                    <a:pt x="934" y="185"/>
                    <a:pt x="936" y="180"/>
                  </a:cubicBezTo>
                  <a:cubicBezTo>
                    <a:pt x="930" y="180"/>
                    <a:pt x="930" y="180"/>
                    <a:pt x="930" y="180"/>
                  </a:cubicBezTo>
                  <a:cubicBezTo>
                    <a:pt x="924" y="182"/>
                    <a:pt x="919" y="184"/>
                    <a:pt x="915" y="186"/>
                  </a:cubicBezTo>
                  <a:cubicBezTo>
                    <a:pt x="911" y="188"/>
                    <a:pt x="908" y="192"/>
                    <a:pt x="903" y="193"/>
                  </a:cubicBezTo>
                  <a:cubicBezTo>
                    <a:pt x="904" y="196"/>
                    <a:pt x="903" y="197"/>
                    <a:pt x="900" y="197"/>
                  </a:cubicBezTo>
                  <a:cubicBezTo>
                    <a:pt x="902" y="201"/>
                    <a:pt x="898" y="201"/>
                    <a:pt x="899" y="204"/>
                  </a:cubicBezTo>
                  <a:cubicBezTo>
                    <a:pt x="896" y="202"/>
                    <a:pt x="894" y="210"/>
                    <a:pt x="892" y="209"/>
                  </a:cubicBezTo>
                  <a:cubicBezTo>
                    <a:pt x="889" y="206"/>
                    <a:pt x="892" y="210"/>
                    <a:pt x="888" y="210"/>
                  </a:cubicBezTo>
                  <a:cubicBezTo>
                    <a:pt x="885" y="210"/>
                    <a:pt x="885" y="211"/>
                    <a:pt x="885" y="213"/>
                  </a:cubicBezTo>
                  <a:cubicBezTo>
                    <a:pt x="878" y="210"/>
                    <a:pt x="881" y="218"/>
                    <a:pt x="875" y="217"/>
                  </a:cubicBezTo>
                  <a:cubicBezTo>
                    <a:pt x="876" y="218"/>
                    <a:pt x="880" y="224"/>
                    <a:pt x="881" y="221"/>
                  </a:cubicBezTo>
                  <a:cubicBezTo>
                    <a:pt x="883" y="222"/>
                    <a:pt x="882" y="225"/>
                    <a:pt x="882" y="227"/>
                  </a:cubicBezTo>
                  <a:cubicBezTo>
                    <a:pt x="884" y="225"/>
                    <a:pt x="886" y="228"/>
                    <a:pt x="886" y="228"/>
                  </a:cubicBezTo>
                  <a:cubicBezTo>
                    <a:pt x="888" y="228"/>
                    <a:pt x="889" y="226"/>
                    <a:pt x="892" y="227"/>
                  </a:cubicBezTo>
                  <a:cubicBezTo>
                    <a:pt x="892" y="227"/>
                    <a:pt x="894" y="228"/>
                    <a:pt x="893" y="228"/>
                  </a:cubicBezTo>
                  <a:cubicBezTo>
                    <a:pt x="895" y="228"/>
                    <a:pt x="897" y="224"/>
                    <a:pt x="898" y="227"/>
                  </a:cubicBezTo>
                  <a:cubicBezTo>
                    <a:pt x="899" y="227"/>
                    <a:pt x="899" y="225"/>
                    <a:pt x="899" y="224"/>
                  </a:cubicBezTo>
                  <a:cubicBezTo>
                    <a:pt x="901" y="225"/>
                    <a:pt x="901" y="235"/>
                    <a:pt x="905" y="230"/>
                  </a:cubicBezTo>
                  <a:cubicBezTo>
                    <a:pt x="908" y="229"/>
                    <a:pt x="904" y="236"/>
                    <a:pt x="909" y="234"/>
                  </a:cubicBezTo>
                  <a:cubicBezTo>
                    <a:pt x="909" y="235"/>
                    <a:pt x="906" y="234"/>
                    <a:pt x="906" y="235"/>
                  </a:cubicBezTo>
                  <a:cubicBezTo>
                    <a:pt x="906" y="235"/>
                    <a:pt x="908" y="239"/>
                    <a:pt x="907" y="241"/>
                  </a:cubicBezTo>
                  <a:cubicBezTo>
                    <a:pt x="907" y="241"/>
                    <a:pt x="906" y="241"/>
                    <a:pt x="906" y="242"/>
                  </a:cubicBezTo>
                  <a:cubicBezTo>
                    <a:pt x="906" y="243"/>
                    <a:pt x="905" y="244"/>
                    <a:pt x="905" y="245"/>
                  </a:cubicBezTo>
                  <a:cubicBezTo>
                    <a:pt x="904" y="249"/>
                    <a:pt x="907" y="258"/>
                    <a:pt x="902" y="253"/>
                  </a:cubicBezTo>
                  <a:cubicBezTo>
                    <a:pt x="903" y="266"/>
                    <a:pt x="897" y="271"/>
                    <a:pt x="895" y="280"/>
                  </a:cubicBezTo>
                  <a:cubicBezTo>
                    <a:pt x="893" y="282"/>
                    <a:pt x="893" y="281"/>
                    <a:pt x="891" y="280"/>
                  </a:cubicBezTo>
                  <a:cubicBezTo>
                    <a:pt x="890" y="281"/>
                    <a:pt x="891" y="283"/>
                    <a:pt x="891" y="284"/>
                  </a:cubicBezTo>
                  <a:cubicBezTo>
                    <a:pt x="890" y="286"/>
                    <a:pt x="888" y="285"/>
                    <a:pt x="886" y="286"/>
                  </a:cubicBezTo>
                  <a:cubicBezTo>
                    <a:pt x="886" y="286"/>
                    <a:pt x="887" y="288"/>
                    <a:pt x="886" y="288"/>
                  </a:cubicBezTo>
                  <a:cubicBezTo>
                    <a:pt x="886" y="289"/>
                    <a:pt x="884" y="288"/>
                    <a:pt x="884" y="288"/>
                  </a:cubicBezTo>
                  <a:cubicBezTo>
                    <a:pt x="883" y="289"/>
                    <a:pt x="885" y="290"/>
                    <a:pt x="885" y="290"/>
                  </a:cubicBezTo>
                  <a:cubicBezTo>
                    <a:pt x="884" y="291"/>
                    <a:pt x="882" y="291"/>
                    <a:pt x="881" y="293"/>
                  </a:cubicBezTo>
                  <a:cubicBezTo>
                    <a:pt x="880" y="294"/>
                    <a:pt x="880" y="296"/>
                    <a:pt x="879" y="297"/>
                  </a:cubicBezTo>
                  <a:cubicBezTo>
                    <a:pt x="878" y="298"/>
                    <a:pt x="877" y="297"/>
                    <a:pt x="875" y="298"/>
                  </a:cubicBezTo>
                  <a:cubicBezTo>
                    <a:pt x="874" y="299"/>
                    <a:pt x="875" y="301"/>
                    <a:pt x="874" y="303"/>
                  </a:cubicBezTo>
                  <a:cubicBezTo>
                    <a:pt x="873" y="303"/>
                    <a:pt x="871" y="302"/>
                    <a:pt x="871" y="303"/>
                  </a:cubicBezTo>
                  <a:cubicBezTo>
                    <a:pt x="871" y="303"/>
                    <a:pt x="871" y="306"/>
                    <a:pt x="870" y="305"/>
                  </a:cubicBezTo>
                  <a:cubicBezTo>
                    <a:pt x="869" y="304"/>
                    <a:pt x="867" y="304"/>
                    <a:pt x="867" y="308"/>
                  </a:cubicBezTo>
                  <a:cubicBezTo>
                    <a:pt x="860" y="309"/>
                    <a:pt x="860" y="308"/>
                    <a:pt x="853" y="308"/>
                  </a:cubicBezTo>
                  <a:cubicBezTo>
                    <a:pt x="853" y="309"/>
                    <a:pt x="847" y="312"/>
                    <a:pt x="850" y="312"/>
                  </a:cubicBezTo>
                  <a:cubicBezTo>
                    <a:pt x="851" y="315"/>
                    <a:pt x="840" y="313"/>
                    <a:pt x="846" y="315"/>
                  </a:cubicBezTo>
                  <a:cubicBezTo>
                    <a:pt x="845" y="317"/>
                    <a:pt x="843" y="317"/>
                    <a:pt x="843" y="315"/>
                  </a:cubicBezTo>
                  <a:cubicBezTo>
                    <a:pt x="839" y="318"/>
                    <a:pt x="841" y="321"/>
                    <a:pt x="842" y="326"/>
                  </a:cubicBezTo>
                  <a:cubicBezTo>
                    <a:pt x="837" y="327"/>
                    <a:pt x="839" y="327"/>
                    <a:pt x="835" y="326"/>
                  </a:cubicBezTo>
                  <a:cubicBezTo>
                    <a:pt x="836" y="328"/>
                    <a:pt x="836" y="329"/>
                    <a:pt x="833" y="329"/>
                  </a:cubicBezTo>
                  <a:cubicBezTo>
                    <a:pt x="833" y="332"/>
                    <a:pt x="834" y="344"/>
                    <a:pt x="836" y="340"/>
                  </a:cubicBezTo>
                  <a:cubicBezTo>
                    <a:pt x="839" y="340"/>
                    <a:pt x="836" y="351"/>
                    <a:pt x="840" y="352"/>
                  </a:cubicBezTo>
                  <a:cubicBezTo>
                    <a:pt x="844" y="352"/>
                    <a:pt x="839" y="356"/>
                    <a:pt x="843" y="357"/>
                  </a:cubicBezTo>
                  <a:cubicBezTo>
                    <a:pt x="842" y="357"/>
                    <a:pt x="842" y="360"/>
                    <a:pt x="842" y="360"/>
                  </a:cubicBezTo>
                  <a:cubicBezTo>
                    <a:pt x="840" y="361"/>
                    <a:pt x="839" y="359"/>
                    <a:pt x="839" y="359"/>
                  </a:cubicBezTo>
                  <a:cubicBezTo>
                    <a:pt x="837" y="359"/>
                    <a:pt x="838" y="361"/>
                    <a:pt x="837" y="361"/>
                  </a:cubicBezTo>
                  <a:cubicBezTo>
                    <a:pt x="836" y="362"/>
                    <a:pt x="834" y="361"/>
                    <a:pt x="833" y="361"/>
                  </a:cubicBezTo>
                  <a:cubicBezTo>
                    <a:pt x="830" y="362"/>
                    <a:pt x="826" y="365"/>
                    <a:pt x="823" y="363"/>
                  </a:cubicBezTo>
                  <a:cubicBezTo>
                    <a:pt x="823" y="360"/>
                    <a:pt x="824" y="359"/>
                    <a:pt x="825" y="357"/>
                  </a:cubicBezTo>
                  <a:cubicBezTo>
                    <a:pt x="825" y="354"/>
                    <a:pt x="823" y="350"/>
                    <a:pt x="826" y="349"/>
                  </a:cubicBezTo>
                  <a:cubicBezTo>
                    <a:pt x="826" y="347"/>
                    <a:pt x="822" y="348"/>
                    <a:pt x="823" y="343"/>
                  </a:cubicBezTo>
                  <a:cubicBezTo>
                    <a:pt x="820" y="342"/>
                    <a:pt x="818" y="344"/>
                    <a:pt x="815" y="340"/>
                  </a:cubicBezTo>
                  <a:cubicBezTo>
                    <a:pt x="814" y="336"/>
                    <a:pt x="820" y="339"/>
                    <a:pt x="818" y="333"/>
                  </a:cubicBezTo>
                  <a:cubicBezTo>
                    <a:pt x="817" y="332"/>
                    <a:pt x="816" y="333"/>
                    <a:pt x="816" y="333"/>
                  </a:cubicBezTo>
                  <a:cubicBezTo>
                    <a:pt x="815" y="333"/>
                    <a:pt x="814" y="332"/>
                    <a:pt x="814" y="331"/>
                  </a:cubicBezTo>
                  <a:cubicBezTo>
                    <a:pt x="813" y="330"/>
                    <a:pt x="811" y="329"/>
                    <a:pt x="811" y="328"/>
                  </a:cubicBezTo>
                  <a:cubicBezTo>
                    <a:pt x="810" y="329"/>
                    <a:pt x="808" y="329"/>
                    <a:pt x="806" y="329"/>
                  </a:cubicBezTo>
                  <a:cubicBezTo>
                    <a:pt x="805" y="329"/>
                    <a:pt x="806" y="331"/>
                    <a:pt x="806" y="331"/>
                  </a:cubicBezTo>
                  <a:cubicBezTo>
                    <a:pt x="806" y="335"/>
                    <a:pt x="803" y="327"/>
                    <a:pt x="804" y="333"/>
                  </a:cubicBezTo>
                  <a:cubicBezTo>
                    <a:pt x="800" y="330"/>
                    <a:pt x="800" y="337"/>
                    <a:pt x="795" y="333"/>
                  </a:cubicBezTo>
                  <a:cubicBezTo>
                    <a:pt x="799" y="330"/>
                    <a:pt x="795" y="328"/>
                    <a:pt x="799" y="325"/>
                  </a:cubicBezTo>
                  <a:cubicBezTo>
                    <a:pt x="802" y="323"/>
                    <a:pt x="793" y="324"/>
                    <a:pt x="792" y="326"/>
                  </a:cubicBezTo>
                  <a:cubicBezTo>
                    <a:pt x="792" y="330"/>
                    <a:pt x="790" y="325"/>
                    <a:pt x="791" y="325"/>
                  </a:cubicBezTo>
                  <a:cubicBezTo>
                    <a:pt x="788" y="325"/>
                    <a:pt x="789" y="329"/>
                    <a:pt x="787" y="329"/>
                  </a:cubicBezTo>
                  <a:cubicBezTo>
                    <a:pt x="786" y="329"/>
                    <a:pt x="783" y="331"/>
                    <a:pt x="783" y="332"/>
                  </a:cubicBezTo>
                  <a:cubicBezTo>
                    <a:pt x="782" y="333"/>
                    <a:pt x="781" y="333"/>
                    <a:pt x="781" y="335"/>
                  </a:cubicBezTo>
                  <a:cubicBezTo>
                    <a:pt x="776" y="334"/>
                    <a:pt x="777" y="334"/>
                    <a:pt x="771" y="335"/>
                  </a:cubicBezTo>
                  <a:cubicBezTo>
                    <a:pt x="773" y="335"/>
                    <a:pt x="772" y="338"/>
                    <a:pt x="773" y="339"/>
                  </a:cubicBezTo>
                  <a:cubicBezTo>
                    <a:pt x="774" y="340"/>
                    <a:pt x="776" y="338"/>
                    <a:pt x="777" y="339"/>
                  </a:cubicBezTo>
                  <a:cubicBezTo>
                    <a:pt x="777" y="339"/>
                    <a:pt x="777" y="341"/>
                    <a:pt x="777" y="342"/>
                  </a:cubicBezTo>
                  <a:cubicBezTo>
                    <a:pt x="778" y="342"/>
                    <a:pt x="780" y="341"/>
                    <a:pt x="781" y="342"/>
                  </a:cubicBezTo>
                  <a:cubicBezTo>
                    <a:pt x="782" y="342"/>
                    <a:pt x="781" y="344"/>
                    <a:pt x="781" y="345"/>
                  </a:cubicBezTo>
                  <a:cubicBezTo>
                    <a:pt x="782" y="346"/>
                    <a:pt x="784" y="345"/>
                    <a:pt x="785" y="346"/>
                  </a:cubicBezTo>
                  <a:cubicBezTo>
                    <a:pt x="787" y="346"/>
                    <a:pt x="786" y="343"/>
                    <a:pt x="788" y="343"/>
                  </a:cubicBezTo>
                  <a:cubicBezTo>
                    <a:pt x="794" y="343"/>
                    <a:pt x="798" y="344"/>
                    <a:pt x="798" y="349"/>
                  </a:cubicBezTo>
                  <a:cubicBezTo>
                    <a:pt x="796" y="351"/>
                    <a:pt x="793" y="351"/>
                    <a:pt x="791" y="349"/>
                  </a:cubicBezTo>
                  <a:cubicBezTo>
                    <a:pt x="790" y="350"/>
                    <a:pt x="789" y="353"/>
                    <a:pt x="790" y="356"/>
                  </a:cubicBezTo>
                  <a:cubicBezTo>
                    <a:pt x="787" y="355"/>
                    <a:pt x="787" y="357"/>
                    <a:pt x="788" y="357"/>
                  </a:cubicBezTo>
                  <a:cubicBezTo>
                    <a:pt x="788" y="359"/>
                    <a:pt x="785" y="358"/>
                    <a:pt x="783" y="359"/>
                  </a:cubicBezTo>
                  <a:cubicBezTo>
                    <a:pt x="785" y="364"/>
                    <a:pt x="790" y="366"/>
                    <a:pt x="790" y="373"/>
                  </a:cubicBezTo>
                  <a:cubicBezTo>
                    <a:pt x="793" y="368"/>
                    <a:pt x="791" y="372"/>
                    <a:pt x="794" y="374"/>
                  </a:cubicBezTo>
                  <a:cubicBezTo>
                    <a:pt x="793" y="379"/>
                    <a:pt x="795" y="386"/>
                    <a:pt x="792" y="389"/>
                  </a:cubicBezTo>
                  <a:cubicBezTo>
                    <a:pt x="795" y="393"/>
                    <a:pt x="796" y="397"/>
                    <a:pt x="795" y="404"/>
                  </a:cubicBezTo>
                  <a:cubicBezTo>
                    <a:pt x="791" y="400"/>
                    <a:pt x="793" y="410"/>
                    <a:pt x="791" y="408"/>
                  </a:cubicBezTo>
                  <a:cubicBezTo>
                    <a:pt x="789" y="406"/>
                    <a:pt x="791" y="408"/>
                    <a:pt x="790" y="409"/>
                  </a:cubicBezTo>
                  <a:cubicBezTo>
                    <a:pt x="789" y="410"/>
                    <a:pt x="786" y="410"/>
                    <a:pt x="787" y="415"/>
                  </a:cubicBezTo>
                  <a:cubicBezTo>
                    <a:pt x="782" y="413"/>
                    <a:pt x="786" y="419"/>
                    <a:pt x="781" y="418"/>
                  </a:cubicBezTo>
                  <a:cubicBezTo>
                    <a:pt x="785" y="421"/>
                    <a:pt x="775" y="423"/>
                    <a:pt x="777" y="425"/>
                  </a:cubicBezTo>
                  <a:cubicBezTo>
                    <a:pt x="779" y="427"/>
                    <a:pt x="776" y="425"/>
                    <a:pt x="774" y="427"/>
                  </a:cubicBezTo>
                  <a:cubicBezTo>
                    <a:pt x="773" y="428"/>
                    <a:pt x="774" y="430"/>
                    <a:pt x="773" y="432"/>
                  </a:cubicBezTo>
                  <a:cubicBezTo>
                    <a:pt x="772" y="432"/>
                    <a:pt x="770" y="431"/>
                    <a:pt x="770" y="432"/>
                  </a:cubicBezTo>
                  <a:cubicBezTo>
                    <a:pt x="770" y="432"/>
                    <a:pt x="770" y="434"/>
                    <a:pt x="770" y="434"/>
                  </a:cubicBezTo>
                  <a:cubicBezTo>
                    <a:pt x="769" y="436"/>
                    <a:pt x="764" y="433"/>
                    <a:pt x="766" y="437"/>
                  </a:cubicBezTo>
                  <a:cubicBezTo>
                    <a:pt x="757" y="438"/>
                    <a:pt x="758" y="438"/>
                    <a:pt x="749" y="437"/>
                  </a:cubicBezTo>
                  <a:cubicBezTo>
                    <a:pt x="747" y="437"/>
                    <a:pt x="748" y="440"/>
                    <a:pt x="748" y="441"/>
                  </a:cubicBezTo>
                  <a:cubicBezTo>
                    <a:pt x="744" y="439"/>
                    <a:pt x="740" y="445"/>
                    <a:pt x="739" y="444"/>
                  </a:cubicBezTo>
                  <a:cubicBezTo>
                    <a:pt x="737" y="442"/>
                    <a:pt x="739" y="446"/>
                    <a:pt x="734" y="446"/>
                  </a:cubicBezTo>
                  <a:cubicBezTo>
                    <a:pt x="731" y="446"/>
                    <a:pt x="735" y="448"/>
                    <a:pt x="732" y="448"/>
                  </a:cubicBezTo>
                  <a:cubicBezTo>
                    <a:pt x="729" y="452"/>
                    <a:pt x="727" y="446"/>
                    <a:pt x="724" y="446"/>
                  </a:cubicBezTo>
                  <a:cubicBezTo>
                    <a:pt x="719" y="445"/>
                    <a:pt x="719" y="447"/>
                    <a:pt x="715" y="447"/>
                  </a:cubicBezTo>
                  <a:cubicBezTo>
                    <a:pt x="713" y="448"/>
                    <a:pt x="713" y="450"/>
                    <a:pt x="712" y="453"/>
                  </a:cubicBezTo>
                  <a:cubicBezTo>
                    <a:pt x="708" y="451"/>
                    <a:pt x="708" y="455"/>
                    <a:pt x="705" y="455"/>
                  </a:cubicBezTo>
                  <a:cubicBezTo>
                    <a:pt x="704" y="459"/>
                    <a:pt x="708" y="458"/>
                    <a:pt x="708" y="461"/>
                  </a:cubicBezTo>
                  <a:cubicBezTo>
                    <a:pt x="708" y="462"/>
                    <a:pt x="708" y="464"/>
                    <a:pt x="710" y="464"/>
                  </a:cubicBezTo>
                  <a:cubicBezTo>
                    <a:pt x="711" y="464"/>
                    <a:pt x="710" y="466"/>
                    <a:pt x="711" y="467"/>
                  </a:cubicBezTo>
                  <a:cubicBezTo>
                    <a:pt x="712" y="468"/>
                    <a:pt x="714" y="467"/>
                    <a:pt x="715" y="468"/>
                  </a:cubicBezTo>
                  <a:cubicBezTo>
                    <a:pt x="716" y="468"/>
                    <a:pt x="715" y="470"/>
                    <a:pt x="715" y="471"/>
                  </a:cubicBezTo>
                  <a:cubicBezTo>
                    <a:pt x="716" y="471"/>
                    <a:pt x="718" y="470"/>
                    <a:pt x="718" y="471"/>
                  </a:cubicBezTo>
                  <a:cubicBezTo>
                    <a:pt x="719" y="472"/>
                    <a:pt x="719" y="476"/>
                    <a:pt x="721" y="478"/>
                  </a:cubicBezTo>
                  <a:cubicBezTo>
                    <a:pt x="722" y="479"/>
                    <a:pt x="725" y="482"/>
                    <a:pt x="725" y="482"/>
                  </a:cubicBezTo>
                  <a:cubicBezTo>
                    <a:pt x="726" y="484"/>
                    <a:pt x="725" y="486"/>
                    <a:pt x="725" y="488"/>
                  </a:cubicBezTo>
                  <a:cubicBezTo>
                    <a:pt x="725" y="490"/>
                    <a:pt x="727" y="491"/>
                    <a:pt x="727" y="493"/>
                  </a:cubicBezTo>
                  <a:cubicBezTo>
                    <a:pt x="726" y="496"/>
                    <a:pt x="725" y="496"/>
                    <a:pt x="725" y="498"/>
                  </a:cubicBezTo>
                  <a:cubicBezTo>
                    <a:pt x="725" y="500"/>
                    <a:pt x="726" y="503"/>
                    <a:pt x="722" y="500"/>
                  </a:cubicBezTo>
                  <a:cubicBezTo>
                    <a:pt x="724" y="506"/>
                    <a:pt x="718" y="503"/>
                    <a:pt x="720" y="507"/>
                  </a:cubicBezTo>
                  <a:cubicBezTo>
                    <a:pt x="714" y="505"/>
                    <a:pt x="715" y="510"/>
                    <a:pt x="711" y="510"/>
                  </a:cubicBezTo>
                  <a:cubicBezTo>
                    <a:pt x="709" y="510"/>
                    <a:pt x="710" y="512"/>
                    <a:pt x="710" y="513"/>
                  </a:cubicBezTo>
                  <a:cubicBezTo>
                    <a:pt x="709" y="513"/>
                    <a:pt x="706" y="513"/>
                    <a:pt x="707" y="514"/>
                  </a:cubicBezTo>
                  <a:cubicBezTo>
                    <a:pt x="708" y="516"/>
                    <a:pt x="708" y="515"/>
                    <a:pt x="707" y="516"/>
                  </a:cubicBezTo>
                  <a:cubicBezTo>
                    <a:pt x="706" y="517"/>
                    <a:pt x="705" y="519"/>
                    <a:pt x="703" y="519"/>
                  </a:cubicBezTo>
                  <a:cubicBezTo>
                    <a:pt x="704" y="511"/>
                    <a:pt x="700" y="518"/>
                    <a:pt x="700" y="514"/>
                  </a:cubicBezTo>
                  <a:cubicBezTo>
                    <a:pt x="700" y="513"/>
                    <a:pt x="699" y="510"/>
                    <a:pt x="697" y="509"/>
                  </a:cubicBezTo>
                  <a:cubicBezTo>
                    <a:pt x="697" y="508"/>
                    <a:pt x="695" y="509"/>
                    <a:pt x="694" y="509"/>
                  </a:cubicBezTo>
                  <a:cubicBezTo>
                    <a:pt x="694" y="508"/>
                    <a:pt x="695" y="506"/>
                    <a:pt x="694" y="506"/>
                  </a:cubicBezTo>
                  <a:cubicBezTo>
                    <a:pt x="693" y="505"/>
                    <a:pt x="689" y="506"/>
                    <a:pt x="689" y="505"/>
                  </a:cubicBezTo>
                  <a:cubicBezTo>
                    <a:pt x="688" y="504"/>
                    <a:pt x="689" y="502"/>
                    <a:pt x="689" y="502"/>
                  </a:cubicBezTo>
                  <a:cubicBezTo>
                    <a:pt x="688" y="501"/>
                    <a:pt x="686" y="502"/>
                    <a:pt x="684" y="502"/>
                  </a:cubicBezTo>
                  <a:cubicBezTo>
                    <a:pt x="683" y="502"/>
                    <a:pt x="684" y="498"/>
                    <a:pt x="683" y="498"/>
                  </a:cubicBezTo>
                  <a:cubicBezTo>
                    <a:pt x="682" y="497"/>
                    <a:pt x="681" y="498"/>
                    <a:pt x="682" y="499"/>
                  </a:cubicBezTo>
                  <a:cubicBezTo>
                    <a:pt x="679" y="496"/>
                    <a:pt x="680" y="496"/>
                    <a:pt x="677" y="493"/>
                  </a:cubicBezTo>
                  <a:cubicBezTo>
                    <a:pt x="673" y="492"/>
                    <a:pt x="674" y="498"/>
                    <a:pt x="673" y="500"/>
                  </a:cubicBezTo>
                  <a:cubicBezTo>
                    <a:pt x="673" y="501"/>
                    <a:pt x="671" y="501"/>
                    <a:pt x="670" y="502"/>
                  </a:cubicBezTo>
                  <a:cubicBezTo>
                    <a:pt x="670" y="504"/>
                    <a:pt x="671" y="508"/>
                    <a:pt x="669" y="510"/>
                  </a:cubicBezTo>
                  <a:cubicBezTo>
                    <a:pt x="670" y="511"/>
                    <a:pt x="670" y="512"/>
                    <a:pt x="670" y="514"/>
                  </a:cubicBezTo>
                  <a:cubicBezTo>
                    <a:pt x="671" y="516"/>
                    <a:pt x="673" y="518"/>
                    <a:pt x="673" y="516"/>
                  </a:cubicBezTo>
                  <a:cubicBezTo>
                    <a:pt x="677" y="519"/>
                    <a:pt x="675" y="521"/>
                    <a:pt x="675" y="526"/>
                  </a:cubicBezTo>
                  <a:cubicBezTo>
                    <a:pt x="675" y="527"/>
                    <a:pt x="676" y="527"/>
                    <a:pt x="676" y="528"/>
                  </a:cubicBezTo>
                  <a:cubicBezTo>
                    <a:pt x="677" y="529"/>
                    <a:pt x="678" y="531"/>
                    <a:pt x="679" y="531"/>
                  </a:cubicBezTo>
                  <a:cubicBezTo>
                    <a:pt x="681" y="533"/>
                    <a:pt x="683" y="534"/>
                    <a:pt x="686" y="535"/>
                  </a:cubicBezTo>
                  <a:cubicBezTo>
                    <a:pt x="687" y="536"/>
                    <a:pt x="686" y="537"/>
                    <a:pt x="687" y="537"/>
                  </a:cubicBezTo>
                  <a:cubicBezTo>
                    <a:pt x="689" y="537"/>
                    <a:pt x="688" y="538"/>
                    <a:pt x="689" y="540"/>
                  </a:cubicBezTo>
                  <a:cubicBezTo>
                    <a:pt x="689" y="541"/>
                    <a:pt x="691" y="540"/>
                    <a:pt x="691" y="541"/>
                  </a:cubicBezTo>
                  <a:cubicBezTo>
                    <a:pt x="692" y="542"/>
                    <a:pt x="691" y="545"/>
                    <a:pt x="691" y="547"/>
                  </a:cubicBezTo>
                  <a:cubicBezTo>
                    <a:pt x="692" y="547"/>
                    <a:pt x="694" y="549"/>
                    <a:pt x="694" y="549"/>
                  </a:cubicBezTo>
                  <a:cubicBezTo>
                    <a:pt x="694" y="550"/>
                    <a:pt x="691" y="554"/>
                    <a:pt x="696" y="555"/>
                  </a:cubicBezTo>
                  <a:cubicBezTo>
                    <a:pt x="695" y="558"/>
                    <a:pt x="692" y="557"/>
                    <a:pt x="690" y="556"/>
                  </a:cubicBezTo>
                  <a:cubicBezTo>
                    <a:pt x="688" y="556"/>
                    <a:pt x="684" y="556"/>
                    <a:pt x="683" y="555"/>
                  </a:cubicBezTo>
                  <a:cubicBezTo>
                    <a:pt x="684" y="556"/>
                    <a:pt x="685" y="549"/>
                    <a:pt x="682" y="554"/>
                  </a:cubicBezTo>
                  <a:cubicBezTo>
                    <a:pt x="679" y="552"/>
                    <a:pt x="680" y="549"/>
                    <a:pt x="679" y="547"/>
                  </a:cubicBezTo>
                  <a:cubicBezTo>
                    <a:pt x="678" y="545"/>
                    <a:pt x="676" y="544"/>
                    <a:pt x="675" y="542"/>
                  </a:cubicBezTo>
                  <a:cubicBezTo>
                    <a:pt x="674" y="540"/>
                    <a:pt x="674" y="538"/>
                    <a:pt x="676" y="538"/>
                  </a:cubicBezTo>
                  <a:cubicBezTo>
                    <a:pt x="674" y="535"/>
                    <a:pt x="673" y="531"/>
                    <a:pt x="669" y="530"/>
                  </a:cubicBezTo>
                  <a:cubicBezTo>
                    <a:pt x="669" y="527"/>
                    <a:pt x="667" y="526"/>
                    <a:pt x="669" y="526"/>
                  </a:cubicBezTo>
                  <a:cubicBezTo>
                    <a:pt x="668" y="524"/>
                    <a:pt x="666" y="523"/>
                    <a:pt x="665" y="523"/>
                  </a:cubicBezTo>
                  <a:cubicBezTo>
                    <a:pt x="665" y="521"/>
                    <a:pt x="665" y="519"/>
                    <a:pt x="663" y="519"/>
                  </a:cubicBezTo>
                  <a:cubicBezTo>
                    <a:pt x="663" y="516"/>
                    <a:pt x="664" y="515"/>
                    <a:pt x="665" y="513"/>
                  </a:cubicBezTo>
                  <a:cubicBezTo>
                    <a:pt x="665" y="511"/>
                    <a:pt x="664" y="509"/>
                    <a:pt x="662" y="509"/>
                  </a:cubicBezTo>
                  <a:cubicBezTo>
                    <a:pt x="663" y="507"/>
                    <a:pt x="664" y="506"/>
                    <a:pt x="662" y="506"/>
                  </a:cubicBezTo>
                  <a:cubicBezTo>
                    <a:pt x="662" y="504"/>
                    <a:pt x="665" y="505"/>
                    <a:pt x="668" y="505"/>
                  </a:cubicBezTo>
                  <a:cubicBezTo>
                    <a:pt x="667" y="503"/>
                    <a:pt x="666" y="503"/>
                    <a:pt x="666" y="502"/>
                  </a:cubicBezTo>
                  <a:cubicBezTo>
                    <a:pt x="666" y="501"/>
                    <a:pt x="668" y="500"/>
                    <a:pt x="668" y="499"/>
                  </a:cubicBezTo>
                  <a:cubicBezTo>
                    <a:pt x="667" y="497"/>
                    <a:pt x="665" y="495"/>
                    <a:pt x="665" y="492"/>
                  </a:cubicBezTo>
                  <a:cubicBezTo>
                    <a:pt x="664" y="489"/>
                    <a:pt x="665" y="485"/>
                    <a:pt x="665" y="483"/>
                  </a:cubicBezTo>
                  <a:cubicBezTo>
                    <a:pt x="664" y="482"/>
                    <a:pt x="663" y="482"/>
                    <a:pt x="662" y="481"/>
                  </a:cubicBezTo>
                  <a:cubicBezTo>
                    <a:pt x="661" y="479"/>
                    <a:pt x="661" y="478"/>
                    <a:pt x="661" y="476"/>
                  </a:cubicBezTo>
                  <a:cubicBezTo>
                    <a:pt x="659" y="474"/>
                    <a:pt x="658" y="472"/>
                    <a:pt x="656" y="471"/>
                  </a:cubicBezTo>
                  <a:cubicBezTo>
                    <a:pt x="652" y="470"/>
                    <a:pt x="654" y="476"/>
                    <a:pt x="651" y="472"/>
                  </a:cubicBezTo>
                  <a:cubicBezTo>
                    <a:pt x="649" y="472"/>
                    <a:pt x="650" y="475"/>
                    <a:pt x="649" y="476"/>
                  </a:cubicBezTo>
                  <a:cubicBezTo>
                    <a:pt x="649" y="477"/>
                    <a:pt x="647" y="476"/>
                    <a:pt x="647" y="476"/>
                  </a:cubicBezTo>
                  <a:cubicBezTo>
                    <a:pt x="646" y="477"/>
                    <a:pt x="647" y="480"/>
                    <a:pt x="645" y="479"/>
                  </a:cubicBezTo>
                  <a:cubicBezTo>
                    <a:pt x="642" y="480"/>
                    <a:pt x="642" y="478"/>
                    <a:pt x="641" y="475"/>
                  </a:cubicBezTo>
                  <a:cubicBezTo>
                    <a:pt x="641" y="474"/>
                    <a:pt x="640" y="474"/>
                    <a:pt x="640" y="474"/>
                  </a:cubicBezTo>
                  <a:cubicBezTo>
                    <a:pt x="639" y="472"/>
                    <a:pt x="641" y="472"/>
                    <a:pt x="641" y="471"/>
                  </a:cubicBezTo>
                  <a:cubicBezTo>
                    <a:pt x="641" y="470"/>
                    <a:pt x="637" y="464"/>
                    <a:pt x="641" y="461"/>
                  </a:cubicBezTo>
                  <a:cubicBezTo>
                    <a:pt x="640" y="460"/>
                    <a:pt x="637" y="458"/>
                    <a:pt x="638" y="453"/>
                  </a:cubicBezTo>
                  <a:cubicBezTo>
                    <a:pt x="637" y="453"/>
                    <a:pt x="637" y="454"/>
                    <a:pt x="637" y="455"/>
                  </a:cubicBezTo>
                  <a:cubicBezTo>
                    <a:pt x="634" y="454"/>
                    <a:pt x="636" y="449"/>
                    <a:pt x="634" y="447"/>
                  </a:cubicBezTo>
                  <a:cubicBezTo>
                    <a:pt x="633" y="446"/>
                    <a:pt x="632" y="445"/>
                    <a:pt x="631" y="444"/>
                  </a:cubicBezTo>
                  <a:cubicBezTo>
                    <a:pt x="631" y="443"/>
                    <a:pt x="630" y="442"/>
                    <a:pt x="630" y="441"/>
                  </a:cubicBezTo>
                  <a:cubicBezTo>
                    <a:pt x="629" y="440"/>
                    <a:pt x="624" y="440"/>
                    <a:pt x="626" y="437"/>
                  </a:cubicBezTo>
                  <a:cubicBezTo>
                    <a:pt x="621" y="437"/>
                    <a:pt x="620" y="440"/>
                    <a:pt x="617" y="441"/>
                  </a:cubicBezTo>
                  <a:cubicBezTo>
                    <a:pt x="615" y="441"/>
                    <a:pt x="613" y="441"/>
                    <a:pt x="613" y="443"/>
                  </a:cubicBezTo>
                  <a:cubicBezTo>
                    <a:pt x="603" y="443"/>
                    <a:pt x="603" y="443"/>
                    <a:pt x="603" y="443"/>
                  </a:cubicBezTo>
                  <a:cubicBezTo>
                    <a:pt x="602" y="444"/>
                    <a:pt x="601" y="445"/>
                    <a:pt x="600" y="446"/>
                  </a:cubicBezTo>
                  <a:cubicBezTo>
                    <a:pt x="600" y="446"/>
                    <a:pt x="599" y="445"/>
                    <a:pt x="599" y="447"/>
                  </a:cubicBezTo>
                  <a:cubicBezTo>
                    <a:pt x="599" y="448"/>
                    <a:pt x="596" y="449"/>
                    <a:pt x="595" y="450"/>
                  </a:cubicBezTo>
                  <a:cubicBezTo>
                    <a:pt x="592" y="452"/>
                    <a:pt x="589" y="458"/>
                    <a:pt x="583" y="460"/>
                  </a:cubicBezTo>
                  <a:cubicBezTo>
                    <a:pt x="580" y="462"/>
                    <a:pt x="579" y="467"/>
                    <a:pt x="574" y="468"/>
                  </a:cubicBezTo>
                  <a:cubicBezTo>
                    <a:pt x="576" y="471"/>
                    <a:pt x="575" y="471"/>
                    <a:pt x="571" y="471"/>
                  </a:cubicBezTo>
                  <a:cubicBezTo>
                    <a:pt x="571" y="473"/>
                    <a:pt x="571" y="473"/>
                    <a:pt x="572" y="474"/>
                  </a:cubicBezTo>
                  <a:cubicBezTo>
                    <a:pt x="572" y="475"/>
                    <a:pt x="569" y="475"/>
                    <a:pt x="569" y="474"/>
                  </a:cubicBezTo>
                  <a:cubicBezTo>
                    <a:pt x="567" y="474"/>
                    <a:pt x="568" y="478"/>
                    <a:pt x="564" y="476"/>
                  </a:cubicBezTo>
                  <a:cubicBezTo>
                    <a:pt x="562" y="477"/>
                    <a:pt x="562" y="480"/>
                    <a:pt x="560" y="479"/>
                  </a:cubicBezTo>
                  <a:cubicBezTo>
                    <a:pt x="559" y="482"/>
                    <a:pt x="561" y="482"/>
                    <a:pt x="561" y="483"/>
                  </a:cubicBezTo>
                  <a:cubicBezTo>
                    <a:pt x="561" y="486"/>
                    <a:pt x="559" y="490"/>
                    <a:pt x="558" y="495"/>
                  </a:cubicBezTo>
                  <a:cubicBezTo>
                    <a:pt x="557" y="501"/>
                    <a:pt x="558" y="508"/>
                    <a:pt x="557" y="510"/>
                  </a:cubicBezTo>
                  <a:cubicBezTo>
                    <a:pt x="557" y="511"/>
                    <a:pt x="554" y="510"/>
                    <a:pt x="554" y="510"/>
                  </a:cubicBezTo>
                  <a:cubicBezTo>
                    <a:pt x="553" y="511"/>
                    <a:pt x="554" y="515"/>
                    <a:pt x="553" y="516"/>
                  </a:cubicBezTo>
                  <a:cubicBezTo>
                    <a:pt x="551" y="517"/>
                    <a:pt x="549" y="516"/>
                    <a:pt x="547" y="517"/>
                  </a:cubicBezTo>
                  <a:cubicBezTo>
                    <a:pt x="546" y="518"/>
                    <a:pt x="546" y="521"/>
                    <a:pt x="543" y="520"/>
                  </a:cubicBezTo>
                  <a:cubicBezTo>
                    <a:pt x="539" y="516"/>
                    <a:pt x="537" y="512"/>
                    <a:pt x="536" y="506"/>
                  </a:cubicBezTo>
                  <a:cubicBezTo>
                    <a:pt x="535" y="505"/>
                    <a:pt x="534" y="504"/>
                    <a:pt x="533" y="503"/>
                  </a:cubicBezTo>
                  <a:cubicBezTo>
                    <a:pt x="532" y="503"/>
                    <a:pt x="532" y="501"/>
                    <a:pt x="530" y="502"/>
                  </a:cubicBezTo>
                  <a:cubicBezTo>
                    <a:pt x="529" y="497"/>
                    <a:pt x="532" y="497"/>
                    <a:pt x="533" y="495"/>
                  </a:cubicBezTo>
                  <a:cubicBezTo>
                    <a:pt x="533" y="492"/>
                    <a:pt x="530" y="491"/>
                    <a:pt x="529" y="489"/>
                  </a:cubicBezTo>
                  <a:cubicBezTo>
                    <a:pt x="527" y="488"/>
                    <a:pt x="527" y="485"/>
                    <a:pt x="524" y="485"/>
                  </a:cubicBezTo>
                  <a:cubicBezTo>
                    <a:pt x="524" y="482"/>
                    <a:pt x="523" y="479"/>
                    <a:pt x="522" y="476"/>
                  </a:cubicBezTo>
                  <a:cubicBezTo>
                    <a:pt x="520" y="474"/>
                    <a:pt x="520" y="464"/>
                    <a:pt x="519" y="457"/>
                  </a:cubicBezTo>
                  <a:cubicBezTo>
                    <a:pt x="518" y="453"/>
                    <a:pt x="517" y="445"/>
                    <a:pt x="516" y="440"/>
                  </a:cubicBezTo>
                  <a:cubicBezTo>
                    <a:pt x="514" y="440"/>
                    <a:pt x="510" y="446"/>
                    <a:pt x="513" y="447"/>
                  </a:cubicBezTo>
                  <a:cubicBezTo>
                    <a:pt x="513" y="451"/>
                    <a:pt x="508" y="447"/>
                    <a:pt x="506" y="447"/>
                  </a:cubicBezTo>
                  <a:cubicBezTo>
                    <a:pt x="505" y="447"/>
                    <a:pt x="504" y="447"/>
                    <a:pt x="503" y="447"/>
                  </a:cubicBezTo>
                  <a:cubicBezTo>
                    <a:pt x="502" y="446"/>
                    <a:pt x="501" y="441"/>
                    <a:pt x="498" y="443"/>
                  </a:cubicBezTo>
                  <a:cubicBezTo>
                    <a:pt x="497" y="440"/>
                    <a:pt x="499" y="440"/>
                    <a:pt x="501" y="440"/>
                  </a:cubicBezTo>
                  <a:cubicBezTo>
                    <a:pt x="499" y="438"/>
                    <a:pt x="500" y="438"/>
                    <a:pt x="501" y="436"/>
                  </a:cubicBezTo>
                  <a:cubicBezTo>
                    <a:pt x="500" y="433"/>
                    <a:pt x="497" y="435"/>
                    <a:pt x="495" y="434"/>
                  </a:cubicBezTo>
                  <a:cubicBezTo>
                    <a:pt x="494" y="434"/>
                    <a:pt x="492" y="427"/>
                    <a:pt x="491" y="432"/>
                  </a:cubicBezTo>
                  <a:cubicBezTo>
                    <a:pt x="488" y="432"/>
                    <a:pt x="489" y="427"/>
                    <a:pt x="489" y="427"/>
                  </a:cubicBezTo>
                  <a:cubicBezTo>
                    <a:pt x="489" y="426"/>
                    <a:pt x="486" y="426"/>
                    <a:pt x="487" y="423"/>
                  </a:cubicBezTo>
                  <a:cubicBezTo>
                    <a:pt x="486" y="422"/>
                    <a:pt x="482" y="424"/>
                    <a:pt x="481" y="423"/>
                  </a:cubicBezTo>
                  <a:cubicBezTo>
                    <a:pt x="481" y="423"/>
                    <a:pt x="481" y="420"/>
                    <a:pt x="481" y="420"/>
                  </a:cubicBezTo>
                  <a:cubicBezTo>
                    <a:pt x="478" y="420"/>
                    <a:pt x="475" y="422"/>
                    <a:pt x="473" y="422"/>
                  </a:cubicBezTo>
                  <a:cubicBezTo>
                    <a:pt x="472" y="422"/>
                    <a:pt x="471" y="422"/>
                    <a:pt x="470" y="422"/>
                  </a:cubicBezTo>
                  <a:cubicBezTo>
                    <a:pt x="468" y="421"/>
                    <a:pt x="467" y="420"/>
                    <a:pt x="467" y="423"/>
                  </a:cubicBezTo>
                  <a:cubicBezTo>
                    <a:pt x="454" y="424"/>
                    <a:pt x="443" y="422"/>
                    <a:pt x="433" y="420"/>
                  </a:cubicBezTo>
                  <a:cubicBezTo>
                    <a:pt x="434" y="417"/>
                    <a:pt x="431" y="418"/>
                    <a:pt x="431" y="416"/>
                  </a:cubicBezTo>
                  <a:cubicBezTo>
                    <a:pt x="430" y="413"/>
                    <a:pt x="424" y="419"/>
                    <a:pt x="428" y="413"/>
                  </a:cubicBezTo>
                  <a:cubicBezTo>
                    <a:pt x="426" y="414"/>
                    <a:pt x="425" y="413"/>
                    <a:pt x="425" y="412"/>
                  </a:cubicBezTo>
                  <a:cubicBezTo>
                    <a:pt x="421" y="414"/>
                    <a:pt x="411" y="412"/>
                    <a:pt x="407" y="411"/>
                  </a:cubicBezTo>
                  <a:cubicBezTo>
                    <a:pt x="405" y="410"/>
                    <a:pt x="404" y="410"/>
                    <a:pt x="404" y="408"/>
                  </a:cubicBezTo>
                  <a:cubicBezTo>
                    <a:pt x="398" y="409"/>
                    <a:pt x="399" y="403"/>
                    <a:pt x="394" y="404"/>
                  </a:cubicBezTo>
                  <a:cubicBezTo>
                    <a:pt x="393" y="398"/>
                    <a:pt x="390" y="395"/>
                    <a:pt x="388" y="391"/>
                  </a:cubicBezTo>
                  <a:cubicBezTo>
                    <a:pt x="376" y="389"/>
                    <a:pt x="376" y="395"/>
                    <a:pt x="377" y="402"/>
                  </a:cubicBezTo>
                  <a:cubicBezTo>
                    <a:pt x="377" y="404"/>
                    <a:pt x="383" y="407"/>
                    <a:pt x="387" y="412"/>
                  </a:cubicBezTo>
                  <a:cubicBezTo>
                    <a:pt x="388" y="413"/>
                    <a:pt x="391" y="421"/>
                    <a:pt x="394" y="419"/>
                  </a:cubicBezTo>
                  <a:cubicBezTo>
                    <a:pt x="393" y="422"/>
                    <a:pt x="397" y="422"/>
                    <a:pt x="395" y="426"/>
                  </a:cubicBezTo>
                  <a:cubicBezTo>
                    <a:pt x="399" y="426"/>
                    <a:pt x="407" y="425"/>
                    <a:pt x="402" y="429"/>
                  </a:cubicBezTo>
                  <a:cubicBezTo>
                    <a:pt x="405" y="430"/>
                    <a:pt x="404" y="427"/>
                    <a:pt x="405" y="426"/>
                  </a:cubicBezTo>
                  <a:cubicBezTo>
                    <a:pt x="407" y="425"/>
                    <a:pt x="411" y="426"/>
                    <a:pt x="411" y="423"/>
                  </a:cubicBezTo>
                  <a:cubicBezTo>
                    <a:pt x="411" y="422"/>
                    <a:pt x="413" y="422"/>
                    <a:pt x="414" y="422"/>
                  </a:cubicBezTo>
                  <a:cubicBezTo>
                    <a:pt x="415" y="421"/>
                    <a:pt x="414" y="420"/>
                    <a:pt x="415" y="419"/>
                  </a:cubicBezTo>
                  <a:cubicBezTo>
                    <a:pt x="417" y="418"/>
                    <a:pt x="421" y="418"/>
                    <a:pt x="423" y="418"/>
                  </a:cubicBezTo>
                  <a:cubicBezTo>
                    <a:pt x="424" y="418"/>
                    <a:pt x="421" y="420"/>
                    <a:pt x="422" y="420"/>
                  </a:cubicBezTo>
                  <a:cubicBezTo>
                    <a:pt x="422" y="421"/>
                    <a:pt x="425" y="420"/>
                    <a:pt x="425" y="420"/>
                  </a:cubicBezTo>
                  <a:cubicBezTo>
                    <a:pt x="426" y="423"/>
                    <a:pt x="425" y="425"/>
                    <a:pt x="426" y="426"/>
                  </a:cubicBezTo>
                  <a:cubicBezTo>
                    <a:pt x="425" y="429"/>
                    <a:pt x="430" y="427"/>
                    <a:pt x="431" y="430"/>
                  </a:cubicBezTo>
                  <a:cubicBezTo>
                    <a:pt x="431" y="434"/>
                    <a:pt x="433" y="431"/>
                    <a:pt x="436" y="433"/>
                  </a:cubicBezTo>
                  <a:cubicBezTo>
                    <a:pt x="438" y="434"/>
                    <a:pt x="437" y="436"/>
                    <a:pt x="440" y="437"/>
                  </a:cubicBezTo>
                  <a:cubicBezTo>
                    <a:pt x="437" y="440"/>
                    <a:pt x="441" y="444"/>
                    <a:pt x="440" y="448"/>
                  </a:cubicBezTo>
                  <a:cubicBezTo>
                    <a:pt x="436" y="448"/>
                    <a:pt x="436" y="448"/>
                    <a:pt x="436" y="448"/>
                  </a:cubicBezTo>
                  <a:cubicBezTo>
                    <a:pt x="438" y="454"/>
                    <a:pt x="433" y="452"/>
                    <a:pt x="433" y="457"/>
                  </a:cubicBezTo>
                  <a:cubicBezTo>
                    <a:pt x="431" y="456"/>
                    <a:pt x="429" y="457"/>
                    <a:pt x="429" y="460"/>
                  </a:cubicBezTo>
                  <a:cubicBezTo>
                    <a:pt x="423" y="460"/>
                    <a:pt x="423" y="460"/>
                    <a:pt x="423" y="460"/>
                  </a:cubicBezTo>
                  <a:cubicBezTo>
                    <a:pt x="421" y="460"/>
                    <a:pt x="423" y="462"/>
                    <a:pt x="422" y="464"/>
                  </a:cubicBezTo>
                  <a:cubicBezTo>
                    <a:pt x="422" y="464"/>
                    <a:pt x="420" y="464"/>
                    <a:pt x="419" y="464"/>
                  </a:cubicBezTo>
                  <a:cubicBezTo>
                    <a:pt x="419" y="464"/>
                    <a:pt x="420" y="467"/>
                    <a:pt x="419" y="468"/>
                  </a:cubicBezTo>
                  <a:cubicBezTo>
                    <a:pt x="416" y="468"/>
                    <a:pt x="415" y="468"/>
                    <a:pt x="415" y="471"/>
                  </a:cubicBezTo>
                  <a:cubicBezTo>
                    <a:pt x="412" y="471"/>
                    <a:pt x="411" y="471"/>
                    <a:pt x="409" y="472"/>
                  </a:cubicBezTo>
                  <a:cubicBezTo>
                    <a:pt x="407" y="474"/>
                    <a:pt x="408" y="474"/>
                    <a:pt x="404" y="475"/>
                  </a:cubicBezTo>
                  <a:cubicBezTo>
                    <a:pt x="402" y="475"/>
                    <a:pt x="395" y="478"/>
                    <a:pt x="395" y="482"/>
                  </a:cubicBezTo>
                  <a:cubicBezTo>
                    <a:pt x="394" y="483"/>
                    <a:pt x="391" y="481"/>
                    <a:pt x="390" y="482"/>
                  </a:cubicBezTo>
                  <a:cubicBezTo>
                    <a:pt x="388" y="483"/>
                    <a:pt x="389" y="484"/>
                    <a:pt x="388" y="485"/>
                  </a:cubicBezTo>
                  <a:cubicBezTo>
                    <a:pt x="388" y="485"/>
                    <a:pt x="386" y="485"/>
                    <a:pt x="386" y="485"/>
                  </a:cubicBezTo>
                  <a:cubicBezTo>
                    <a:pt x="386" y="485"/>
                    <a:pt x="382" y="486"/>
                    <a:pt x="381" y="486"/>
                  </a:cubicBezTo>
                  <a:cubicBezTo>
                    <a:pt x="379" y="489"/>
                    <a:pt x="368" y="488"/>
                    <a:pt x="363" y="491"/>
                  </a:cubicBezTo>
                  <a:cubicBezTo>
                    <a:pt x="359" y="491"/>
                    <a:pt x="367" y="493"/>
                    <a:pt x="360" y="493"/>
                  </a:cubicBezTo>
                  <a:cubicBezTo>
                    <a:pt x="360" y="493"/>
                    <a:pt x="358" y="493"/>
                    <a:pt x="358" y="493"/>
                  </a:cubicBezTo>
                  <a:cubicBezTo>
                    <a:pt x="356" y="494"/>
                    <a:pt x="356" y="497"/>
                    <a:pt x="353" y="496"/>
                  </a:cubicBezTo>
                  <a:cubicBezTo>
                    <a:pt x="355" y="493"/>
                    <a:pt x="351" y="494"/>
                    <a:pt x="351" y="493"/>
                  </a:cubicBezTo>
                  <a:cubicBezTo>
                    <a:pt x="350" y="492"/>
                    <a:pt x="352" y="487"/>
                    <a:pt x="348" y="488"/>
                  </a:cubicBezTo>
                  <a:cubicBezTo>
                    <a:pt x="347" y="485"/>
                    <a:pt x="349" y="485"/>
                    <a:pt x="349" y="483"/>
                  </a:cubicBezTo>
                  <a:cubicBezTo>
                    <a:pt x="348" y="482"/>
                    <a:pt x="345" y="481"/>
                    <a:pt x="348" y="481"/>
                  </a:cubicBezTo>
                  <a:cubicBezTo>
                    <a:pt x="347" y="479"/>
                    <a:pt x="346" y="478"/>
                    <a:pt x="344" y="478"/>
                  </a:cubicBezTo>
                  <a:cubicBezTo>
                    <a:pt x="345" y="474"/>
                    <a:pt x="341" y="470"/>
                    <a:pt x="344" y="469"/>
                  </a:cubicBezTo>
                  <a:cubicBezTo>
                    <a:pt x="344" y="468"/>
                    <a:pt x="341" y="469"/>
                    <a:pt x="341" y="468"/>
                  </a:cubicBezTo>
                  <a:cubicBezTo>
                    <a:pt x="339" y="467"/>
                    <a:pt x="340" y="463"/>
                    <a:pt x="341" y="464"/>
                  </a:cubicBezTo>
                  <a:cubicBezTo>
                    <a:pt x="340" y="463"/>
                    <a:pt x="339" y="462"/>
                    <a:pt x="338" y="461"/>
                  </a:cubicBezTo>
                  <a:cubicBezTo>
                    <a:pt x="337" y="460"/>
                    <a:pt x="338" y="460"/>
                    <a:pt x="337" y="460"/>
                  </a:cubicBezTo>
                  <a:cubicBezTo>
                    <a:pt x="336" y="460"/>
                    <a:pt x="334" y="455"/>
                    <a:pt x="334" y="455"/>
                  </a:cubicBezTo>
                  <a:cubicBezTo>
                    <a:pt x="334" y="455"/>
                    <a:pt x="334" y="457"/>
                    <a:pt x="334" y="457"/>
                  </a:cubicBezTo>
                  <a:cubicBezTo>
                    <a:pt x="331" y="455"/>
                    <a:pt x="331" y="450"/>
                    <a:pt x="327" y="450"/>
                  </a:cubicBezTo>
                  <a:cubicBezTo>
                    <a:pt x="330" y="444"/>
                    <a:pt x="323" y="443"/>
                    <a:pt x="324" y="436"/>
                  </a:cubicBezTo>
                  <a:cubicBezTo>
                    <a:pt x="324" y="434"/>
                    <a:pt x="321" y="435"/>
                    <a:pt x="321" y="433"/>
                  </a:cubicBezTo>
                  <a:cubicBezTo>
                    <a:pt x="321" y="430"/>
                    <a:pt x="316" y="432"/>
                    <a:pt x="316" y="430"/>
                  </a:cubicBezTo>
                  <a:cubicBezTo>
                    <a:pt x="317" y="428"/>
                    <a:pt x="317" y="427"/>
                    <a:pt x="314" y="427"/>
                  </a:cubicBezTo>
                  <a:cubicBezTo>
                    <a:pt x="316" y="425"/>
                    <a:pt x="315" y="424"/>
                    <a:pt x="314" y="420"/>
                  </a:cubicBezTo>
                  <a:cubicBezTo>
                    <a:pt x="314" y="420"/>
                    <a:pt x="314" y="418"/>
                    <a:pt x="314" y="418"/>
                  </a:cubicBezTo>
                  <a:cubicBezTo>
                    <a:pt x="314" y="417"/>
                    <a:pt x="313" y="418"/>
                    <a:pt x="313" y="418"/>
                  </a:cubicBezTo>
                  <a:cubicBezTo>
                    <a:pt x="312" y="414"/>
                    <a:pt x="315" y="415"/>
                    <a:pt x="313" y="412"/>
                  </a:cubicBezTo>
                  <a:cubicBezTo>
                    <a:pt x="311" y="410"/>
                    <a:pt x="310" y="419"/>
                    <a:pt x="310" y="412"/>
                  </a:cubicBezTo>
                  <a:cubicBezTo>
                    <a:pt x="310" y="407"/>
                    <a:pt x="305" y="403"/>
                    <a:pt x="300" y="398"/>
                  </a:cubicBezTo>
                  <a:cubicBezTo>
                    <a:pt x="296" y="401"/>
                    <a:pt x="299" y="402"/>
                    <a:pt x="297" y="406"/>
                  </a:cubicBezTo>
                  <a:cubicBezTo>
                    <a:pt x="294" y="407"/>
                    <a:pt x="295" y="404"/>
                    <a:pt x="293" y="404"/>
                  </a:cubicBezTo>
                  <a:cubicBezTo>
                    <a:pt x="291" y="404"/>
                    <a:pt x="291" y="402"/>
                    <a:pt x="289" y="402"/>
                  </a:cubicBezTo>
                  <a:cubicBezTo>
                    <a:pt x="292" y="404"/>
                    <a:pt x="290" y="411"/>
                    <a:pt x="294" y="411"/>
                  </a:cubicBezTo>
                  <a:cubicBezTo>
                    <a:pt x="293" y="414"/>
                    <a:pt x="295" y="418"/>
                    <a:pt x="297" y="423"/>
                  </a:cubicBezTo>
                  <a:cubicBezTo>
                    <a:pt x="297" y="424"/>
                    <a:pt x="297" y="426"/>
                    <a:pt x="297" y="426"/>
                  </a:cubicBezTo>
                  <a:cubicBezTo>
                    <a:pt x="299" y="427"/>
                    <a:pt x="300" y="434"/>
                    <a:pt x="301" y="437"/>
                  </a:cubicBezTo>
                  <a:cubicBezTo>
                    <a:pt x="307" y="437"/>
                    <a:pt x="307" y="437"/>
                    <a:pt x="307" y="437"/>
                  </a:cubicBezTo>
                  <a:cubicBezTo>
                    <a:pt x="306" y="438"/>
                    <a:pt x="306" y="439"/>
                    <a:pt x="306" y="441"/>
                  </a:cubicBezTo>
                  <a:cubicBezTo>
                    <a:pt x="307" y="442"/>
                    <a:pt x="308" y="441"/>
                    <a:pt x="308" y="440"/>
                  </a:cubicBezTo>
                  <a:cubicBezTo>
                    <a:pt x="311" y="442"/>
                    <a:pt x="310" y="444"/>
                    <a:pt x="311" y="447"/>
                  </a:cubicBezTo>
                  <a:cubicBezTo>
                    <a:pt x="312" y="448"/>
                    <a:pt x="314" y="448"/>
                    <a:pt x="314" y="448"/>
                  </a:cubicBezTo>
                  <a:cubicBezTo>
                    <a:pt x="314" y="449"/>
                    <a:pt x="314" y="451"/>
                    <a:pt x="314" y="451"/>
                  </a:cubicBezTo>
                  <a:cubicBezTo>
                    <a:pt x="314" y="451"/>
                    <a:pt x="315" y="451"/>
                    <a:pt x="316" y="451"/>
                  </a:cubicBezTo>
                  <a:cubicBezTo>
                    <a:pt x="316" y="453"/>
                    <a:pt x="314" y="454"/>
                    <a:pt x="314" y="454"/>
                  </a:cubicBezTo>
                  <a:cubicBezTo>
                    <a:pt x="315" y="456"/>
                    <a:pt x="316" y="456"/>
                    <a:pt x="317" y="457"/>
                  </a:cubicBezTo>
                  <a:cubicBezTo>
                    <a:pt x="317" y="457"/>
                    <a:pt x="316" y="459"/>
                    <a:pt x="317" y="460"/>
                  </a:cubicBezTo>
                  <a:cubicBezTo>
                    <a:pt x="317" y="460"/>
                    <a:pt x="318" y="460"/>
                    <a:pt x="318" y="460"/>
                  </a:cubicBezTo>
                  <a:cubicBezTo>
                    <a:pt x="319" y="461"/>
                    <a:pt x="316" y="466"/>
                    <a:pt x="321" y="465"/>
                  </a:cubicBezTo>
                  <a:cubicBezTo>
                    <a:pt x="321" y="468"/>
                    <a:pt x="321" y="471"/>
                    <a:pt x="323" y="474"/>
                  </a:cubicBezTo>
                  <a:cubicBezTo>
                    <a:pt x="323" y="475"/>
                    <a:pt x="325" y="476"/>
                    <a:pt x="325" y="476"/>
                  </a:cubicBezTo>
                  <a:cubicBezTo>
                    <a:pt x="326" y="477"/>
                    <a:pt x="326" y="480"/>
                    <a:pt x="327" y="481"/>
                  </a:cubicBezTo>
                  <a:cubicBezTo>
                    <a:pt x="327" y="481"/>
                    <a:pt x="329" y="481"/>
                    <a:pt x="330" y="482"/>
                  </a:cubicBezTo>
                  <a:cubicBezTo>
                    <a:pt x="331" y="484"/>
                    <a:pt x="328" y="486"/>
                    <a:pt x="331" y="486"/>
                  </a:cubicBezTo>
                  <a:cubicBezTo>
                    <a:pt x="333" y="486"/>
                    <a:pt x="332" y="490"/>
                    <a:pt x="332" y="492"/>
                  </a:cubicBezTo>
                  <a:cubicBezTo>
                    <a:pt x="338" y="489"/>
                    <a:pt x="337" y="495"/>
                    <a:pt x="344" y="493"/>
                  </a:cubicBezTo>
                  <a:cubicBezTo>
                    <a:pt x="344" y="497"/>
                    <a:pt x="346" y="499"/>
                    <a:pt x="346" y="503"/>
                  </a:cubicBezTo>
                  <a:cubicBezTo>
                    <a:pt x="351" y="511"/>
                    <a:pt x="368" y="509"/>
                    <a:pt x="379" y="507"/>
                  </a:cubicBezTo>
                  <a:cubicBezTo>
                    <a:pt x="380" y="508"/>
                    <a:pt x="379" y="505"/>
                    <a:pt x="380" y="505"/>
                  </a:cubicBezTo>
                  <a:cubicBezTo>
                    <a:pt x="383" y="503"/>
                    <a:pt x="390" y="507"/>
                    <a:pt x="388" y="502"/>
                  </a:cubicBezTo>
                  <a:cubicBezTo>
                    <a:pt x="391" y="503"/>
                    <a:pt x="391" y="506"/>
                    <a:pt x="390" y="509"/>
                  </a:cubicBezTo>
                  <a:cubicBezTo>
                    <a:pt x="390" y="509"/>
                    <a:pt x="388" y="510"/>
                    <a:pt x="388" y="510"/>
                  </a:cubicBezTo>
                  <a:cubicBezTo>
                    <a:pt x="388" y="513"/>
                    <a:pt x="389" y="516"/>
                    <a:pt x="388" y="519"/>
                  </a:cubicBezTo>
                  <a:cubicBezTo>
                    <a:pt x="388" y="519"/>
                    <a:pt x="386" y="518"/>
                    <a:pt x="386" y="519"/>
                  </a:cubicBezTo>
                  <a:cubicBezTo>
                    <a:pt x="385" y="519"/>
                    <a:pt x="385" y="525"/>
                    <a:pt x="384" y="527"/>
                  </a:cubicBezTo>
                  <a:cubicBezTo>
                    <a:pt x="384" y="528"/>
                    <a:pt x="380" y="529"/>
                    <a:pt x="381" y="534"/>
                  </a:cubicBezTo>
                  <a:cubicBezTo>
                    <a:pt x="377" y="534"/>
                    <a:pt x="380" y="542"/>
                    <a:pt x="374" y="541"/>
                  </a:cubicBezTo>
                  <a:cubicBezTo>
                    <a:pt x="375" y="545"/>
                    <a:pt x="373" y="546"/>
                    <a:pt x="373" y="549"/>
                  </a:cubicBezTo>
                  <a:cubicBezTo>
                    <a:pt x="368" y="548"/>
                    <a:pt x="371" y="555"/>
                    <a:pt x="366" y="554"/>
                  </a:cubicBezTo>
                  <a:cubicBezTo>
                    <a:pt x="366" y="558"/>
                    <a:pt x="366" y="558"/>
                    <a:pt x="366" y="558"/>
                  </a:cubicBezTo>
                  <a:cubicBezTo>
                    <a:pt x="365" y="558"/>
                    <a:pt x="364" y="556"/>
                    <a:pt x="363" y="556"/>
                  </a:cubicBezTo>
                  <a:cubicBezTo>
                    <a:pt x="360" y="558"/>
                    <a:pt x="362" y="559"/>
                    <a:pt x="358" y="561"/>
                  </a:cubicBezTo>
                  <a:cubicBezTo>
                    <a:pt x="358" y="561"/>
                    <a:pt x="353" y="562"/>
                    <a:pt x="353" y="562"/>
                  </a:cubicBezTo>
                  <a:cubicBezTo>
                    <a:pt x="353" y="562"/>
                    <a:pt x="354" y="563"/>
                    <a:pt x="353" y="563"/>
                  </a:cubicBezTo>
                  <a:cubicBezTo>
                    <a:pt x="352" y="564"/>
                    <a:pt x="349" y="565"/>
                    <a:pt x="348" y="566"/>
                  </a:cubicBezTo>
                  <a:cubicBezTo>
                    <a:pt x="344" y="569"/>
                    <a:pt x="343" y="573"/>
                    <a:pt x="338" y="573"/>
                  </a:cubicBezTo>
                  <a:cubicBezTo>
                    <a:pt x="339" y="577"/>
                    <a:pt x="336" y="577"/>
                    <a:pt x="337" y="580"/>
                  </a:cubicBezTo>
                  <a:cubicBezTo>
                    <a:pt x="335" y="582"/>
                    <a:pt x="334" y="581"/>
                    <a:pt x="332" y="580"/>
                  </a:cubicBezTo>
                  <a:cubicBezTo>
                    <a:pt x="333" y="582"/>
                    <a:pt x="330" y="584"/>
                    <a:pt x="331" y="584"/>
                  </a:cubicBezTo>
                  <a:cubicBezTo>
                    <a:pt x="334" y="587"/>
                    <a:pt x="330" y="585"/>
                    <a:pt x="330" y="589"/>
                  </a:cubicBezTo>
                  <a:cubicBezTo>
                    <a:pt x="329" y="591"/>
                    <a:pt x="327" y="589"/>
                    <a:pt x="327" y="590"/>
                  </a:cubicBezTo>
                  <a:cubicBezTo>
                    <a:pt x="326" y="591"/>
                    <a:pt x="327" y="592"/>
                    <a:pt x="327" y="593"/>
                  </a:cubicBezTo>
                  <a:cubicBezTo>
                    <a:pt x="326" y="594"/>
                    <a:pt x="323" y="605"/>
                    <a:pt x="324" y="608"/>
                  </a:cubicBezTo>
                  <a:cubicBezTo>
                    <a:pt x="324" y="611"/>
                    <a:pt x="325" y="612"/>
                    <a:pt x="327" y="614"/>
                  </a:cubicBezTo>
                  <a:cubicBezTo>
                    <a:pt x="327" y="618"/>
                    <a:pt x="326" y="619"/>
                    <a:pt x="327" y="622"/>
                  </a:cubicBezTo>
                  <a:cubicBezTo>
                    <a:pt x="327" y="623"/>
                    <a:pt x="328" y="628"/>
                    <a:pt x="330" y="628"/>
                  </a:cubicBezTo>
                  <a:cubicBezTo>
                    <a:pt x="334" y="628"/>
                    <a:pt x="325" y="634"/>
                    <a:pt x="332" y="635"/>
                  </a:cubicBezTo>
                  <a:cubicBezTo>
                    <a:pt x="332" y="642"/>
                    <a:pt x="333" y="647"/>
                    <a:pt x="332" y="653"/>
                  </a:cubicBezTo>
                  <a:cubicBezTo>
                    <a:pt x="332" y="657"/>
                    <a:pt x="328" y="661"/>
                    <a:pt x="328" y="664"/>
                  </a:cubicBezTo>
                  <a:cubicBezTo>
                    <a:pt x="325" y="665"/>
                    <a:pt x="320" y="668"/>
                    <a:pt x="318" y="670"/>
                  </a:cubicBezTo>
                  <a:cubicBezTo>
                    <a:pt x="317" y="671"/>
                    <a:pt x="317" y="671"/>
                    <a:pt x="318" y="671"/>
                  </a:cubicBezTo>
                  <a:cubicBezTo>
                    <a:pt x="318" y="673"/>
                    <a:pt x="316" y="672"/>
                    <a:pt x="314" y="673"/>
                  </a:cubicBezTo>
                  <a:cubicBezTo>
                    <a:pt x="313" y="673"/>
                    <a:pt x="314" y="675"/>
                    <a:pt x="313" y="676"/>
                  </a:cubicBezTo>
                  <a:cubicBezTo>
                    <a:pt x="312" y="676"/>
                    <a:pt x="310" y="673"/>
                    <a:pt x="310" y="676"/>
                  </a:cubicBezTo>
                  <a:cubicBezTo>
                    <a:pt x="310" y="677"/>
                    <a:pt x="308" y="676"/>
                    <a:pt x="307" y="677"/>
                  </a:cubicBezTo>
                  <a:cubicBezTo>
                    <a:pt x="305" y="678"/>
                    <a:pt x="305" y="682"/>
                    <a:pt x="301" y="681"/>
                  </a:cubicBezTo>
                  <a:cubicBezTo>
                    <a:pt x="300" y="689"/>
                    <a:pt x="301" y="701"/>
                    <a:pt x="303" y="712"/>
                  </a:cubicBezTo>
                  <a:cubicBezTo>
                    <a:pt x="302" y="713"/>
                    <a:pt x="300" y="714"/>
                    <a:pt x="300" y="712"/>
                  </a:cubicBezTo>
                  <a:cubicBezTo>
                    <a:pt x="298" y="712"/>
                    <a:pt x="299" y="714"/>
                    <a:pt x="299" y="715"/>
                  </a:cubicBezTo>
                  <a:cubicBezTo>
                    <a:pt x="297" y="716"/>
                    <a:pt x="295" y="714"/>
                    <a:pt x="294" y="716"/>
                  </a:cubicBezTo>
                  <a:cubicBezTo>
                    <a:pt x="294" y="718"/>
                    <a:pt x="289" y="718"/>
                    <a:pt x="287" y="721"/>
                  </a:cubicBezTo>
                  <a:cubicBezTo>
                    <a:pt x="287" y="729"/>
                    <a:pt x="287" y="729"/>
                    <a:pt x="287" y="729"/>
                  </a:cubicBezTo>
                  <a:cubicBezTo>
                    <a:pt x="284" y="729"/>
                    <a:pt x="286" y="734"/>
                    <a:pt x="285" y="736"/>
                  </a:cubicBezTo>
                  <a:cubicBezTo>
                    <a:pt x="284" y="737"/>
                    <a:pt x="282" y="737"/>
                    <a:pt x="282" y="737"/>
                  </a:cubicBezTo>
                  <a:cubicBezTo>
                    <a:pt x="281" y="740"/>
                    <a:pt x="281" y="742"/>
                    <a:pt x="279" y="744"/>
                  </a:cubicBezTo>
                  <a:cubicBezTo>
                    <a:pt x="279" y="745"/>
                    <a:pt x="279" y="747"/>
                    <a:pt x="279" y="747"/>
                  </a:cubicBezTo>
                  <a:cubicBezTo>
                    <a:pt x="279" y="748"/>
                    <a:pt x="276" y="747"/>
                    <a:pt x="276" y="747"/>
                  </a:cubicBezTo>
                  <a:cubicBezTo>
                    <a:pt x="276" y="748"/>
                    <a:pt x="277" y="751"/>
                    <a:pt x="276" y="751"/>
                  </a:cubicBezTo>
                  <a:cubicBezTo>
                    <a:pt x="276" y="752"/>
                    <a:pt x="274" y="751"/>
                    <a:pt x="273" y="751"/>
                  </a:cubicBezTo>
                  <a:cubicBezTo>
                    <a:pt x="273" y="752"/>
                    <a:pt x="274" y="754"/>
                    <a:pt x="273" y="754"/>
                  </a:cubicBezTo>
                  <a:cubicBezTo>
                    <a:pt x="273" y="755"/>
                    <a:pt x="271" y="754"/>
                    <a:pt x="271" y="754"/>
                  </a:cubicBezTo>
                  <a:cubicBezTo>
                    <a:pt x="270" y="755"/>
                    <a:pt x="268" y="757"/>
                    <a:pt x="268" y="758"/>
                  </a:cubicBezTo>
                  <a:cubicBezTo>
                    <a:pt x="268" y="760"/>
                    <a:pt x="266" y="759"/>
                    <a:pt x="265" y="760"/>
                  </a:cubicBezTo>
                  <a:cubicBezTo>
                    <a:pt x="265" y="760"/>
                    <a:pt x="265" y="762"/>
                    <a:pt x="265" y="763"/>
                  </a:cubicBezTo>
                  <a:cubicBezTo>
                    <a:pt x="264" y="763"/>
                    <a:pt x="263" y="762"/>
                    <a:pt x="262" y="763"/>
                  </a:cubicBezTo>
                  <a:cubicBezTo>
                    <a:pt x="261" y="763"/>
                    <a:pt x="260" y="765"/>
                    <a:pt x="259" y="765"/>
                  </a:cubicBezTo>
                  <a:cubicBezTo>
                    <a:pt x="259" y="766"/>
                    <a:pt x="257" y="768"/>
                    <a:pt x="257" y="768"/>
                  </a:cubicBezTo>
                  <a:cubicBezTo>
                    <a:pt x="256" y="769"/>
                    <a:pt x="252" y="770"/>
                    <a:pt x="252" y="770"/>
                  </a:cubicBezTo>
                  <a:cubicBezTo>
                    <a:pt x="251" y="769"/>
                    <a:pt x="251" y="769"/>
                    <a:pt x="250" y="770"/>
                  </a:cubicBezTo>
                  <a:cubicBezTo>
                    <a:pt x="248" y="771"/>
                    <a:pt x="247" y="770"/>
                    <a:pt x="244" y="771"/>
                  </a:cubicBezTo>
                  <a:cubicBezTo>
                    <a:pt x="243" y="771"/>
                    <a:pt x="234" y="775"/>
                    <a:pt x="231" y="771"/>
                  </a:cubicBezTo>
                  <a:cubicBezTo>
                    <a:pt x="229" y="771"/>
                    <a:pt x="231" y="773"/>
                    <a:pt x="231" y="772"/>
                  </a:cubicBezTo>
                  <a:cubicBezTo>
                    <a:pt x="229" y="776"/>
                    <a:pt x="226" y="773"/>
                    <a:pt x="222" y="774"/>
                  </a:cubicBezTo>
                  <a:cubicBezTo>
                    <a:pt x="220" y="774"/>
                    <a:pt x="221" y="775"/>
                    <a:pt x="222" y="775"/>
                  </a:cubicBezTo>
                  <a:cubicBezTo>
                    <a:pt x="220" y="777"/>
                    <a:pt x="213" y="774"/>
                    <a:pt x="209" y="774"/>
                  </a:cubicBezTo>
                  <a:cubicBezTo>
                    <a:pt x="209" y="767"/>
                    <a:pt x="203" y="763"/>
                    <a:pt x="206" y="757"/>
                  </a:cubicBezTo>
                  <a:cubicBezTo>
                    <a:pt x="203" y="754"/>
                    <a:pt x="200" y="752"/>
                    <a:pt x="200" y="746"/>
                  </a:cubicBezTo>
                  <a:cubicBezTo>
                    <a:pt x="196" y="750"/>
                    <a:pt x="200" y="748"/>
                    <a:pt x="198" y="742"/>
                  </a:cubicBezTo>
                  <a:cubicBezTo>
                    <a:pt x="196" y="735"/>
                    <a:pt x="187" y="730"/>
                    <a:pt x="189" y="722"/>
                  </a:cubicBezTo>
                  <a:cubicBezTo>
                    <a:pt x="188" y="721"/>
                    <a:pt x="188" y="725"/>
                    <a:pt x="188" y="725"/>
                  </a:cubicBezTo>
                  <a:cubicBezTo>
                    <a:pt x="185" y="724"/>
                    <a:pt x="188" y="715"/>
                    <a:pt x="185" y="719"/>
                  </a:cubicBezTo>
                  <a:cubicBezTo>
                    <a:pt x="183" y="717"/>
                    <a:pt x="183" y="712"/>
                    <a:pt x="184" y="709"/>
                  </a:cubicBezTo>
                  <a:cubicBezTo>
                    <a:pt x="184" y="705"/>
                    <a:pt x="185" y="702"/>
                    <a:pt x="182" y="697"/>
                  </a:cubicBezTo>
                  <a:cubicBezTo>
                    <a:pt x="183" y="695"/>
                    <a:pt x="179" y="696"/>
                    <a:pt x="178" y="695"/>
                  </a:cubicBezTo>
                  <a:cubicBezTo>
                    <a:pt x="177" y="694"/>
                    <a:pt x="182" y="691"/>
                    <a:pt x="175" y="693"/>
                  </a:cubicBezTo>
                  <a:cubicBezTo>
                    <a:pt x="175" y="692"/>
                    <a:pt x="176" y="689"/>
                    <a:pt x="175" y="688"/>
                  </a:cubicBezTo>
                  <a:cubicBezTo>
                    <a:pt x="175" y="688"/>
                    <a:pt x="173" y="689"/>
                    <a:pt x="172" y="688"/>
                  </a:cubicBezTo>
                  <a:cubicBezTo>
                    <a:pt x="172" y="688"/>
                    <a:pt x="176" y="683"/>
                    <a:pt x="171" y="684"/>
                  </a:cubicBezTo>
                  <a:cubicBezTo>
                    <a:pt x="171" y="682"/>
                    <a:pt x="173" y="681"/>
                    <a:pt x="172" y="678"/>
                  </a:cubicBezTo>
                  <a:cubicBezTo>
                    <a:pt x="170" y="677"/>
                    <a:pt x="173" y="672"/>
                    <a:pt x="168" y="673"/>
                  </a:cubicBezTo>
                  <a:cubicBezTo>
                    <a:pt x="168" y="660"/>
                    <a:pt x="169" y="656"/>
                    <a:pt x="175" y="648"/>
                  </a:cubicBezTo>
                  <a:cubicBezTo>
                    <a:pt x="174" y="646"/>
                    <a:pt x="177" y="640"/>
                    <a:pt x="174" y="641"/>
                  </a:cubicBezTo>
                  <a:cubicBezTo>
                    <a:pt x="174" y="638"/>
                    <a:pt x="177" y="640"/>
                    <a:pt x="178" y="639"/>
                  </a:cubicBezTo>
                  <a:cubicBezTo>
                    <a:pt x="179" y="639"/>
                    <a:pt x="178" y="636"/>
                    <a:pt x="179" y="636"/>
                  </a:cubicBezTo>
                  <a:cubicBezTo>
                    <a:pt x="179" y="634"/>
                    <a:pt x="178" y="621"/>
                    <a:pt x="177" y="625"/>
                  </a:cubicBezTo>
                  <a:cubicBezTo>
                    <a:pt x="174" y="623"/>
                    <a:pt x="175" y="619"/>
                    <a:pt x="175" y="617"/>
                  </a:cubicBezTo>
                  <a:cubicBezTo>
                    <a:pt x="175" y="613"/>
                    <a:pt x="176" y="610"/>
                    <a:pt x="175" y="607"/>
                  </a:cubicBezTo>
                  <a:cubicBezTo>
                    <a:pt x="175" y="605"/>
                    <a:pt x="173" y="606"/>
                    <a:pt x="172" y="606"/>
                  </a:cubicBezTo>
                  <a:cubicBezTo>
                    <a:pt x="172" y="605"/>
                    <a:pt x="174" y="604"/>
                    <a:pt x="174" y="603"/>
                  </a:cubicBezTo>
                  <a:cubicBezTo>
                    <a:pt x="174" y="603"/>
                    <a:pt x="172" y="602"/>
                    <a:pt x="172" y="601"/>
                  </a:cubicBezTo>
                  <a:cubicBezTo>
                    <a:pt x="172" y="598"/>
                    <a:pt x="171" y="599"/>
                    <a:pt x="170" y="597"/>
                  </a:cubicBezTo>
                  <a:cubicBezTo>
                    <a:pt x="169" y="597"/>
                    <a:pt x="170" y="595"/>
                    <a:pt x="170" y="594"/>
                  </a:cubicBezTo>
                  <a:cubicBezTo>
                    <a:pt x="169" y="594"/>
                    <a:pt x="166" y="594"/>
                    <a:pt x="167" y="593"/>
                  </a:cubicBezTo>
                  <a:cubicBezTo>
                    <a:pt x="167" y="593"/>
                    <a:pt x="168" y="593"/>
                    <a:pt x="168" y="593"/>
                  </a:cubicBezTo>
                  <a:cubicBezTo>
                    <a:pt x="166" y="590"/>
                    <a:pt x="165" y="589"/>
                    <a:pt x="161" y="587"/>
                  </a:cubicBezTo>
                  <a:cubicBezTo>
                    <a:pt x="160" y="587"/>
                    <a:pt x="161" y="586"/>
                    <a:pt x="160" y="586"/>
                  </a:cubicBezTo>
                  <a:cubicBezTo>
                    <a:pt x="158" y="586"/>
                    <a:pt x="158" y="582"/>
                    <a:pt x="156" y="583"/>
                  </a:cubicBezTo>
                  <a:cubicBezTo>
                    <a:pt x="153" y="571"/>
                    <a:pt x="156" y="561"/>
                    <a:pt x="156" y="548"/>
                  </a:cubicBezTo>
                  <a:cubicBezTo>
                    <a:pt x="155" y="545"/>
                    <a:pt x="152" y="550"/>
                    <a:pt x="153" y="544"/>
                  </a:cubicBezTo>
                  <a:cubicBezTo>
                    <a:pt x="145" y="544"/>
                    <a:pt x="138" y="543"/>
                    <a:pt x="133" y="541"/>
                  </a:cubicBezTo>
                  <a:cubicBezTo>
                    <a:pt x="135" y="533"/>
                    <a:pt x="129" y="542"/>
                    <a:pt x="130" y="534"/>
                  </a:cubicBezTo>
                  <a:cubicBezTo>
                    <a:pt x="124" y="532"/>
                    <a:pt x="123" y="531"/>
                    <a:pt x="115" y="533"/>
                  </a:cubicBezTo>
                  <a:cubicBezTo>
                    <a:pt x="114" y="533"/>
                    <a:pt x="111" y="533"/>
                    <a:pt x="109" y="534"/>
                  </a:cubicBezTo>
                  <a:cubicBezTo>
                    <a:pt x="109" y="534"/>
                    <a:pt x="105" y="536"/>
                    <a:pt x="101" y="535"/>
                  </a:cubicBezTo>
                  <a:cubicBezTo>
                    <a:pt x="103" y="539"/>
                    <a:pt x="105" y="537"/>
                    <a:pt x="98" y="538"/>
                  </a:cubicBezTo>
                  <a:cubicBezTo>
                    <a:pt x="93" y="539"/>
                    <a:pt x="90" y="541"/>
                    <a:pt x="83" y="541"/>
                  </a:cubicBezTo>
                  <a:cubicBezTo>
                    <a:pt x="80" y="541"/>
                    <a:pt x="80" y="540"/>
                    <a:pt x="78" y="540"/>
                  </a:cubicBezTo>
                  <a:cubicBezTo>
                    <a:pt x="69" y="539"/>
                    <a:pt x="60" y="544"/>
                    <a:pt x="52" y="542"/>
                  </a:cubicBezTo>
                  <a:cubicBezTo>
                    <a:pt x="52" y="538"/>
                    <a:pt x="47" y="539"/>
                    <a:pt x="45" y="538"/>
                  </a:cubicBezTo>
                  <a:cubicBezTo>
                    <a:pt x="44" y="538"/>
                    <a:pt x="45" y="536"/>
                    <a:pt x="45" y="535"/>
                  </a:cubicBezTo>
                  <a:cubicBezTo>
                    <a:pt x="44" y="535"/>
                    <a:pt x="41" y="536"/>
                    <a:pt x="41" y="535"/>
                  </a:cubicBezTo>
                  <a:cubicBezTo>
                    <a:pt x="40" y="535"/>
                    <a:pt x="41" y="533"/>
                    <a:pt x="41" y="533"/>
                  </a:cubicBezTo>
                  <a:cubicBezTo>
                    <a:pt x="39" y="532"/>
                    <a:pt x="38" y="533"/>
                    <a:pt x="38" y="531"/>
                  </a:cubicBezTo>
                  <a:cubicBezTo>
                    <a:pt x="38" y="531"/>
                    <a:pt x="35" y="529"/>
                    <a:pt x="35" y="528"/>
                  </a:cubicBezTo>
                  <a:cubicBezTo>
                    <a:pt x="34" y="528"/>
                    <a:pt x="35" y="527"/>
                    <a:pt x="34" y="527"/>
                  </a:cubicBezTo>
                  <a:cubicBezTo>
                    <a:pt x="32" y="527"/>
                    <a:pt x="33" y="525"/>
                    <a:pt x="32" y="524"/>
                  </a:cubicBezTo>
                  <a:cubicBezTo>
                    <a:pt x="31" y="523"/>
                    <a:pt x="30" y="524"/>
                    <a:pt x="29" y="523"/>
                  </a:cubicBezTo>
                  <a:cubicBezTo>
                    <a:pt x="29" y="522"/>
                    <a:pt x="30" y="521"/>
                    <a:pt x="29" y="520"/>
                  </a:cubicBezTo>
                  <a:cubicBezTo>
                    <a:pt x="28" y="519"/>
                    <a:pt x="26" y="521"/>
                    <a:pt x="26" y="519"/>
                  </a:cubicBezTo>
                  <a:cubicBezTo>
                    <a:pt x="26" y="518"/>
                    <a:pt x="28" y="516"/>
                    <a:pt x="28" y="517"/>
                  </a:cubicBezTo>
                  <a:cubicBezTo>
                    <a:pt x="26" y="512"/>
                    <a:pt x="20" y="514"/>
                    <a:pt x="21" y="509"/>
                  </a:cubicBezTo>
                  <a:cubicBezTo>
                    <a:pt x="14" y="511"/>
                    <a:pt x="17" y="503"/>
                    <a:pt x="11" y="505"/>
                  </a:cubicBezTo>
                  <a:cubicBezTo>
                    <a:pt x="12" y="503"/>
                    <a:pt x="13" y="502"/>
                    <a:pt x="12" y="500"/>
                  </a:cubicBezTo>
                  <a:cubicBezTo>
                    <a:pt x="12" y="498"/>
                    <a:pt x="9" y="499"/>
                    <a:pt x="7" y="499"/>
                  </a:cubicBezTo>
                  <a:cubicBezTo>
                    <a:pt x="8" y="496"/>
                    <a:pt x="4" y="496"/>
                    <a:pt x="4" y="495"/>
                  </a:cubicBezTo>
                  <a:cubicBezTo>
                    <a:pt x="4" y="492"/>
                    <a:pt x="6" y="493"/>
                    <a:pt x="4" y="489"/>
                  </a:cubicBezTo>
                  <a:cubicBezTo>
                    <a:pt x="4" y="488"/>
                    <a:pt x="3" y="489"/>
                    <a:pt x="3" y="488"/>
                  </a:cubicBezTo>
                  <a:cubicBezTo>
                    <a:pt x="3" y="487"/>
                    <a:pt x="1" y="483"/>
                    <a:pt x="0" y="482"/>
                  </a:cubicBezTo>
                  <a:cubicBezTo>
                    <a:pt x="0" y="480"/>
                    <a:pt x="3" y="482"/>
                    <a:pt x="4" y="481"/>
                  </a:cubicBezTo>
                  <a:cubicBezTo>
                    <a:pt x="5" y="480"/>
                    <a:pt x="4" y="476"/>
                    <a:pt x="7" y="476"/>
                  </a:cubicBezTo>
                  <a:cubicBezTo>
                    <a:pt x="7" y="453"/>
                    <a:pt x="7" y="453"/>
                    <a:pt x="7" y="453"/>
                  </a:cubicBezTo>
                  <a:cubicBezTo>
                    <a:pt x="7" y="451"/>
                    <a:pt x="4" y="452"/>
                    <a:pt x="4" y="451"/>
                  </a:cubicBezTo>
                  <a:cubicBezTo>
                    <a:pt x="4" y="451"/>
                    <a:pt x="5" y="449"/>
                    <a:pt x="5" y="448"/>
                  </a:cubicBezTo>
                  <a:cubicBezTo>
                    <a:pt x="6" y="446"/>
                    <a:pt x="4" y="445"/>
                    <a:pt x="4" y="443"/>
                  </a:cubicBezTo>
                  <a:cubicBezTo>
                    <a:pt x="9" y="449"/>
                    <a:pt x="4" y="433"/>
                    <a:pt x="10" y="439"/>
                  </a:cubicBezTo>
                  <a:cubicBezTo>
                    <a:pt x="11" y="437"/>
                    <a:pt x="9" y="432"/>
                    <a:pt x="11" y="430"/>
                  </a:cubicBezTo>
                  <a:cubicBezTo>
                    <a:pt x="11" y="430"/>
                    <a:pt x="14" y="430"/>
                    <a:pt x="14" y="430"/>
                  </a:cubicBezTo>
                  <a:cubicBezTo>
                    <a:pt x="14" y="429"/>
                    <a:pt x="12" y="428"/>
                    <a:pt x="12" y="426"/>
                  </a:cubicBezTo>
                  <a:cubicBezTo>
                    <a:pt x="18" y="425"/>
                    <a:pt x="17" y="417"/>
                    <a:pt x="22" y="416"/>
                  </a:cubicBezTo>
                  <a:cubicBezTo>
                    <a:pt x="22" y="411"/>
                    <a:pt x="27" y="411"/>
                    <a:pt x="26" y="406"/>
                  </a:cubicBezTo>
                  <a:cubicBezTo>
                    <a:pt x="29" y="407"/>
                    <a:pt x="29" y="405"/>
                    <a:pt x="29" y="404"/>
                  </a:cubicBezTo>
                  <a:cubicBezTo>
                    <a:pt x="38" y="403"/>
                    <a:pt x="44" y="400"/>
                    <a:pt x="43" y="389"/>
                  </a:cubicBezTo>
                  <a:cubicBezTo>
                    <a:pt x="49" y="391"/>
                    <a:pt x="44" y="382"/>
                    <a:pt x="49" y="382"/>
                  </a:cubicBezTo>
                  <a:cubicBezTo>
                    <a:pt x="49" y="374"/>
                    <a:pt x="49" y="374"/>
                    <a:pt x="49" y="374"/>
                  </a:cubicBezTo>
                  <a:cubicBezTo>
                    <a:pt x="51" y="374"/>
                    <a:pt x="52" y="372"/>
                    <a:pt x="55" y="373"/>
                  </a:cubicBezTo>
                  <a:cubicBezTo>
                    <a:pt x="57" y="370"/>
                    <a:pt x="59" y="368"/>
                    <a:pt x="62" y="364"/>
                  </a:cubicBezTo>
                  <a:cubicBezTo>
                    <a:pt x="62" y="363"/>
                    <a:pt x="63" y="364"/>
                    <a:pt x="63" y="363"/>
                  </a:cubicBezTo>
                  <a:cubicBezTo>
                    <a:pt x="63" y="361"/>
                    <a:pt x="67" y="361"/>
                    <a:pt x="66" y="359"/>
                  </a:cubicBezTo>
                  <a:cubicBezTo>
                    <a:pt x="72" y="360"/>
                    <a:pt x="73" y="355"/>
                    <a:pt x="78" y="356"/>
                  </a:cubicBezTo>
                  <a:cubicBezTo>
                    <a:pt x="76" y="361"/>
                    <a:pt x="85" y="356"/>
                    <a:pt x="83" y="361"/>
                  </a:cubicBezTo>
                  <a:cubicBezTo>
                    <a:pt x="85" y="358"/>
                    <a:pt x="97" y="363"/>
                    <a:pt x="97" y="357"/>
                  </a:cubicBezTo>
                  <a:cubicBezTo>
                    <a:pt x="103" y="356"/>
                    <a:pt x="109" y="355"/>
                    <a:pt x="112" y="350"/>
                  </a:cubicBezTo>
                  <a:cubicBezTo>
                    <a:pt x="114" y="350"/>
                    <a:pt x="116" y="350"/>
                    <a:pt x="116" y="349"/>
                  </a:cubicBezTo>
                  <a:cubicBezTo>
                    <a:pt x="119" y="349"/>
                    <a:pt x="119" y="350"/>
                    <a:pt x="122" y="350"/>
                  </a:cubicBezTo>
                  <a:cubicBezTo>
                    <a:pt x="125" y="350"/>
                    <a:pt x="128" y="349"/>
                    <a:pt x="130" y="349"/>
                  </a:cubicBezTo>
                  <a:cubicBezTo>
                    <a:pt x="130" y="349"/>
                    <a:pt x="131" y="350"/>
                    <a:pt x="132" y="350"/>
                  </a:cubicBezTo>
                  <a:cubicBezTo>
                    <a:pt x="135" y="350"/>
                    <a:pt x="141" y="353"/>
                    <a:pt x="147" y="352"/>
                  </a:cubicBezTo>
                  <a:cubicBezTo>
                    <a:pt x="150" y="351"/>
                    <a:pt x="154" y="347"/>
                    <a:pt x="157" y="350"/>
                  </a:cubicBezTo>
                  <a:cubicBezTo>
                    <a:pt x="159" y="353"/>
                    <a:pt x="158" y="350"/>
                    <a:pt x="163" y="350"/>
                  </a:cubicBezTo>
                  <a:cubicBezTo>
                    <a:pt x="163" y="351"/>
                    <a:pt x="164" y="352"/>
                    <a:pt x="164" y="353"/>
                  </a:cubicBezTo>
                  <a:cubicBezTo>
                    <a:pt x="164" y="353"/>
                    <a:pt x="161" y="354"/>
                    <a:pt x="161" y="354"/>
                  </a:cubicBezTo>
                  <a:cubicBezTo>
                    <a:pt x="161" y="356"/>
                    <a:pt x="162" y="355"/>
                    <a:pt x="163" y="356"/>
                  </a:cubicBezTo>
                  <a:cubicBezTo>
                    <a:pt x="163" y="357"/>
                    <a:pt x="161" y="357"/>
                    <a:pt x="161" y="357"/>
                  </a:cubicBezTo>
                  <a:cubicBezTo>
                    <a:pt x="161" y="358"/>
                    <a:pt x="163" y="359"/>
                    <a:pt x="163" y="360"/>
                  </a:cubicBezTo>
                  <a:cubicBezTo>
                    <a:pt x="162" y="364"/>
                    <a:pt x="160" y="366"/>
                    <a:pt x="164" y="371"/>
                  </a:cubicBezTo>
                  <a:cubicBezTo>
                    <a:pt x="165" y="374"/>
                    <a:pt x="166" y="370"/>
                    <a:pt x="168" y="373"/>
                  </a:cubicBezTo>
                  <a:cubicBezTo>
                    <a:pt x="168" y="374"/>
                    <a:pt x="171" y="373"/>
                    <a:pt x="171" y="374"/>
                  </a:cubicBezTo>
                  <a:cubicBezTo>
                    <a:pt x="171" y="374"/>
                    <a:pt x="171" y="377"/>
                    <a:pt x="171" y="377"/>
                  </a:cubicBezTo>
                  <a:cubicBezTo>
                    <a:pt x="172" y="378"/>
                    <a:pt x="175" y="376"/>
                    <a:pt x="175" y="378"/>
                  </a:cubicBezTo>
                  <a:cubicBezTo>
                    <a:pt x="180" y="376"/>
                    <a:pt x="183" y="382"/>
                    <a:pt x="185" y="378"/>
                  </a:cubicBezTo>
                  <a:cubicBezTo>
                    <a:pt x="187" y="378"/>
                    <a:pt x="186" y="381"/>
                    <a:pt x="186" y="381"/>
                  </a:cubicBezTo>
                  <a:cubicBezTo>
                    <a:pt x="189" y="383"/>
                    <a:pt x="190" y="381"/>
                    <a:pt x="193" y="382"/>
                  </a:cubicBezTo>
                  <a:cubicBezTo>
                    <a:pt x="194" y="383"/>
                    <a:pt x="194" y="385"/>
                    <a:pt x="195" y="385"/>
                  </a:cubicBezTo>
                  <a:cubicBezTo>
                    <a:pt x="195" y="386"/>
                    <a:pt x="197" y="385"/>
                    <a:pt x="198" y="385"/>
                  </a:cubicBezTo>
                  <a:cubicBezTo>
                    <a:pt x="199" y="387"/>
                    <a:pt x="200" y="386"/>
                    <a:pt x="202" y="387"/>
                  </a:cubicBezTo>
                  <a:cubicBezTo>
                    <a:pt x="202" y="387"/>
                    <a:pt x="203" y="389"/>
                    <a:pt x="203" y="389"/>
                  </a:cubicBezTo>
                  <a:cubicBezTo>
                    <a:pt x="204" y="390"/>
                    <a:pt x="206" y="388"/>
                    <a:pt x="207" y="388"/>
                  </a:cubicBezTo>
                  <a:cubicBezTo>
                    <a:pt x="207" y="388"/>
                    <a:pt x="208" y="389"/>
                    <a:pt x="209" y="389"/>
                  </a:cubicBezTo>
                  <a:cubicBezTo>
                    <a:pt x="210" y="390"/>
                    <a:pt x="211" y="389"/>
                    <a:pt x="212" y="389"/>
                  </a:cubicBezTo>
                  <a:cubicBezTo>
                    <a:pt x="212" y="388"/>
                    <a:pt x="214" y="388"/>
                    <a:pt x="214" y="387"/>
                  </a:cubicBezTo>
                  <a:cubicBezTo>
                    <a:pt x="214" y="387"/>
                    <a:pt x="217" y="386"/>
                    <a:pt x="216" y="385"/>
                  </a:cubicBezTo>
                  <a:cubicBezTo>
                    <a:pt x="212" y="382"/>
                    <a:pt x="220" y="383"/>
                    <a:pt x="220" y="378"/>
                  </a:cubicBezTo>
                  <a:cubicBezTo>
                    <a:pt x="224" y="379"/>
                    <a:pt x="224" y="376"/>
                    <a:pt x="229" y="377"/>
                  </a:cubicBezTo>
                  <a:cubicBezTo>
                    <a:pt x="229" y="377"/>
                    <a:pt x="230" y="378"/>
                    <a:pt x="230" y="378"/>
                  </a:cubicBezTo>
                  <a:cubicBezTo>
                    <a:pt x="232" y="379"/>
                    <a:pt x="234" y="378"/>
                    <a:pt x="236" y="378"/>
                  </a:cubicBezTo>
                  <a:cubicBezTo>
                    <a:pt x="236" y="378"/>
                    <a:pt x="238" y="381"/>
                    <a:pt x="238" y="381"/>
                  </a:cubicBezTo>
                  <a:cubicBezTo>
                    <a:pt x="239" y="381"/>
                    <a:pt x="241" y="379"/>
                    <a:pt x="243" y="380"/>
                  </a:cubicBezTo>
                  <a:cubicBezTo>
                    <a:pt x="243" y="380"/>
                    <a:pt x="242" y="382"/>
                    <a:pt x="243" y="382"/>
                  </a:cubicBezTo>
                  <a:cubicBezTo>
                    <a:pt x="244" y="383"/>
                    <a:pt x="246" y="380"/>
                    <a:pt x="248" y="381"/>
                  </a:cubicBezTo>
                  <a:cubicBezTo>
                    <a:pt x="249" y="382"/>
                    <a:pt x="245" y="383"/>
                    <a:pt x="245" y="382"/>
                  </a:cubicBezTo>
                  <a:cubicBezTo>
                    <a:pt x="246" y="385"/>
                    <a:pt x="255" y="385"/>
                    <a:pt x="259" y="385"/>
                  </a:cubicBezTo>
                  <a:cubicBezTo>
                    <a:pt x="259" y="391"/>
                    <a:pt x="271" y="389"/>
                    <a:pt x="273" y="385"/>
                  </a:cubicBezTo>
                  <a:cubicBezTo>
                    <a:pt x="274" y="387"/>
                    <a:pt x="280" y="384"/>
                    <a:pt x="282" y="385"/>
                  </a:cubicBezTo>
                  <a:cubicBezTo>
                    <a:pt x="283" y="387"/>
                    <a:pt x="282" y="385"/>
                    <a:pt x="285" y="385"/>
                  </a:cubicBezTo>
                  <a:cubicBezTo>
                    <a:pt x="287" y="386"/>
                    <a:pt x="289" y="387"/>
                    <a:pt x="292" y="387"/>
                  </a:cubicBezTo>
                  <a:cubicBezTo>
                    <a:pt x="294" y="386"/>
                    <a:pt x="295" y="384"/>
                    <a:pt x="299" y="384"/>
                  </a:cubicBezTo>
                  <a:cubicBezTo>
                    <a:pt x="300" y="381"/>
                    <a:pt x="299" y="376"/>
                    <a:pt x="303" y="375"/>
                  </a:cubicBezTo>
                  <a:cubicBezTo>
                    <a:pt x="303" y="373"/>
                    <a:pt x="301" y="373"/>
                    <a:pt x="301" y="370"/>
                  </a:cubicBezTo>
                  <a:cubicBezTo>
                    <a:pt x="306" y="370"/>
                    <a:pt x="306" y="361"/>
                    <a:pt x="310" y="366"/>
                  </a:cubicBezTo>
                  <a:cubicBezTo>
                    <a:pt x="311" y="360"/>
                    <a:pt x="308" y="359"/>
                    <a:pt x="304" y="359"/>
                  </a:cubicBezTo>
                  <a:cubicBezTo>
                    <a:pt x="305" y="357"/>
                    <a:pt x="306" y="355"/>
                    <a:pt x="306" y="353"/>
                  </a:cubicBezTo>
                  <a:cubicBezTo>
                    <a:pt x="304" y="349"/>
                    <a:pt x="296" y="352"/>
                    <a:pt x="294" y="347"/>
                  </a:cubicBezTo>
                  <a:cubicBezTo>
                    <a:pt x="292" y="349"/>
                    <a:pt x="287" y="349"/>
                    <a:pt x="286" y="352"/>
                  </a:cubicBezTo>
                  <a:cubicBezTo>
                    <a:pt x="284" y="352"/>
                    <a:pt x="285" y="349"/>
                    <a:pt x="285" y="349"/>
                  </a:cubicBezTo>
                  <a:cubicBezTo>
                    <a:pt x="282" y="347"/>
                    <a:pt x="278" y="350"/>
                    <a:pt x="275" y="349"/>
                  </a:cubicBezTo>
                  <a:cubicBezTo>
                    <a:pt x="273" y="350"/>
                    <a:pt x="273" y="352"/>
                    <a:pt x="271" y="352"/>
                  </a:cubicBezTo>
                  <a:cubicBezTo>
                    <a:pt x="267" y="352"/>
                    <a:pt x="267" y="346"/>
                    <a:pt x="261" y="347"/>
                  </a:cubicBezTo>
                  <a:cubicBezTo>
                    <a:pt x="261" y="345"/>
                    <a:pt x="259" y="344"/>
                    <a:pt x="259" y="342"/>
                  </a:cubicBezTo>
                  <a:cubicBezTo>
                    <a:pt x="258" y="342"/>
                    <a:pt x="257" y="342"/>
                    <a:pt x="257" y="340"/>
                  </a:cubicBezTo>
                  <a:cubicBezTo>
                    <a:pt x="256" y="339"/>
                    <a:pt x="254" y="338"/>
                    <a:pt x="251" y="338"/>
                  </a:cubicBezTo>
                  <a:cubicBezTo>
                    <a:pt x="254" y="334"/>
                    <a:pt x="252" y="326"/>
                    <a:pt x="251" y="322"/>
                  </a:cubicBezTo>
                  <a:cubicBezTo>
                    <a:pt x="247" y="325"/>
                    <a:pt x="243" y="319"/>
                    <a:pt x="243" y="326"/>
                  </a:cubicBezTo>
                  <a:cubicBezTo>
                    <a:pt x="238" y="324"/>
                    <a:pt x="238" y="328"/>
                    <a:pt x="234" y="325"/>
                  </a:cubicBezTo>
                  <a:cubicBezTo>
                    <a:pt x="234" y="327"/>
                    <a:pt x="234" y="327"/>
                    <a:pt x="233" y="328"/>
                  </a:cubicBezTo>
                  <a:cubicBezTo>
                    <a:pt x="234" y="329"/>
                    <a:pt x="235" y="329"/>
                    <a:pt x="236" y="331"/>
                  </a:cubicBezTo>
                  <a:cubicBezTo>
                    <a:pt x="236" y="332"/>
                    <a:pt x="235" y="334"/>
                    <a:pt x="238" y="333"/>
                  </a:cubicBezTo>
                  <a:cubicBezTo>
                    <a:pt x="237" y="338"/>
                    <a:pt x="237" y="336"/>
                    <a:pt x="240" y="339"/>
                  </a:cubicBezTo>
                  <a:cubicBezTo>
                    <a:pt x="241" y="342"/>
                    <a:pt x="238" y="341"/>
                    <a:pt x="237" y="342"/>
                  </a:cubicBezTo>
                  <a:cubicBezTo>
                    <a:pt x="237" y="342"/>
                    <a:pt x="235" y="347"/>
                    <a:pt x="234" y="346"/>
                  </a:cubicBezTo>
                  <a:cubicBezTo>
                    <a:pt x="231" y="343"/>
                    <a:pt x="234" y="350"/>
                    <a:pt x="229" y="349"/>
                  </a:cubicBezTo>
                  <a:cubicBezTo>
                    <a:pt x="228" y="348"/>
                    <a:pt x="227" y="346"/>
                    <a:pt x="226" y="346"/>
                  </a:cubicBezTo>
                  <a:cubicBezTo>
                    <a:pt x="225" y="344"/>
                    <a:pt x="227" y="343"/>
                    <a:pt x="229" y="343"/>
                  </a:cubicBezTo>
                  <a:cubicBezTo>
                    <a:pt x="227" y="341"/>
                    <a:pt x="222" y="340"/>
                    <a:pt x="226" y="336"/>
                  </a:cubicBezTo>
                  <a:cubicBezTo>
                    <a:pt x="224" y="335"/>
                    <a:pt x="221" y="337"/>
                    <a:pt x="220" y="336"/>
                  </a:cubicBezTo>
                  <a:cubicBezTo>
                    <a:pt x="219" y="335"/>
                    <a:pt x="223" y="335"/>
                    <a:pt x="223" y="335"/>
                  </a:cubicBezTo>
                  <a:cubicBezTo>
                    <a:pt x="223" y="335"/>
                    <a:pt x="219" y="331"/>
                    <a:pt x="216" y="329"/>
                  </a:cubicBezTo>
                  <a:cubicBezTo>
                    <a:pt x="217" y="323"/>
                    <a:pt x="213" y="321"/>
                    <a:pt x="213" y="315"/>
                  </a:cubicBezTo>
                  <a:cubicBezTo>
                    <a:pt x="214" y="313"/>
                    <a:pt x="209" y="315"/>
                    <a:pt x="209" y="314"/>
                  </a:cubicBezTo>
                  <a:cubicBezTo>
                    <a:pt x="209" y="313"/>
                    <a:pt x="211" y="311"/>
                    <a:pt x="210" y="311"/>
                  </a:cubicBezTo>
                  <a:cubicBezTo>
                    <a:pt x="207" y="309"/>
                    <a:pt x="207" y="311"/>
                    <a:pt x="205" y="310"/>
                  </a:cubicBezTo>
                  <a:cubicBezTo>
                    <a:pt x="204" y="309"/>
                    <a:pt x="206" y="308"/>
                    <a:pt x="206" y="307"/>
                  </a:cubicBezTo>
                  <a:cubicBezTo>
                    <a:pt x="206" y="306"/>
                    <a:pt x="204" y="308"/>
                    <a:pt x="205" y="308"/>
                  </a:cubicBezTo>
                  <a:cubicBezTo>
                    <a:pt x="203" y="308"/>
                    <a:pt x="204" y="306"/>
                    <a:pt x="203" y="305"/>
                  </a:cubicBezTo>
                  <a:cubicBezTo>
                    <a:pt x="198" y="306"/>
                    <a:pt x="198" y="302"/>
                    <a:pt x="192" y="303"/>
                  </a:cubicBezTo>
                  <a:cubicBezTo>
                    <a:pt x="192" y="301"/>
                    <a:pt x="190" y="301"/>
                    <a:pt x="189" y="300"/>
                  </a:cubicBezTo>
                  <a:cubicBezTo>
                    <a:pt x="189" y="299"/>
                    <a:pt x="190" y="297"/>
                    <a:pt x="189" y="297"/>
                  </a:cubicBezTo>
                  <a:cubicBezTo>
                    <a:pt x="189" y="296"/>
                    <a:pt x="187" y="297"/>
                    <a:pt x="186" y="297"/>
                  </a:cubicBezTo>
                  <a:cubicBezTo>
                    <a:pt x="186" y="297"/>
                    <a:pt x="186" y="291"/>
                    <a:pt x="185" y="293"/>
                  </a:cubicBezTo>
                  <a:cubicBezTo>
                    <a:pt x="184" y="294"/>
                    <a:pt x="183" y="293"/>
                    <a:pt x="182" y="291"/>
                  </a:cubicBezTo>
                  <a:cubicBezTo>
                    <a:pt x="182" y="291"/>
                    <a:pt x="180" y="290"/>
                    <a:pt x="181" y="288"/>
                  </a:cubicBezTo>
                  <a:cubicBezTo>
                    <a:pt x="176" y="289"/>
                    <a:pt x="177" y="290"/>
                    <a:pt x="172" y="288"/>
                  </a:cubicBezTo>
                  <a:cubicBezTo>
                    <a:pt x="171" y="289"/>
                    <a:pt x="171" y="291"/>
                    <a:pt x="170" y="291"/>
                  </a:cubicBezTo>
                  <a:cubicBezTo>
                    <a:pt x="168" y="295"/>
                    <a:pt x="172" y="294"/>
                    <a:pt x="172" y="297"/>
                  </a:cubicBezTo>
                  <a:cubicBezTo>
                    <a:pt x="172" y="298"/>
                    <a:pt x="175" y="301"/>
                    <a:pt x="175" y="301"/>
                  </a:cubicBezTo>
                  <a:cubicBezTo>
                    <a:pt x="176" y="302"/>
                    <a:pt x="176" y="303"/>
                    <a:pt x="178" y="303"/>
                  </a:cubicBezTo>
                  <a:cubicBezTo>
                    <a:pt x="176" y="307"/>
                    <a:pt x="181" y="306"/>
                    <a:pt x="182" y="308"/>
                  </a:cubicBezTo>
                  <a:cubicBezTo>
                    <a:pt x="183" y="309"/>
                    <a:pt x="184" y="314"/>
                    <a:pt x="185" y="312"/>
                  </a:cubicBezTo>
                  <a:cubicBezTo>
                    <a:pt x="187" y="310"/>
                    <a:pt x="185" y="313"/>
                    <a:pt x="186" y="314"/>
                  </a:cubicBezTo>
                  <a:cubicBezTo>
                    <a:pt x="188" y="315"/>
                    <a:pt x="191" y="314"/>
                    <a:pt x="192" y="318"/>
                  </a:cubicBezTo>
                  <a:cubicBezTo>
                    <a:pt x="194" y="317"/>
                    <a:pt x="194" y="319"/>
                    <a:pt x="195" y="319"/>
                  </a:cubicBezTo>
                  <a:cubicBezTo>
                    <a:pt x="196" y="319"/>
                    <a:pt x="197" y="318"/>
                    <a:pt x="196" y="318"/>
                  </a:cubicBezTo>
                  <a:cubicBezTo>
                    <a:pt x="198" y="318"/>
                    <a:pt x="198" y="322"/>
                    <a:pt x="199" y="319"/>
                  </a:cubicBezTo>
                  <a:cubicBezTo>
                    <a:pt x="202" y="319"/>
                    <a:pt x="198" y="326"/>
                    <a:pt x="203" y="324"/>
                  </a:cubicBezTo>
                  <a:cubicBezTo>
                    <a:pt x="203" y="327"/>
                    <a:pt x="197" y="324"/>
                    <a:pt x="195" y="325"/>
                  </a:cubicBezTo>
                  <a:cubicBezTo>
                    <a:pt x="196" y="326"/>
                    <a:pt x="197" y="326"/>
                    <a:pt x="198" y="328"/>
                  </a:cubicBezTo>
                  <a:cubicBezTo>
                    <a:pt x="199" y="330"/>
                    <a:pt x="195" y="335"/>
                    <a:pt x="198" y="335"/>
                  </a:cubicBezTo>
                  <a:cubicBezTo>
                    <a:pt x="196" y="337"/>
                    <a:pt x="193" y="337"/>
                    <a:pt x="191" y="338"/>
                  </a:cubicBezTo>
                  <a:cubicBezTo>
                    <a:pt x="193" y="337"/>
                    <a:pt x="191" y="332"/>
                    <a:pt x="193" y="332"/>
                  </a:cubicBezTo>
                  <a:cubicBezTo>
                    <a:pt x="192" y="331"/>
                    <a:pt x="193" y="328"/>
                    <a:pt x="191" y="328"/>
                  </a:cubicBezTo>
                  <a:cubicBezTo>
                    <a:pt x="188" y="328"/>
                    <a:pt x="192" y="326"/>
                    <a:pt x="188" y="324"/>
                  </a:cubicBezTo>
                  <a:cubicBezTo>
                    <a:pt x="186" y="323"/>
                    <a:pt x="183" y="323"/>
                    <a:pt x="184" y="319"/>
                  </a:cubicBezTo>
                  <a:cubicBezTo>
                    <a:pt x="178" y="321"/>
                    <a:pt x="177" y="317"/>
                    <a:pt x="172" y="317"/>
                  </a:cubicBezTo>
                  <a:cubicBezTo>
                    <a:pt x="172" y="313"/>
                    <a:pt x="169" y="312"/>
                    <a:pt x="167" y="308"/>
                  </a:cubicBezTo>
                  <a:cubicBezTo>
                    <a:pt x="166" y="307"/>
                    <a:pt x="165" y="308"/>
                    <a:pt x="165" y="307"/>
                  </a:cubicBezTo>
                  <a:cubicBezTo>
                    <a:pt x="165" y="305"/>
                    <a:pt x="163" y="306"/>
                    <a:pt x="163" y="305"/>
                  </a:cubicBezTo>
                  <a:cubicBezTo>
                    <a:pt x="162" y="305"/>
                    <a:pt x="163" y="303"/>
                    <a:pt x="163" y="303"/>
                  </a:cubicBezTo>
                  <a:cubicBezTo>
                    <a:pt x="161" y="302"/>
                    <a:pt x="158" y="303"/>
                    <a:pt x="157" y="303"/>
                  </a:cubicBezTo>
                  <a:cubicBezTo>
                    <a:pt x="156" y="302"/>
                    <a:pt x="159" y="301"/>
                    <a:pt x="160" y="301"/>
                  </a:cubicBezTo>
                  <a:cubicBezTo>
                    <a:pt x="158" y="298"/>
                    <a:pt x="150" y="298"/>
                    <a:pt x="146" y="300"/>
                  </a:cubicBezTo>
                  <a:cubicBezTo>
                    <a:pt x="145" y="301"/>
                    <a:pt x="148" y="301"/>
                    <a:pt x="149" y="301"/>
                  </a:cubicBezTo>
                  <a:cubicBezTo>
                    <a:pt x="147" y="303"/>
                    <a:pt x="146" y="301"/>
                    <a:pt x="144" y="303"/>
                  </a:cubicBezTo>
                  <a:cubicBezTo>
                    <a:pt x="141" y="304"/>
                    <a:pt x="141" y="309"/>
                    <a:pt x="139" y="308"/>
                  </a:cubicBezTo>
                  <a:cubicBezTo>
                    <a:pt x="133" y="308"/>
                    <a:pt x="132" y="303"/>
                    <a:pt x="125" y="304"/>
                  </a:cubicBezTo>
                  <a:cubicBezTo>
                    <a:pt x="123" y="305"/>
                    <a:pt x="123" y="308"/>
                    <a:pt x="119" y="307"/>
                  </a:cubicBezTo>
                  <a:cubicBezTo>
                    <a:pt x="119" y="317"/>
                    <a:pt x="119" y="317"/>
                    <a:pt x="119" y="317"/>
                  </a:cubicBezTo>
                  <a:cubicBezTo>
                    <a:pt x="115" y="319"/>
                    <a:pt x="106" y="317"/>
                    <a:pt x="108" y="325"/>
                  </a:cubicBezTo>
                  <a:cubicBezTo>
                    <a:pt x="99" y="323"/>
                    <a:pt x="106" y="331"/>
                    <a:pt x="98" y="331"/>
                  </a:cubicBezTo>
                  <a:cubicBezTo>
                    <a:pt x="98" y="332"/>
                    <a:pt x="103" y="336"/>
                    <a:pt x="99" y="336"/>
                  </a:cubicBezTo>
                  <a:cubicBezTo>
                    <a:pt x="99" y="341"/>
                    <a:pt x="97" y="336"/>
                    <a:pt x="94" y="340"/>
                  </a:cubicBezTo>
                  <a:cubicBezTo>
                    <a:pt x="94" y="342"/>
                    <a:pt x="94" y="343"/>
                    <a:pt x="95" y="343"/>
                  </a:cubicBezTo>
                  <a:cubicBezTo>
                    <a:pt x="95" y="346"/>
                    <a:pt x="90" y="344"/>
                    <a:pt x="88" y="345"/>
                  </a:cubicBezTo>
                  <a:cubicBezTo>
                    <a:pt x="87" y="345"/>
                    <a:pt x="87" y="348"/>
                    <a:pt x="85" y="349"/>
                  </a:cubicBezTo>
                  <a:cubicBezTo>
                    <a:pt x="81" y="351"/>
                    <a:pt x="74" y="348"/>
                    <a:pt x="70" y="353"/>
                  </a:cubicBezTo>
                  <a:cubicBezTo>
                    <a:pt x="68" y="352"/>
                    <a:pt x="67" y="349"/>
                    <a:pt x="66" y="347"/>
                  </a:cubicBezTo>
                  <a:cubicBezTo>
                    <a:pt x="60" y="346"/>
                    <a:pt x="53" y="349"/>
                    <a:pt x="50" y="347"/>
                  </a:cubicBezTo>
                  <a:cubicBezTo>
                    <a:pt x="51" y="342"/>
                    <a:pt x="53" y="336"/>
                    <a:pt x="49" y="333"/>
                  </a:cubicBezTo>
                  <a:cubicBezTo>
                    <a:pt x="48" y="331"/>
                    <a:pt x="51" y="330"/>
                    <a:pt x="52" y="328"/>
                  </a:cubicBezTo>
                  <a:cubicBezTo>
                    <a:pt x="53" y="324"/>
                    <a:pt x="50" y="319"/>
                    <a:pt x="53" y="317"/>
                  </a:cubicBezTo>
                  <a:cubicBezTo>
                    <a:pt x="52" y="313"/>
                    <a:pt x="52" y="309"/>
                    <a:pt x="49" y="308"/>
                  </a:cubicBezTo>
                  <a:cubicBezTo>
                    <a:pt x="50" y="307"/>
                    <a:pt x="52" y="307"/>
                    <a:pt x="52" y="304"/>
                  </a:cubicBezTo>
                  <a:cubicBezTo>
                    <a:pt x="55" y="305"/>
                    <a:pt x="64" y="301"/>
                    <a:pt x="63" y="307"/>
                  </a:cubicBezTo>
                  <a:cubicBezTo>
                    <a:pt x="66" y="304"/>
                    <a:pt x="80" y="310"/>
                    <a:pt x="83" y="307"/>
                  </a:cubicBezTo>
                  <a:cubicBezTo>
                    <a:pt x="84" y="305"/>
                    <a:pt x="83" y="306"/>
                    <a:pt x="85" y="307"/>
                  </a:cubicBezTo>
                  <a:cubicBezTo>
                    <a:pt x="85" y="307"/>
                    <a:pt x="86" y="305"/>
                    <a:pt x="87" y="305"/>
                  </a:cubicBezTo>
                  <a:cubicBezTo>
                    <a:pt x="87" y="305"/>
                    <a:pt x="87" y="307"/>
                    <a:pt x="87" y="307"/>
                  </a:cubicBezTo>
                  <a:cubicBezTo>
                    <a:pt x="91" y="306"/>
                    <a:pt x="93" y="304"/>
                    <a:pt x="94" y="300"/>
                  </a:cubicBezTo>
                  <a:cubicBezTo>
                    <a:pt x="94" y="298"/>
                    <a:pt x="97" y="291"/>
                    <a:pt x="94" y="287"/>
                  </a:cubicBezTo>
                  <a:cubicBezTo>
                    <a:pt x="92" y="285"/>
                    <a:pt x="95" y="285"/>
                    <a:pt x="92" y="281"/>
                  </a:cubicBezTo>
                  <a:cubicBezTo>
                    <a:pt x="92" y="280"/>
                    <a:pt x="90" y="280"/>
                    <a:pt x="88" y="280"/>
                  </a:cubicBezTo>
                  <a:cubicBezTo>
                    <a:pt x="89" y="279"/>
                    <a:pt x="90" y="278"/>
                    <a:pt x="90" y="276"/>
                  </a:cubicBezTo>
                  <a:cubicBezTo>
                    <a:pt x="88" y="275"/>
                    <a:pt x="87" y="277"/>
                    <a:pt x="87" y="277"/>
                  </a:cubicBezTo>
                  <a:cubicBezTo>
                    <a:pt x="85" y="277"/>
                    <a:pt x="87" y="275"/>
                    <a:pt x="85" y="274"/>
                  </a:cubicBezTo>
                  <a:cubicBezTo>
                    <a:pt x="84" y="274"/>
                    <a:pt x="80" y="274"/>
                    <a:pt x="78" y="273"/>
                  </a:cubicBezTo>
                  <a:cubicBezTo>
                    <a:pt x="78" y="273"/>
                    <a:pt x="78" y="272"/>
                    <a:pt x="77" y="272"/>
                  </a:cubicBezTo>
                  <a:cubicBezTo>
                    <a:pt x="75" y="272"/>
                    <a:pt x="74" y="272"/>
                    <a:pt x="74" y="270"/>
                  </a:cubicBezTo>
                  <a:cubicBezTo>
                    <a:pt x="73" y="266"/>
                    <a:pt x="77" y="269"/>
                    <a:pt x="77" y="269"/>
                  </a:cubicBezTo>
                  <a:cubicBezTo>
                    <a:pt x="81" y="267"/>
                    <a:pt x="84" y="265"/>
                    <a:pt x="92" y="266"/>
                  </a:cubicBezTo>
                  <a:cubicBezTo>
                    <a:pt x="93" y="264"/>
                    <a:pt x="91" y="263"/>
                    <a:pt x="90" y="263"/>
                  </a:cubicBezTo>
                  <a:cubicBezTo>
                    <a:pt x="91" y="259"/>
                    <a:pt x="96" y="263"/>
                    <a:pt x="98" y="263"/>
                  </a:cubicBezTo>
                  <a:cubicBezTo>
                    <a:pt x="99" y="263"/>
                    <a:pt x="102" y="260"/>
                    <a:pt x="102" y="263"/>
                  </a:cubicBezTo>
                  <a:cubicBezTo>
                    <a:pt x="105" y="261"/>
                    <a:pt x="106" y="256"/>
                    <a:pt x="111" y="256"/>
                  </a:cubicBezTo>
                  <a:cubicBezTo>
                    <a:pt x="109" y="251"/>
                    <a:pt x="115" y="254"/>
                    <a:pt x="113" y="249"/>
                  </a:cubicBezTo>
                  <a:cubicBezTo>
                    <a:pt x="122" y="249"/>
                    <a:pt x="122" y="249"/>
                    <a:pt x="122" y="249"/>
                  </a:cubicBezTo>
                  <a:cubicBezTo>
                    <a:pt x="122" y="248"/>
                    <a:pt x="120" y="248"/>
                    <a:pt x="119" y="248"/>
                  </a:cubicBezTo>
                  <a:cubicBezTo>
                    <a:pt x="120" y="246"/>
                    <a:pt x="123" y="247"/>
                    <a:pt x="122" y="242"/>
                  </a:cubicBezTo>
                  <a:cubicBezTo>
                    <a:pt x="126" y="242"/>
                    <a:pt x="125" y="245"/>
                    <a:pt x="127" y="242"/>
                  </a:cubicBezTo>
                  <a:cubicBezTo>
                    <a:pt x="124" y="235"/>
                    <a:pt x="130" y="238"/>
                    <a:pt x="130" y="231"/>
                  </a:cubicBezTo>
                  <a:cubicBezTo>
                    <a:pt x="132" y="231"/>
                    <a:pt x="134" y="231"/>
                    <a:pt x="136" y="231"/>
                  </a:cubicBezTo>
                  <a:cubicBezTo>
                    <a:pt x="138" y="231"/>
                    <a:pt x="138" y="229"/>
                    <a:pt x="139" y="228"/>
                  </a:cubicBezTo>
                  <a:cubicBezTo>
                    <a:pt x="140" y="228"/>
                    <a:pt x="140" y="229"/>
                    <a:pt x="140" y="230"/>
                  </a:cubicBezTo>
                  <a:cubicBezTo>
                    <a:pt x="142" y="230"/>
                    <a:pt x="141" y="228"/>
                    <a:pt x="142" y="228"/>
                  </a:cubicBezTo>
                  <a:cubicBezTo>
                    <a:pt x="143" y="228"/>
                    <a:pt x="146" y="229"/>
                    <a:pt x="147" y="228"/>
                  </a:cubicBezTo>
                  <a:cubicBezTo>
                    <a:pt x="149" y="228"/>
                    <a:pt x="150" y="224"/>
                    <a:pt x="153" y="225"/>
                  </a:cubicBezTo>
                  <a:cubicBezTo>
                    <a:pt x="152" y="222"/>
                    <a:pt x="148" y="223"/>
                    <a:pt x="149" y="218"/>
                  </a:cubicBezTo>
                  <a:cubicBezTo>
                    <a:pt x="152" y="218"/>
                    <a:pt x="150" y="216"/>
                    <a:pt x="150" y="211"/>
                  </a:cubicBezTo>
                  <a:cubicBezTo>
                    <a:pt x="150" y="208"/>
                    <a:pt x="152" y="205"/>
                    <a:pt x="151" y="202"/>
                  </a:cubicBezTo>
                  <a:cubicBezTo>
                    <a:pt x="157" y="202"/>
                    <a:pt x="157" y="202"/>
                    <a:pt x="157" y="202"/>
                  </a:cubicBezTo>
                  <a:cubicBezTo>
                    <a:pt x="161" y="201"/>
                    <a:pt x="154" y="198"/>
                    <a:pt x="160" y="199"/>
                  </a:cubicBezTo>
                  <a:cubicBezTo>
                    <a:pt x="160" y="200"/>
                    <a:pt x="162" y="200"/>
                    <a:pt x="163" y="200"/>
                  </a:cubicBezTo>
                  <a:cubicBezTo>
                    <a:pt x="160" y="203"/>
                    <a:pt x="160" y="200"/>
                    <a:pt x="161" y="204"/>
                  </a:cubicBezTo>
                  <a:cubicBezTo>
                    <a:pt x="162" y="207"/>
                    <a:pt x="161" y="209"/>
                    <a:pt x="164" y="209"/>
                  </a:cubicBezTo>
                  <a:cubicBezTo>
                    <a:pt x="164" y="211"/>
                    <a:pt x="164" y="213"/>
                    <a:pt x="163" y="213"/>
                  </a:cubicBezTo>
                  <a:cubicBezTo>
                    <a:pt x="162" y="215"/>
                    <a:pt x="169" y="210"/>
                    <a:pt x="171" y="214"/>
                  </a:cubicBezTo>
                  <a:cubicBezTo>
                    <a:pt x="170" y="218"/>
                    <a:pt x="162" y="215"/>
                    <a:pt x="161" y="220"/>
                  </a:cubicBezTo>
                  <a:cubicBezTo>
                    <a:pt x="160" y="223"/>
                    <a:pt x="164" y="223"/>
                    <a:pt x="165" y="224"/>
                  </a:cubicBezTo>
                  <a:cubicBezTo>
                    <a:pt x="167" y="225"/>
                    <a:pt x="167" y="227"/>
                    <a:pt x="170" y="227"/>
                  </a:cubicBezTo>
                  <a:cubicBezTo>
                    <a:pt x="168" y="224"/>
                    <a:pt x="164" y="224"/>
                    <a:pt x="171" y="224"/>
                  </a:cubicBezTo>
                  <a:cubicBezTo>
                    <a:pt x="173" y="224"/>
                    <a:pt x="175" y="224"/>
                    <a:pt x="177" y="224"/>
                  </a:cubicBezTo>
                  <a:cubicBezTo>
                    <a:pt x="179" y="224"/>
                    <a:pt x="180" y="225"/>
                    <a:pt x="182" y="225"/>
                  </a:cubicBezTo>
                  <a:cubicBezTo>
                    <a:pt x="186" y="225"/>
                    <a:pt x="187" y="223"/>
                    <a:pt x="191" y="224"/>
                  </a:cubicBezTo>
                  <a:cubicBezTo>
                    <a:pt x="191" y="224"/>
                    <a:pt x="196" y="226"/>
                    <a:pt x="198" y="224"/>
                  </a:cubicBezTo>
                  <a:cubicBezTo>
                    <a:pt x="198" y="224"/>
                    <a:pt x="198" y="223"/>
                    <a:pt x="198" y="223"/>
                  </a:cubicBezTo>
                  <a:cubicBezTo>
                    <a:pt x="202" y="221"/>
                    <a:pt x="206" y="223"/>
                    <a:pt x="207" y="220"/>
                  </a:cubicBezTo>
                  <a:cubicBezTo>
                    <a:pt x="213" y="225"/>
                    <a:pt x="217" y="215"/>
                    <a:pt x="220" y="218"/>
                  </a:cubicBezTo>
                  <a:cubicBezTo>
                    <a:pt x="220" y="213"/>
                    <a:pt x="220" y="213"/>
                    <a:pt x="220" y="213"/>
                  </a:cubicBezTo>
                  <a:cubicBezTo>
                    <a:pt x="223" y="213"/>
                    <a:pt x="222" y="212"/>
                    <a:pt x="223" y="210"/>
                  </a:cubicBezTo>
                  <a:cubicBezTo>
                    <a:pt x="223" y="210"/>
                    <a:pt x="224" y="206"/>
                    <a:pt x="224" y="206"/>
                  </a:cubicBezTo>
                  <a:cubicBezTo>
                    <a:pt x="226" y="204"/>
                    <a:pt x="224" y="204"/>
                    <a:pt x="224" y="202"/>
                  </a:cubicBezTo>
                  <a:cubicBezTo>
                    <a:pt x="228" y="202"/>
                    <a:pt x="230" y="201"/>
                    <a:pt x="230" y="199"/>
                  </a:cubicBezTo>
                  <a:cubicBezTo>
                    <a:pt x="231" y="199"/>
                    <a:pt x="231" y="200"/>
                    <a:pt x="231" y="202"/>
                  </a:cubicBezTo>
                  <a:cubicBezTo>
                    <a:pt x="233" y="200"/>
                    <a:pt x="234" y="200"/>
                    <a:pt x="237" y="200"/>
                  </a:cubicBezTo>
                  <a:cubicBezTo>
                    <a:pt x="238" y="200"/>
                    <a:pt x="238" y="197"/>
                    <a:pt x="240" y="197"/>
                  </a:cubicBezTo>
                  <a:cubicBezTo>
                    <a:pt x="240" y="194"/>
                    <a:pt x="239" y="192"/>
                    <a:pt x="237" y="192"/>
                  </a:cubicBezTo>
                  <a:cubicBezTo>
                    <a:pt x="238" y="190"/>
                    <a:pt x="238" y="189"/>
                    <a:pt x="238" y="186"/>
                  </a:cubicBezTo>
                  <a:cubicBezTo>
                    <a:pt x="241" y="187"/>
                    <a:pt x="243" y="186"/>
                    <a:pt x="243" y="183"/>
                  </a:cubicBezTo>
                  <a:cubicBezTo>
                    <a:pt x="246" y="187"/>
                    <a:pt x="247" y="182"/>
                    <a:pt x="252" y="183"/>
                  </a:cubicBezTo>
                  <a:cubicBezTo>
                    <a:pt x="253" y="183"/>
                    <a:pt x="254" y="185"/>
                    <a:pt x="254" y="185"/>
                  </a:cubicBezTo>
                  <a:cubicBezTo>
                    <a:pt x="255" y="185"/>
                    <a:pt x="255" y="183"/>
                    <a:pt x="257" y="183"/>
                  </a:cubicBezTo>
                  <a:cubicBezTo>
                    <a:pt x="258" y="183"/>
                    <a:pt x="260" y="185"/>
                    <a:pt x="259" y="185"/>
                  </a:cubicBezTo>
                  <a:cubicBezTo>
                    <a:pt x="261" y="184"/>
                    <a:pt x="260" y="183"/>
                    <a:pt x="261" y="182"/>
                  </a:cubicBezTo>
                  <a:cubicBezTo>
                    <a:pt x="261" y="181"/>
                    <a:pt x="263" y="182"/>
                    <a:pt x="264" y="182"/>
                  </a:cubicBezTo>
                  <a:cubicBezTo>
                    <a:pt x="266" y="180"/>
                    <a:pt x="265" y="178"/>
                    <a:pt x="269" y="179"/>
                  </a:cubicBezTo>
                  <a:cubicBezTo>
                    <a:pt x="267" y="177"/>
                    <a:pt x="269" y="172"/>
                    <a:pt x="265" y="172"/>
                  </a:cubicBezTo>
                  <a:cubicBezTo>
                    <a:pt x="262" y="170"/>
                    <a:pt x="263" y="175"/>
                    <a:pt x="262" y="175"/>
                  </a:cubicBezTo>
                  <a:cubicBezTo>
                    <a:pt x="261" y="175"/>
                    <a:pt x="261" y="173"/>
                    <a:pt x="259" y="173"/>
                  </a:cubicBezTo>
                  <a:cubicBezTo>
                    <a:pt x="259" y="174"/>
                    <a:pt x="258" y="175"/>
                    <a:pt x="258" y="175"/>
                  </a:cubicBezTo>
                  <a:cubicBezTo>
                    <a:pt x="257" y="175"/>
                    <a:pt x="257" y="173"/>
                    <a:pt x="255" y="173"/>
                  </a:cubicBezTo>
                  <a:cubicBezTo>
                    <a:pt x="253" y="174"/>
                    <a:pt x="251" y="176"/>
                    <a:pt x="248" y="175"/>
                  </a:cubicBezTo>
                  <a:cubicBezTo>
                    <a:pt x="247" y="175"/>
                    <a:pt x="247" y="177"/>
                    <a:pt x="247" y="178"/>
                  </a:cubicBezTo>
                  <a:cubicBezTo>
                    <a:pt x="241" y="176"/>
                    <a:pt x="235" y="178"/>
                    <a:pt x="230" y="176"/>
                  </a:cubicBezTo>
                  <a:cubicBezTo>
                    <a:pt x="230" y="176"/>
                    <a:pt x="230" y="174"/>
                    <a:pt x="230" y="173"/>
                  </a:cubicBezTo>
                  <a:cubicBezTo>
                    <a:pt x="229" y="172"/>
                    <a:pt x="225" y="174"/>
                    <a:pt x="224" y="172"/>
                  </a:cubicBezTo>
                  <a:cubicBezTo>
                    <a:pt x="228" y="164"/>
                    <a:pt x="226" y="160"/>
                    <a:pt x="224" y="151"/>
                  </a:cubicBezTo>
                  <a:cubicBezTo>
                    <a:pt x="228" y="151"/>
                    <a:pt x="234" y="145"/>
                    <a:pt x="236" y="148"/>
                  </a:cubicBezTo>
                  <a:cubicBezTo>
                    <a:pt x="238" y="147"/>
                    <a:pt x="235" y="146"/>
                    <a:pt x="237" y="143"/>
                  </a:cubicBezTo>
                  <a:cubicBezTo>
                    <a:pt x="241" y="143"/>
                    <a:pt x="242" y="135"/>
                    <a:pt x="243" y="133"/>
                  </a:cubicBezTo>
                  <a:cubicBezTo>
                    <a:pt x="243" y="133"/>
                    <a:pt x="245" y="133"/>
                    <a:pt x="245" y="133"/>
                  </a:cubicBezTo>
                  <a:cubicBezTo>
                    <a:pt x="246" y="130"/>
                    <a:pt x="240" y="129"/>
                    <a:pt x="243" y="126"/>
                  </a:cubicBezTo>
                  <a:cubicBezTo>
                    <a:pt x="241" y="127"/>
                    <a:pt x="237" y="125"/>
                    <a:pt x="234" y="126"/>
                  </a:cubicBezTo>
                  <a:cubicBezTo>
                    <a:pt x="231" y="126"/>
                    <a:pt x="228" y="129"/>
                    <a:pt x="224" y="129"/>
                  </a:cubicBezTo>
                  <a:cubicBezTo>
                    <a:pt x="222" y="127"/>
                    <a:pt x="222" y="137"/>
                    <a:pt x="223" y="134"/>
                  </a:cubicBezTo>
                  <a:cubicBezTo>
                    <a:pt x="222" y="137"/>
                    <a:pt x="221" y="133"/>
                    <a:pt x="220" y="134"/>
                  </a:cubicBezTo>
                  <a:cubicBezTo>
                    <a:pt x="219" y="136"/>
                    <a:pt x="221" y="138"/>
                    <a:pt x="220" y="140"/>
                  </a:cubicBezTo>
                  <a:cubicBezTo>
                    <a:pt x="220" y="140"/>
                    <a:pt x="216" y="143"/>
                    <a:pt x="214" y="145"/>
                  </a:cubicBezTo>
                  <a:cubicBezTo>
                    <a:pt x="211" y="150"/>
                    <a:pt x="211" y="153"/>
                    <a:pt x="205" y="152"/>
                  </a:cubicBezTo>
                  <a:cubicBezTo>
                    <a:pt x="204" y="154"/>
                    <a:pt x="207" y="156"/>
                    <a:pt x="205" y="157"/>
                  </a:cubicBezTo>
                  <a:cubicBezTo>
                    <a:pt x="203" y="157"/>
                    <a:pt x="204" y="159"/>
                    <a:pt x="203" y="159"/>
                  </a:cubicBezTo>
                  <a:cubicBezTo>
                    <a:pt x="203" y="160"/>
                    <a:pt x="201" y="159"/>
                    <a:pt x="200" y="159"/>
                  </a:cubicBezTo>
                  <a:cubicBezTo>
                    <a:pt x="200" y="160"/>
                    <a:pt x="201" y="162"/>
                    <a:pt x="200" y="162"/>
                  </a:cubicBezTo>
                  <a:cubicBezTo>
                    <a:pt x="200" y="162"/>
                    <a:pt x="199" y="162"/>
                    <a:pt x="199" y="162"/>
                  </a:cubicBezTo>
                  <a:cubicBezTo>
                    <a:pt x="198" y="164"/>
                    <a:pt x="200" y="168"/>
                    <a:pt x="198" y="168"/>
                  </a:cubicBezTo>
                  <a:cubicBezTo>
                    <a:pt x="198" y="169"/>
                    <a:pt x="202" y="170"/>
                    <a:pt x="199" y="171"/>
                  </a:cubicBezTo>
                  <a:cubicBezTo>
                    <a:pt x="201" y="172"/>
                    <a:pt x="202" y="175"/>
                    <a:pt x="206" y="175"/>
                  </a:cubicBezTo>
                  <a:cubicBezTo>
                    <a:pt x="206" y="177"/>
                    <a:pt x="207" y="178"/>
                    <a:pt x="209" y="179"/>
                  </a:cubicBezTo>
                  <a:cubicBezTo>
                    <a:pt x="208" y="180"/>
                    <a:pt x="207" y="181"/>
                    <a:pt x="206" y="182"/>
                  </a:cubicBezTo>
                  <a:cubicBezTo>
                    <a:pt x="205" y="183"/>
                    <a:pt x="206" y="185"/>
                    <a:pt x="205" y="186"/>
                  </a:cubicBezTo>
                  <a:cubicBezTo>
                    <a:pt x="203" y="187"/>
                    <a:pt x="202" y="188"/>
                    <a:pt x="199" y="187"/>
                  </a:cubicBezTo>
                  <a:cubicBezTo>
                    <a:pt x="198" y="193"/>
                    <a:pt x="194" y="195"/>
                    <a:pt x="195" y="203"/>
                  </a:cubicBezTo>
                  <a:cubicBezTo>
                    <a:pt x="190" y="201"/>
                    <a:pt x="190" y="210"/>
                    <a:pt x="186" y="210"/>
                  </a:cubicBezTo>
                  <a:cubicBezTo>
                    <a:pt x="186" y="210"/>
                    <a:pt x="185" y="210"/>
                    <a:pt x="185" y="210"/>
                  </a:cubicBezTo>
                  <a:cubicBezTo>
                    <a:pt x="183" y="210"/>
                    <a:pt x="185" y="212"/>
                    <a:pt x="184" y="213"/>
                  </a:cubicBezTo>
                  <a:cubicBezTo>
                    <a:pt x="181" y="214"/>
                    <a:pt x="178" y="211"/>
                    <a:pt x="177" y="214"/>
                  </a:cubicBezTo>
                  <a:cubicBezTo>
                    <a:pt x="174" y="214"/>
                    <a:pt x="176" y="208"/>
                    <a:pt x="175" y="206"/>
                  </a:cubicBezTo>
                  <a:cubicBezTo>
                    <a:pt x="174" y="205"/>
                    <a:pt x="174" y="202"/>
                    <a:pt x="172" y="202"/>
                  </a:cubicBezTo>
                  <a:cubicBezTo>
                    <a:pt x="169" y="201"/>
                    <a:pt x="174" y="197"/>
                    <a:pt x="168" y="197"/>
                  </a:cubicBezTo>
                  <a:cubicBezTo>
                    <a:pt x="171" y="194"/>
                    <a:pt x="166" y="193"/>
                    <a:pt x="165" y="192"/>
                  </a:cubicBezTo>
                  <a:cubicBezTo>
                    <a:pt x="165" y="191"/>
                    <a:pt x="167" y="190"/>
                    <a:pt x="167" y="189"/>
                  </a:cubicBezTo>
                  <a:cubicBezTo>
                    <a:pt x="167" y="185"/>
                    <a:pt x="163" y="183"/>
                    <a:pt x="160" y="180"/>
                  </a:cubicBezTo>
                  <a:cubicBezTo>
                    <a:pt x="155" y="182"/>
                    <a:pt x="157" y="189"/>
                    <a:pt x="150" y="187"/>
                  </a:cubicBezTo>
                  <a:cubicBezTo>
                    <a:pt x="150" y="189"/>
                    <a:pt x="152" y="189"/>
                    <a:pt x="153" y="189"/>
                  </a:cubicBezTo>
                  <a:cubicBezTo>
                    <a:pt x="153" y="190"/>
                    <a:pt x="151" y="190"/>
                    <a:pt x="150" y="190"/>
                  </a:cubicBezTo>
                  <a:cubicBezTo>
                    <a:pt x="147" y="190"/>
                    <a:pt x="149" y="195"/>
                    <a:pt x="146" y="195"/>
                  </a:cubicBezTo>
                  <a:cubicBezTo>
                    <a:pt x="139" y="196"/>
                    <a:pt x="141" y="189"/>
                    <a:pt x="135" y="190"/>
                  </a:cubicBezTo>
                  <a:cubicBezTo>
                    <a:pt x="135" y="189"/>
                    <a:pt x="136" y="189"/>
                    <a:pt x="137" y="189"/>
                  </a:cubicBezTo>
                  <a:cubicBezTo>
                    <a:pt x="139" y="185"/>
                    <a:pt x="133" y="182"/>
                    <a:pt x="137" y="180"/>
                  </a:cubicBezTo>
                  <a:cubicBezTo>
                    <a:pt x="136" y="179"/>
                    <a:pt x="135" y="178"/>
                    <a:pt x="133" y="178"/>
                  </a:cubicBezTo>
                  <a:cubicBezTo>
                    <a:pt x="132" y="176"/>
                    <a:pt x="135" y="175"/>
                    <a:pt x="135" y="175"/>
                  </a:cubicBezTo>
                  <a:cubicBezTo>
                    <a:pt x="135" y="173"/>
                    <a:pt x="132" y="173"/>
                    <a:pt x="132" y="172"/>
                  </a:cubicBezTo>
                  <a:cubicBezTo>
                    <a:pt x="132" y="171"/>
                    <a:pt x="134" y="163"/>
                    <a:pt x="132" y="168"/>
                  </a:cubicBezTo>
                  <a:cubicBezTo>
                    <a:pt x="129" y="167"/>
                    <a:pt x="131" y="165"/>
                    <a:pt x="133" y="165"/>
                  </a:cubicBezTo>
                  <a:cubicBezTo>
                    <a:pt x="130" y="160"/>
                    <a:pt x="138" y="159"/>
                    <a:pt x="135" y="158"/>
                  </a:cubicBezTo>
                  <a:cubicBezTo>
                    <a:pt x="135" y="156"/>
                    <a:pt x="139" y="158"/>
                    <a:pt x="139" y="155"/>
                  </a:cubicBezTo>
                  <a:cubicBezTo>
                    <a:pt x="139" y="153"/>
                    <a:pt x="140" y="155"/>
                    <a:pt x="140" y="155"/>
                  </a:cubicBezTo>
                  <a:cubicBezTo>
                    <a:pt x="141" y="154"/>
                    <a:pt x="141" y="153"/>
                    <a:pt x="143" y="152"/>
                  </a:cubicBezTo>
                  <a:cubicBezTo>
                    <a:pt x="145" y="152"/>
                    <a:pt x="144" y="150"/>
                    <a:pt x="144" y="148"/>
                  </a:cubicBezTo>
                  <a:cubicBezTo>
                    <a:pt x="147" y="149"/>
                    <a:pt x="149" y="148"/>
                    <a:pt x="149" y="145"/>
                  </a:cubicBezTo>
                  <a:cubicBezTo>
                    <a:pt x="153" y="144"/>
                    <a:pt x="150" y="150"/>
                    <a:pt x="156" y="148"/>
                  </a:cubicBezTo>
                  <a:cubicBezTo>
                    <a:pt x="156" y="147"/>
                    <a:pt x="154" y="147"/>
                    <a:pt x="153" y="147"/>
                  </a:cubicBezTo>
                  <a:cubicBezTo>
                    <a:pt x="157" y="144"/>
                    <a:pt x="161" y="145"/>
                    <a:pt x="164" y="141"/>
                  </a:cubicBezTo>
                  <a:cubicBezTo>
                    <a:pt x="164" y="141"/>
                    <a:pt x="164" y="139"/>
                    <a:pt x="164" y="138"/>
                  </a:cubicBezTo>
                  <a:cubicBezTo>
                    <a:pt x="164" y="138"/>
                    <a:pt x="166" y="139"/>
                    <a:pt x="167" y="138"/>
                  </a:cubicBezTo>
                  <a:cubicBezTo>
                    <a:pt x="167" y="137"/>
                    <a:pt x="166" y="135"/>
                    <a:pt x="167" y="134"/>
                  </a:cubicBezTo>
                  <a:cubicBezTo>
                    <a:pt x="167" y="133"/>
                    <a:pt x="171" y="132"/>
                    <a:pt x="171" y="131"/>
                  </a:cubicBezTo>
                  <a:cubicBezTo>
                    <a:pt x="172" y="130"/>
                    <a:pt x="170" y="127"/>
                    <a:pt x="171" y="126"/>
                  </a:cubicBezTo>
                  <a:cubicBezTo>
                    <a:pt x="171" y="125"/>
                    <a:pt x="173" y="128"/>
                    <a:pt x="174" y="127"/>
                  </a:cubicBezTo>
                  <a:cubicBezTo>
                    <a:pt x="173" y="128"/>
                    <a:pt x="176" y="120"/>
                    <a:pt x="175" y="120"/>
                  </a:cubicBezTo>
                  <a:cubicBezTo>
                    <a:pt x="178" y="124"/>
                    <a:pt x="179" y="118"/>
                    <a:pt x="182" y="117"/>
                  </a:cubicBezTo>
                  <a:cubicBezTo>
                    <a:pt x="182" y="115"/>
                    <a:pt x="185" y="114"/>
                    <a:pt x="182" y="113"/>
                  </a:cubicBezTo>
                  <a:cubicBezTo>
                    <a:pt x="182" y="110"/>
                    <a:pt x="186" y="113"/>
                    <a:pt x="186" y="109"/>
                  </a:cubicBezTo>
                  <a:cubicBezTo>
                    <a:pt x="187" y="107"/>
                    <a:pt x="189" y="108"/>
                    <a:pt x="191" y="108"/>
                  </a:cubicBezTo>
                  <a:cubicBezTo>
                    <a:pt x="191" y="106"/>
                    <a:pt x="190" y="105"/>
                    <a:pt x="189" y="105"/>
                  </a:cubicBezTo>
                  <a:cubicBezTo>
                    <a:pt x="193" y="102"/>
                    <a:pt x="196" y="101"/>
                    <a:pt x="199" y="101"/>
                  </a:cubicBezTo>
                  <a:cubicBezTo>
                    <a:pt x="201" y="99"/>
                    <a:pt x="199" y="98"/>
                    <a:pt x="200" y="95"/>
                  </a:cubicBezTo>
                  <a:cubicBezTo>
                    <a:pt x="202" y="94"/>
                    <a:pt x="205" y="93"/>
                    <a:pt x="205" y="91"/>
                  </a:cubicBezTo>
                  <a:cubicBezTo>
                    <a:pt x="205" y="87"/>
                    <a:pt x="209" y="92"/>
                    <a:pt x="209" y="86"/>
                  </a:cubicBezTo>
                  <a:cubicBezTo>
                    <a:pt x="214" y="85"/>
                    <a:pt x="220" y="89"/>
                    <a:pt x="220" y="81"/>
                  </a:cubicBezTo>
                  <a:cubicBezTo>
                    <a:pt x="223" y="83"/>
                    <a:pt x="229" y="79"/>
                    <a:pt x="233" y="82"/>
                  </a:cubicBezTo>
                  <a:cubicBezTo>
                    <a:pt x="234" y="81"/>
                    <a:pt x="235" y="80"/>
                    <a:pt x="236" y="78"/>
                  </a:cubicBezTo>
                  <a:cubicBezTo>
                    <a:pt x="240" y="76"/>
                    <a:pt x="243" y="82"/>
                    <a:pt x="243" y="77"/>
                  </a:cubicBezTo>
                  <a:cubicBezTo>
                    <a:pt x="245" y="77"/>
                    <a:pt x="245" y="80"/>
                    <a:pt x="248" y="81"/>
                  </a:cubicBezTo>
                  <a:cubicBezTo>
                    <a:pt x="250" y="80"/>
                    <a:pt x="249" y="76"/>
                    <a:pt x="254" y="78"/>
                  </a:cubicBezTo>
                  <a:cubicBezTo>
                    <a:pt x="254" y="80"/>
                    <a:pt x="252" y="80"/>
                    <a:pt x="252" y="82"/>
                  </a:cubicBezTo>
                  <a:cubicBezTo>
                    <a:pt x="253" y="83"/>
                    <a:pt x="260" y="76"/>
                    <a:pt x="264" y="79"/>
                  </a:cubicBezTo>
                  <a:cubicBezTo>
                    <a:pt x="265" y="81"/>
                    <a:pt x="264" y="79"/>
                    <a:pt x="266" y="79"/>
                  </a:cubicBezTo>
                  <a:cubicBezTo>
                    <a:pt x="269" y="80"/>
                    <a:pt x="272" y="82"/>
                    <a:pt x="276" y="81"/>
                  </a:cubicBezTo>
                  <a:cubicBezTo>
                    <a:pt x="276" y="82"/>
                    <a:pt x="277" y="84"/>
                    <a:pt x="276" y="85"/>
                  </a:cubicBezTo>
                  <a:cubicBezTo>
                    <a:pt x="276" y="86"/>
                    <a:pt x="274" y="85"/>
                    <a:pt x="273" y="85"/>
                  </a:cubicBezTo>
                  <a:cubicBezTo>
                    <a:pt x="272" y="86"/>
                    <a:pt x="273" y="89"/>
                    <a:pt x="271" y="88"/>
                  </a:cubicBezTo>
                  <a:cubicBezTo>
                    <a:pt x="273" y="91"/>
                    <a:pt x="282" y="89"/>
                    <a:pt x="285" y="88"/>
                  </a:cubicBezTo>
                  <a:cubicBezTo>
                    <a:pt x="288" y="86"/>
                    <a:pt x="287" y="90"/>
                    <a:pt x="287" y="91"/>
                  </a:cubicBezTo>
                  <a:cubicBezTo>
                    <a:pt x="289" y="92"/>
                    <a:pt x="292" y="90"/>
                    <a:pt x="292" y="92"/>
                  </a:cubicBezTo>
                  <a:cubicBezTo>
                    <a:pt x="302" y="90"/>
                    <a:pt x="304" y="98"/>
                    <a:pt x="310" y="95"/>
                  </a:cubicBezTo>
                  <a:cubicBezTo>
                    <a:pt x="309" y="99"/>
                    <a:pt x="314" y="97"/>
                    <a:pt x="314" y="101"/>
                  </a:cubicBezTo>
                  <a:cubicBezTo>
                    <a:pt x="318" y="101"/>
                    <a:pt x="323" y="100"/>
                    <a:pt x="320" y="103"/>
                  </a:cubicBezTo>
                  <a:cubicBezTo>
                    <a:pt x="323" y="104"/>
                    <a:pt x="326" y="104"/>
                    <a:pt x="328" y="105"/>
                  </a:cubicBezTo>
                  <a:cubicBezTo>
                    <a:pt x="328" y="105"/>
                    <a:pt x="328" y="107"/>
                    <a:pt x="328" y="108"/>
                  </a:cubicBezTo>
                  <a:cubicBezTo>
                    <a:pt x="329" y="108"/>
                    <a:pt x="332" y="107"/>
                    <a:pt x="332" y="108"/>
                  </a:cubicBezTo>
                  <a:cubicBezTo>
                    <a:pt x="334" y="113"/>
                    <a:pt x="334" y="115"/>
                    <a:pt x="332" y="120"/>
                  </a:cubicBezTo>
                  <a:cubicBezTo>
                    <a:pt x="330" y="117"/>
                    <a:pt x="327" y="121"/>
                    <a:pt x="324" y="122"/>
                  </a:cubicBezTo>
                  <a:cubicBezTo>
                    <a:pt x="320" y="122"/>
                    <a:pt x="315" y="117"/>
                    <a:pt x="311" y="122"/>
                  </a:cubicBezTo>
                  <a:cubicBezTo>
                    <a:pt x="310" y="122"/>
                    <a:pt x="311" y="119"/>
                    <a:pt x="310" y="119"/>
                  </a:cubicBezTo>
                  <a:cubicBezTo>
                    <a:pt x="308" y="118"/>
                    <a:pt x="308" y="120"/>
                    <a:pt x="307" y="120"/>
                  </a:cubicBezTo>
                  <a:cubicBezTo>
                    <a:pt x="306" y="120"/>
                    <a:pt x="305" y="117"/>
                    <a:pt x="304" y="117"/>
                  </a:cubicBezTo>
                  <a:cubicBezTo>
                    <a:pt x="302" y="117"/>
                    <a:pt x="298" y="121"/>
                    <a:pt x="299" y="116"/>
                  </a:cubicBezTo>
                  <a:cubicBezTo>
                    <a:pt x="294" y="118"/>
                    <a:pt x="295" y="116"/>
                    <a:pt x="290" y="116"/>
                  </a:cubicBezTo>
                  <a:cubicBezTo>
                    <a:pt x="290" y="118"/>
                    <a:pt x="291" y="119"/>
                    <a:pt x="293" y="119"/>
                  </a:cubicBezTo>
                  <a:cubicBezTo>
                    <a:pt x="295" y="118"/>
                    <a:pt x="295" y="120"/>
                    <a:pt x="297" y="120"/>
                  </a:cubicBezTo>
                  <a:cubicBezTo>
                    <a:pt x="295" y="123"/>
                    <a:pt x="297" y="122"/>
                    <a:pt x="299" y="123"/>
                  </a:cubicBezTo>
                  <a:cubicBezTo>
                    <a:pt x="299" y="123"/>
                    <a:pt x="298" y="125"/>
                    <a:pt x="299" y="126"/>
                  </a:cubicBezTo>
                  <a:cubicBezTo>
                    <a:pt x="299" y="127"/>
                    <a:pt x="301" y="127"/>
                    <a:pt x="301" y="129"/>
                  </a:cubicBezTo>
                  <a:cubicBezTo>
                    <a:pt x="302" y="130"/>
                    <a:pt x="305" y="134"/>
                    <a:pt x="304" y="138"/>
                  </a:cubicBezTo>
                  <a:cubicBezTo>
                    <a:pt x="305" y="143"/>
                    <a:pt x="313" y="140"/>
                    <a:pt x="314" y="144"/>
                  </a:cubicBezTo>
                  <a:cubicBezTo>
                    <a:pt x="316" y="143"/>
                    <a:pt x="316" y="141"/>
                    <a:pt x="318" y="141"/>
                  </a:cubicBezTo>
                  <a:cubicBezTo>
                    <a:pt x="318" y="137"/>
                    <a:pt x="312" y="138"/>
                    <a:pt x="310" y="136"/>
                  </a:cubicBezTo>
                  <a:cubicBezTo>
                    <a:pt x="309" y="130"/>
                    <a:pt x="318" y="134"/>
                    <a:pt x="321" y="133"/>
                  </a:cubicBezTo>
                  <a:cubicBezTo>
                    <a:pt x="321" y="136"/>
                    <a:pt x="327" y="132"/>
                    <a:pt x="325" y="137"/>
                  </a:cubicBezTo>
                  <a:cubicBezTo>
                    <a:pt x="329" y="139"/>
                    <a:pt x="331" y="133"/>
                    <a:pt x="331" y="138"/>
                  </a:cubicBezTo>
                  <a:cubicBezTo>
                    <a:pt x="335" y="136"/>
                    <a:pt x="331" y="131"/>
                    <a:pt x="328" y="131"/>
                  </a:cubicBezTo>
                  <a:cubicBezTo>
                    <a:pt x="329" y="129"/>
                    <a:pt x="332" y="128"/>
                    <a:pt x="335" y="127"/>
                  </a:cubicBezTo>
                  <a:cubicBezTo>
                    <a:pt x="337" y="125"/>
                    <a:pt x="337" y="122"/>
                    <a:pt x="339" y="120"/>
                  </a:cubicBezTo>
                  <a:cubicBezTo>
                    <a:pt x="345" y="120"/>
                    <a:pt x="348" y="121"/>
                    <a:pt x="352" y="123"/>
                  </a:cubicBezTo>
                  <a:cubicBezTo>
                    <a:pt x="353" y="123"/>
                    <a:pt x="353" y="120"/>
                    <a:pt x="355" y="120"/>
                  </a:cubicBezTo>
                  <a:cubicBezTo>
                    <a:pt x="355" y="118"/>
                    <a:pt x="354" y="117"/>
                    <a:pt x="352" y="116"/>
                  </a:cubicBezTo>
                  <a:cubicBezTo>
                    <a:pt x="354" y="111"/>
                    <a:pt x="354" y="106"/>
                    <a:pt x="353" y="101"/>
                  </a:cubicBezTo>
                  <a:cubicBezTo>
                    <a:pt x="358" y="100"/>
                    <a:pt x="362" y="100"/>
                    <a:pt x="365" y="102"/>
                  </a:cubicBezTo>
                  <a:cubicBezTo>
                    <a:pt x="365" y="102"/>
                    <a:pt x="369" y="103"/>
                    <a:pt x="369" y="106"/>
                  </a:cubicBezTo>
                  <a:cubicBezTo>
                    <a:pt x="360" y="106"/>
                    <a:pt x="360" y="106"/>
                    <a:pt x="360" y="106"/>
                  </a:cubicBezTo>
                  <a:cubicBezTo>
                    <a:pt x="360" y="110"/>
                    <a:pt x="360" y="110"/>
                    <a:pt x="360" y="110"/>
                  </a:cubicBezTo>
                  <a:cubicBezTo>
                    <a:pt x="364" y="114"/>
                    <a:pt x="365" y="110"/>
                    <a:pt x="367" y="112"/>
                  </a:cubicBezTo>
                  <a:cubicBezTo>
                    <a:pt x="369" y="113"/>
                    <a:pt x="363" y="113"/>
                    <a:pt x="363" y="113"/>
                  </a:cubicBezTo>
                  <a:cubicBezTo>
                    <a:pt x="362" y="116"/>
                    <a:pt x="367" y="113"/>
                    <a:pt x="369" y="116"/>
                  </a:cubicBezTo>
                  <a:cubicBezTo>
                    <a:pt x="371" y="115"/>
                    <a:pt x="374" y="113"/>
                    <a:pt x="376" y="110"/>
                  </a:cubicBezTo>
                  <a:cubicBezTo>
                    <a:pt x="376" y="110"/>
                    <a:pt x="378" y="109"/>
                    <a:pt x="377" y="108"/>
                  </a:cubicBezTo>
                  <a:cubicBezTo>
                    <a:pt x="384" y="109"/>
                    <a:pt x="383" y="104"/>
                    <a:pt x="388" y="105"/>
                  </a:cubicBezTo>
                  <a:cubicBezTo>
                    <a:pt x="390" y="104"/>
                    <a:pt x="391" y="103"/>
                    <a:pt x="391" y="101"/>
                  </a:cubicBezTo>
                  <a:cubicBezTo>
                    <a:pt x="394" y="101"/>
                    <a:pt x="395" y="99"/>
                    <a:pt x="395" y="98"/>
                  </a:cubicBezTo>
                  <a:cubicBezTo>
                    <a:pt x="401" y="102"/>
                    <a:pt x="405" y="95"/>
                    <a:pt x="411" y="95"/>
                  </a:cubicBezTo>
                  <a:cubicBezTo>
                    <a:pt x="411" y="101"/>
                    <a:pt x="411" y="101"/>
                    <a:pt x="411" y="101"/>
                  </a:cubicBezTo>
                  <a:cubicBezTo>
                    <a:pt x="416" y="101"/>
                    <a:pt x="420" y="100"/>
                    <a:pt x="423" y="99"/>
                  </a:cubicBezTo>
                  <a:cubicBezTo>
                    <a:pt x="424" y="99"/>
                    <a:pt x="426" y="99"/>
                    <a:pt x="426" y="99"/>
                  </a:cubicBezTo>
                  <a:cubicBezTo>
                    <a:pt x="426" y="99"/>
                    <a:pt x="426" y="98"/>
                    <a:pt x="426" y="98"/>
                  </a:cubicBezTo>
                  <a:cubicBezTo>
                    <a:pt x="429" y="97"/>
                    <a:pt x="433" y="98"/>
                    <a:pt x="433" y="94"/>
                  </a:cubicBezTo>
                  <a:cubicBezTo>
                    <a:pt x="437" y="95"/>
                    <a:pt x="442" y="96"/>
                    <a:pt x="445" y="99"/>
                  </a:cubicBezTo>
                  <a:cubicBezTo>
                    <a:pt x="447" y="98"/>
                    <a:pt x="448" y="97"/>
                    <a:pt x="449" y="95"/>
                  </a:cubicBezTo>
                  <a:cubicBezTo>
                    <a:pt x="449" y="93"/>
                    <a:pt x="443" y="92"/>
                    <a:pt x="447" y="91"/>
                  </a:cubicBezTo>
                  <a:cubicBezTo>
                    <a:pt x="445" y="87"/>
                    <a:pt x="438" y="88"/>
                    <a:pt x="440" y="81"/>
                  </a:cubicBezTo>
                  <a:cubicBezTo>
                    <a:pt x="443" y="82"/>
                    <a:pt x="443" y="84"/>
                    <a:pt x="447" y="85"/>
                  </a:cubicBezTo>
                  <a:cubicBezTo>
                    <a:pt x="449" y="85"/>
                    <a:pt x="452" y="89"/>
                    <a:pt x="456" y="88"/>
                  </a:cubicBezTo>
                  <a:cubicBezTo>
                    <a:pt x="457" y="88"/>
                    <a:pt x="457" y="86"/>
                    <a:pt x="457" y="86"/>
                  </a:cubicBezTo>
                  <a:cubicBezTo>
                    <a:pt x="458" y="86"/>
                    <a:pt x="460" y="89"/>
                    <a:pt x="460" y="86"/>
                  </a:cubicBezTo>
                  <a:cubicBezTo>
                    <a:pt x="462" y="86"/>
                    <a:pt x="462" y="89"/>
                    <a:pt x="463" y="89"/>
                  </a:cubicBezTo>
                  <a:cubicBezTo>
                    <a:pt x="465" y="90"/>
                    <a:pt x="468" y="89"/>
                    <a:pt x="467" y="92"/>
                  </a:cubicBezTo>
                  <a:cubicBezTo>
                    <a:pt x="471" y="90"/>
                    <a:pt x="473" y="93"/>
                    <a:pt x="478" y="91"/>
                  </a:cubicBezTo>
                  <a:cubicBezTo>
                    <a:pt x="476" y="95"/>
                    <a:pt x="483" y="92"/>
                    <a:pt x="481" y="96"/>
                  </a:cubicBezTo>
                  <a:cubicBezTo>
                    <a:pt x="483" y="96"/>
                    <a:pt x="485" y="97"/>
                    <a:pt x="485" y="99"/>
                  </a:cubicBezTo>
                  <a:cubicBezTo>
                    <a:pt x="490" y="98"/>
                    <a:pt x="490" y="102"/>
                    <a:pt x="495" y="101"/>
                  </a:cubicBezTo>
                  <a:cubicBezTo>
                    <a:pt x="498" y="92"/>
                    <a:pt x="487" y="96"/>
                    <a:pt x="489" y="88"/>
                  </a:cubicBezTo>
                  <a:cubicBezTo>
                    <a:pt x="489" y="86"/>
                    <a:pt x="488" y="88"/>
                    <a:pt x="485" y="88"/>
                  </a:cubicBezTo>
                  <a:cubicBezTo>
                    <a:pt x="485" y="85"/>
                    <a:pt x="488" y="84"/>
                    <a:pt x="487" y="79"/>
                  </a:cubicBezTo>
                  <a:cubicBezTo>
                    <a:pt x="487" y="78"/>
                    <a:pt x="484" y="79"/>
                    <a:pt x="484" y="78"/>
                  </a:cubicBezTo>
                  <a:cubicBezTo>
                    <a:pt x="484" y="78"/>
                    <a:pt x="486" y="75"/>
                    <a:pt x="484" y="75"/>
                  </a:cubicBezTo>
                  <a:cubicBezTo>
                    <a:pt x="484" y="72"/>
                    <a:pt x="488" y="73"/>
                    <a:pt x="487" y="70"/>
                  </a:cubicBezTo>
                  <a:cubicBezTo>
                    <a:pt x="489" y="70"/>
                    <a:pt x="488" y="66"/>
                    <a:pt x="492" y="67"/>
                  </a:cubicBezTo>
                  <a:cubicBezTo>
                    <a:pt x="492" y="64"/>
                    <a:pt x="493" y="62"/>
                    <a:pt x="496" y="63"/>
                  </a:cubicBezTo>
                  <a:cubicBezTo>
                    <a:pt x="495" y="56"/>
                    <a:pt x="501" y="58"/>
                    <a:pt x="501" y="53"/>
                  </a:cubicBezTo>
                  <a:cubicBezTo>
                    <a:pt x="507" y="52"/>
                    <a:pt x="510" y="55"/>
                    <a:pt x="515" y="56"/>
                  </a:cubicBezTo>
                  <a:cubicBezTo>
                    <a:pt x="515" y="58"/>
                    <a:pt x="514" y="60"/>
                    <a:pt x="516" y="60"/>
                  </a:cubicBezTo>
                  <a:cubicBezTo>
                    <a:pt x="516" y="61"/>
                    <a:pt x="514" y="61"/>
                    <a:pt x="512" y="61"/>
                  </a:cubicBezTo>
                  <a:cubicBezTo>
                    <a:pt x="512" y="67"/>
                    <a:pt x="514" y="69"/>
                    <a:pt x="512" y="74"/>
                  </a:cubicBezTo>
                  <a:cubicBezTo>
                    <a:pt x="513" y="75"/>
                    <a:pt x="514" y="76"/>
                    <a:pt x="515" y="77"/>
                  </a:cubicBezTo>
                  <a:cubicBezTo>
                    <a:pt x="515" y="77"/>
                    <a:pt x="516" y="78"/>
                    <a:pt x="517" y="78"/>
                  </a:cubicBezTo>
                  <a:cubicBezTo>
                    <a:pt x="515" y="81"/>
                    <a:pt x="517" y="89"/>
                    <a:pt x="515" y="92"/>
                  </a:cubicBezTo>
                  <a:cubicBezTo>
                    <a:pt x="513" y="97"/>
                    <a:pt x="518" y="95"/>
                    <a:pt x="519" y="98"/>
                  </a:cubicBezTo>
                  <a:cubicBezTo>
                    <a:pt x="518" y="109"/>
                    <a:pt x="513" y="116"/>
                    <a:pt x="503" y="119"/>
                  </a:cubicBezTo>
                  <a:cubicBezTo>
                    <a:pt x="504" y="122"/>
                    <a:pt x="510" y="119"/>
                    <a:pt x="511" y="122"/>
                  </a:cubicBezTo>
                  <a:cubicBezTo>
                    <a:pt x="514" y="121"/>
                    <a:pt x="513" y="117"/>
                    <a:pt x="517" y="117"/>
                  </a:cubicBezTo>
                  <a:cubicBezTo>
                    <a:pt x="517" y="118"/>
                    <a:pt x="516" y="120"/>
                    <a:pt x="516" y="122"/>
                  </a:cubicBezTo>
                  <a:cubicBezTo>
                    <a:pt x="518" y="121"/>
                    <a:pt x="517" y="119"/>
                    <a:pt x="519" y="119"/>
                  </a:cubicBezTo>
                  <a:cubicBezTo>
                    <a:pt x="521" y="119"/>
                    <a:pt x="520" y="116"/>
                    <a:pt x="520" y="116"/>
                  </a:cubicBezTo>
                  <a:cubicBezTo>
                    <a:pt x="521" y="116"/>
                    <a:pt x="523" y="116"/>
                    <a:pt x="523" y="116"/>
                  </a:cubicBezTo>
                  <a:cubicBezTo>
                    <a:pt x="524" y="115"/>
                    <a:pt x="523" y="113"/>
                    <a:pt x="523" y="112"/>
                  </a:cubicBezTo>
                  <a:cubicBezTo>
                    <a:pt x="527" y="112"/>
                    <a:pt x="527" y="112"/>
                    <a:pt x="527" y="112"/>
                  </a:cubicBezTo>
                  <a:cubicBezTo>
                    <a:pt x="526" y="107"/>
                    <a:pt x="532" y="103"/>
                    <a:pt x="527" y="101"/>
                  </a:cubicBezTo>
                  <a:cubicBezTo>
                    <a:pt x="528" y="99"/>
                    <a:pt x="530" y="100"/>
                    <a:pt x="530" y="98"/>
                  </a:cubicBezTo>
                  <a:cubicBezTo>
                    <a:pt x="530" y="96"/>
                    <a:pt x="528" y="97"/>
                    <a:pt x="527" y="96"/>
                  </a:cubicBezTo>
                  <a:cubicBezTo>
                    <a:pt x="527" y="93"/>
                    <a:pt x="532" y="96"/>
                    <a:pt x="534" y="95"/>
                  </a:cubicBezTo>
                  <a:cubicBezTo>
                    <a:pt x="533" y="94"/>
                    <a:pt x="534" y="90"/>
                    <a:pt x="530" y="91"/>
                  </a:cubicBezTo>
                  <a:cubicBezTo>
                    <a:pt x="527" y="93"/>
                    <a:pt x="525" y="87"/>
                    <a:pt x="524" y="91"/>
                  </a:cubicBezTo>
                  <a:cubicBezTo>
                    <a:pt x="522" y="88"/>
                    <a:pt x="522" y="85"/>
                    <a:pt x="523" y="82"/>
                  </a:cubicBezTo>
                  <a:cubicBezTo>
                    <a:pt x="523" y="82"/>
                    <a:pt x="526" y="83"/>
                    <a:pt x="526" y="82"/>
                  </a:cubicBezTo>
                  <a:cubicBezTo>
                    <a:pt x="527" y="81"/>
                    <a:pt x="525" y="77"/>
                    <a:pt x="526" y="75"/>
                  </a:cubicBezTo>
                  <a:cubicBezTo>
                    <a:pt x="526" y="73"/>
                    <a:pt x="524" y="75"/>
                    <a:pt x="524" y="75"/>
                  </a:cubicBezTo>
                  <a:cubicBezTo>
                    <a:pt x="522" y="73"/>
                    <a:pt x="523" y="70"/>
                    <a:pt x="522" y="67"/>
                  </a:cubicBezTo>
                  <a:cubicBezTo>
                    <a:pt x="527" y="69"/>
                    <a:pt x="525" y="63"/>
                    <a:pt x="529" y="63"/>
                  </a:cubicBezTo>
                  <a:cubicBezTo>
                    <a:pt x="529" y="56"/>
                    <a:pt x="529" y="56"/>
                    <a:pt x="529" y="56"/>
                  </a:cubicBezTo>
                  <a:cubicBezTo>
                    <a:pt x="533" y="54"/>
                    <a:pt x="531" y="60"/>
                    <a:pt x="532" y="63"/>
                  </a:cubicBezTo>
                  <a:cubicBezTo>
                    <a:pt x="532" y="65"/>
                    <a:pt x="534" y="61"/>
                    <a:pt x="534" y="64"/>
                  </a:cubicBezTo>
                  <a:cubicBezTo>
                    <a:pt x="534" y="65"/>
                    <a:pt x="533" y="66"/>
                    <a:pt x="533" y="65"/>
                  </a:cubicBezTo>
                  <a:cubicBezTo>
                    <a:pt x="534" y="69"/>
                    <a:pt x="537" y="70"/>
                    <a:pt x="541" y="72"/>
                  </a:cubicBezTo>
                  <a:cubicBezTo>
                    <a:pt x="544" y="73"/>
                    <a:pt x="541" y="68"/>
                    <a:pt x="540" y="68"/>
                  </a:cubicBezTo>
                  <a:cubicBezTo>
                    <a:pt x="542" y="66"/>
                    <a:pt x="546" y="66"/>
                    <a:pt x="550" y="65"/>
                  </a:cubicBezTo>
                  <a:cubicBezTo>
                    <a:pt x="550" y="64"/>
                    <a:pt x="547" y="64"/>
                    <a:pt x="546" y="64"/>
                  </a:cubicBezTo>
                  <a:cubicBezTo>
                    <a:pt x="547" y="60"/>
                    <a:pt x="544" y="60"/>
                    <a:pt x="544" y="57"/>
                  </a:cubicBezTo>
                  <a:cubicBezTo>
                    <a:pt x="545" y="60"/>
                    <a:pt x="554" y="56"/>
                    <a:pt x="553" y="61"/>
                  </a:cubicBezTo>
                  <a:cubicBezTo>
                    <a:pt x="554" y="62"/>
                    <a:pt x="555" y="60"/>
                    <a:pt x="555" y="60"/>
                  </a:cubicBezTo>
                  <a:cubicBezTo>
                    <a:pt x="557" y="60"/>
                    <a:pt x="556" y="62"/>
                    <a:pt x="557" y="63"/>
                  </a:cubicBezTo>
                  <a:cubicBezTo>
                    <a:pt x="557" y="63"/>
                    <a:pt x="559" y="62"/>
                    <a:pt x="560" y="63"/>
                  </a:cubicBezTo>
                  <a:cubicBezTo>
                    <a:pt x="562" y="65"/>
                    <a:pt x="567" y="62"/>
                    <a:pt x="564" y="67"/>
                  </a:cubicBezTo>
                  <a:cubicBezTo>
                    <a:pt x="571" y="67"/>
                    <a:pt x="571" y="67"/>
                    <a:pt x="571" y="67"/>
                  </a:cubicBezTo>
                  <a:cubicBezTo>
                    <a:pt x="571" y="65"/>
                    <a:pt x="565" y="64"/>
                    <a:pt x="569" y="63"/>
                  </a:cubicBezTo>
                  <a:cubicBezTo>
                    <a:pt x="568" y="61"/>
                    <a:pt x="567" y="61"/>
                    <a:pt x="565" y="60"/>
                  </a:cubicBezTo>
                  <a:cubicBezTo>
                    <a:pt x="564" y="53"/>
                    <a:pt x="565" y="52"/>
                    <a:pt x="565" y="44"/>
                  </a:cubicBezTo>
                  <a:cubicBezTo>
                    <a:pt x="573" y="44"/>
                    <a:pt x="583" y="45"/>
                    <a:pt x="589" y="44"/>
                  </a:cubicBezTo>
                  <a:cubicBezTo>
                    <a:pt x="592" y="44"/>
                    <a:pt x="590" y="40"/>
                    <a:pt x="593" y="43"/>
                  </a:cubicBezTo>
                  <a:cubicBezTo>
                    <a:pt x="598" y="40"/>
                    <a:pt x="594" y="37"/>
                    <a:pt x="596" y="33"/>
                  </a:cubicBezTo>
                  <a:cubicBezTo>
                    <a:pt x="599" y="34"/>
                    <a:pt x="601" y="33"/>
                    <a:pt x="603" y="32"/>
                  </a:cubicBezTo>
                  <a:cubicBezTo>
                    <a:pt x="605" y="29"/>
                    <a:pt x="609" y="27"/>
                    <a:pt x="611" y="25"/>
                  </a:cubicBezTo>
                  <a:cubicBezTo>
                    <a:pt x="626" y="23"/>
                    <a:pt x="641" y="21"/>
                    <a:pt x="652" y="16"/>
                  </a:cubicBezTo>
                  <a:cubicBezTo>
                    <a:pt x="654" y="15"/>
                    <a:pt x="655" y="19"/>
                    <a:pt x="655" y="19"/>
                  </a:cubicBezTo>
                  <a:cubicBezTo>
                    <a:pt x="656" y="19"/>
                    <a:pt x="657" y="15"/>
                    <a:pt x="656" y="15"/>
                  </a:cubicBezTo>
                  <a:cubicBezTo>
                    <a:pt x="659" y="16"/>
                    <a:pt x="656" y="17"/>
                    <a:pt x="658" y="19"/>
                  </a:cubicBezTo>
                  <a:cubicBezTo>
                    <a:pt x="658" y="20"/>
                    <a:pt x="661" y="19"/>
                    <a:pt x="661" y="21"/>
                  </a:cubicBezTo>
                  <a:cubicBezTo>
                    <a:pt x="663" y="20"/>
                    <a:pt x="659" y="18"/>
                    <a:pt x="662" y="18"/>
                  </a:cubicBezTo>
                  <a:cubicBezTo>
                    <a:pt x="664" y="17"/>
                    <a:pt x="669" y="18"/>
                    <a:pt x="669" y="14"/>
                  </a:cubicBezTo>
                  <a:cubicBezTo>
                    <a:pt x="672" y="14"/>
                    <a:pt x="673" y="13"/>
                    <a:pt x="673" y="11"/>
                  </a:cubicBezTo>
                  <a:cubicBezTo>
                    <a:pt x="675" y="11"/>
                    <a:pt x="675" y="13"/>
                    <a:pt x="677" y="14"/>
                  </a:cubicBezTo>
                  <a:cubicBezTo>
                    <a:pt x="681" y="13"/>
                    <a:pt x="680" y="9"/>
                    <a:pt x="680" y="5"/>
                  </a:cubicBezTo>
                  <a:cubicBezTo>
                    <a:pt x="687" y="3"/>
                    <a:pt x="694" y="0"/>
                    <a:pt x="704" y="1"/>
                  </a:cubicBezTo>
                  <a:cubicBezTo>
                    <a:pt x="703" y="2"/>
                    <a:pt x="703" y="4"/>
                    <a:pt x="703" y="7"/>
                  </a:cubicBezTo>
                  <a:cubicBezTo>
                    <a:pt x="705" y="10"/>
                    <a:pt x="711" y="10"/>
                    <a:pt x="714" y="7"/>
                  </a:cubicBezTo>
                  <a:cubicBezTo>
                    <a:pt x="715" y="7"/>
                    <a:pt x="715" y="8"/>
                    <a:pt x="714" y="8"/>
                  </a:cubicBezTo>
                  <a:moveTo>
                    <a:pt x="1051" y="179"/>
                  </a:moveTo>
                  <a:cubicBezTo>
                    <a:pt x="1051" y="177"/>
                    <a:pt x="1048" y="178"/>
                    <a:pt x="1048" y="176"/>
                  </a:cubicBezTo>
                  <a:cubicBezTo>
                    <a:pt x="1043" y="175"/>
                    <a:pt x="1043" y="179"/>
                    <a:pt x="1048" y="178"/>
                  </a:cubicBezTo>
                  <a:cubicBezTo>
                    <a:pt x="1048" y="179"/>
                    <a:pt x="1049" y="179"/>
                    <a:pt x="1051" y="179"/>
                  </a:cubicBezTo>
                  <a:moveTo>
                    <a:pt x="303" y="284"/>
                  </a:moveTo>
                  <a:cubicBezTo>
                    <a:pt x="302" y="289"/>
                    <a:pt x="308" y="286"/>
                    <a:pt x="306" y="291"/>
                  </a:cubicBezTo>
                  <a:cubicBezTo>
                    <a:pt x="308" y="292"/>
                    <a:pt x="309" y="289"/>
                    <a:pt x="310" y="291"/>
                  </a:cubicBezTo>
                  <a:cubicBezTo>
                    <a:pt x="310" y="293"/>
                    <a:pt x="309" y="292"/>
                    <a:pt x="308" y="293"/>
                  </a:cubicBezTo>
                  <a:cubicBezTo>
                    <a:pt x="306" y="294"/>
                    <a:pt x="300" y="296"/>
                    <a:pt x="299" y="296"/>
                  </a:cubicBezTo>
                  <a:cubicBezTo>
                    <a:pt x="295" y="295"/>
                    <a:pt x="294" y="292"/>
                    <a:pt x="292" y="290"/>
                  </a:cubicBezTo>
                  <a:cubicBezTo>
                    <a:pt x="292" y="288"/>
                    <a:pt x="296" y="289"/>
                    <a:pt x="296" y="287"/>
                  </a:cubicBezTo>
                  <a:cubicBezTo>
                    <a:pt x="293" y="285"/>
                    <a:pt x="292" y="284"/>
                    <a:pt x="287" y="286"/>
                  </a:cubicBezTo>
                  <a:cubicBezTo>
                    <a:pt x="286" y="283"/>
                    <a:pt x="285" y="281"/>
                    <a:pt x="280" y="281"/>
                  </a:cubicBezTo>
                  <a:cubicBezTo>
                    <a:pt x="279" y="281"/>
                    <a:pt x="280" y="284"/>
                    <a:pt x="279" y="284"/>
                  </a:cubicBezTo>
                  <a:cubicBezTo>
                    <a:pt x="278" y="285"/>
                    <a:pt x="276" y="285"/>
                    <a:pt x="275" y="286"/>
                  </a:cubicBezTo>
                  <a:cubicBezTo>
                    <a:pt x="273" y="287"/>
                    <a:pt x="273" y="291"/>
                    <a:pt x="269" y="290"/>
                  </a:cubicBezTo>
                  <a:cubicBezTo>
                    <a:pt x="271" y="295"/>
                    <a:pt x="267" y="296"/>
                    <a:pt x="266" y="297"/>
                  </a:cubicBezTo>
                  <a:cubicBezTo>
                    <a:pt x="265" y="300"/>
                    <a:pt x="266" y="303"/>
                    <a:pt x="265" y="307"/>
                  </a:cubicBezTo>
                  <a:cubicBezTo>
                    <a:pt x="264" y="307"/>
                    <a:pt x="263" y="306"/>
                    <a:pt x="262" y="305"/>
                  </a:cubicBezTo>
                  <a:cubicBezTo>
                    <a:pt x="261" y="310"/>
                    <a:pt x="265" y="312"/>
                    <a:pt x="262" y="315"/>
                  </a:cubicBezTo>
                  <a:cubicBezTo>
                    <a:pt x="265" y="314"/>
                    <a:pt x="264" y="318"/>
                    <a:pt x="265" y="318"/>
                  </a:cubicBezTo>
                  <a:cubicBezTo>
                    <a:pt x="266" y="318"/>
                    <a:pt x="267" y="318"/>
                    <a:pt x="268" y="318"/>
                  </a:cubicBezTo>
                  <a:cubicBezTo>
                    <a:pt x="271" y="319"/>
                    <a:pt x="272" y="321"/>
                    <a:pt x="273" y="319"/>
                  </a:cubicBezTo>
                  <a:cubicBezTo>
                    <a:pt x="274" y="319"/>
                    <a:pt x="276" y="319"/>
                    <a:pt x="276" y="319"/>
                  </a:cubicBezTo>
                  <a:cubicBezTo>
                    <a:pt x="281" y="319"/>
                    <a:pt x="280" y="318"/>
                    <a:pt x="282" y="317"/>
                  </a:cubicBezTo>
                  <a:cubicBezTo>
                    <a:pt x="284" y="316"/>
                    <a:pt x="285" y="318"/>
                    <a:pt x="287" y="318"/>
                  </a:cubicBezTo>
                  <a:cubicBezTo>
                    <a:pt x="288" y="317"/>
                    <a:pt x="288" y="315"/>
                    <a:pt x="289" y="315"/>
                  </a:cubicBezTo>
                  <a:cubicBezTo>
                    <a:pt x="292" y="314"/>
                    <a:pt x="298" y="314"/>
                    <a:pt x="301" y="315"/>
                  </a:cubicBezTo>
                  <a:cubicBezTo>
                    <a:pt x="304" y="316"/>
                    <a:pt x="304" y="318"/>
                    <a:pt x="307" y="318"/>
                  </a:cubicBezTo>
                  <a:cubicBezTo>
                    <a:pt x="308" y="318"/>
                    <a:pt x="309" y="317"/>
                    <a:pt x="310" y="317"/>
                  </a:cubicBezTo>
                  <a:cubicBezTo>
                    <a:pt x="309" y="317"/>
                    <a:pt x="311" y="318"/>
                    <a:pt x="311" y="318"/>
                  </a:cubicBezTo>
                  <a:cubicBezTo>
                    <a:pt x="315" y="319"/>
                    <a:pt x="315" y="319"/>
                    <a:pt x="318" y="319"/>
                  </a:cubicBezTo>
                  <a:cubicBezTo>
                    <a:pt x="325" y="320"/>
                    <a:pt x="331" y="318"/>
                    <a:pt x="338" y="319"/>
                  </a:cubicBezTo>
                  <a:cubicBezTo>
                    <a:pt x="337" y="316"/>
                    <a:pt x="338" y="314"/>
                    <a:pt x="339" y="312"/>
                  </a:cubicBezTo>
                  <a:cubicBezTo>
                    <a:pt x="334" y="306"/>
                    <a:pt x="331" y="300"/>
                    <a:pt x="321" y="298"/>
                  </a:cubicBezTo>
                  <a:cubicBezTo>
                    <a:pt x="322" y="296"/>
                    <a:pt x="319" y="296"/>
                    <a:pt x="318" y="294"/>
                  </a:cubicBezTo>
                  <a:cubicBezTo>
                    <a:pt x="318" y="292"/>
                    <a:pt x="318" y="291"/>
                    <a:pt x="317" y="290"/>
                  </a:cubicBezTo>
                  <a:cubicBezTo>
                    <a:pt x="318" y="286"/>
                    <a:pt x="322" y="286"/>
                    <a:pt x="321" y="280"/>
                  </a:cubicBezTo>
                  <a:cubicBezTo>
                    <a:pt x="313" y="279"/>
                    <a:pt x="309" y="283"/>
                    <a:pt x="303" y="284"/>
                  </a:cubicBezTo>
                  <a:moveTo>
                    <a:pt x="400" y="349"/>
                  </a:moveTo>
                  <a:cubicBezTo>
                    <a:pt x="398" y="349"/>
                    <a:pt x="396" y="349"/>
                    <a:pt x="398" y="350"/>
                  </a:cubicBezTo>
                  <a:cubicBezTo>
                    <a:pt x="401" y="348"/>
                    <a:pt x="406" y="348"/>
                    <a:pt x="408" y="347"/>
                  </a:cubicBezTo>
                  <a:cubicBezTo>
                    <a:pt x="408" y="347"/>
                    <a:pt x="408" y="345"/>
                    <a:pt x="408" y="345"/>
                  </a:cubicBezTo>
                  <a:cubicBezTo>
                    <a:pt x="409" y="344"/>
                    <a:pt x="410" y="346"/>
                    <a:pt x="411" y="346"/>
                  </a:cubicBezTo>
                  <a:cubicBezTo>
                    <a:pt x="411" y="336"/>
                    <a:pt x="411" y="336"/>
                    <a:pt x="411" y="336"/>
                  </a:cubicBezTo>
                  <a:cubicBezTo>
                    <a:pt x="409" y="334"/>
                    <a:pt x="408" y="334"/>
                    <a:pt x="407" y="332"/>
                  </a:cubicBezTo>
                  <a:cubicBezTo>
                    <a:pt x="406" y="331"/>
                    <a:pt x="407" y="330"/>
                    <a:pt x="407" y="329"/>
                  </a:cubicBezTo>
                  <a:cubicBezTo>
                    <a:pt x="406" y="327"/>
                    <a:pt x="402" y="326"/>
                    <a:pt x="405" y="325"/>
                  </a:cubicBezTo>
                  <a:cubicBezTo>
                    <a:pt x="414" y="325"/>
                    <a:pt x="414" y="325"/>
                    <a:pt x="414" y="325"/>
                  </a:cubicBezTo>
                  <a:cubicBezTo>
                    <a:pt x="415" y="320"/>
                    <a:pt x="411" y="320"/>
                    <a:pt x="411" y="318"/>
                  </a:cubicBezTo>
                  <a:cubicBezTo>
                    <a:pt x="411" y="315"/>
                    <a:pt x="408" y="316"/>
                    <a:pt x="407" y="314"/>
                  </a:cubicBezTo>
                  <a:cubicBezTo>
                    <a:pt x="407" y="314"/>
                    <a:pt x="409" y="312"/>
                    <a:pt x="408" y="311"/>
                  </a:cubicBezTo>
                  <a:cubicBezTo>
                    <a:pt x="404" y="312"/>
                    <a:pt x="403" y="309"/>
                    <a:pt x="400" y="310"/>
                  </a:cubicBezTo>
                  <a:cubicBezTo>
                    <a:pt x="401" y="302"/>
                    <a:pt x="391" y="304"/>
                    <a:pt x="391" y="297"/>
                  </a:cubicBezTo>
                  <a:cubicBezTo>
                    <a:pt x="395" y="294"/>
                    <a:pt x="397" y="290"/>
                    <a:pt x="405" y="291"/>
                  </a:cubicBezTo>
                  <a:cubicBezTo>
                    <a:pt x="406" y="290"/>
                    <a:pt x="405" y="289"/>
                    <a:pt x="407" y="288"/>
                  </a:cubicBezTo>
                  <a:cubicBezTo>
                    <a:pt x="407" y="285"/>
                    <a:pt x="402" y="285"/>
                    <a:pt x="402" y="281"/>
                  </a:cubicBezTo>
                  <a:cubicBezTo>
                    <a:pt x="396" y="281"/>
                    <a:pt x="393" y="283"/>
                    <a:pt x="388" y="281"/>
                  </a:cubicBezTo>
                  <a:cubicBezTo>
                    <a:pt x="388" y="283"/>
                    <a:pt x="388" y="285"/>
                    <a:pt x="387" y="283"/>
                  </a:cubicBezTo>
                  <a:cubicBezTo>
                    <a:pt x="386" y="282"/>
                    <a:pt x="386" y="284"/>
                    <a:pt x="386" y="284"/>
                  </a:cubicBezTo>
                  <a:cubicBezTo>
                    <a:pt x="383" y="286"/>
                    <a:pt x="377" y="288"/>
                    <a:pt x="376" y="288"/>
                  </a:cubicBezTo>
                  <a:cubicBezTo>
                    <a:pt x="372" y="290"/>
                    <a:pt x="373" y="290"/>
                    <a:pt x="372" y="293"/>
                  </a:cubicBezTo>
                  <a:cubicBezTo>
                    <a:pt x="371" y="293"/>
                    <a:pt x="369" y="292"/>
                    <a:pt x="369" y="293"/>
                  </a:cubicBezTo>
                  <a:cubicBezTo>
                    <a:pt x="368" y="293"/>
                    <a:pt x="369" y="296"/>
                    <a:pt x="369" y="297"/>
                  </a:cubicBezTo>
                  <a:cubicBezTo>
                    <a:pt x="369" y="300"/>
                    <a:pt x="373" y="295"/>
                    <a:pt x="373" y="300"/>
                  </a:cubicBezTo>
                  <a:cubicBezTo>
                    <a:pt x="373" y="301"/>
                    <a:pt x="374" y="301"/>
                    <a:pt x="374" y="303"/>
                  </a:cubicBezTo>
                  <a:cubicBezTo>
                    <a:pt x="373" y="307"/>
                    <a:pt x="376" y="310"/>
                    <a:pt x="376" y="311"/>
                  </a:cubicBezTo>
                  <a:cubicBezTo>
                    <a:pt x="376" y="313"/>
                    <a:pt x="376" y="313"/>
                    <a:pt x="377" y="314"/>
                  </a:cubicBezTo>
                  <a:cubicBezTo>
                    <a:pt x="377" y="314"/>
                    <a:pt x="379" y="318"/>
                    <a:pt x="379" y="318"/>
                  </a:cubicBezTo>
                  <a:cubicBezTo>
                    <a:pt x="380" y="322"/>
                    <a:pt x="380" y="321"/>
                    <a:pt x="381" y="324"/>
                  </a:cubicBezTo>
                  <a:cubicBezTo>
                    <a:pt x="382" y="325"/>
                    <a:pt x="381" y="327"/>
                    <a:pt x="381" y="328"/>
                  </a:cubicBezTo>
                  <a:cubicBezTo>
                    <a:pt x="382" y="329"/>
                    <a:pt x="385" y="329"/>
                    <a:pt x="384" y="332"/>
                  </a:cubicBezTo>
                  <a:cubicBezTo>
                    <a:pt x="379" y="331"/>
                    <a:pt x="383" y="338"/>
                    <a:pt x="380" y="339"/>
                  </a:cubicBezTo>
                  <a:cubicBezTo>
                    <a:pt x="386" y="340"/>
                    <a:pt x="386" y="349"/>
                    <a:pt x="393" y="345"/>
                  </a:cubicBezTo>
                  <a:cubicBezTo>
                    <a:pt x="387" y="350"/>
                    <a:pt x="399" y="345"/>
                    <a:pt x="400" y="349"/>
                  </a:cubicBezTo>
                  <a:moveTo>
                    <a:pt x="442" y="284"/>
                  </a:moveTo>
                  <a:cubicBezTo>
                    <a:pt x="441" y="285"/>
                    <a:pt x="441" y="287"/>
                    <a:pt x="440" y="288"/>
                  </a:cubicBezTo>
                  <a:cubicBezTo>
                    <a:pt x="439" y="290"/>
                    <a:pt x="437" y="290"/>
                    <a:pt x="436" y="291"/>
                  </a:cubicBezTo>
                  <a:cubicBezTo>
                    <a:pt x="437" y="292"/>
                    <a:pt x="440" y="295"/>
                    <a:pt x="440" y="297"/>
                  </a:cubicBezTo>
                  <a:cubicBezTo>
                    <a:pt x="440" y="297"/>
                    <a:pt x="438" y="297"/>
                    <a:pt x="439" y="298"/>
                  </a:cubicBezTo>
                  <a:cubicBezTo>
                    <a:pt x="440" y="300"/>
                    <a:pt x="443" y="299"/>
                    <a:pt x="445" y="301"/>
                  </a:cubicBezTo>
                  <a:cubicBezTo>
                    <a:pt x="445" y="300"/>
                    <a:pt x="446" y="299"/>
                    <a:pt x="447" y="298"/>
                  </a:cubicBezTo>
                  <a:cubicBezTo>
                    <a:pt x="449" y="294"/>
                    <a:pt x="445" y="294"/>
                    <a:pt x="445" y="291"/>
                  </a:cubicBezTo>
                  <a:cubicBezTo>
                    <a:pt x="447" y="290"/>
                    <a:pt x="449" y="289"/>
                    <a:pt x="449" y="286"/>
                  </a:cubicBezTo>
                  <a:cubicBezTo>
                    <a:pt x="446" y="286"/>
                    <a:pt x="446" y="285"/>
                    <a:pt x="447" y="283"/>
                  </a:cubicBezTo>
                  <a:cubicBezTo>
                    <a:pt x="445" y="284"/>
                    <a:pt x="443" y="283"/>
                    <a:pt x="442" y="284"/>
                  </a:cubicBezTo>
                  <a:moveTo>
                    <a:pt x="258" y="322"/>
                  </a:moveTo>
                  <a:cubicBezTo>
                    <a:pt x="257" y="328"/>
                    <a:pt x="267" y="324"/>
                    <a:pt x="268" y="322"/>
                  </a:cubicBezTo>
                  <a:cubicBezTo>
                    <a:pt x="264" y="321"/>
                    <a:pt x="262" y="321"/>
                    <a:pt x="258" y="322"/>
                  </a:cubicBezTo>
                  <a:moveTo>
                    <a:pt x="290" y="583"/>
                  </a:moveTo>
                  <a:cubicBezTo>
                    <a:pt x="292" y="578"/>
                    <a:pt x="300" y="578"/>
                    <a:pt x="299" y="569"/>
                  </a:cubicBezTo>
                  <a:cubicBezTo>
                    <a:pt x="295" y="572"/>
                    <a:pt x="288" y="566"/>
                    <a:pt x="283" y="570"/>
                  </a:cubicBezTo>
                  <a:cubicBezTo>
                    <a:pt x="289" y="571"/>
                    <a:pt x="282" y="572"/>
                    <a:pt x="282" y="573"/>
                  </a:cubicBezTo>
                  <a:cubicBezTo>
                    <a:pt x="282" y="572"/>
                    <a:pt x="283" y="576"/>
                    <a:pt x="283" y="577"/>
                  </a:cubicBezTo>
                  <a:cubicBezTo>
                    <a:pt x="283" y="579"/>
                    <a:pt x="283" y="581"/>
                    <a:pt x="282" y="582"/>
                  </a:cubicBezTo>
                  <a:cubicBezTo>
                    <a:pt x="282" y="581"/>
                    <a:pt x="281" y="580"/>
                    <a:pt x="280" y="582"/>
                  </a:cubicBezTo>
                  <a:cubicBezTo>
                    <a:pt x="282" y="584"/>
                    <a:pt x="287" y="583"/>
                    <a:pt x="290" y="583"/>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85" name="Freeform 92"/>
            <p:cNvSpPr/>
            <p:nvPr/>
          </p:nvSpPr>
          <p:spPr bwMode="auto">
            <a:xfrm>
              <a:off x="2303462" y="1103312"/>
              <a:ext cx="63500" cy="34925"/>
            </a:xfrm>
            <a:custGeom>
              <a:avLst/>
              <a:gdLst>
                <a:gd name="T0" fmla="*/ 12 w 17"/>
                <a:gd name="T1" fmla="*/ 0 h 9"/>
                <a:gd name="T2" fmla="*/ 15 w 17"/>
                <a:gd name="T3" fmla="*/ 8 h 9"/>
                <a:gd name="T4" fmla="*/ 0 w 17"/>
                <a:gd name="T5" fmla="*/ 4 h 9"/>
                <a:gd name="T6" fmla="*/ 12 w 17"/>
                <a:gd name="T7" fmla="*/ 0 h 9"/>
              </a:gdLst>
              <a:ahLst/>
              <a:cxnLst>
                <a:cxn ang="0">
                  <a:pos x="T0" y="T1"/>
                </a:cxn>
                <a:cxn ang="0">
                  <a:pos x="T2" y="T3"/>
                </a:cxn>
                <a:cxn ang="0">
                  <a:pos x="T4" y="T5"/>
                </a:cxn>
                <a:cxn ang="0">
                  <a:pos x="T6" y="T7"/>
                </a:cxn>
              </a:cxnLst>
              <a:rect l="0" t="0" r="r" b="b"/>
              <a:pathLst>
                <a:path w="17" h="9">
                  <a:moveTo>
                    <a:pt x="12" y="0"/>
                  </a:moveTo>
                  <a:cubicBezTo>
                    <a:pt x="12" y="4"/>
                    <a:pt x="17" y="3"/>
                    <a:pt x="15" y="8"/>
                  </a:cubicBezTo>
                  <a:cubicBezTo>
                    <a:pt x="7" y="9"/>
                    <a:pt x="3" y="7"/>
                    <a:pt x="0" y="4"/>
                  </a:cubicBezTo>
                  <a:cubicBezTo>
                    <a:pt x="2" y="1"/>
                    <a:pt x="7" y="1"/>
                    <a:pt x="12" y="0"/>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86" name="Freeform 93"/>
            <p:cNvSpPr>
              <a:spLocks noEditPoints="1"/>
            </p:cNvSpPr>
            <p:nvPr/>
          </p:nvSpPr>
          <p:spPr bwMode="auto">
            <a:xfrm>
              <a:off x="2435225" y="1166812"/>
              <a:ext cx="633413" cy="442913"/>
            </a:xfrm>
            <a:custGeom>
              <a:avLst/>
              <a:gdLst>
                <a:gd name="T0" fmla="*/ 16 w 169"/>
                <a:gd name="T1" fmla="*/ 7 h 118"/>
                <a:gd name="T2" fmla="*/ 22 w 169"/>
                <a:gd name="T3" fmla="*/ 5 h 118"/>
                <a:gd name="T4" fmla="*/ 22 w 169"/>
                <a:gd name="T5" fmla="*/ 8 h 118"/>
                <a:gd name="T6" fmla="*/ 22 w 169"/>
                <a:gd name="T7" fmla="*/ 14 h 118"/>
                <a:gd name="T8" fmla="*/ 26 w 169"/>
                <a:gd name="T9" fmla="*/ 25 h 118"/>
                <a:gd name="T10" fmla="*/ 36 w 169"/>
                <a:gd name="T11" fmla="*/ 7 h 118"/>
                <a:gd name="T12" fmla="*/ 49 w 169"/>
                <a:gd name="T13" fmla="*/ 5 h 118"/>
                <a:gd name="T14" fmla="*/ 57 w 169"/>
                <a:gd name="T15" fmla="*/ 19 h 118"/>
                <a:gd name="T16" fmla="*/ 67 w 169"/>
                <a:gd name="T17" fmla="*/ 16 h 118"/>
                <a:gd name="T18" fmla="*/ 81 w 169"/>
                <a:gd name="T19" fmla="*/ 15 h 118"/>
                <a:gd name="T20" fmla="*/ 87 w 169"/>
                <a:gd name="T21" fmla="*/ 21 h 118"/>
                <a:gd name="T22" fmla="*/ 92 w 169"/>
                <a:gd name="T23" fmla="*/ 23 h 118"/>
                <a:gd name="T24" fmla="*/ 95 w 169"/>
                <a:gd name="T25" fmla="*/ 25 h 118"/>
                <a:gd name="T26" fmla="*/ 108 w 169"/>
                <a:gd name="T27" fmla="*/ 28 h 118"/>
                <a:gd name="T28" fmla="*/ 119 w 169"/>
                <a:gd name="T29" fmla="*/ 33 h 118"/>
                <a:gd name="T30" fmla="*/ 123 w 169"/>
                <a:gd name="T31" fmla="*/ 37 h 118"/>
                <a:gd name="T32" fmla="*/ 131 w 169"/>
                <a:gd name="T33" fmla="*/ 44 h 118"/>
                <a:gd name="T34" fmla="*/ 126 w 169"/>
                <a:gd name="T35" fmla="*/ 56 h 118"/>
                <a:gd name="T36" fmla="*/ 138 w 169"/>
                <a:gd name="T37" fmla="*/ 57 h 118"/>
                <a:gd name="T38" fmla="*/ 141 w 169"/>
                <a:gd name="T39" fmla="*/ 64 h 118"/>
                <a:gd name="T40" fmla="*/ 153 w 169"/>
                <a:gd name="T41" fmla="*/ 66 h 118"/>
                <a:gd name="T42" fmla="*/ 160 w 169"/>
                <a:gd name="T43" fmla="*/ 73 h 118"/>
                <a:gd name="T44" fmla="*/ 162 w 169"/>
                <a:gd name="T45" fmla="*/ 78 h 118"/>
                <a:gd name="T46" fmla="*/ 155 w 169"/>
                <a:gd name="T47" fmla="*/ 88 h 118"/>
                <a:gd name="T48" fmla="*/ 146 w 169"/>
                <a:gd name="T49" fmla="*/ 87 h 118"/>
                <a:gd name="T50" fmla="*/ 137 w 169"/>
                <a:gd name="T51" fmla="*/ 78 h 118"/>
                <a:gd name="T52" fmla="*/ 130 w 169"/>
                <a:gd name="T53" fmla="*/ 85 h 118"/>
                <a:gd name="T54" fmla="*/ 140 w 169"/>
                <a:gd name="T55" fmla="*/ 91 h 118"/>
                <a:gd name="T56" fmla="*/ 146 w 169"/>
                <a:gd name="T57" fmla="*/ 101 h 118"/>
                <a:gd name="T58" fmla="*/ 141 w 169"/>
                <a:gd name="T59" fmla="*/ 110 h 118"/>
                <a:gd name="T60" fmla="*/ 123 w 169"/>
                <a:gd name="T61" fmla="*/ 103 h 118"/>
                <a:gd name="T62" fmla="*/ 129 w 169"/>
                <a:gd name="T63" fmla="*/ 110 h 118"/>
                <a:gd name="T64" fmla="*/ 136 w 169"/>
                <a:gd name="T65" fmla="*/ 115 h 118"/>
                <a:gd name="T66" fmla="*/ 129 w 169"/>
                <a:gd name="T67" fmla="*/ 115 h 118"/>
                <a:gd name="T68" fmla="*/ 113 w 169"/>
                <a:gd name="T69" fmla="*/ 109 h 118"/>
                <a:gd name="T70" fmla="*/ 105 w 169"/>
                <a:gd name="T71" fmla="*/ 105 h 118"/>
                <a:gd name="T72" fmla="*/ 101 w 169"/>
                <a:gd name="T73" fmla="*/ 98 h 118"/>
                <a:gd name="T74" fmla="*/ 92 w 169"/>
                <a:gd name="T75" fmla="*/ 82 h 118"/>
                <a:gd name="T76" fmla="*/ 94 w 169"/>
                <a:gd name="T77" fmla="*/ 78 h 118"/>
                <a:gd name="T78" fmla="*/ 96 w 169"/>
                <a:gd name="T79" fmla="*/ 73 h 118"/>
                <a:gd name="T80" fmla="*/ 101 w 169"/>
                <a:gd name="T81" fmla="*/ 66 h 118"/>
                <a:gd name="T82" fmla="*/ 96 w 169"/>
                <a:gd name="T83" fmla="*/ 57 h 118"/>
                <a:gd name="T84" fmla="*/ 91 w 169"/>
                <a:gd name="T85" fmla="*/ 53 h 118"/>
                <a:gd name="T86" fmla="*/ 87 w 169"/>
                <a:gd name="T87" fmla="*/ 53 h 118"/>
                <a:gd name="T88" fmla="*/ 81 w 169"/>
                <a:gd name="T89" fmla="*/ 52 h 118"/>
                <a:gd name="T90" fmla="*/ 70 w 169"/>
                <a:gd name="T91" fmla="*/ 39 h 118"/>
                <a:gd name="T92" fmla="*/ 59 w 169"/>
                <a:gd name="T93" fmla="*/ 42 h 118"/>
                <a:gd name="T94" fmla="*/ 49 w 169"/>
                <a:gd name="T95" fmla="*/ 42 h 118"/>
                <a:gd name="T96" fmla="*/ 37 w 169"/>
                <a:gd name="T97" fmla="*/ 42 h 118"/>
                <a:gd name="T98" fmla="*/ 16 w 169"/>
                <a:gd name="T99" fmla="*/ 37 h 118"/>
                <a:gd name="T100" fmla="*/ 7 w 169"/>
                <a:gd name="T101" fmla="*/ 32 h 118"/>
                <a:gd name="T102" fmla="*/ 4 w 169"/>
                <a:gd name="T103" fmla="*/ 25 h 118"/>
                <a:gd name="T104" fmla="*/ 5 w 169"/>
                <a:gd name="T105" fmla="*/ 19 h 118"/>
                <a:gd name="T106" fmla="*/ 109 w 169"/>
                <a:gd name="T107" fmla="*/ 81 h 118"/>
                <a:gd name="T108" fmla="*/ 116 w 169"/>
                <a:gd name="T109" fmla="*/ 75 h 118"/>
                <a:gd name="T110" fmla="*/ 109 w 169"/>
                <a:gd name="T111" fmla="*/ 8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9" h="118">
                  <a:moveTo>
                    <a:pt x="7" y="8"/>
                  </a:moveTo>
                  <a:cubicBezTo>
                    <a:pt x="9" y="12"/>
                    <a:pt x="15" y="3"/>
                    <a:pt x="16" y="7"/>
                  </a:cubicBezTo>
                  <a:cubicBezTo>
                    <a:pt x="18" y="7"/>
                    <a:pt x="17" y="4"/>
                    <a:pt x="18" y="4"/>
                  </a:cubicBezTo>
                  <a:cubicBezTo>
                    <a:pt x="20" y="3"/>
                    <a:pt x="21" y="5"/>
                    <a:pt x="22" y="5"/>
                  </a:cubicBezTo>
                  <a:cubicBezTo>
                    <a:pt x="24" y="5"/>
                    <a:pt x="24" y="0"/>
                    <a:pt x="28" y="4"/>
                  </a:cubicBezTo>
                  <a:cubicBezTo>
                    <a:pt x="28" y="10"/>
                    <a:pt x="24" y="6"/>
                    <a:pt x="22" y="8"/>
                  </a:cubicBezTo>
                  <a:cubicBezTo>
                    <a:pt x="21" y="9"/>
                    <a:pt x="25" y="9"/>
                    <a:pt x="25" y="9"/>
                  </a:cubicBezTo>
                  <a:cubicBezTo>
                    <a:pt x="25" y="11"/>
                    <a:pt x="22" y="12"/>
                    <a:pt x="22" y="14"/>
                  </a:cubicBezTo>
                  <a:cubicBezTo>
                    <a:pt x="22" y="16"/>
                    <a:pt x="23" y="16"/>
                    <a:pt x="23" y="18"/>
                  </a:cubicBezTo>
                  <a:cubicBezTo>
                    <a:pt x="24" y="20"/>
                    <a:pt x="22" y="25"/>
                    <a:pt x="26" y="25"/>
                  </a:cubicBezTo>
                  <a:cubicBezTo>
                    <a:pt x="29" y="24"/>
                    <a:pt x="27" y="17"/>
                    <a:pt x="28" y="14"/>
                  </a:cubicBezTo>
                  <a:cubicBezTo>
                    <a:pt x="34" y="15"/>
                    <a:pt x="34" y="10"/>
                    <a:pt x="36" y="7"/>
                  </a:cubicBezTo>
                  <a:cubicBezTo>
                    <a:pt x="38" y="10"/>
                    <a:pt x="41" y="4"/>
                    <a:pt x="43" y="8"/>
                  </a:cubicBezTo>
                  <a:cubicBezTo>
                    <a:pt x="46" y="8"/>
                    <a:pt x="45" y="4"/>
                    <a:pt x="49" y="5"/>
                  </a:cubicBezTo>
                  <a:cubicBezTo>
                    <a:pt x="48" y="10"/>
                    <a:pt x="52" y="11"/>
                    <a:pt x="56" y="12"/>
                  </a:cubicBezTo>
                  <a:cubicBezTo>
                    <a:pt x="54" y="17"/>
                    <a:pt x="55" y="16"/>
                    <a:pt x="57" y="19"/>
                  </a:cubicBezTo>
                  <a:cubicBezTo>
                    <a:pt x="59" y="18"/>
                    <a:pt x="61" y="18"/>
                    <a:pt x="63" y="19"/>
                  </a:cubicBezTo>
                  <a:cubicBezTo>
                    <a:pt x="66" y="20"/>
                    <a:pt x="66" y="17"/>
                    <a:pt x="67" y="16"/>
                  </a:cubicBezTo>
                  <a:cubicBezTo>
                    <a:pt x="68" y="16"/>
                    <a:pt x="71" y="17"/>
                    <a:pt x="71" y="15"/>
                  </a:cubicBezTo>
                  <a:cubicBezTo>
                    <a:pt x="75" y="16"/>
                    <a:pt x="77" y="16"/>
                    <a:pt x="81" y="15"/>
                  </a:cubicBezTo>
                  <a:cubicBezTo>
                    <a:pt x="81" y="18"/>
                    <a:pt x="85" y="17"/>
                    <a:pt x="84" y="16"/>
                  </a:cubicBezTo>
                  <a:cubicBezTo>
                    <a:pt x="85" y="17"/>
                    <a:pt x="85" y="19"/>
                    <a:pt x="87" y="21"/>
                  </a:cubicBezTo>
                  <a:cubicBezTo>
                    <a:pt x="87" y="21"/>
                    <a:pt x="90" y="21"/>
                    <a:pt x="91" y="22"/>
                  </a:cubicBezTo>
                  <a:cubicBezTo>
                    <a:pt x="92" y="22"/>
                    <a:pt x="91" y="23"/>
                    <a:pt x="92" y="23"/>
                  </a:cubicBezTo>
                  <a:cubicBezTo>
                    <a:pt x="95" y="24"/>
                    <a:pt x="91" y="26"/>
                    <a:pt x="94" y="28"/>
                  </a:cubicBezTo>
                  <a:cubicBezTo>
                    <a:pt x="94" y="28"/>
                    <a:pt x="95" y="25"/>
                    <a:pt x="95" y="25"/>
                  </a:cubicBezTo>
                  <a:cubicBezTo>
                    <a:pt x="97" y="26"/>
                    <a:pt x="97" y="29"/>
                    <a:pt x="101" y="29"/>
                  </a:cubicBezTo>
                  <a:cubicBezTo>
                    <a:pt x="103" y="29"/>
                    <a:pt x="105" y="28"/>
                    <a:pt x="108" y="28"/>
                  </a:cubicBezTo>
                  <a:cubicBezTo>
                    <a:pt x="107" y="33"/>
                    <a:pt x="116" y="30"/>
                    <a:pt x="116" y="35"/>
                  </a:cubicBezTo>
                  <a:cubicBezTo>
                    <a:pt x="118" y="35"/>
                    <a:pt x="119" y="34"/>
                    <a:pt x="119" y="33"/>
                  </a:cubicBezTo>
                  <a:cubicBezTo>
                    <a:pt x="121" y="34"/>
                    <a:pt x="121" y="36"/>
                    <a:pt x="122" y="39"/>
                  </a:cubicBezTo>
                  <a:cubicBezTo>
                    <a:pt x="123" y="39"/>
                    <a:pt x="123" y="38"/>
                    <a:pt x="123" y="37"/>
                  </a:cubicBezTo>
                  <a:cubicBezTo>
                    <a:pt x="125" y="39"/>
                    <a:pt x="127" y="42"/>
                    <a:pt x="131" y="42"/>
                  </a:cubicBezTo>
                  <a:cubicBezTo>
                    <a:pt x="131" y="43"/>
                    <a:pt x="130" y="44"/>
                    <a:pt x="131" y="44"/>
                  </a:cubicBezTo>
                  <a:cubicBezTo>
                    <a:pt x="133" y="47"/>
                    <a:pt x="127" y="49"/>
                    <a:pt x="131" y="50"/>
                  </a:cubicBezTo>
                  <a:cubicBezTo>
                    <a:pt x="130" y="52"/>
                    <a:pt x="126" y="52"/>
                    <a:pt x="126" y="56"/>
                  </a:cubicBezTo>
                  <a:cubicBezTo>
                    <a:pt x="129" y="61"/>
                    <a:pt x="135" y="54"/>
                    <a:pt x="137" y="60"/>
                  </a:cubicBezTo>
                  <a:cubicBezTo>
                    <a:pt x="138" y="60"/>
                    <a:pt x="138" y="58"/>
                    <a:pt x="138" y="57"/>
                  </a:cubicBezTo>
                  <a:cubicBezTo>
                    <a:pt x="141" y="57"/>
                    <a:pt x="139" y="60"/>
                    <a:pt x="140" y="61"/>
                  </a:cubicBezTo>
                  <a:cubicBezTo>
                    <a:pt x="140" y="61"/>
                    <a:pt x="141" y="64"/>
                    <a:pt x="141" y="64"/>
                  </a:cubicBezTo>
                  <a:cubicBezTo>
                    <a:pt x="143" y="64"/>
                    <a:pt x="145" y="61"/>
                    <a:pt x="144" y="67"/>
                  </a:cubicBezTo>
                  <a:cubicBezTo>
                    <a:pt x="147" y="67"/>
                    <a:pt x="148" y="65"/>
                    <a:pt x="153" y="66"/>
                  </a:cubicBezTo>
                  <a:cubicBezTo>
                    <a:pt x="153" y="67"/>
                    <a:pt x="154" y="68"/>
                    <a:pt x="154" y="70"/>
                  </a:cubicBezTo>
                  <a:cubicBezTo>
                    <a:pt x="156" y="70"/>
                    <a:pt x="161" y="68"/>
                    <a:pt x="160" y="73"/>
                  </a:cubicBezTo>
                  <a:cubicBezTo>
                    <a:pt x="165" y="70"/>
                    <a:pt x="162" y="73"/>
                    <a:pt x="167" y="74"/>
                  </a:cubicBezTo>
                  <a:cubicBezTo>
                    <a:pt x="169" y="77"/>
                    <a:pt x="162" y="78"/>
                    <a:pt x="162" y="78"/>
                  </a:cubicBezTo>
                  <a:cubicBezTo>
                    <a:pt x="162" y="79"/>
                    <a:pt x="163" y="80"/>
                    <a:pt x="164" y="80"/>
                  </a:cubicBezTo>
                  <a:cubicBezTo>
                    <a:pt x="160" y="83"/>
                    <a:pt x="157" y="83"/>
                    <a:pt x="155" y="88"/>
                  </a:cubicBezTo>
                  <a:cubicBezTo>
                    <a:pt x="154" y="88"/>
                    <a:pt x="153" y="88"/>
                    <a:pt x="153" y="89"/>
                  </a:cubicBezTo>
                  <a:cubicBezTo>
                    <a:pt x="151" y="89"/>
                    <a:pt x="146" y="89"/>
                    <a:pt x="146" y="87"/>
                  </a:cubicBezTo>
                  <a:cubicBezTo>
                    <a:pt x="146" y="84"/>
                    <a:pt x="138" y="87"/>
                    <a:pt x="140" y="81"/>
                  </a:cubicBezTo>
                  <a:cubicBezTo>
                    <a:pt x="137" y="81"/>
                    <a:pt x="137" y="80"/>
                    <a:pt x="137" y="78"/>
                  </a:cubicBezTo>
                  <a:cubicBezTo>
                    <a:pt x="131" y="78"/>
                    <a:pt x="131" y="78"/>
                    <a:pt x="131" y="78"/>
                  </a:cubicBezTo>
                  <a:cubicBezTo>
                    <a:pt x="128" y="78"/>
                    <a:pt x="131" y="83"/>
                    <a:pt x="130" y="85"/>
                  </a:cubicBezTo>
                  <a:cubicBezTo>
                    <a:pt x="130" y="88"/>
                    <a:pt x="134" y="88"/>
                    <a:pt x="134" y="91"/>
                  </a:cubicBezTo>
                  <a:cubicBezTo>
                    <a:pt x="137" y="89"/>
                    <a:pt x="140" y="94"/>
                    <a:pt x="140" y="91"/>
                  </a:cubicBezTo>
                  <a:cubicBezTo>
                    <a:pt x="142" y="92"/>
                    <a:pt x="143" y="96"/>
                    <a:pt x="143" y="99"/>
                  </a:cubicBezTo>
                  <a:cubicBezTo>
                    <a:pt x="142" y="101"/>
                    <a:pt x="145" y="100"/>
                    <a:pt x="146" y="101"/>
                  </a:cubicBezTo>
                  <a:cubicBezTo>
                    <a:pt x="147" y="104"/>
                    <a:pt x="144" y="110"/>
                    <a:pt x="144" y="113"/>
                  </a:cubicBezTo>
                  <a:cubicBezTo>
                    <a:pt x="141" y="115"/>
                    <a:pt x="142" y="111"/>
                    <a:pt x="141" y="110"/>
                  </a:cubicBezTo>
                  <a:cubicBezTo>
                    <a:pt x="139" y="109"/>
                    <a:pt x="135" y="110"/>
                    <a:pt x="134" y="106"/>
                  </a:cubicBezTo>
                  <a:cubicBezTo>
                    <a:pt x="129" y="107"/>
                    <a:pt x="129" y="102"/>
                    <a:pt x="123" y="103"/>
                  </a:cubicBezTo>
                  <a:cubicBezTo>
                    <a:pt x="123" y="106"/>
                    <a:pt x="128" y="104"/>
                    <a:pt x="129" y="106"/>
                  </a:cubicBezTo>
                  <a:cubicBezTo>
                    <a:pt x="124" y="111"/>
                    <a:pt x="133" y="108"/>
                    <a:pt x="129" y="110"/>
                  </a:cubicBezTo>
                  <a:cubicBezTo>
                    <a:pt x="129" y="112"/>
                    <a:pt x="132" y="112"/>
                    <a:pt x="134" y="113"/>
                  </a:cubicBezTo>
                  <a:cubicBezTo>
                    <a:pt x="135" y="114"/>
                    <a:pt x="134" y="115"/>
                    <a:pt x="136" y="115"/>
                  </a:cubicBezTo>
                  <a:cubicBezTo>
                    <a:pt x="138" y="115"/>
                    <a:pt x="138" y="115"/>
                    <a:pt x="138" y="117"/>
                  </a:cubicBezTo>
                  <a:cubicBezTo>
                    <a:pt x="134" y="118"/>
                    <a:pt x="132" y="117"/>
                    <a:pt x="129" y="115"/>
                  </a:cubicBezTo>
                  <a:cubicBezTo>
                    <a:pt x="127" y="113"/>
                    <a:pt x="123" y="114"/>
                    <a:pt x="120" y="112"/>
                  </a:cubicBezTo>
                  <a:cubicBezTo>
                    <a:pt x="119" y="111"/>
                    <a:pt x="115" y="109"/>
                    <a:pt x="113" y="109"/>
                  </a:cubicBezTo>
                  <a:cubicBezTo>
                    <a:pt x="111" y="109"/>
                    <a:pt x="111" y="107"/>
                    <a:pt x="110" y="106"/>
                  </a:cubicBezTo>
                  <a:cubicBezTo>
                    <a:pt x="109" y="105"/>
                    <a:pt x="106" y="106"/>
                    <a:pt x="105" y="105"/>
                  </a:cubicBezTo>
                  <a:cubicBezTo>
                    <a:pt x="104" y="104"/>
                    <a:pt x="104" y="102"/>
                    <a:pt x="103" y="101"/>
                  </a:cubicBezTo>
                  <a:cubicBezTo>
                    <a:pt x="103" y="100"/>
                    <a:pt x="99" y="101"/>
                    <a:pt x="101" y="98"/>
                  </a:cubicBezTo>
                  <a:cubicBezTo>
                    <a:pt x="95" y="98"/>
                    <a:pt x="94" y="92"/>
                    <a:pt x="91" y="89"/>
                  </a:cubicBezTo>
                  <a:cubicBezTo>
                    <a:pt x="92" y="89"/>
                    <a:pt x="90" y="84"/>
                    <a:pt x="92" y="82"/>
                  </a:cubicBezTo>
                  <a:cubicBezTo>
                    <a:pt x="92" y="82"/>
                    <a:pt x="95" y="83"/>
                    <a:pt x="95" y="82"/>
                  </a:cubicBezTo>
                  <a:cubicBezTo>
                    <a:pt x="95" y="82"/>
                    <a:pt x="93" y="80"/>
                    <a:pt x="94" y="78"/>
                  </a:cubicBezTo>
                  <a:cubicBezTo>
                    <a:pt x="94" y="78"/>
                    <a:pt x="96" y="78"/>
                    <a:pt x="96" y="78"/>
                  </a:cubicBezTo>
                  <a:cubicBezTo>
                    <a:pt x="97" y="77"/>
                    <a:pt x="96" y="74"/>
                    <a:pt x="96" y="73"/>
                  </a:cubicBezTo>
                  <a:cubicBezTo>
                    <a:pt x="97" y="72"/>
                    <a:pt x="99" y="73"/>
                    <a:pt x="99" y="73"/>
                  </a:cubicBezTo>
                  <a:cubicBezTo>
                    <a:pt x="101" y="71"/>
                    <a:pt x="99" y="67"/>
                    <a:pt x="101" y="66"/>
                  </a:cubicBezTo>
                  <a:cubicBezTo>
                    <a:pt x="100" y="64"/>
                    <a:pt x="98" y="64"/>
                    <a:pt x="96" y="64"/>
                  </a:cubicBezTo>
                  <a:cubicBezTo>
                    <a:pt x="96" y="57"/>
                    <a:pt x="96" y="57"/>
                    <a:pt x="96" y="57"/>
                  </a:cubicBezTo>
                  <a:cubicBezTo>
                    <a:pt x="95" y="57"/>
                    <a:pt x="94" y="57"/>
                    <a:pt x="94" y="59"/>
                  </a:cubicBezTo>
                  <a:cubicBezTo>
                    <a:pt x="91" y="57"/>
                    <a:pt x="92" y="54"/>
                    <a:pt x="91" y="53"/>
                  </a:cubicBezTo>
                  <a:cubicBezTo>
                    <a:pt x="90" y="53"/>
                    <a:pt x="89" y="55"/>
                    <a:pt x="88" y="54"/>
                  </a:cubicBezTo>
                  <a:cubicBezTo>
                    <a:pt x="88" y="54"/>
                    <a:pt x="87" y="53"/>
                    <a:pt x="87" y="53"/>
                  </a:cubicBezTo>
                  <a:cubicBezTo>
                    <a:pt x="86" y="52"/>
                    <a:pt x="84" y="50"/>
                    <a:pt x="84" y="50"/>
                  </a:cubicBezTo>
                  <a:cubicBezTo>
                    <a:pt x="83" y="50"/>
                    <a:pt x="82" y="52"/>
                    <a:pt x="81" y="52"/>
                  </a:cubicBezTo>
                  <a:cubicBezTo>
                    <a:pt x="81" y="51"/>
                    <a:pt x="79" y="48"/>
                    <a:pt x="75" y="49"/>
                  </a:cubicBezTo>
                  <a:cubicBezTo>
                    <a:pt x="81" y="42"/>
                    <a:pt x="68" y="46"/>
                    <a:pt x="70" y="39"/>
                  </a:cubicBezTo>
                  <a:cubicBezTo>
                    <a:pt x="66" y="39"/>
                    <a:pt x="63" y="39"/>
                    <a:pt x="63" y="43"/>
                  </a:cubicBezTo>
                  <a:cubicBezTo>
                    <a:pt x="61" y="44"/>
                    <a:pt x="59" y="42"/>
                    <a:pt x="59" y="42"/>
                  </a:cubicBezTo>
                  <a:cubicBezTo>
                    <a:pt x="57" y="42"/>
                    <a:pt x="56" y="43"/>
                    <a:pt x="54" y="43"/>
                  </a:cubicBezTo>
                  <a:cubicBezTo>
                    <a:pt x="52" y="43"/>
                    <a:pt x="51" y="42"/>
                    <a:pt x="49" y="42"/>
                  </a:cubicBezTo>
                  <a:cubicBezTo>
                    <a:pt x="46" y="42"/>
                    <a:pt x="46" y="43"/>
                    <a:pt x="43" y="43"/>
                  </a:cubicBezTo>
                  <a:cubicBezTo>
                    <a:pt x="40" y="43"/>
                    <a:pt x="39" y="42"/>
                    <a:pt x="37" y="42"/>
                  </a:cubicBezTo>
                  <a:cubicBezTo>
                    <a:pt x="31" y="41"/>
                    <a:pt x="26" y="42"/>
                    <a:pt x="19" y="40"/>
                  </a:cubicBezTo>
                  <a:cubicBezTo>
                    <a:pt x="19" y="40"/>
                    <a:pt x="17" y="38"/>
                    <a:pt x="16" y="37"/>
                  </a:cubicBezTo>
                  <a:cubicBezTo>
                    <a:pt x="14" y="37"/>
                    <a:pt x="12" y="38"/>
                    <a:pt x="12" y="35"/>
                  </a:cubicBezTo>
                  <a:cubicBezTo>
                    <a:pt x="10" y="34"/>
                    <a:pt x="5" y="36"/>
                    <a:pt x="7" y="32"/>
                  </a:cubicBezTo>
                  <a:cubicBezTo>
                    <a:pt x="11" y="33"/>
                    <a:pt x="13" y="30"/>
                    <a:pt x="15" y="29"/>
                  </a:cubicBezTo>
                  <a:cubicBezTo>
                    <a:pt x="13" y="26"/>
                    <a:pt x="5" y="28"/>
                    <a:pt x="4" y="25"/>
                  </a:cubicBezTo>
                  <a:cubicBezTo>
                    <a:pt x="3" y="25"/>
                    <a:pt x="2" y="25"/>
                    <a:pt x="2" y="26"/>
                  </a:cubicBezTo>
                  <a:cubicBezTo>
                    <a:pt x="0" y="26"/>
                    <a:pt x="4" y="20"/>
                    <a:pt x="5" y="19"/>
                  </a:cubicBezTo>
                  <a:cubicBezTo>
                    <a:pt x="4" y="14"/>
                    <a:pt x="8" y="13"/>
                    <a:pt x="7" y="8"/>
                  </a:cubicBezTo>
                  <a:moveTo>
                    <a:pt x="109" y="81"/>
                  </a:moveTo>
                  <a:cubicBezTo>
                    <a:pt x="110" y="78"/>
                    <a:pt x="116" y="80"/>
                    <a:pt x="119" y="80"/>
                  </a:cubicBezTo>
                  <a:cubicBezTo>
                    <a:pt x="119" y="77"/>
                    <a:pt x="117" y="77"/>
                    <a:pt x="116" y="75"/>
                  </a:cubicBezTo>
                  <a:cubicBezTo>
                    <a:pt x="114" y="73"/>
                    <a:pt x="111" y="75"/>
                    <a:pt x="108" y="73"/>
                  </a:cubicBezTo>
                  <a:cubicBezTo>
                    <a:pt x="108" y="75"/>
                    <a:pt x="106" y="81"/>
                    <a:pt x="109" y="81"/>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87" name="Freeform 94"/>
            <p:cNvSpPr/>
            <p:nvPr/>
          </p:nvSpPr>
          <p:spPr bwMode="auto">
            <a:xfrm>
              <a:off x="1816100" y="1190625"/>
              <a:ext cx="388938" cy="193675"/>
            </a:xfrm>
            <a:custGeom>
              <a:avLst/>
              <a:gdLst>
                <a:gd name="T0" fmla="*/ 12 w 104"/>
                <a:gd name="T1" fmla="*/ 40 h 52"/>
                <a:gd name="T2" fmla="*/ 13 w 104"/>
                <a:gd name="T3" fmla="*/ 36 h 52"/>
                <a:gd name="T4" fmla="*/ 19 w 104"/>
                <a:gd name="T5" fmla="*/ 34 h 52"/>
                <a:gd name="T6" fmla="*/ 22 w 104"/>
                <a:gd name="T7" fmla="*/ 33 h 52"/>
                <a:gd name="T8" fmla="*/ 37 w 104"/>
                <a:gd name="T9" fmla="*/ 31 h 52"/>
                <a:gd name="T10" fmla="*/ 22 w 104"/>
                <a:gd name="T11" fmla="*/ 30 h 52"/>
                <a:gd name="T12" fmla="*/ 20 w 104"/>
                <a:gd name="T13" fmla="*/ 29 h 52"/>
                <a:gd name="T14" fmla="*/ 16 w 104"/>
                <a:gd name="T15" fmla="*/ 30 h 52"/>
                <a:gd name="T16" fmla="*/ 7 w 104"/>
                <a:gd name="T17" fmla="*/ 29 h 52"/>
                <a:gd name="T18" fmla="*/ 15 w 104"/>
                <a:gd name="T19" fmla="*/ 23 h 52"/>
                <a:gd name="T20" fmla="*/ 19 w 104"/>
                <a:gd name="T21" fmla="*/ 23 h 52"/>
                <a:gd name="T22" fmla="*/ 3 w 104"/>
                <a:gd name="T23" fmla="*/ 20 h 52"/>
                <a:gd name="T24" fmla="*/ 0 w 104"/>
                <a:gd name="T25" fmla="*/ 16 h 52"/>
                <a:gd name="T26" fmla="*/ 7 w 104"/>
                <a:gd name="T27" fmla="*/ 10 h 52"/>
                <a:gd name="T28" fmla="*/ 7 w 104"/>
                <a:gd name="T29" fmla="*/ 9 h 52"/>
                <a:gd name="T30" fmla="*/ 22 w 104"/>
                <a:gd name="T31" fmla="*/ 3 h 52"/>
                <a:gd name="T32" fmla="*/ 26 w 104"/>
                <a:gd name="T33" fmla="*/ 1 h 52"/>
                <a:gd name="T34" fmla="*/ 29 w 104"/>
                <a:gd name="T35" fmla="*/ 2 h 52"/>
                <a:gd name="T36" fmla="*/ 31 w 104"/>
                <a:gd name="T37" fmla="*/ 8 h 52"/>
                <a:gd name="T38" fmla="*/ 29 w 104"/>
                <a:gd name="T39" fmla="*/ 9 h 52"/>
                <a:gd name="T40" fmla="*/ 31 w 104"/>
                <a:gd name="T41" fmla="*/ 10 h 52"/>
                <a:gd name="T42" fmla="*/ 33 w 104"/>
                <a:gd name="T43" fmla="*/ 8 h 52"/>
                <a:gd name="T44" fmla="*/ 41 w 104"/>
                <a:gd name="T45" fmla="*/ 6 h 52"/>
                <a:gd name="T46" fmla="*/ 45 w 104"/>
                <a:gd name="T47" fmla="*/ 13 h 52"/>
                <a:gd name="T48" fmla="*/ 51 w 104"/>
                <a:gd name="T49" fmla="*/ 10 h 52"/>
                <a:gd name="T50" fmla="*/ 55 w 104"/>
                <a:gd name="T51" fmla="*/ 6 h 52"/>
                <a:gd name="T52" fmla="*/ 59 w 104"/>
                <a:gd name="T53" fmla="*/ 8 h 52"/>
                <a:gd name="T54" fmla="*/ 61 w 104"/>
                <a:gd name="T55" fmla="*/ 13 h 52"/>
                <a:gd name="T56" fmla="*/ 64 w 104"/>
                <a:gd name="T57" fmla="*/ 19 h 52"/>
                <a:gd name="T58" fmla="*/ 69 w 104"/>
                <a:gd name="T59" fmla="*/ 15 h 52"/>
                <a:gd name="T60" fmla="*/ 65 w 104"/>
                <a:gd name="T61" fmla="*/ 12 h 52"/>
                <a:gd name="T62" fmla="*/ 65 w 104"/>
                <a:gd name="T63" fmla="*/ 3 h 52"/>
                <a:gd name="T64" fmla="*/ 71 w 104"/>
                <a:gd name="T65" fmla="*/ 2 h 52"/>
                <a:gd name="T66" fmla="*/ 76 w 104"/>
                <a:gd name="T67" fmla="*/ 12 h 52"/>
                <a:gd name="T68" fmla="*/ 80 w 104"/>
                <a:gd name="T69" fmla="*/ 15 h 52"/>
                <a:gd name="T70" fmla="*/ 83 w 104"/>
                <a:gd name="T71" fmla="*/ 19 h 52"/>
                <a:gd name="T72" fmla="*/ 82 w 104"/>
                <a:gd name="T73" fmla="*/ 23 h 52"/>
                <a:gd name="T74" fmla="*/ 86 w 104"/>
                <a:gd name="T75" fmla="*/ 29 h 52"/>
                <a:gd name="T76" fmla="*/ 99 w 104"/>
                <a:gd name="T77" fmla="*/ 30 h 52"/>
                <a:gd name="T78" fmla="*/ 103 w 104"/>
                <a:gd name="T79" fmla="*/ 34 h 52"/>
                <a:gd name="T80" fmla="*/ 104 w 104"/>
                <a:gd name="T81" fmla="*/ 37 h 52"/>
                <a:gd name="T82" fmla="*/ 93 w 104"/>
                <a:gd name="T83" fmla="*/ 37 h 52"/>
                <a:gd name="T84" fmla="*/ 96 w 104"/>
                <a:gd name="T85" fmla="*/ 47 h 52"/>
                <a:gd name="T86" fmla="*/ 80 w 104"/>
                <a:gd name="T87" fmla="*/ 47 h 52"/>
                <a:gd name="T88" fmla="*/ 61 w 104"/>
                <a:gd name="T89" fmla="*/ 47 h 52"/>
                <a:gd name="T90" fmla="*/ 54 w 104"/>
                <a:gd name="T91" fmla="*/ 48 h 52"/>
                <a:gd name="T92" fmla="*/ 52 w 104"/>
                <a:gd name="T93" fmla="*/ 51 h 52"/>
                <a:gd name="T94" fmla="*/ 34 w 104"/>
                <a:gd name="T95" fmla="*/ 51 h 52"/>
                <a:gd name="T96" fmla="*/ 29 w 104"/>
                <a:gd name="T97" fmla="*/ 43 h 52"/>
                <a:gd name="T98" fmla="*/ 17 w 104"/>
                <a:gd name="T99" fmla="*/ 40 h 52"/>
                <a:gd name="T100" fmla="*/ 16 w 104"/>
                <a:gd name="T101" fmla="*/ 41 h 52"/>
                <a:gd name="T102" fmla="*/ 16 w 104"/>
                <a:gd name="T103" fmla="*/ 38 h 52"/>
                <a:gd name="T104" fmla="*/ 12 w 104"/>
                <a:gd name="T105" fmla="*/ 4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4" h="52">
                  <a:moveTo>
                    <a:pt x="12" y="40"/>
                  </a:moveTo>
                  <a:cubicBezTo>
                    <a:pt x="9" y="40"/>
                    <a:pt x="12" y="36"/>
                    <a:pt x="13" y="36"/>
                  </a:cubicBezTo>
                  <a:cubicBezTo>
                    <a:pt x="13" y="34"/>
                    <a:pt x="17" y="35"/>
                    <a:pt x="19" y="34"/>
                  </a:cubicBezTo>
                  <a:cubicBezTo>
                    <a:pt x="20" y="34"/>
                    <a:pt x="20" y="33"/>
                    <a:pt x="22" y="33"/>
                  </a:cubicBezTo>
                  <a:cubicBezTo>
                    <a:pt x="27" y="32"/>
                    <a:pt x="33" y="35"/>
                    <a:pt x="37" y="31"/>
                  </a:cubicBezTo>
                  <a:cubicBezTo>
                    <a:pt x="36" y="28"/>
                    <a:pt x="27" y="31"/>
                    <a:pt x="22" y="30"/>
                  </a:cubicBezTo>
                  <a:cubicBezTo>
                    <a:pt x="21" y="30"/>
                    <a:pt x="20" y="29"/>
                    <a:pt x="20" y="29"/>
                  </a:cubicBezTo>
                  <a:cubicBezTo>
                    <a:pt x="19" y="29"/>
                    <a:pt x="18" y="30"/>
                    <a:pt x="16" y="30"/>
                  </a:cubicBezTo>
                  <a:cubicBezTo>
                    <a:pt x="13" y="30"/>
                    <a:pt x="10" y="28"/>
                    <a:pt x="7" y="29"/>
                  </a:cubicBezTo>
                  <a:cubicBezTo>
                    <a:pt x="4" y="25"/>
                    <a:pt x="14" y="26"/>
                    <a:pt x="15" y="23"/>
                  </a:cubicBezTo>
                  <a:cubicBezTo>
                    <a:pt x="15" y="21"/>
                    <a:pt x="18" y="23"/>
                    <a:pt x="19" y="23"/>
                  </a:cubicBezTo>
                  <a:cubicBezTo>
                    <a:pt x="18" y="15"/>
                    <a:pt x="10" y="23"/>
                    <a:pt x="3" y="20"/>
                  </a:cubicBezTo>
                  <a:cubicBezTo>
                    <a:pt x="0" y="18"/>
                    <a:pt x="6" y="16"/>
                    <a:pt x="0" y="16"/>
                  </a:cubicBezTo>
                  <a:cubicBezTo>
                    <a:pt x="2" y="13"/>
                    <a:pt x="2" y="9"/>
                    <a:pt x="7" y="10"/>
                  </a:cubicBezTo>
                  <a:cubicBezTo>
                    <a:pt x="9" y="10"/>
                    <a:pt x="8" y="9"/>
                    <a:pt x="7" y="9"/>
                  </a:cubicBezTo>
                  <a:cubicBezTo>
                    <a:pt x="10" y="6"/>
                    <a:pt x="16" y="5"/>
                    <a:pt x="22" y="3"/>
                  </a:cubicBezTo>
                  <a:cubicBezTo>
                    <a:pt x="23" y="3"/>
                    <a:pt x="23" y="0"/>
                    <a:pt x="26" y="1"/>
                  </a:cubicBezTo>
                  <a:cubicBezTo>
                    <a:pt x="26" y="2"/>
                    <a:pt x="27" y="2"/>
                    <a:pt x="29" y="2"/>
                  </a:cubicBezTo>
                  <a:cubicBezTo>
                    <a:pt x="28" y="6"/>
                    <a:pt x="26" y="7"/>
                    <a:pt x="31" y="8"/>
                  </a:cubicBezTo>
                  <a:cubicBezTo>
                    <a:pt x="31" y="9"/>
                    <a:pt x="30" y="9"/>
                    <a:pt x="29" y="9"/>
                  </a:cubicBezTo>
                  <a:cubicBezTo>
                    <a:pt x="28" y="10"/>
                    <a:pt x="30" y="11"/>
                    <a:pt x="31" y="10"/>
                  </a:cubicBezTo>
                  <a:cubicBezTo>
                    <a:pt x="33" y="10"/>
                    <a:pt x="32" y="8"/>
                    <a:pt x="33" y="8"/>
                  </a:cubicBezTo>
                  <a:cubicBezTo>
                    <a:pt x="36" y="6"/>
                    <a:pt x="38" y="7"/>
                    <a:pt x="41" y="6"/>
                  </a:cubicBezTo>
                  <a:cubicBezTo>
                    <a:pt x="43" y="8"/>
                    <a:pt x="46" y="9"/>
                    <a:pt x="45" y="13"/>
                  </a:cubicBezTo>
                  <a:cubicBezTo>
                    <a:pt x="48" y="13"/>
                    <a:pt x="47" y="9"/>
                    <a:pt x="51" y="10"/>
                  </a:cubicBezTo>
                  <a:cubicBezTo>
                    <a:pt x="52" y="9"/>
                    <a:pt x="54" y="8"/>
                    <a:pt x="55" y="6"/>
                  </a:cubicBezTo>
                  <a:cubicBezTo>
                    <a:pt x="56" y="7"/>
                    <a:pt x="57" y="8"/>
                    <a:pt x="59" y="8"/>
                  </a:cubicBezTo>
                  <a:cubicBezTo>
                    <a:pt x="60" y="10"/>
                    <a:pt x="60" y="11"/>
                    <a:pt x="61" y="13"/>
                  </a:cubicBezTo>
                  <a:cubicBezTo>
                    <a:pt x="62" y="15"/>
                    <a:pt x="65" y="15"/>
                    <a:pt x="64" y="19"/>
                  </a:cubicBezTo>
                  <a:cubicBezTo>
                    <a:pt x="66" y="18"/>
                    <a:pt x="66" y="15"/>
                    <a:pt x="69" y="15"/>
                  </a:cubicBezTo>
                  <a:cubicBezTo>
                    <a:pt x="69" y="13"/>
                    <a:pt x="66" y="13"/>
                    <a:pt x="65" y="12"/>
                  </a:cubicBezTo>
                  <a:cubicBezTo>
                    <a:pt x="64" y="9"/>
                    <a:pt x="66" y="7"/>
                    <a:pt x="65" y="3"/>
                  </a:cubicBezTo>
                  <a:cubicBezTo>
                    <a:pt x="68" y="4"/>
                    <a:pt x="68" y="2"/>
                    <a:pt x="71" y="2"/>
                  </a:cubicBezTo>
                  <a:cubicBezTo>
                    <a:pt x="71" y="5"/>
                    <a:pt x="74" y="8"/>
                    <a:pt x="76" y="12"/>
                  </a:cubicBezTo>
                  <a:cubicBezTo>
                    <a:pt x="77" y="12"/>
                    <a:pt x="79" y="18"/>
                    <a:pt x="80" y="15"/>
                  </a:cubicBezTo>
                  <a:cubicBezTo>
                    <a:pt x="82" y="15"/>
                    <a:pt x="81" y="19"/>
                    <a:pt x="83" y="19"/>
                  </a:cubicBezTo>
                  <a:cubicBezTo>
                    <a:pt x="83" y="21"/>
                    <a:pt x="83" y="23"/>
                    <a:pt x="82" y="23"/>
                  </a:cubicBezTo>
                  <a:cubicBezTo>
                    <a:pt x="82" y="26"/>
                    <a:pt x="87" y="24"/>
                    <a:pt x="86" y="29"/>
                  </a:cubicBezTo>
                  <a:cubicBezTo>
                    <a:pt x="91" y="26"/>
                    <a:pt x="92" y="31"/>
                    <a:pt x="99" y="30"/>
                  </a:cubicBezTo>
                  <a:cubicBezTo>
                    <a:pt x="96" y="36"/>
                    <a:pt x="102" y="33"/>
                    <a:pt x="103" y="34"/>
                  </a:cubicBezTo>
                  <a:cubicBezTo>
                    <a:pt x="103" y="34"/>
                    <a:pt x="100" y="38"/>
                    <a:pt x="104" y="37"/>
                  </a:cubicBezTo>
                  <a:cubicBezTo>
                    <a:pt x="102" y="44"/>
                    <a:pt x="99" y="35"/>
                    <a:pt x="93" y="37"/>
                  </a:cubicBezTo>
                  <a:cubicBezTo>
                    <a:pt x="92" y="43"/>
                    <a:pt x="98" y="41"/>
                    <a:pt x="96" y="47"/>
                  </a:cubicBezTo>
                  <a:cubicBezTo>
                    <a:pt x="91" y="48"/>
                    <a:pt x="84" y="50"/>
                    <a:pt x="80" y="47"/>
                  </a:cubicBezTo>
                  <a:cubicBezTo>
                    <a:pt x="76" y="44"/>
                    <a:pt x="67" y="43"/>
                    <a:pt x="61" y="47"/>
                  </a:cubicBezTo>
                  <a:cubicBezTo>
                    <a:pt x="59" y="48"/>
                    <a:pt x="57" y="47"/>
                    <a:pt x="54" y="48"/>
                  </a:cubicBezTo>
                  <a:cubicBezTo>
                    <a:pt x="53" y="49"/>
                    <a:pt x="53" y="50"/>
                    <a:pt x="52" y="51"/>
                  </a:cubicBezTo>
                  <a:cubicBezTo>
                    <a:pt x="49" y="49"/>
                    <a:pt x="41" y="52"/>
                    <a:pt x="34" y="51"/>
                  </a:cubicBezTo>
                  <a:cubicBezTo>
                    <a:pt x="32" y="48"/>
                    <a:pt x="30" y="46"/>
                    <a:pt x="29" y="43"/>
                  </a:cubicBezTo>
                  <a:cubicBezTo>
                    <a:pt x="24" y="42"/>
                    <a:pt x="18" y="44"/>
                    <a:pt x="17" y="40"/>
                  </a:cubicBezTo>
                  <a:cubicBezTo>
                    <a:pt x="16" y="40"/>
                    <a:pt x="16" y="40"/>
                    <a:pt x="16" y="41"/>
                  </a:cubicBezTo>
                  <a:cubicBezTo>
                    <a:pt x="14" y="41"/>
                    <a:pt x="14" y="38"/>
                    <a:pt x="16" y="38"/>
                  </a:cubicBezTo>
                  <a:cubicBezTo>
                    <a:pt x="16" y="36"/>
                    <a:pt x="12" y="39"/>
                    <a:pt x="12" y="40"/>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88" name="Freeform 95"/>
            <p:cNvSpPr>
              <a:spLocks noEditPoints="1"/>
            </p:cNvSpPr>
            <p:nvPr/>
          </p:nvSpPr>
          <p:spPr bwMode="auto">
            <a:xfrm>
              <a:off x="776287" y="1235075"/>
              <a:ext cx="2790825" cy="3240088"/>
            </a:xfrm>
            <a:custGeom>
              <a:avLst/>
              <a:gdLst>
                <a:gd name="T0" fmla="*/ 486 w 744"/>
                <a:gd name="T1" fmla="*/ 57 h 864"/>
                <a:gd name="T2" fmla="*/ 437 w 744"/>
                <a:gd name="T3" fmla="*/ 91 h 864"/>
                <a:gd name="T4" fmla="*/ 432 w 744"/>
                <a:gd name="T5" fmla="*/ 142 h 864"/>
                <a:gd name="T6" fmla="*/ 492 w 744"/>
                <a:gd name="T7" fmla="*/ 182 h 864"/>
                <a:gd name="T8" fmla="*/ 512 w 744"/>
                <a:gd name="T9" fmla="*/ 127 h 864"/>
                <a:gd name="T10" fmla="*/ 562 w 744"/>
                <a:gd name="T11" fmla="*/ 126 h 864"/>
                <a:gd name="T12" fmla="*/ 609 w 744"/>
                <a:gd name="T13" fmla="*/ 139 h 864"/>
                <a:gd name="T14" fmla="*/ 627 w 744"/>
                <a:gd name="T15" fmla="*/ 186 h 864"/>
                <a:gd name="T16" fmla="*/ 569 w 744"/>
                <a:gd name="T17" fmla="*/ 207 h 864"/>
                <a:gd name="T18" fmla="*/ 604 w 744"/>
                <a:gd name="T19" fmla="*/ 228 h 864"/>
                <a:gd name="T20" fmla="*/ 590 w 744"/>
                <a:gd name="T21" fmla="*/ 236 h 864"/>
                <a:gd name="T22" fmla="*/ 527 w 744"/>
                <a:gd name="T23" fmla="*/ 282 h 864"/>
                <a:gd name="T24" fmla="*/ 501 w 744"/>
                <a:gd name="T25" fmla="*/ 360 h 864"/>
                <a:gd name="T26" fmla="*/ 446 w 744"/>
                <a:gd name="T27" fmla="*/ 329 h 864"/>
                <a:gd name="T28" fmla="*/ 402 w 744"/>
                <a:gd name="T29" fmla="*/ 388 h 864"/>
                <a:gd name="T30" fmla="*/ 451 w 744"/>
                <a:gd name="T31" fmla="*/ 412 h 864"/>
                <a:gd name="T32" fmla="*/ 520 w 744"/>
                <a:gd name="T33" fmla="*/ 459 h 864"/>
                <a:gd name="T34" fmla="*/ 576 w 744"/>
                <a:gd name="T35" fmla="*/ 450 h 864"/>
                <a:gd name="T36" fmla="*/ 665 w 744"/>
                <a:gd name="T37" fmla="*/ 488 h 864"/>
                <a:gd name="T38" fmla="*/ 743 w 744"/>
                <a:gd name="T39" fmla="*/ 536 h 864"/>
                <a:gd name="T40" fmla="*/ 710 w 744"/>
                <a:gd name="T41" fmla="*/ 644 h 864"/>
                <a:gd name="T42" fmla="*/ 666 w 744"/>
                <a:gd name="T43" fmla="*/ 691 h 864"/>
                <a:gd name="T44" fmla="*/ 624 w 744"/>
                <a:gd name="T45" fmla="*/ 738 h 864"/>
                <a:gd name="T46" fmla="*/ 586 w 744"/>
                <a:gd name="T47" fmla="*/ 781 h 864"/>
                <a:gd name="T48" fmla="*/ 569 w 744"/>
                <a:gd name="T49" fmla="*/ 815 h 864"/>
                <a:gd name="T50" fmla="*/ 538 w 744"/>
                <a:gd name="T51" fmla="*/ 849 h 864"/>
                <a:gd name="T52" fmla="*/ 529 w 744"/>
                <a:gd name="T53" fmla="*/ 802 h 864"/>
                <a:gd name="T54" fmla="*/ 552 w 744"/>
                <a:gd name="T55" fmla="*/ 705 h 864"/>
                <a:gd name="T56" fmla="*/ 550 w 744"/>
                <a:gd name="T57" fmla="*/ 613 h 864"/>
                <a:gd name="T58" fmla="*/ 501 w 744"/>
                <a:gd name="T59" fmla="*/ 550 h 864"/>
                <a:gd name="T60" fmla="*/ 510 w 744"/>
                <a:gd name="T61" fmla="*/ 498 h 864"/>
                <a:gd name="T62" fmla="*/ 467 w 744"/>
                <a:gd name="T63" fmla="*/ 443 h 864"/>
                <a:gd name="T64" fmla="*/ 421 w 744"/>
                <a:gd name="T65" fmla="*/ 415 h 864"/>
                <a:gd name="T66" fmla="*/ 349 w 744"/>
                <a:gd name="T67" fmla="*/ 374 h 864"/>
                <a:gd name="T68" fmla="*/ 308 w 744"/>
                <a:gd name="T69" fmla="*/ 332 h 864"/>
                <a:gd name="T70" fmla="*/ 308 w 744"/>
                <a:gd name="T71" fmla="*/ 349 h 864"/>
                <a:gd name="T72" fmla="*/ 266 w 744"/>
                <a:gd name="T73" fmla="*/ 296 h 864"/>
                <a:gd name="T74" fmla="*/ 240 w 744"/>
                <a:gd name="T75" fmla="*/ 202 h 864"/>
                <a:gd name="T76" fmla="*/ 224 w 744"/>
                <a:gd name="T77" fmla="*/ 177 h 864"/>
                <a:gd name="T78" fmla="*/ 183 w 744"/>
                <a:gd name="T79" fmla="*/ 132 h 864"/>
                <a:gd name="T80" fmla="*/ 113 w 744"/>
                <a:gd name="T81" fmla="*/ 109 h 864"/>
                <a:gd name="T82" fmla="*/ 78 w 744"/>
                <a:gd name="T83" fmla="*/ 127 h 864"/>
                <a:gd name="T84" fmla="*/ 43 w 744"/>
                <a:gd name="T85" fmla="*/ 150 h 864"/>
                <a:gd name="T86" fmla="*/ 18 w 744"/>
                <a:gd name="T87" fmla="*/ 116 h 864"/>
                <a:gd name="T88" fmla="*/ 7 w 744"/>
                <a:gd name="T89" fmla="*/ 74 h 864"/>
                <a:gd name="T90" fmla="*/ 21 w 744"/>
                <a:gd name="T91" fmla="*/ 48 h 864"/>
                <a:gd name="T92" fmla="*/ 71 w 744"/>
                <a:gd name="T93" fmla="*/ 17 h 864"/>
                <a:gd name="T94" fmla="*/ 192 w 744"/>
                <a:gd name="T95" fmla="*/ 29 h 864"/>
                <a:gd name="T96" fmla="*/ 249 w 744"/>
                <a:gd name="T97" fmla="*/ 32 h 864"/>
                <a:gd name="T98" fmla="*/ 339 w 744"/>
                <a:gd name="T99" fmla="*/ 56 h 864"/>
                <a:gd name="T100" fmla="*/ 404 w 744"/>
                <a:gd name="T101" fmla="*/ 41 h 864"/>
                <a:gd name="T102" fmla="*/ 422 w 744"/>
                <a:gd name="T103" fmla="*/ 10 h 864"/>
                <a:gd name="T104" fmla="*/ 456 w 744"/>
                <a:gd name="T105" fmla="*/ 39 h 864"/>
                <a:gd name="T106" fmla="*/ 244 w 744"/>
                <a:gd name="T107" fmla="*/ 66 h 864"/>
                <a:gd name="T108" fmla="*/ 314 w 744"/>
                <a:gd name="T109" fmla="*/ 102 h 864"/>
                <a:gd name="T110" fmla="*/ 303 w 744"/>
                <a:gd name="T111" fmla="*/ 101 h 864"/>
                <a:gd name="T112" fmla="*/ 401 w 744"/>
                <a:gd name="T113" fmla="*/ 189 h 864"/>
                <a:gd name="T114" fmla="*/ 433 w 744"/>
                <a:gd name="T115" fmla="*/ 223 h 864"/>
                <a:gd name="T116" fmla="*/ 461 w 744"/>
                <a:gd name="T117" fmla="*/ 205 h 864"/>
                <a:gd name="T118" fmla="*/ 456 w 744"/>
                <a:gd name="T119" fmla="*/ 257 h 864"/>
                <a:gd name="T120" fmla="*/ 505 w 744"/>
                <a:gd name="T121" fmla="*/ 240 h 864"/>
                <a:gd name="T122" fmla="*/ 491 w 744"/>
                <a:gd name="T123" fmla="*/ 255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44" h="864">
                  <a:moveTo>
                    <a:pt x="453" y="48"/>
                  </a:moveTo>
                  <a:cubicBezTo>
                    <a:pt x="453" y="50"/>
                    <a:pt x="457" y="45"/>
                    <a:pt x="456" y="52"/>
                  </a:cubicBezTo>
                  <a:cubicBezTo>
                    <a:pt x="460" y="52"/>
                    <a:pt x="460" y="52"/>
                    <a:pt x="460" y="52"/>
                  </a:cubicBezTo>
                  <a:cubicBezTo>
                    <a:pt x="462" y="51"/>
                    <a:pt x="463" y="48"/>
                    <a:pt x="463" y="45"/>
                  </a:cubicBezTo>
                  <a:cubicBezTo>
                    <a:pt x="464" y="44"/>
                    <a:pt x="466" y="43"/>
                    <a:pt x="465" y="41"/>
                  </a:cubicBezTo>
                  <a:cubicBezTo>
                    <a:pt x="470" y="42"/>
                    <a:pt x="467" y="36"/>
                    <a:pt x="471" y="38"/>
                  </a:cubicBezTo>
                  <a:cubicBezTo>
                    <a:pt x="471" y="28"/>
                    <a:pt x="471" y="28"/>
                    <a:pt x="471" y="28"/>
                  </a:cubicBezTo>
                  <a:cubicBezTo>
                    <a:pt x="476" y="27"/>
                    <a:pt x="478" y="26"/>
                    <a:pt x="482" y="28"/>
                  </a:cubicBezTo>
                  <a:cubicBezTo>
                    <a:pt x="484" y="28"/>
                    <a:pt x="483" y="31"/>
                    <a:pt x="484" y="32"/>
                  </a:cubicBezTo>
                  <a:cubicBezTo>
                    <a:pt x="484" y="32"/>
                    <a:pt x="486" y="32"/>
                    <a:pt x="486" y="32"/>
                  </a:cubicBezTo>
                  <a:cubicBezTo>
                    <a:pt x="488" y="33"/>
                    <a:pt x="489" y="35"/>
                    <a:pt x="491" y="35"/>
                  </a:cubicBezTo>
                  <a:cubicBezTo>
                    <a:pt x="491" y="39"/>
                    <a:pt x="489" y="41"/>
                    <a:pt x="486" y="42"/>
                  </a:cubicBezTo>
                  <a:cubicBezTo>
                    <a:pt x="489" y="44"/>
                    <a:pt x="488" y="49"/>
                    <a:pt x="492" y="50"/>
                  </a:cubicBezTo>
                  <a:cubicBezTo>
                    <a:pt x="491" y="54"/>
                    <a:pt x="487" y="54"/>
                    <a:pt x="486" y="57"/>
                  </a:cubicBezTo>
                  <a:cubicBezTo>
                    <a:pt x="484" y="57"/>
                    <a:pt x="483" y="60"/>
                    <a:pt x="482" y="57"/>
                  </a:cubicBezTo>
                  <a:cubicBezTo>
                    <a:pt x="480" y="59"/>
                    <a:pt x="480" y="62"/>
                    <a:pt x="478" y="64"/>
                  </a:cubicBezTo>
                  <a:cubicBezTo>
                    <a:pt x="476" y="63"/>
                    <a:pt x="479" y="60"/>
                    <a:pt x="472" y="62"/>
                  </a:cubicBezTo>
                  <a:cubicBezTo>
                    <a:pt x="472" y="60"/>
                    <a:pt x="474" y="60"/>
                    <a:pt x="475" y="60"/>
                  </a:cubicBezTo>
                  <a:cubicBezTo>
                    <a:pt x="472" y="56"/>
                    <a:pt x="467" y="61"/>
                    <a:pt x="463" y="60"/>
                  </a:cubicBezTo>
                  <a:cubicBezTo>
                    <a:pt x="464" y="65"/>
                    <a:pt x="463" y="63"/>
                    <a:pt x="463" y="69"/>
                  </a:cubicBezTo>
                  <a:cubicBezTo>
                    <a:pt x="461" y="69"/>
                    <a:pt x="462" y="67"/>
                    <a:pt x="461" y="66"/>
                  </a:cubicBezTo>
                  <a:cubicBezTo>
                    <a:pt x="458" y="66"/>
                    <a:pt x="459" y="71"/>
                    <a:pt x="454" y="70"/>
                  </a:cubicBezTo>
                  <a:cubicBezTo>
                    <a:pt x="455" y="72"/>
                    <a:pt x="457" y="71"/>
                    <a:pt x="457" y="73"/>
                  </a:cubicBezTo>
                  <a:cubicBezTo>
                    <a:pt x="457" y="75"/>
                    <a:pt x="455" y="76"/>
                    <a:pt x="456" y="78"/>
                  </a:cubicBezTo>
                  <a:cubicBezTo>
                    <a:pt x="452" y="75"/>
                    <a:pt x="448" y="84"/>
                    <a:pt x="447" y="83"/>
                  </a:cubicBezTo>
                  <a:cubicBezTo>
                    <a:pt x="446" y="82"/>
                    <a:pt x="445" y="81"/>
                    <a:pt x="444" y="85"/>
                  </a:cubicBezTo>
                  <a:cubicBezTo>
                    <a:pt x="439" y="85"/>
                    <a:pt x="439" y="85"/>
                    <a:pt x="439" y="85"/>
                  </a:cubicBezTo>
                  <a:cubicBezTo>
                    <a:pt x="437" y="86"/>
                    <a:pt x="438" y="89"/>
                    <a:pt x="437" y="91"/>
                  </a:cubicBezTo>
                  <a:cubicBezTo>
                    <a:pt x="436" y="89"/>
                    <a:pt x="435" y="90"/>
                    <a:pt x="435" y="92"/>
                  </a:cubicBezTo>
                  <a:cubicBezTo>
                    <a:pt x="432" y="90"/>
                    <a:pt x="431" y="92"/>
                    <a:pt x="428" y="92"/>
                  </a:cubicBezTo>
                  <a:cubicBezTo>
                    <a:pt x="429" y="94"/>
                    <a:pt x="429" y="96"/>
                    <a:pt x="429" y="98"/>
                  </a:cubicBezTo>
                  <a:cubicBezTo>
                    <a:pt x="426" y="95"/>
                    <a:pt x="427" y="99"/>
                    <a:pt x="425" y="102"/>
                  </a:cubicBezTo>
                  <a:cubicBezTo>
                    <a:pt x="423" y="105"/>
                    <a:pt x="419" y="108"/>
                    <a:pt x="419" y="115"/>
                  </a:cubicBezTo>
                  <a:cubicBezTo>
                    <a:pt x="416" y="117"/>
                    <a:pt x="415" y="121"/>
                    <a:pt x="412" y="123"/>
                  </a:cubicBezTo>
                  <a:cubicBezTo>
                    <a:pt x="412" y="126"/>
                    <a:pt x="414" y="123"/>
                    <a:pt x="414" y="123"/>
                  </a:cubicBezTo>
                  <a:cubicBezTo>
                    <a:pt x="415" y="123"/>
                    <a:pt x="414" y="124"/>
                    <a:pt x="415" y="125"/>
                  </a:cubicBezTo>
                  <a:cubicBezTo>
                    <a:pt x="416" y="125"/>
                    <a:pt x="417" y="127"/>
                    <a:pt x="418" y="127"/>
                  </a:cubicBezTo>
                  <a:cubicBezTo>
                    <a:pt x="419" y="128"/>
                    <a:pt x="420" y="125"/>
                    <a:pt x="423" y="127"/>
                  </a:cubicBezTo>
                  <a:cubicBezTo>
                    <a:pt x="424" y="128"/>
                    <a:pt x="425" y="129"/>
                    <a:pt x="426" y="129"/>
                  </a:cubicBezTo>
                  <a:cubicBezTo>
                    <a:pt x="426" y="135"/>
                    <a:pt x="426" y="135"/>
                    <a:pt x="426" y="135"/>
                  </a:cubicBezTo>
                  <a:cubicBezTo>
                    <a:pt x="427" y="136"/>
                    <a:pt x="429" y="135"/>
                    <a:pt x="429" y="137"/>
                  </a:cubicBezTo>
                  <a:cubicBezTo>
                    <a:pt x="430" y="139"/>
                    <a:pt x="432" y="139"/>
                    <a:pt x="432" y="142"/>
                  </a:cubicBezTo>
                  <a:cubicBezTo>
                    <a:pt x="439" y="141"/>
                    <a:pt x="444" y="143"/>
                    <a:pt x="449" y="142"/>
                  </a:cubicBezTo>
                  <a:cubicBezTo>
                    <a:pt x="449" y="146"/>
                    <a:pt x="455" y="145"/>
                    <a:pt x="458" y="149"/>
                  </a:cubicBezTo>
                  <a:cubicBezTo>
                    <a:pt x="459" y="149"/>
                    <a:pt x="460" y="148"/>
                    <a:pt x="460" y="150"/>
                  </a:cubicBezTo>
                  <a:cubicBezTo>
                    <a:pt x="460" y="152"/>
                    <a:pt x="461" y="150"/>
                    <a:pt x="461" y="150"/>
                  </a:cubicBezTo>
                  <a:cubicBezTo>
                    <a:pt x="463" y="150"/>
                    <a:pt x="463" y="152"/>
                    <a:pt x="464" y="153"/>
                  </a:cubicBezTo>
                  <a:cubicBezTo>
                    <a:pt x="466" y="154"/>
                    <a:pt x="469" y="152"/>
                    <a:pt x="468" y="156"/>
                  </a:cubicBezTo>
                  <a:cubicBezTo>
                    <a:pt x="476" y="155"/>
                    <a:pt x="480" y="158"/>
                    <a:pt x="486" y="158"/>
                  </a:cubicBezTo>
                  <a:cubicBezTo>
                    <a:pt x="487" y="163"/>
                    <a:pt x="485" y="167"/>
                    <a:pt x="488" y="170"/>
                  </a:cubicBezTo>
                  <a:cubicBezTo>
                    <a:pt x="488" y="169"/>
                    <a:pt x="489" y="172"/>
                    <a:pt x="489" y="171"/>
                  </a:cubicBezTo>
                  <a:cubicBezTo>
                    <a:pt x="490" y="172"/>
                    <a:pt x="488" y="174"/>
                    <a:pt x="488" y="174"/>
                  </a:cubicBezTo>
                  <a:cubicBezTo>
                    <a:pt x="489" y="175"/>
                    <a:pt x="490" y="174"/>
                    <a:pt x="491" y="175"/>
                  </a:cubicBezTo>
                  <a:cubicBezTo>
                    <a:pt x="491" y="176"/>
                    <a:pt x="488" y="179"/>
                    <a:pt x="492" y="178"/>
                  </a:cubicBezTo>
                  <a:cubicBezTo>
                    <a:pt x="491" y="179"/>
                    <a:pt x="491" y="180"/>
                    <a:pt x="491" y="182"/>
                  </a:cubicBezTo>
                  <a:cubicBezTo>
                    <a:pt x="491" y="184"/>
                    <a:pt x="492" y="183"/>
                    <a:pt x="492" y="182"/>
                  </a:cubicBezTo>
                  <a:cubicBezTo>
                    <a:pt x="494" y="182"/>
                    <a:pt x="493" y="184"/>
                    <a:pt x="493" y="185"/>
                  </a:cubicBezTo>
                  <a:cubicBezTo>
                    <a:pt x="494" y="185"/>
                    <a:pt x="496" y="185"/>
                    <a:pt x="496" y="185"/>
                  </a:cubicBezTo>
                  <a:cubicBezTo>
                    <a:pt x="498" y="187"/>
                    <a:pt x="503" y="187"/>
                    <a:pt x="508" y="185"/>
                  </a:cubicBezTo>
                  <a:cubicBezTo>
                    <a:pt x="509" y="179"/>
                    <a:pt x="509" y="177"/>
                    <a:pt x="508" y="171"/>
                  </a:cubicBezTo>
                  <a:cubicBezTo>
                    <a:pt x="508" y="169"/>
                    <a:pt x="505" y="170"/>
                    <a:pt x="505" y="170"/>
                  </a:cubicBezTo>
                  <a:cubicBezTo>
                    <a:pt x="503" y="167"/>
                    <a:pt x="507" y="162"/>
                    <a:pt x="502" y="164"/>
                  </a:cubicBezTo>
                  <a:cubicBezTo>
                    <a:pt x="503" y="163"/>
                    <a:pt x="505" y="163"/>
                    <a:pt x="505" y="160"/>
                  </a:cubicBezTo>
                  <a:cubicBezTo>
                    <a:pt x="511" y="161"/>
                    <a:pt x="510" y="157"/>
                    <a:pt x="515" y="157"/>
                  </a:cubicBezTo>
                  <a:cubicBezTo>
                    <a:pt x="517" y="157"/>
                    <a:pt x="515" y="154"/>
                    <a:pt x="516" y="153"/>
                  </a:cubicBezTo>
                  <a:cubicBezTo>
                    <a:pt x="516" y="153"/>
                    <a:pt x="520" y="155"/>
                    <a:pt x="520" y="153"/>
                  </a:cubicBezTo>
                  <a:cubicBezTo>
                    <a:pt x="517" y="147"/>
                    <a:pt x="522" y="141"/>
                    <a:pt x="519" y="137"/>
                  </a:cubicBezTo>
                  <a:cubicBezTo>
                    <a:pt x="519" y="135"/>
                    <a:pt x="517" y="137"/>
                    <a:pt x="517" y="137"/>
                  </a:cubicBezTo>
                  <a:cubicBezTo>
                    <a:pt x="515" y="136"/>
                    <a:pt x="518" y="132"/>
                    <a:pt x="513" y="133"/>
                  </a:cubicBezTo>
                  <a:cubicBezTo>
                    <a:pt x="513" y="131"/>
                    <a:pt x="511" y="130"/>
                    <a:pt x="512" y="127"/>
                  </a:cubicBezTo>
                  <a:cubicBezTo>
                    <a:pt x="511" y="124"/>
                    <a:pt x="513" y="123"/>
                    <a:pt x="516" y="123"/>
                  </a:cubicBezTo>
                  <a:cubicBezTo>
                    <a:pt x="513" y="122"/>
                    <a:pt x="518" y="114"/>
                    <a:pt x="512" y="113"/>
                  </a:cubicBezTo>
                  <a:cubicBezTo>
                    <a:pt x="513" y="112"/>
                    <a:pt x="513" y="111"/>
                    <a:pt x="513" y="109"/>
                  </a:cubicBezTo>
                  <a:cubicBezTo>
                    <a:pt x="513" y="110"/>
                    <a:pt x="512" y="109"/>
                    <a:pt x="512" y="108"/>
                  </a:cubicBezTo>
                  <a:cubicBezTo>
                    <a:pt x="512" y="108"/>
                    <a:pt x="513" y="108"/>
                    <a:pt x="513" y="106"/>
                  </a:cubicBezTo>
                  <a:cubicBezTo>
                    <a:pt x="513" y="105"/>
                    <a:pt x="512" y="105"/>
                    <a:pt x="512" y="104"/>
                  </a:cubicBezTo>
                  <a:cubicBezTo>
                    <a:pt x="512" y="102"/>
                    <a:pt x="515" y="99"/>
                    <a:pt x="512" y="98"/>
                  </a:cubicBezTo>
                  <a:cubicBezTo>
                    <a:pt x="512" y="96"/>
                    <a:pt x="523" y="95"/>
                    <a:pt x="522" y="99"/>
                  </a:cubicBezTo>
                  <a:cubicBezTo>
                    <a:pt x="527" y="99"/>
                    <a:pt x="535" y="101"/>
                    <a:pt x="537" y="97"/>
                  </a:cubicBezTo>
                  <a:cubicBezTo>
                    <a:pt x="540" y="101"/>
                    <a:pt x="547" y="100"/>
                    <a:pt x="547" y="108"/>
                  </a:cubicBezTo>
                  <a:cubicBezTo>
                    <a:pt x="558" y="108"/>
                    <a:pt x="558" y="108"/>
                    <a:pt x="558" y="108"/>
                  </a:cubicBezTo>
                  <a:cubicBezTo>
                    <a:pt x="558" y="110"/>
                    <a:pt x="559" y="110"/>
                    <a:pt x="561" y="111"/>
                  </a:cubicBezTo>
                  <a:cubicBezTo>
                    <a:pt x="561" y="113"/>
                    <a:pt x="560" y="116"/>
                    <a:pt x="561" y="119"/>
                  </a:cubicBezTo>
                  <a:cubicBezTo>
                    <a:pt x="561" y="122"/>
                    <a:pt x="565" y="125"/>
                    <a:pt x="562" y="126"/>
                  </a:cubicBezTo>
                  <a:cubicBezTo>
                    <a:pt x="562" y="128"/>
                    <a:pt x="565" y="127"/>
                    <a:pt x="566" y="127"/>
                  </a:cubicBezTo>
                  <a:cubicBezTo>
                    <a:pt x="566" y="132"/>
                    <a:pt x="572" y="129"/>
                    <a:pt x="568" y="133"/>
                  </a:cubicBezTo>
                  <a:cubicBezTo>
                    <a:pt x="574" y="134"/>
                    <a:pt x="575" y="131"/>
                    <a:pt x="580" y="132"/>
                  </a:cubicBezTo>
                  <a:cubicBezTo>
                    <a:pt x="581" y="130"/>
                    <a:pt x="580" y="129"/>
                    <a:pt x="579" y="129"/>
                  </a:cubicBezTo>
                  <a:cubicBezTo>
                    <a:pt x="580" y="126"/>
                    <a:pt x="581" y="126"/>
                    <a:pt x="583" y="127"/>
                  </a:cubicBezTo>
                  <a:cubicBezTo>
                    <a:pt x="582" y="123"/>
                    <a:pt x="586" y="123"/>
                    <a:pt x="588" y="122"/>
                  </a:cubicBezTo>
                  <a:cubicBezTo>
                    <a:pt x="588" y="121"/>
                    <a:pt x="586" y="121"/>
                    <a:pt x="586" y="120"/>
                  </a:cubicBezTo>
                  <a:cubicBezTo>
                    <a:pt x="586" y="119"/>
                    <a:pt x="589" y="118"/>
                    <a:pt x="592" y="118"/>
                  </a:cubicBezTo>
                  <a:cubicBezTo>
                    <a:pt x="589" y="121"/>
                    <a:pt x="591" y="121"/>
                    <a:pt x="595" y="125"/>
                  </a:cubicBezTo>
                  <a:cubicBezTo>
                    <a:pt x="596" y="127"/>
                    <a:pt x="598" y="130"/>
                    <a:pt x="603" y="130"/>
                  </a:cubicBezTo>
                  <a:cubicBezTo>
                    <a:pt x="603" y="132"/>
                    <a:pt x="600" y="131"/>
                    <a:pt x="600" y="133"/>
                  </a:cubicBezTo>
                  <a:cubicBezTo>
                    <a:pt x="601" y="135"/>
                    <a:pt x="603" y="135"/>
                    <a:pt x="603" y="137"/>
                  </a:cubicBezTo>
                  <a:cubicBezTo>
                    <a:pt x="605" y="138"/>
                    <a:pt x="604" y="135"/>
                    <a:pt x="604" y="135"/>
                  </a:cubicBezTo>
                  <a:cubicBezTo>
                    <a:pt x="608" y="133"/>
                    <a:pt x="603" y="140"/>
                    <a:pt x="609" y="139"/>
                  </a:cubicBezTo>
                  <a:cubicBezTo>
                    <a:pt x="606" y="142"/>
                    <a:pt x="610" y="144"/>
                    <a:pt x="606" y="147"/>
                  </a:cubicBezTo>
                  <a:cubicBezTo>
                    <a:pt x="606" y="150"/>
                    <a:pt x="610" y="149"/>
                    <a:pt x="611" y="150"/>
                  </a:cubicBezTo>
                  <a:cubicBezTo>
                    <a:pt x="612" y="150"/>
                    <a:pt x="609" y="152"/>
                    <a:pt x="610" y="153"/>
                  </a:cubicBezTo>
                  <a:cubicBezTo>
                    <a:pt x="611" y="153"/>
                    <a:pt x="613" y="154"/>
                    <a:pt x="614" y="154"/>
                  </a:cubicBezTo>
                  <a:cubicBezTo>
                    <a:pt x="615" y="155"/>
                    <a:pt x="616" y="156"/>
                    <a:pt x="617" y="157"/>
                  </a:cubicBezTo>
                  <a:cubicBezTo>
                    <a:pt x="619" y="158"/>
                    <a:pt x="622" y="159"/>
                    <a:pt x="624" y="161"/>
                  </a:cubicBezTo>
                  <a:cubicBezTo>
                    <a:pt x="626" y="162"/>
                    <a:pt x="627" y="156"/>
                    <a:pt x="628" y="160"/>
                  </a:cubicBezTo>
                  <a:cubicBezTo>
                    <a:pt x="628" y="164"/>
                    <a:pt x="625" y="164"/>
                    <a:pt x="621" y="164"/>
                  </a:cubicBezTo>
                  <a:cubicBezTo>
                    <a:pt x="624" y="167"/>
                    <a:pt x="628" y="168"/>
                    <a:pt x="632" y="168"/>
                  </a:cubicBezTo>
                  <a:cubicBezTo>
                    <a:pt x="632" y="171"/>
                    <a:pt x="633" y="171"/>
                    <a:pt x="635" y="171"/>
                  </a:cubicBezTo>
                  <a:cubicBezTo>
                    <a:pt x="635" y="174"/>
                    <a:pt x="635" y="175"/>
                    <a:pt x="638" y="175"/>
                  </a:cubicBezTo>
                  <a:cubicBezTo>
                    <a:pt x="637" y="177"/>
                    <a:pt x="636" y="179"/>
                    <a:pt x="637" y="182"/>
                  </a:cubicBezTo>
                  <a:cubicBezTo>
                    <a:pt x="634" y="183"/>
                    <a:pt x="631" y="183"/>
                    <a:pt x="628" y="185"/>
                  </a:cubicBezTo>
                  <a:cubicBezTo>
                    <a:pt x="627" y="186"/>
                    <a:pt x="628" y="186"/>
                    <a:pt x="627" y="186"/>
                  </a:cubicBezTo>
                  <a:cubicBezTo>
                    <a:pt x="625" y="186"/>
                    <a:pt x="624" y="186"/>
                    <a:pt x="624" y="188"/>
                  </a:cubicBezTo>
                  <a:cubicBezTo>
                    <a:pt x="624" y="190"/>
                    <a:pt x="621" y="188"/>
                    <a:pt x="621" y="188"/>
                  </a:cubicBezTo>
                  <a:cubicBezTo>
                    <a:pt x="621" y="188"/>
                    <a:pt x="619" y="190"/>
                    <a:pt x="618" y="191"/>
                  </a:cubicBezTo>
                  <a:cubicBezTo>
                    <a:pt x="618" y="191"/>
                    <a:pt x="618" y="194"/>
                    <a:pt x="617" y="195"/>
                  </a:cubicBezTo>
                  <a:cubicBezTo>
                    <a:pt x="616" y="196"/>
                    <a:pt x="611" y="195"/>
                    <a:pt x="614" y="196"/>
                  </a:cubicBezTo>
                  <a:cubicBezTo>
                    <a:pt x="613" y="199"/>
                    <a:pt x="608" y="198"/>
                    <a:pt x="606" y="198"/>
                  </a:cubicBezTo>
                  <a:cubicBezTo>
                    <a:pt x="603" y="198"/>
                    <a:pt x="600" y="198"/>
                    <a:pt x="597" y="198"/>
                  </a:cubicBezTo>
                  <a:cubicBezTo>
                    <a:pt x="595" y="198"/>
                    <a:pt x="595" y="197"/>
                    <a:pt x="593" y="196"/>
                  </a:cubicBezTo>
                  <a:cubicBezTo>
                    <a:pt x="587" y="195"/>
                    <a:pt x="581" y="197"/>
                    <a:pt x="575" y="198"/>
                  </a:cubicBezTo>
                  <a:cubicBezTo>
                    <a:pt x="570" y="200"/>
                    <a:pt x="568" y="205"/>
                    <a:pt x="562" y="206"/>
                  </a:cubicBezTo>
                  <a:cubicBezTo>
                    <a:pt x="565" y="209"/>
                    <a:pt x="560" y="210"/>
                    <a:pt x="558" y="212"/>
                  </a:cubicBezTo>
                  <a:cubicBezTo>
                    <a:pt x="559" y="213"/>
                    <a:pt x="560" y="214"/>
                    <a:pt x="559" y="216"/>
                  </a:cubicBezTo>
                  <a:cubicBezTo>
                    <a:pt x="562" y="215"/>
                    <a:pt x="562" y="212"/>
                    <a:pt x="564" y="210"/>
                  </a:cubicBezTo>
                  <a:cubicBezTo>
                    <a:pt x="565" y="209"/>
                    <a:pt x="569" y="210"/>
                    <a:pt x="569" y="207"/>
                  </a:cubicBezTo>
                  <a:cubicBezTo>
                    <a:pt x="570" y="203"/>
                    <a:pt x="572" y="211"/>
                    <a:pt x="572" y="205"/>
                  </a:cubicBezTo>
                  <a:cubicBezTo>
                    <a:pt x="574" y="204"/>
                    <a:pt x="575" y="206"/>
                    <a:pt x="575" y="206"/>
                  </a:cubicBezTo>
                  <a:cubicBezTo>
                    <a:pt x="576" y="206"/>
                    <a:pt x="576" y="203"/>
                    <a:pt x="576" y="203"/>
                  </a:cubicBezTo>
                  <a:cubicBezTo>
                    <a:pt x="579" y="203"/>
                    <a:pt x="582" y="204"/>
                    <a:pt x="586" y="203"/>
                  </a:cubicBezTo>
                  <a:cubicBezTo>
                    <a:pt x="586" y="205"/>
                    <a:pt x="588" y="204"/>
                    <a:pt x="588" y="203"/>
                  </a:cubicBezTo>
                  <a:cubicBezTo>
                    <a:pt x="590" y="203"/>
                    <a:pt x="590" y="211"/>
                    <a:pt x="586" y="209"/>
                  </a:cubicBezTo>
                  <a:cubicBezTo>
                    <a:pt x="589" y="212"/>
                    <a:pt x="584" y="213"/>
                    <a:pt x="585" y="219"/>
                  </a:cubicBezTo>
                  <a:cubicBezTo>
                    <a:pt x="585" y="220"/>
                    <a:pt x="586" y="221"/>
                    <a:pt x="586" y="223"/>
                  </a:cubicBezTo>
                  <a:cubicBezTo>
                    <a:pt x="587" y="222"/>
                    <a:pt x="589" y="221"/>
                    <a:pt x="589" y="223"/>
                  </a:cubicBezTo>
                  <a:cubicBezTo>
                    <a:pt x="589" y="225"/>
                    <a:pt x="591" y="224"/>
                    <a:pt x="592" y="224"/>
                  </a:cubicBezTo>
                  <a:cubicBezTo>
                    <a:pt x="592" y="225"/>
                    <a:pt x="594" y="227"/>
                    <a:pt x="595" y="227"/>
                  </a:cubicBezTo>
                  <a:cubicBezTo>
                    <a:pt x="595" y="227"/>
                    <a:pt x="596" y="227"/>
                    <a:pt x="597" y="227"/>
                  </a:cubicBezTo>
                  <a:cubicBezTo>
                    <a:pt x="598" y="227"/>
                    <a:pt x="599" y="228"/>
                    <a:pt x="599" y="228"/>
                  </a:cubicBezTo>
                  <a:cubicBezTo>
                    <a:pt x="601" y="229"/>
                    <a:pt x="603" y="225"/>
                    <a:pt x="604" y="228"/>
                  </a:cubicBezTo>
                  <a:cubicBezTo>
                    <a:pt x="606" y="229"/>
                    <a:pt x="605" y="226"/>
                    <a:pt x="606" y="226"/>
                  </a:cubicBezTo>
                  <a:cubicBezTo>
                    <a:pt x="606" y="225"/>
                    <a:pt x="608" y="226"/>
                    <a:pt x="609" y="226"/>
                  </a:cubicBezTo>
                  <a:cubicBezTo>
                    <a:pt x="609" y="225"/>
                    <a:pt x="608" y="223"/>
                    <a:pt x="609" y="221"/>
                  </a:cubicBezTo>
                  <a:cubicBezTo>
                    <a:pt x="611" y="221"/>
                    <a:pt x="611" y="223"/>
                    <a:pt x="611" y="224"/>
                  </a:cubicBezTo>
                  <a:cubicBezTo>
                    <a:pt x="612" y="226"/>
                    <a:pt x="616" y="225"/>
                    <a:pt x="614" y="230"/>
                  </a:cubicBezTo>
                  <a:cubicBezTo>
                    <a:pt x="612" y="231"/>
                    <a:pt x="612" y="228"/>
                    <a:pt x="610" y="228"/>
                  </a:cubicBezTo>
                  <a:cubicBezTo>
                    <a:pt x="608" y="229"/>
                    <a:pt x="608" y="232"/>
                    <a:pt x="606" y="233"/>
                  </a:cubicBezTo>
                  <a:cubicBezTo>
                    <a:pt x="605" y="233"/>
                    <a:pt x="603" y="232"/>
                    <a:pt x="602" y="233"/>
                  </a:cubicBezTo>
                  <a:cubicBezTo>
                    <a:pt x="599" y="233"/>
                    <a:pt x="600" y="236"/>
                    <a:pt x="595" y="236"/>
                  </a:cubicBezTo>
                  <a:cubicBezTo>
                    <a:pt x="592" y="235"/>
                    <a:pt x="593" y="239"/>
                    <a:pt x="592" y="240"/>
                  </a:cubicBezTo>
                  <a:cubicBezTo>
                    <a:pt x="591" y="240"/>
                    <a:pt x="590" y="239"/>
                    <a:pt x="590" y="238"/>
                  </a:cubicBezTo>
                  <a:cubicBezTo>
                    <a:pt x="588" y="240"/>
                    <a:pt x="588" y="243"/>
                    <a:pt x="583" y="243"/>
                  </a:cubicBezTo>
                  <a:cubicBezTo>
                    <a:pt x="586" y="240"/>
                    <a:pt x="583" y="241"/>
                    <a:pt x="583" y="237"/>
                  </a:cubicBezTo>
                  <a:cubicBezTo>
                    <a:pt x="586" y="236"/>
                    <a:pt x="587" y="232"/>
                    <a:pt x="590" y="236"/>
                  </a:cubicBezTo>
                  <a:cubicBezTo>
                    <a:pt x="592" y="231"/>
                    <a:pt x="588" y="231"/>
                    <a:pt x="586" y="230"/>
                  </a:cubicBezTo>
                  <a:cubicBezTo>
                    <a:pt x="583" y="229"/>
                    <a:pt x="581" y="234"/>
                    <a:pt x="578" y="234"/>
                  </a:cubicBezTo>
                  <a:cubicBezTo>
                    <a:pt x="578" y="234"/>
                    <a:pt x="574" y="235"/>
                    <a:pt x="573" y="236"/>
                  </a:cubicBezTo>
                  <a:cubicBezTo>
                    <a:pt x="572" y="236"/>
                    <a:pt x="572" y="237"/>
                    <a:pt x="572" y="238"/>
                  </a:cubicBezTo>
                  <a:cubicBezTo>
                    <a:pt x="564" y="237"/>
                    <a:pt x="565" y="242"/>
                    <a:pt x="558" y="240"/>
                  </a:cubicBezTo>
                  <a:cubicBezTo>
                    <a:pt x="561" y="242"/>
                    <a:pt x="562" y="243"/>
                    <a:pt x="555" y="243"/>
                  </a:cubicBezTo>
                  <a:cubicBezTo>
                    <a:pt x="552" y="245"/>
                    <a:pt x="551" y="252"/>
                    <a:pt x="555" y="254"/>
                  </a:cubicBezTo>
                  <a:cubicBezTo>
                    <a:pt x="555" y="257"/>
                    <a:pt x="551" y="256"/>
                    <a:pt x="552" y="259"/>
                  </a:cubicBezTo>
                  <a:cubicBezTo>
                    <a:pt x="551" y="260"/>
                    <a:pt x="549" y="259"/>
                    <a:pt x="548" y="259"/>
                  </a:cubicBezTo>
                  <a:cubicBezTo>
                    <a:pt x="547" y="260"/>
                    <a:pt x="547" y="262"/>
                    <a:pt x="545" y="262"/>
                  </a:cubicBezTo>
                  <a:cubicBezTo>
                    <a:pt x="543" y="264"/>
                    <a:pt x="539" y="262"/>
                    <a:pt x="537" y="265"/>
                  </a:cubicBezTo>
                  <a:cubicBezTo>
                    <a:pt x="536" y="266"/>
                    <a:pt x="535" y="267"/>
                    <a:pt x="534" y="268"/>
                  </a:cubicBezTo>
                  <a:cubicBezTo>
                    <a:pt x="533" y="270"/>
                    <a:pt x="532" y="272"/>
                    <a:pt x="530" y="275"/>
                  </a:cubicBezTo>
                  <a:cubicBezTo>
                    <a:pt x="529" y="276"/>
                    <a:pt x="526" y="277"/>
                    <a:pt x="527" y="282"/>
                  </a:cubicBezTo>
                  <a:cubicBezTo>
                    <a:pt x="524" y="281"/>
                    <a:pt x="524" y="278"/>
                    <a:pt x="522" y="278"/>
                  </a:cubicBezTo>
                  <a:cubicBezTo>
                    <a:pt x="520" y="278"/>
                    <a:pt x="521" y="280"/>
                    <a:pt x="519" y="280"/>
                  </a:cubicBezTo>
                  <a:cubicBezTo>
                    <a:pt x="524" y="286"/>
                    <a:pt x="524" y="291"/>
                    <a:pt x="524" y="299"/>
                  </a:cubicBezTo>
                  <a:cubicBezTo>
                    <a:pt x="521" y="297"/>
                    <a:pt x="522" y="301"/>
                    <a:pt x="522" y="301"/>
                  </a:cubicBezTo>
                  <a:cubicBezTo>
                    <a:pt x="521" y="302"/>
                    <a:pt x="519" y="301"/>
                    <a:pt x="519" y="301"/>
                  </a:cubicBezTo>
                  <a:cubicBezTo>
                    <a:pt x="518" y="303"/>
                    <a:pt x="517" y="303"/>
                    <a:pt x="516" y="304"/>
                  </a:cubicBezTo>
                  <a:cubicBezTo>
                    <a:pt x="514" y="305"/>
                    <a:pt x="513" y="308"/>
                    <a:pt x="512" y="308"/>
                  </a:cubicBezTo>
                  <a:cubicBezTo>
                    <a:pt x="510" y="310"/>
                    <a:pt x="507" y="308"/>
                    <a:pt x="506" y="310"/>
                  </a:cubicBezTo>
                  <a:cubicBezTo>
                    <a:pt x="503" y="311"/>
                    <a:pt x="502" y="314"/>
                    <a:pt x="501" y="317"/>
                  </a:cubicBezTo>
                  <a:cubicBezTo>
                    <a:pt x="497" y="317"/>
                    <a:pt x="497" y="321"/>
                    <a:pt x="493" y="321"/>
                  </a:cubicBezTo>
                  <a:cubicBezTo>
                    <a:pt x="495" y="326"/>
                    <a:pt x="490" y="336"/>
                    <a:pt x="496" y="337"/>
                  </a:cubicBezTo>
                  <a:cubicBezTo>
                    <a:pt x="493" y="342"/>
                    <a:pt x="499" y="342"/>
                    <a:pt x="498" y="349"/>
                  </a:cubicBezTo>
                  <a:cubicBezTo>
                    <a:pt x="498" y="351"/>
                    <a:pt x="499" y="350"/>
                    <a:pt x="501" y="351"/>
                  </a:cubicBezTo>
                  <a:cubicBezTo>
                    <a:pt x="499" y="355"/>
                    <a:pt x="501" y="355"/>
                    <a:pt x="501" y="360"/>
                  </a:cubicBezTo>
                  <a:cubicBezTo>
                    <a:pt x="498" y="361"/>
                    <a:pt x="496" y="361"/>
                    <a:pt x="495" y="363"/>
                  </a:cubicBezTo>
                  <a:cubicBezTo>
                    <a:pt x="493" y="363"/>
                    <a:pt x="494" y="360"/>
                    <a:pt x="493" y="359"/>
                  </a:cubicBezTo>
                  <a:cubicBezTo>
                    <a:pt x="493" y="358"/>
                    <a:pt x="491" y="359"/>
                    <a:pt x="489" y="358"/>
                  </a:cubicBezTo>
                  <a:cubicBezTo>
                    <a:pt x="488" y="357"/>
                    <a:pt x="489" y="354"/>
                    <a:pt x="486" y="355"/>
                  </a:cubicBezTo>
                  <a:cubicBezTo>
                    <a:pt x="487" y="351"/>
                    <a:pt x="489" y="348"/>
                    <a:pt x="484" y="348"/>
                  </a:cubicBezTo>
                  <a:cubicBezTo>
                    <a:pt x="486" y="341"/>
                    <a:pt x="483" y="341"/>
                    <a:pt x="482" y="335"/>
                  </a:cubicBezTo>
                  <a:cubicBezTo>
                    <a:pt x="481" y="335"/>
                    <a:pt x="481" y="337"/>
                    <a:pt x="479" y="337"/>
                  </a:cubicBezTo>
                  <a:cubicBezTo>
                    <a:pt x="479" y="334"/>
                    <a:pt x="479" y="334"/>
                    <a:pt x="479" y="334"/>
                  </a:cubicBezTo>
                  <a:cubicBezTo>
                    <a:pt x="477" y="334"/>
                    <a:pt x="470" y="336"/>
                    <a:pt x="468" y="334"/>
                  </a:cubicBezTo>
                  <a:cubicBezTo>
                    <a:pt x="467" y="333"/>
                    <a:pt x="467" y="331"/>
                    <a:pt x="465" y="331"/>
                  </a:cubicBezTo>
                  <a:cubicBezTo>
                    <a:pt x="464" y="331"/>
                    <a:pt x="462" y="333"/>
                    <a:pt x="460" y="332"/>
                  </a:cubicBezTo>
                  <a:cubicBezTo>
                    <a:pt x="460" y="332"/>
                    <a:pt x="465" y="327"/>
                    <a:pt x="460" y="329"/>
                  </a:cubicBezTo>
                  <a:cubicBezTo>
                    <a:pt x="459" y="330"/>
                    <a:pt x="460" y="331"/>
                    <a:pt x="458" y="331"/>
                  </a:cubicBezTo>
                  <a:cubicBezTo>
                    <a:pt x="455" y="331"/>
                    <a:pt x="449" y="331"/>
                    <a:pt x="446" y="329"/>
                  </a:cubicBezTo>
                  <a:cubicBezTo>
                    <a:pt x="443" y="329"/>
                    <a:pt x="445" y="334"/>
                    <a:pt x="444" y="337"/>
                  </a:cubicBezTo>
                  <a:cubicBezTo>
                    <a:pt x="437" y="335"/>
                    <a:pt x="428" y="335"/>
                    <a:pt x="419" y="334"/>
                  </a:cubicBezTo>
                  <a:cubicBezTo>
                    <a:pt x="418" y="334"/>
                    <a:pt x="418" y="335"/>
                    <a:pt x="416" y="335"/>
                  </a:cubicBezTo>
                  <a:cubicBezTo>
                    <a:pt x="415" y="335"/>
                    <a:pt x="415" y="338"/>
                    <a:pt x="414" y="338"/>
                  </a:cubicBezTo>
                  <a:cubicBezTo>
                    <a:pt x="412" y="338"/>
                    <a:pt x="412" y="340"/>
                    <a:pt x="412" y="341"/>
                  </a:cubicBezTo>
                  <a:cubicBezTo>
                    <a:pt x="410" y="341"/>
                    <a:pt x="408" y="340"/>
                    <a:pt x="407" y="341"/>
                  </a:cubicBezTo>
                  <a:cubicBezTo>
                    <a:pt x="405" y="341"/>
                    <a:pt x="405" y="344"/>
                    <a:pt x="402" y="344"/>
                  </a:cubicBezTo>
                  <a:cubicBezTo>
                    <a:pt x="403" y="346"/>
                    <a:pt x="401" y="353"/>
                    <a:pt x="404" y="353"/>
                  </a:cubicBezTo>
                  <a:cubicBezTo>
                    <a:pt x="402" y="355"/>
                    <a:pt x="401" y="358"/>
                    <a:pt x="400" y="359"/>
                  </a:cubicBezTo>
                  <a:cubicBezTo>
                    <a:pt x="400" y="363"/>
                    <a:pt x="399" y="367"/>
                    <a:pt x="400" y="370"/>
                  </a:cubicBezTo>
                  <a:cubicBezTo>
                    <a:pt x="400" y="372"/>
                    <a:pt x="401" y="373"/>
                    <a:pt x="401" y="374"/>
                  </a:cubicBezTo>
                  <a:cubicBezTo>
                    <a:pt x="401" y="378"/>
                    <a:pt x="402" y="382"/>
                    <a:pt x="400" y="384"/>
                  </a:cubicBezTo>
                  <a:cubicBezTo>
                    <a:pt x="399" y="386"/>
                    <a:pt x="403" y="385"/>
                    <a:pt x="404" y="386"/>
                  </a:cubicBezTo>
                  <a:cubicBezTo>
                    <a:pt x="404" y="386"/>
                    <a:pt x="402" y="388"/>
                    <a:pt x="402" y="388"/>
                  </a:cubicBezTo>
                  <a:cubicBezTo>
                    <a:pt x="402" y="388"/>
                    <a:pt x="404" y="390"/>
                    <a:pt x="404" y="390"/>
                  </a:cubicBezTo>
                  <a:cubicBezTo>
                    <a:pt x="405" y="391"/>
                    <a:pt x="406" y="390"/>
                    <a:pt x="407" y="391"/>
                  </a:cubicBezTo>
                  <a:cubicBezTo>
                    <a:pt x="407" y="392"/>
                    <a:pt x="406" y="394"/>
                    <a:pt x="407" y="394"/>
                  </a:cubicBezTo>
                  <a:cubicBezTo>
                    <a:pt x="407" y="394"/>
                    <a:pt x="408" y="394"/>
                    <a:pt x="408" y="394"/>
                  </a:cubicBezTo>
                  <a:cubicBezTo>
                    <a:pt x="408" y="395"/>
                    <a:pt x="408" y="397"/>
                    <a:pt x="408" y="397"/>
                  </a:cubicBezTo>
                  <a:cubicBezTo>
                    <a:pt x="409" y="398"/>
                    <a:pt x="412" y="400"/>
                    <a:pt x="412" y="402"/>
                  </a:cubicBezTo>
                  <a:cubicBezTo>
                    <a:pt x="423" y="403"/>
                    <a:pt x="429" y="400"/>
                    <a:pt x="435" y="402"/>
                  </a:cubicBezTo>
                  <a:cubicBezTo>
                    <a:pt x="436" y="402"/>
                    <a:pt x="436" y="401"/>
                    <a:pt x="437" y="400"/>
                  </a:cubicBezTo>
                  <a:cubicBezTo>
                    <a:pt x="439" y="398"/>
                    <a:pt x="440" y="396"/>
                    <a:pt x="442" y="393"/>
                  </a:cubicBezTo>
                  <a:cubicBezTo>
                    <a:pt x="442" y="391"/>
                    <a:pt x="444" y="390"/>
                    <a:pt x="442" y="390"/>
                  </a:cubicBezTo>
                  <a:cubicBezTo>
                    <a:pt x="445" y="385"/>
                    <a:pt x="455" y="382"/>
                    <a:pt x="463" y="386"/>
                  </a:cubicBezTo>
                  <a:cubicBezTo>
                    <a:pt x="459" y="389"/>
                    <a:pt x="459" y="395"/>
                    <a:pt x="456" y="398"/>
                  </a:cubicBezTo>
                  <a:cubicBezTo>
                    <a:pt x="454" y="402"/>
                    <a:pt x="458" y="402"/>
                    <a:pt x="457" y="405"/>
                  </a:cubicBezTo>
                  <a:cubicBezTo>
                    <a:pt x="454" y="406"/>
                    <a:pt x="453" y="409"/>
                    <a:pt x="451" y="412"/>
                  </a:cubicBezTo>
                  <a:cubicBezTo>
                    <a:pt x="451" y="413"/>
                    <a:pt x="451" y="414"/>
                    <a:pt x="450" y="414"/>
                  </a:cubicBezTo>
                  <a:cubicBezTo>
                    <a:pt x="449" y="417"/>
                    <a:pt x="456" y="413"/>
                    <a:pt x="454" y="418"/>
                  </a:cubicBezTo>
                  <a:cubicBezTo>
                    <a:pt x="458" y="418"/>
                    <a:pt x="458" y="415"/>
                    <a:pt x="463" y="416"/>
                  </a:cubicBezTo>
                  <a:cubicBezTo>
                    <a:pt x="462" y="420"/>
                    <a:pt x="465" y="418"/>
                    <a:pt x="465" y="421"/>
                  </a:cubicBezTo>
                  <a:cubicBezTo>
                    <a:pt x="473" y="418"/>
                    <a:pt x="474" y="423"/>
                    <a:pt x="482" y="422"/>
                  </a:cubicBezTo>
                  <a:cubicBezTo>
                    <a:pt x="479" y="426"/>
                    <a:pt x="484" y="430"/>
                    <a:pt x="479" y="432"/>
                  </a:cubicBezTo>
                  <a:cubicBezTo>
                    <a:pt x="482" y="435"/>
                    <a:pt x="481" y="444"/>
                    <a:pt x="479" y="447"/>
                  </a:cubicBezTo>
                  <a:cubicBezTo>
                    <a:pt x="480" y="450"/>
                    <a:pt x="482" y="451"/>
                    <a:pt x="485" y="450"/>
                  </a:cubicBezTo>
                  <a:cubicBezTo>
                    <a:pt x="484" y="453"/>
                    <a:pt x="488" y="452"/>
                    <a:pt x="488" y="454"/>
                  </a:cubicBezTo>
                  <a:cubicBezTo>
                    <a:pt x="488" y="456"/>
                    <a:pt x="492" y="455"/>
                    <a:pt x="492" y="457"/>
                  </a:cubicBezTo>
                  <a:cubicBezTo>
                    <a:pt x="497" y="453"/>
                    <a:pt x="505" y="458"/>
                    <a:pt x="509" y="456"/>
                  </a:cubicBezTo>
                  <a:cubicBezTo>
                    <a:pt x="509" y="459"/>
                    <a:pt x="509" y="459"/>
                    <a:pt x="509" y="459"/>
                  </a:cubicBezTo>
                  <a:cubicBezTo>
                    <a:pt x="511" y="458"/>
                    <a:pt x="516" y="456"/>
                    <a:pt x="516" y="460"/>
                  </a:cubicBezTo>
                  <a:cubicBezTo>
                    <a:pt x="517" y="459"/>
                    <a:pt x="518" y="459"/>
                    <a:pt x="520" y="459"/>
                  </a:cubicBezTo>
                  <a:cubicBezTo>
                    <a:pt x="521" y="458"/>
                    <a:pt x="522" y="457"/>
                    <a:pt x="523" y="456"/>
                  </a:cubicBezTo>
                  <a:cubicBezTo>
                    <a:pt x="524" y="455"/>
                    <a:pt x="524" y="456"/>
                    <a:pt x="524" y="454"/>
                  </a:cubicBezTo>
                  <a:cubicBezTo>
                    <a:pt x="524" y="452"/>
                    <a:pt x="527" y="455"/>
                    <a:pt x="527" y="453"/>
                  </a:cubicBezTo>
                  <a:cubicBezTo>
                    <a:pt x="527" y="452"/>
                    <a:pt x="527" y="450"/>
                    <a:pt x="527" y="450"/>
                  </a:cubicBezTo>
                  <a:cubicBezTo>
                    <a:pt x="528" y="449"/>
                    <a:pt x="529" y="451"/>
                    <a:pt x="529" y="452"/>
                  </a:cubicBezTo>
                  <a:cubicBezTo>
                    <a:pt x="530" y="451"/>
                    <a:pt x="530" y="450"/>
                    <a:pt x="531" y="449"/>
                  </a:cubicBezTo>
                  <a:cubicBezTo>
                    <a:pt x="533" y="448"/>
                    <a:pt x="535" y="447"/>
                    <a:pt x="537" y="445"/>
                  </a:cubicBezTo>
                  <a:cubicBezTo>
                    <a:pt x="538" y="444"/>
                    <a:pt x="539" y="443"/>
                    <a:pt x="538" y="442"/>
                  </a:cubicBezTo>
                  <a:cubicBezTo>
                    <a:pt x="540" y="443"/>
                    <a:pt x="554" y="445"/>
                    <a:pt x="547" y="446"/>
                  </a:cubicBezTo>
                  <a:cubicBezTo>
                    <a:pt x="547" y="448"/>
                    <a:pt x="550" y="447"/>
                    <a:pt x="552" y="447"/>
                  </a:cubicBezTo>
                  <a:cubicBezTo>
                    <a:pt x="554" y="447"/>
                    <a:pt x="554" y="446"/>
                    <a:pt x="554" y="445"/>
                  </a:cubicBezTo>
                  <a:cubicBezTo>
                    <a:pt x="565" y="445"/>
                    <a:pt x="565" y="445"/>
                    <a:pt x="565" y="445"/>
                  </a:cubicBezTo>
                  <a:cubicBezTo>
                    <a:pt x="563" y="449"/>
                    <a:pt x="571" y="447"/>
                    <a:pt x="575" y="449"/>
                  </a:cubicBezTo>
                  <a:cubicBezTo>
                    <a:pt x="575" y="449"/>
                    <a:pt x="575" y="450"/>
                    <a:pt x="576" y="450"/>
                  </a:cubicBezTo>
                  <a:cubicBezTo>
                    <a:pt x="577" y="450"/>
                    <a:pt x="578" y="451"/>
                    <a:pt x="579" y="452"/>
                  </a:cubicBezTo>
                  <a:cubicBezTo>
                    <a:pt x="582" y="452"/>
                    <a:pt x="583" y="450"/>
                    <a:pt x="585" y="450"/>
                  </a:cubicBezTo>
                  <a:cubicBezTo>
                    <a:pt x="592" y="449"/>
                    <a:pt x="599" y="451"/>
                    <a:pt x="606" y="452"/>
                  </a:cubicBezTo>
                  <a:cubicBezTo>
                    <a:pt x="605" y="454"/>
                    <a:pt x="607" y="457"/>
                    <a:pt x="607" y="454"/>
                  </a:cubicBezTo>
                  <a:cubicBezTo>
                    <a:pt x="609" y="455"/>
                    <a:pt x="608" y="456"/>
                    <a:pt x="607" y="456"/>
                  </a:cubicBezTo>
                  <a:cubicBezTo>
                    <a:pt x="607" y="459"/>
                    <a:pt x="611" y="456"/>
                    <a:pt x="613" y="459"/>
                  </a:cubicBezTo>
                  <a:cubicBezTo>
                    <a:pt x="613" y="459"/>
                    <a:pt x="612" y="461"/>
                    <a:pt x="613" y="461"/>
                  </a:cubicBezTo>
                  <a:cubicBezTo>
                    <a:pt x="614" y="462"/>
                    <a:pt x="617" y="461"/>
                    <a:pt x="618" y="461"/>
                  </a:cubicBezTo>
                  <a:cubicBezTo>
                    <a:pt x="617" y="464"/>
                    <a:pt x="619" y="465"/>
                    <a:pt x="621" y="467"/>
                  </a:cubicBezTo>
                  <a:cubicBezTo>
                    <a:pt x="623" y="469"/>
                    <a:pt x="626" y="471"/>
                    <a:pt x="627" y="474"/>
                  </a:cubicBezTo>
                  <a:cubicBezTo>
                    <a:pt x="636" y="473"/>
                    <a:pt x="639" y="478"/>
                    <a:pt x="646" y="475"/>
                  </a:cubicBezTo>
                  <a:cubicBezTo>
                    <a:pt x="644" y="481"/>
                    <a:pt x="654" y="475"/>
                    <a:pt x="652" y="481"/>
                  </a:cubicBezTo>
                  <a:cubicBezTo>
                    <a:pt x="657" y="479"/>
                    <a:pt x="657" y="485"/>
                    <a:pt x="660" y="485"/>
                  </a:cubicBezTo>
                  <a:cubicBezTo>
                    <a:pt x="662" y="485"/>
                    <a:pt x="662" y="489"/>
                    <a:pt x="665" y="488"/>
                  </a:cubicBezTo>
                  <a:cubicBezTo>
                    <a:pt x="661" y="492"/>
                    <a:pt x="666" y="491"/>
                    <a:pt x="666" y="495"/>
                  </a:cubicBezTo>
                  <a:cubicBezTo>
                    <a:pt x="666" y="498"/>
                    <a:pt x="669" y="497"/>
                    <a:pt x="670" y="498"/>
                  </a:cubicBezTo>
                  <a:cubicBezTo>
                    <a:pt x="671" y="499"/>
                    <a:pt x="670" y="502"/>
                    <a:pt x="673" y="501"/>
                  </a:cubicBezTo>
                  <a:cubicBezTo>
                    <a:pt x="668" y="506"/>
                    <a:pt x="680" y="508"/>
                    <a:pt x="676" y="512"/>
                  </a:cubicBezTo>
                  <a:cubicBezTo>
                    <a:pt x="679" y="511"/>
                    <a:pt x="680" y="512"/>
                    <a:pt x="680" y="515"/>
                  </a:cubicBezTo>
                  <a:cubicBezTo>
                    <a:pt x="687" y="513"/>
                    <a:pt x="697" y="515"/>
                    <a:pt x="700" y="522"/>
                  </a:cubicBezTo>
                  <a:cubicBezTo>
                    <a:pt x="707" y="521"/>
                    <a:pt x="710" y="524"/>
                    <a:pt x="718" y="523"/>
                  </a:cubicBezTo>
                  <a:cubicBezTo>
                    <a:pt x="719" y="524"/>
                    <a:pt x="715" y="525"/>
                    <a:pt x="715" y="524"/>
                  </a:cubicBezTo>
                  <a:cubicBezTo>
                    <a:pt x="717" y="527"/>
                    <a:pt x="726" y="526"/>
                    <a:pt x="731" y="526"/>
                  </a:cubicBezTo>
                  <a:cubicBezTo>
                    <a:pt x="731" y="527"/>
                    <a:pt x="732" y="527"/>
                    <a:pt x="733" y="527"/>
                  </a:cubicBezTo>
                  <a:cubicBezTo>
                    <a:pt x="733" y="530"/>
                    <a:pt x="736" y="529"/>
                    <a:pt x="738" y="530"/>
                  </a:cubicBezTo>
                  <a:cubicBezTo>
                    <a:pt x="738" y="531"/>
                    <a:pt x="737" y="532"/>
                    <a:pt x="738" y="533"/>
                  </a:cubicBezTo>
                  <a:cubicBezTo>
                    <a:pt x="738" y="533"/>
                    <a:pt x="740" y="532"/>
                    <a:pt x="740" y="533"/>
                  </a:cubicBezTo>
                  <a:cubicBezTo>
                    <a:pt x="741" y="534"/>
                    <a:pt x="740" y="537"/>
                    <a:pt x="743" y="536"/>
                  </a:cubicBezTo>
                  <a:cubicBezTo>
                    <a:pt x="743" y="579"/>
                    <a:pt x="743" y="579"/>
                    <a:pt x="743" y="579"/>
                  </a:cubicBezTo>
                  <a:cubicBezTo>
                    <a:pt x="737" y="577"/>
                    <a:pt x="744" y="587"/>
                    <a:pt x="738" y="585"/>
                  </a:cubicBezTo>
                  <a:cubicBezTo>
                    <a:pt x="737" y="590"/>
                    <a:pt x="736" y="594"/>
                    <a:pt x="736" y="599"/>
                  </a:cubicBezTo>
                  <a:cubicBezTo>
                    <a:pt x="736" y="601"/>
                    <a:pt x="739" y="607"/>
                    <a:pt x="738" y="613"/>
                  </a:cubicBezTo>
                  <a:cubicBezTo>
                    <a:pt x="738" y="613"/>
                    <a:pt x="736" y="614"/>
                    <a:pt x="736" y="614"/>
                  </a:cubicBezTo>
                  <a:cubicBezTo>
                    <a:pt x="736" y="615"/>
                    <a:pt x="737" y="616"/>
                    <a:pt x="736" y="617"/>
                  </a:cubicBezTo>
                  <a:cubicBezTo>
                    <a:pt x="736" y="618"/>
                    <a:pt x="732" y="619"/>
                    <a:pt x="733" y="624"/>
                  </a:cubicBezTo>
                  <a:cubicBezTo>
                    <a:pt x="730" y="625"/>
                    <a:pt x="729" y="627"/>
                    <a:pt x="726" y="628"/>
                  </a:cubicBezTo>
                  <a:cubicBezTo>
                    <a:pt x="726" y="629"/>
                    <a:pt x="727" y="632"/>
                    <a:pt x="726" y="633"/>
                  </a:cubicBezTo>
                  <a:cubicBezTo>
                    <a:pt x="726" y="633"/>
                    <a:pt x="724" y="632"/>
                    <a:pt x="724" y="633"/>
                  </a:cubicBezTo>
                  <a:cubicBezTo>
                    <a:pt x="723" y="633"/>
                    <a:pt x="724" y="635"/>
                    <a:pt x="724" y="635"/>
                  </a:cubicBezTo>
                  <a:cubicBezTo>
                    <a:pt x="722" y="636"/>
                    <a:pt x="718" y="635"/>
                    <a:pt x="718" y="638"/>
                  </a:cubicBezTo>
                  <a:cubicBezTo>
                    <a:pt x="718" y="640"/>
                    <a:pt x="715" y="639"/>
                    <a:pt x="712" y="641"/>
                  </a:cubicBezTo>
                  <a:cubicBezTo>
                    <a:pt x="712" y="641"/>
                    <a:pt x="710" y="644"/>
                    <a:pt x="710" y="644"/>
                  </a:cubicBezTo>
                  <a:cubicBezTo>
                    <a:pt x="709" y="644"/>
                    <a:pt x="708" y="642"/>
                    <a:pt x="707" y="642"/>
                  </a:cubicBezTo>
                  <a:cubicBezTo>
                    <a:pt x="707" y="642"/>
                    <a:pt x="706" y="644"/>
                    <a:pt x="705" y="644"/>
                  </a:cubicBezTo>
                  <a:cubicBezTo>
                    <a:pt x="703" y="644"/>
                    <a:pt x="703" y="644"/>
                    <a:pt x="703" y="647"/>
                  </a:cubicBezTo>
                  <a:cubicBezTo>
                    <a:pt x="697" y="644"/>
                    <a:pt x="694" y="650"/>
                    <a:pt x="691" y="652"/>
                  </a:cubicBezTo>
                  <a:cubicBezTo>
                    <a:pt x="691" y="653"/>
                    <a:pt x="689" y="652"/>
                    <a:pt x="689" y="652"/>
                  </a:cubicBezTo>
                  <a:cubicBezTo>
                    <a:pt x="688" y="653"/>
                    <a:pt x="686" y="654"/>
                    <a:pt x="686" y="655"/>
                  </a:cubicBezTo>
                  <a:cubicBezTo>
                    <a:pt x="685" y="656"/>
                    <a:pt x="683" y="657"/>
                    <a:pt x="683" y="658"/>
                  </a:cubicBezTo>
                  <a:cubicBezTo>
                    <a:pt x="683" y="658"/>
                    <a:pt x="686" y="662"/>
                    <a:pt x="681" y="661"/>
                  </a:cubicBezTo>
                  <a:cubicBezTo>
                    <a:pt x="683" y="667"/>
                    <a:pt x="679" y="670"/>
                    <a:pt x="680" y="676"/>
                  </a:cubicBezTo>
                  <a:cubicBezTo>
                    <a:pt x="676" y="675"/>
                    <a:pt x="678" y="679"/>
                    <a:pt x="677" y="680"/>
                  </a:cubicBezTo>
                  <a:cubicBezTo>
                    <a:pt x="677" y="681"/>
                    <a:pt x="675" y="680"/>
                    <a:pt x="674" y="680"/>
                  </a:cubicBezTo>
                  <a:cubicBezTo>
                    <a:pt x="674" y="681"/>
                    <a:pt x="677" y="683"/>
                    <a:pt x="674" y="683"/>
                  </a:cubicBezTo>
                  <a:cubicBezTo>
                    <a:pt x="672" y="683"/>
                    <a:pt x="673" y="688"/>
                    <a:pt x="669" y="689"/>
                  </a:cubicBezTo>
                  <a:cubicBezTo>
                    <a:pt x="668" y="689"/>
                    <a:pt x="666" y="691"/>
                    <a:pt x="666" y="691"/>
                  </a:cubicBezTo>
                  <a:cubicBezTo>
                    <a:pt x="664" y="693"/>
                    <a:pt x="662" y="698"/>
                    <a:pt x="659" y="700"/>
                  </a:cubicBezTo>
                  <a:cubicBezTo>
                    <a:pt x="659" y="705"/>
                    <a:pt x="659" y="705"/>
                    <a:pt x="659" y="705"/>
                  </a:cubicBezTo>
                  <a:cubicBezTo>
                    <a:pt x="657" y="707"/>
                    <a:pt x="655" y="708"/>
                    <a:pt x="655" y="711"/>
                  </a:cubicBezTo>
                  <a:cubicBezTo>
                    <a:pt x="648" y="711"/>
                    <a:pt x="648" y="711"/>
                    <a:pt x="648" y="711"/>
                  </a:cubicBezTo>
                  <a:cubicBezTo>
                    <a:pt x="648" y="712"/>
                    <a:pt x="650" y="712"/>
                    <a:pt x="651" y="712"/>
                  </a:cubicBezTo>
                  <a:cubicBezTo>
                    <a:pt x="650" y="714"/>
                    <a:pt x="648" y="714"/>
                    <a:pt x="646" y="714"/>
                  </a:cubicBezTo>
                  <a:cubicBezTo>
                    <a:pt x="645" y="715"/>
                    <a:pt x="644" y="717"/>
                    <a:pt x="644" y="719"/>
                  </a:cubicBezTo>
                  <a:cubicBezTo>
                    <a:pt x="642" y="718"/>
                    <a:pt x="641" y="718"/>
                    <a:pt x="641" y="721"/>
                  </a:cubicBezTo>
                  <a:cubicBezTo>
                    <a:pt x="639" y="721"/>
                    <a:pt x="640" y="719"/>
                    <a:pt x="639" y="718"/>
                  </a:cubicBezTo>
                  <a:cubicBezTo>
                    <a:pt x="637" y="718"/>
                    <a:pt x="635" y="718"/>
                    <a:pt x="635" y="717"/>
                  </a:cubicBezTo>
                  <a:cubicBezTo>
                    <a:pt x="634" y="718"/>
                    <a:pt x="634" y="720"/>
                    <a:pt x="631" y="719"/>
                  </a:cubicBezTo>
                  <a:cubicBezTo>
                    <a:pt x="631" y="723"/>
                    <a:pt x="634" y="724"/>
                    <a:pt x="634" y="727"/>
                  </a:cubicBezTo>
                  <a:cubicBezTo>
                    <a:pt x="634" y="730"/>
                    <a:pt x="629" y="733"/>
                    <a:pt x="632" y="735"/>
                  </a:cubicBezTo>
                  <a:cubicBezTo>
                    <a:pt x="632" y="738"/>
                    <a:pt x="625" y="735"/>
                    <a:pt x="624" y="738"/>
                  </a:cubicBezTo>
                  <a:cubicBezTo>
                    <a:pt x="622" y="737"/>
                    <a:pt x="623" y="740"/>
                    <a:pt x="623" y="741"/>
                  </a:cubicBezTo>
                  <a:cubicBezTo>
                    <a:pt x="621" y="742"/>
                    <a:pt x="616" y="740"/>
                    <a:pt x="617" y="745"/>
                  </a:cubicBezTo>
                  <a:cubicBezTo>
                    <a:pt x="614" y="742"/>
                    <a:pt x="604" y="742"/>
                    <a:pt x="603" y="746"/>
                  </a:cubicBezTo>
                  <a:cubicBezTo>
                    <a:pt x="603" y="748"/>
                    <a:pt x="604" y="747"/>
                    <a:pt x="604" y="746"/>
                  </a:cubicBezTo>
                  <a:cubicBezTo>
                    <a:pt x="608" y="746"/>
                    <a:pt x="604" y="750"/>
                    <a:pt x="602" y="749"/>
                  </a:cubicBezTo>
                  <a:cubicBezTo>
                    <a:pt x="602" y="752"/>
                    <a:pt x="597" y="757"/>
                    <a:pt x="600" y="757"/>
                  </a:cubicBezTo>
                  <a:cubicBezTo>
                    <a:pt x="600" y="758"/>
                    <a:pt x="598" y="759"/>
                    <a:pt x="597" y="759"/>
                  </a:cubicBezTo>
                  <a:cubicBezTo>
                    <a:pt x="597" y="759"/>
                    <a:pt x="595" y="757"/>
                    <a:pt x="596" y="757"/>
                  </a:cubicBezTo>
                  <a:cubicBezTo>
                    <a:pt x="595" y="757"/>
                    <a:pt x="591" y="761"/>
                    <a:pt x="592" y="756"/>
                  </a:cubicBezTo>
                  <a:cubicBezTo>
                    <a:pt x="590" y="757"/>
                    <a:pt x="590" y="760"/>
                    <a:pt x="589" y="757"/>
                  </a:cubicBezTo>
                  <a:cubicBezTo>
                    <a:pt x="587" y="758"/>
                    <a:pt x="590" y="766"/>
                    <a:pt x="590" y="769"/>
                  </a:cubicBezTo>
                  <a:cubicBezTo>
                    <a:pt x="591" y="772"/>
                    <a:pt x="588" y="771"/>
                    <a:pt x="588" y="774"/>
                  </a:cubicBezTo>
                  <a:cubicBezTo>
                    <a:pt x="587" y="776"/>
                    <a:pt x="588" y="779"/>
                    <a:pt x="583" y="778"/>
                  </a:cubicBezTo>
                  <a:cubicBezTo>
                    <a:pt x="583" y="780"/>
                    <a:pt x="586" y="781"/>
                    <a:pt x="586" y="781"/>
                  </a:cubicBezTo>
                  <a:cubicBezTo>
                    <a:pt x="586" y="783"/>
                    <a:pt x="584" y="781"/>
                    <a:pt x="583" y="781"/>
                  </a:cubicBezTo>
                  <a:cubicBezTo>
                    <a:pt x="582" y="782"/>
                    <a:pt x="582" y="786"/>
                    <a:pt x="583" y="785"/>
                  </a:cubicBezTo>
                  <a:cubicBezTo>
                    <a:pt x="583" y="787"/>
                    <a:pt x="582" y="785"/>
                    <a:pt x="580" y="785"/>
                  </a:cubicBezTo>
                  <a:cubicBezTo>
                    <a:pt x="581" y="785"/>
                    <a:pt x="580" y="788"/>
                    <a:pt x="579" y="787"/>
                  </a:cubicBezTo>
                  <a:cubicBezTo>
                    <a:pt x="577" y="784"/>
                    <a:pt x="580" y="787"/>
                    <a:pt x="578" y="790"/>
                  </a:cubicBezTo>
                  <a:cubicBezTo>
                    <a:pt x="575" y="792"/>
                    <a:pt x="575" y="789"/>
                    <a:pt x="572" y="791"/>
                  </a:cubicBezTo>
                  <a:cubicBezTo>
                    <a:pt x="570" y="795"/>
                    <a:pt x="579" y="794"/>
                    <a:pt x="573" y="797"/>
                  </a:cubicBezTo>
                  <a:cubicBezTo>
                    <a:pt x="574" y="798"/>
                    <a:pt x="576" y="798"/>
                    <a:pt x="578" y="798"/>
                  </a:cubicBezTo>
                  <a:cubicBezTo>
                    <a:pt x="577" y="801"/>
                    <a:pt x="578" y="802"/>
                    <a:pt x="580" y="802"/>
                  </a:cubicBezTo>
                  <a:cubicBezTo>
                    <a:pt x="583" y="806"/>
                    <a:pt x="578" y="807"/>
                    <a:pt x="578" y="808"/>
                  </a:cubicBezTo>
                  <a:cubicBezTo>
                    <a:pt x="578" y="809"/>
                    <a:pt x="579" y="810"/>
                    <a:pt x="579" y="809"/>
                  </a:cubicBezTo>
                  <a:cubicBezTo>
                    <a:pt x="578" y="811"/>
                    <a:pt x="579" y="809"/>
                    <a:pt x="578" y="809"/>
                  </a:cubicBezTo>
                  <a:cubicBezTo>
                    <a:pt x="576" y="809"/>
                    <a:pt x="576" y="812"/>
                    <a:pt x="572" y="812"/>
                  </a:cubicBezTo>
                  <a:cubicBezTo>
                    <a:pt x="574" y="815"/>
                    <a:pt x="573" y="815"/>
                    <a:pt x="569" y="815"/>
                  </a:cubicBezTo>
                  <a:cubicBezTo>
                    <a:pt x="570" y="819"/>
                    <a:pt x="567" y="819"/>
                    <a:pt x="568" y="822"/>
                  </a:cubicBezTo>
                  <a:cubicBezTo>
                    <a:pt x="563" y="823"/>
                    <a:pt x="569" y="828"/>
                    <a:pt x="564" y="825"/>
                  </a:cubicBezTo>
                  <a:cubicBezTo>
                    <a:pt x="564" y="828"/>
                    <a:pt x="563" y="831"/>
                    <a:pt x="564" y="835"/>
                  </a:cubicBezTo>
                  <a:cubicBezTo>
                    <a:pt x="564" y="835"/>
                    <a:pt x="565" y="836"/>
                    <a:pt x="565" y="836"/>
                  </a:cubicBezTo>
                  <a:cubicBezTo>
                    <a:pt x="565" y="838"/>
                    <a:pt x="562" y="839"/>
                    <a:pt x="565" y="842"/>
                  </a:cubicBezTo>
                  <a:cubicBezTo>
                    <a:pt x="567" y="843"/>
                    <a:pt x="565" y="845"/>
                    <a:pt x="566" y="849"/>
                  </a:cubicBezTo>
                  <a:cubicBezTo>
                    <a:pt x="568" y="851"/>
                    <a:pt x="571" y="852"/>
                    <a:pt x="572" y="856"/>
                  </a:cubicBezTo>
                  <a:cubicBezTo>
                    <a:pt x="576" y="858"/>
                    <a:pt x="578" y="853"/>
                    <a:pt x="580" y="857"/>
                  </a:cubicBezTo>
                  <a:cubicBezTo>
                    <a:pt x="582" y="862"/>
                    <a:pt x="576" y="859"/>
                    <a:pt x="573" y="860"/>
                  </a:cubicBezTo>
                  <a:cubicBezTo>
                    <a:pt x="568" y="861"/>
                    <a:pt x="561" y="864"/>
                    <a:pt x="557" y="863"/>
                  </a:cubicBezTo>
                  <a:cubicBezTo>
                    <a:pt x="556" y="863"/>
                    <a:pt x="557" y="860"/>
                    <a:pt x="557" y="860"/>
                  </a:cubicBezTo>
                  <a:cubicBezTo>
                    <a:pt x="550" y="861"/>
                    <a:pt x="549" y="857"/>
                    <a:pt x="544" y="857"/>
                  </a:cubicBezTo>
                  <a:cubicBezTo>
                    <a:pt x="544" y="853"/>
                    <a:pt x="544" y="853"/>
                    <a:pt x="544" y="853"/>
                  </a:cubicBezTo>
                  <a:cubicBezTo>
                    <a:pt x="543" y="849"/>
                    <a:pt x="539" y="852"/>
                    <a:pt x="538" y="849"/>
                  </a:cubicBezTo>
                  <a:cubicBezTo>
                    <a:pt x="538" y="847"/>
                    <a:pt x="537" y="847"/>
                    <a:pt x="537" y="846"/>
                  </a:cubicBezTo>
                  <a:cubicBezTo>
                    <a:pt x="537" y="845"/>
                    <a:pt x="536" y="844"/>
                    <a:pt x="536" y="844"/>
                  </a:cubicBezTo>
                  <a:cubicBezTo>
                    <a:pt x="536" y="843"/>
                    <a:pt x="539" y="840"/>
                    <a:pt x="536" y="840"/>
                  </a:cubicBezTo>
                  <a:cubicBezTo>
                    <a:pt x="534" y="840"/>
                    <a:pt x="536" y="839"/>
                    <a:pt x="536" y="837"/>
                  </a:cubicBezTo>
                  <a:cubicBezTo>
                    <a:pt x="535" y="836"/>
                    <a:pt x="533" y="836"/>
                    <a:pt x="533" y="835"/>
                  </a:cubicBezTo>
                  <a:cubicBezTo>
                    <a:pt x="532" y="834"/>
                    <a:pt x="535" y="833"/>
                    <a:pt x="534" y="832"/>
                  </a:cubicBezTo>
                  <a:cubicBezTo>
                    <a:pt x="534" y="832"/>
                    <a:pt x="533" y="831"/>
                    <a:pt x="533" y="830"/>
                  </a:cubicBezTo>
                  <a:cubicBezTo>
                    <a:pt x="532" y="829"/>
                    <a:pt x="531" y="827"/>
                    <a:pt x="530" y="826"/>
                  </a:cubicBezTo>
                  <a:cubicBezTo>
                    <a:pt x="529" y="824"/>
                    <a:pt x="532" y="823"/>
                    <a:pt x="531" y="822"/>
                  </a:cubicBezTo>
                  <a:cubicBezTo>
                    <a:pt x="531" y="821"/>
                    <a:pt x="529" y="820"/>
                    <a:pt x="529" y="820"/>
                  </a:cubicBezTo>
                  <a:cubicBezTo>
                    <a:pt x="529" y="819"/>
                    <a:pt x="534" y="818"/>
                    <a:pt x="530" y="816"/>
                  </a:cubicBezTo>
                  <a:cubicBezTo>
                    <a:pt x="530" y="815"/>
                    <a:pt x="532" y="815"/>
                    <a:pt x="533" y="815"/>
                  </a:cubicBezTo>
                  <a:cubicBezTo>
                    <a:pt x="533" y="805"/>
                    <a:pt x="533" y="805"/>
                    <a:pt x="533" y="805"/>
                  </a:cubicBezTo>
                  <a:cubicBezTo>
                    <a:pt x="532" y="804"/>
                    <a:pt x="530" y="803"/>
                    <a:pt x="529" y="802"/>
                  </a:cubicBezTo>
                  <a:cubicBezTo>
                    <a:pt x="530" y="798"/>
                    <a:pt x="534" y="794"/>
                    <a:pt x="531" y="790"/>
                  </a:cubicBezTo>
                  <a:cubicBezTo>
                    <a:pt x="535" y="791"/>
                    <a:pt x="535" y="788"/>
                    <a:pt x="538" y="788"/>
                  </a:cubicBezTo>
                  <a:cubicBezTo>
                    <a:pt x="538" y="776"/>
                    <a:pt x="538" y="776"/>
                    <a:pt x="538" y="776"/>
                  </a:cubicBezTo>
                  <a:cubicBezTo>
                    <a:pt x="545" y="776"/>
                    <a:pt x="542" y="767"/>
                    <a:pt x="545" y="763"/>
                  </a:cubicBezTo>
                  <a:cubicBezTo>
                    <a:pt x="544" y="764"/>
                    <a:pt x="543" y="765"/>
                    <a:pt x="543" y="763"/>
                  </a:cubicBezTo>
                  <a:cubicBezTo>
                    <a:pt x="540" y="764"/>
                    <a:pt x="538" y="767"/>
                    <a:pt x="538" y="771"/>
                  </a:cubicBezTo>
                  <a:cubicBezTo>
                    <a:pt x="536" y="770"/>
                    <a:pt x="534" y="769"/>
                    <a:pt x="534" y="766"/>
                  </a:cubicBezTo>
                  <a:cubicBezTo>
                    <a:pt x="532" y="764"/>
                    <a:pt x="538" y="761"/>
                    <a:pt x="537" y="760"/>
                  </a:cubicBezTo>
                  <a:cubicBezTo>
                    <a:pt x="534" y="758"/>
                    <a:pt x="537" y="761"/>
                    <a:pt x="540" y="759"/>
                  </a:cubicBezTo>
                  <a:cubicBezTo>
                    <a:pt x="541" y="752"/>
                    <a:pt x="537" y="745"/>
                    <a:pt x="538" y="739"/>
                  </a:cubicBezTo>
                  <a:cubicBezTo>
                    <a:pt x="538" y="739"/>
                    <a:pt x="541" y="739"/>
                    <a:pt x="541" y="739"/>
                  </a:cubicBezTo>
                  <a:cubicBezTo>
                    <a:pt x="540" y="732"/>
                    <a:pt x="541" y="732"/>
                    <a:pt x="541" y="724"/>
                  </a:cubicBezTo>
                  <a:cubicBezTo>
                    <a:pt x="544" y="720"/>
                    <a:pt x="549" y="715"/>
                    <a:pt x="547" y="710"/>
                  </a:cubicBezTo>
                  <a:cubicBezTo>
                    <a:pt x="552" y="716"/>
                    <a:pt x="547" y="700"/>
                    <a:pt x="552" y="705"/>
                  </a:cubicBezTo>
                  <a:cubicBezTo>
                    <a:pt x="552" y="703"/>
                    <a:pt x="552" y="699"/>
                    <a:pt x="551" y="696"/>
                  </a:cubicBezTo>
                  <a:cubicBezTo>
                    <a:pt x="550" y="694"/>
                    <a:pt x="548" y="692"/>
                    <a:pt x="548" y="690"/>
                  </a:cubicBezTo>
                  <a:cubicBezTo>
                    <a:pt x="548" y="688"/>
                    <a:pt x="549" y="688"/>
                    <a:pt x="550" y="686"/>
                  </a:cubicBezTo>
                  <a:cubicBezTo>
                    <a:pt x="550" y="683"/>
                    <a:pt x="549" y="678"/>
                    <a:pt x="552" y="682"/>
                  </a:cubicBezTo>
                  <a:cubicBezTo>
                    <a:pt x="552" y="678"/>
                    <a:pt x="552" y="674"/>
                    <a:pt x="554" y="670"/>
                  </a:cubicBezTo>
                  <a:cubicBezTo>
                    <a:pt x="555" y="668"/>
                    <a:pt x="554" y="669"/>
                    <a:pt x="554" y="666"/>
                  </a:cubicBezTo>
                  <a:cubicBezTo>
                    <a:pt x="554" y="665"/>
                    <a:pt x="557" y="661"/>
                    <a:pt x="555" y="659"/>
                  </a:cubicBezTo>
                  <a:cubicBezTo>
                    <a:pt x="554" y="658"/>
                    <a:pt x="555" y="658"/>
                    <a:pt x="555" y="655"/>
                  </a:cubicBezTo>
                  <a:cubicBezTo>
                    <a:pt x="555" y="653"/>
                    <a:pt x="555" y="651"/>
                    <a:pt x="555" y="649"/>
                  </a:cubicBezTo>
                  <a:cubicBezTo>
                    <a:pt x="555" y="647"/>
                    <a:pt x="556" y="647"/>
                    <a:pt x="557" y="645"/>
                  </a:cubicBezTo>
                  <a:cubicBezTo>
                    <a:pt x="557" y="640"/>
                    <a:pt x="556" y="635"/>
                    <a:pt x="557" y="630"/>
                  </a:cubicBezTo>
                  <a:cubicBezTo>
                    <a:pt x="557" y="628"/>
                    <a:pt x="558" y="627"/>
                    <a:pt x="558" y="626"/>
                  </a:cubicBezTo>
                  <a:cubicBezTo>
                    <a:pt x="558" y="621"/>
                    <a:pt x="553" y="617"/>
                    <a:pt x="554" y="613"/>
                  </a:cubicBezTo>
                  <a:cubicBezTo>
                    <a:pt x="553" y="611"/>
                    <a:pt x="552" y="613"/>
                    <a:pt x="550" y="613"/>
                  </a:cubicBezTo>
                  <a:cubicBezTo>
                    <a:pt x="548" y="610"/>
                    <a:pt x="543" y="606"/>
                    <a:pt x="540" y="606"/>
                  </a:cubicBezTo>
                  <a:cubicBezTo>
                    <a:pt x="539" y="606"/>
                    <a:pt x="538" y="602"/>
                    <a:pt x="537" y="603"/>
                  </a:cubicBezTo>
                  <a:cubicBezTo>
                    <a:pt x="535" y="605"/>
                    <a:pt x="537" y="603"/>
                    <a:pt x="536" y="602"/>
                  </a:cubicBezTo>
                  <a:cubicBezTo>
                    <a:pt x="534" y="600"/>
                    <a:pt x="529" y="603"/>
                    <a:pt x="533" y="599"/>
                  </a:cubicBezTo>
                  <a:cubicBezTo>
                    <a:pt x="533" y="596"/>
                    <a:pt x="529" y="598"/>
                    <a:pt x="527" y="597"/>
                  </a:cubicBezTo>
                  <a:cubicBezTo>
                    <a:pt x="527" y="597"/>
                    <a:pt x="528" y="595"/>
                    <a:pt x="527" y="595"/>
                  </a:cubicBezTo>
                  <a:cubicBezTo>
                    <a:pt x="527" y="594"/>
                    <a:pt x="525" y="594"/>
                    <a:pt x="524" y="593"/>
                  </a:cubicBezTo>
                  <a:cubicBezTo>
                    <a:pt x="523" y="592"/>
                    <a:pt x="521" y="588"/>
                    <a:pt x="520" y="583"/>
                  </a:cubicBezTo>
                  <a:cubicBezTo>
                    <a:pt x="520" y="582"/>
                    <a:pt x="518" y="583"/>
                    <a:pt x="517" y="582"/>
                  </a:cubicBezTo>
                  <a:cubicBezTo>
                    <a:pt x="516" y="581"/>
                    <a:pt x="517" y="575"/>
                    <a:pt x="515" y="575"/>
                  </a:cubicBezTo>
                  <a:cubicBezTo>
                    <a:pt x="512" y="575"/>
                    <a:pt x="511" y="567"/>
                    <a:pt x="509" y="564"/>
                  </a:cubicBezTo>
                  <a:cubicBezTo>
                    <a:pt x="507" y="562"/>
                    <a:pt x="505" y="559"/>
                    <a:pt x="503" y="555"/>
                  </a:cubicBezTo>
                  <a:cubicBezTo>
                    <a:pt x="503" y="554"/>
                    <a:pt x="501" y="554"/>
                    <a:pt x="501" y="553"/>
                  </a:cubicBezTo>
                  <a:cubicBezTo>
                    <a:pt x="500" y="552"/>
                    <a:pt x="501" y="550"/>
                    <a:pt x="501" y="550"/>
                  </a:cubicBezTo>
                  <a:cubicBezTo>
                    <a:pt x="500" y="548"/>
                    <a:pt x="499" y="549"/>
                    <a:pt x="498" y="548"/>
                  </a:cubicBezTo>
                  <a:cubicBezTo>
                    <a:pt x="498" y="548"/>
                    <a:pt x="496" y="538"/>
                    <a:pt x="495" y="546"/>
                  </a:cubicBezTo>
                  <a:cubicBezTo>
                    <a:pt x="492" y="544"/>
                    <a:pt x="494" y="537"/>
                    <a:pt x="493" y="533"/>
                  </a:cubicBezTo>
                  <a:cubicBezTo>
                    <a:pt x="497" y="533"/>
                    <a:pt x="497" y="529"/>
                    <a:pt x="499" y="527"/>
                  </a:cubicBezTo>
                  <a:cubicBezTo>
                    <a:pt x="500" y="524"/>
                    <a:pt x="496" y="525"/>
                    <a:pt x="495" y="523"/>
                  </a:cubicBezTo>
                  <a:cubicBezTo>
                    <a:pt x="495" y="519"/>
                    <a:pt x="497" y="517"/>
                    <a:pt x="496" y="512"/>
                  </a:cubicBezTo>
                  <a:cubicBezTo>
                    <a:pt x="497" y="511"/>
                    <a:pt x="499" y="510"/>
                    <a:pt x="501" y="510"/>
                  </a:cubicBezTo>
                  <a:cubicBezTo>
                    <a:pt x="501" y="509"/>
                    <a:pt x="500" y="507"/>
                    <a:pt x="501" y="506"/>
                  </a:cubicBezTo>
                  <a:cubicBezTo>
                    <a:pt x="501" y="506"/>
                    <a:pt x="503" y="507"/>
                    <a:pt x="503" y="506"/>
                  </a:cubicBezTo>
                  <a:cubicBezTo>
                    <a:pt x="504" y="506"/>
                    <a:pt x="503" y="505"/>
                    <a:pt x="503" y="505"/>
                  </a:cubicBezTo>
                  <a:cubicBezTo>
                    <a:pt x="504" y="505"/>
                    <a:pt x="507" y="502"/>
                    <a:pt x="506" y="502"/>
                  </a:cubicBezTo>
                  <a:cubicBezTo>
                    <a:pt x="506" y="502"/>
                    <a:pt x="505" y="502"/>
                    <a:pt x="505" y="502"/>
                  </a:cubicBezTo>
                  <a:cubicBezTo>
                    <a:pt x="505" y="502"/>
                    <a:pt x="505" y="500"/>
                    <a:pt x="506" y="501"/>
                  </a:cubicBezTo>
                  <a:cubicBezTo>
                    <a:pt x="509" y="504"/>
                    <a:pt x="507" y="498"/>
                    <a:pt x="510" y="498"/>
                  </a:cubicBezTo>
                  <a:cubicBezTo>
                    <a:pt x="513" y="498"/>
                    <a:pt x="511" y="495"/>
                    <a:pt x="513" y="492"/>
                  </a:cubicBezTo>
                  <a:cubicBezTo>
                    <a:pt x="513" y="493"/>
                    <a:pt x="520" y="487"/>
                    <a:pt x="516" y="484"/>
                  </a:cubicBezTo>
                  <a:cubicBezTo>
                    <a:pt x="514" y="482"/>
                    <a:pt x="516" y="483"/>
                    <a:pt x="516" y="481"/>
                  </a:cubicBezTo>
                  <a:cubicBezTo>
                    <a:pt x="516" y="478"/>
                    <a:pt x="513" y="468"/>
                    <a:pt x="515" y="464"/>
                  </a:cubicBezTo>
                  <a:cubicBezTo>
                    <a:pt x="508" y="465"/>
                    <a:pt x="508" y="460"/>
                    <a:pt x="501" y="461"/>
                  </a:cubicBezTo>
                  <a:cubicBezTo>
                    <a:pt x="498" y="463"/>
                    <a:pt x="501" y="463"/>
                    <a:pt x="499" y="467"/>
                  </a:cubicBezTo>
                  <a:cubicBezTo>
                    <a:pt x="492" y="467"/>
                    <a:pt x="489" y="463"/>
                    <a:pt x="482" y="463"/>
                  </a:cubicBezTo>
                  <a:cubicBezTo>
                    <a:pt x="482" y="460"/>
                    <a:pt x="478" y="461"/>
                    <a:pt x="479" y="457"/>
                  </a:cubicBezTo>
                  <a:cubicBezTo>
                    <a:pt x="478" y="456"/>
                    <a:pt x="475" y="457"/>
                    <a:pt x="474" y="456"/>
                  </a:cubicBezTo>
                  <a:cubicBezTo>
                    <a:pt x="473" y="455"/>
                    <a:pt x="474" y="453"/>
                    <a:pt x="474" y="453"/>
                  </a:cubicBezTo>
                  <a:cubicBezTo>
                    <a:pt x="473" y="452"/>
                    <a:pt x="471" y="453"/>
                    <a:pt x="471" y="453"/>
                  </a:cubicBezTo>
                  <a:cubicBezTo>
                    <a:pt x="470" y="452"/>
                    <a:pt x="471" y="449"/>
                    <a:pt x="468" y="449"/>
                  </a:cubicBezTo>
                  <a:cubicBezTo>
                    <a:pt x="468" y="445"/>
                    <a:pt x="471" y="446"/>
                    <a:pt x="468" y="443"/>
                  </a:cubicBezTo>
                  <a:cubicBezTo>
                    <a:pt x="468" y="442"/>
                    <a:pt x="467" y="442"/>
                    <a:pt x="467" y="443"/>
                  </a:cubicBezTo>
                  <a:cubicBezTo>
                    <a:pt x="465" y="442"/>
                    <a:pt x="464" y="439"/>
                    <a:pt x="460" y="439"/>
                  </a:cubicBezTo>
                  <a:cubicBezTo>
                    <a:pt x="462" y="434"/>
                    <a:pt x="455" y="438"/>
                    <a:pt x="457" y="433"/>
                  </a:cubicBezTo>
                  <a:cubicBezTo>
                    <a:pt x="456" y="433"/>
                    <a:pt x="448" y="433"/>
                    <a:pt x="450" y="433"/>
                  </a:cubicBezTo>
                  <a:cubicBezTo>
                    <a:pt x="448" y="433"/>
                    <a:pt x="450" y="431"/>
                    <a:pt x="449" y="431"/>
                  </a:cubicBezTo>
                  <a:cubicBezTo>
                    <a:pt x="448" y="430"/>
                    <a:pt x="446" y="431"/>
                    <a:pt x="446" y="431"/>
                  </a:cubicBezTo>
                  <a:cubicBezTo>
                    <a:pt x="445" y="430"/>
                    <a:pt x="442" y="428"/>
                    <a:pt x="437" y="429"/>
                  </a:cubicBezTo>
                  <a:cubicBezTo>
                    <a:pt x="439" y="424"/>
                    <a:pt x="434" y="427"/>
                    <a:pt x="432" y="425"/>
                  </a:cubicBezTo>
                  <a:cubicBezTo>
                    <a:pt x="431" y="425"/>
                    <a:pt x="432" y="423"/>
                    <a:pt x="432" y="422"/>
                  </a:cubicBezTo>
                  <a:cubicBezTo>
                    <a:pt x="431" y="422"/>
                    <a:pt x="429" y="423"/>
                    <a:pt x="429" y="422"/>
                  </a:cubicBezTo>
                  <a:cubicBezTo>
                    <a:pt x="429" y="422"/>
                    <a:pt x="429" y="420"/>
                    <a:pt x="429" y="419"/>
                  </a:cubicBezTo>
                  <a:cubicBezTo>
                    <a:pt x="429" y="419"/>
                    <a:pt x="427" y="420"/>
                    <a:pt x="426" y="419"/>
                  </a:cubicBezTo>
                  <a:cubicBezTo>
                    <a:pt x="426" y="419"/>
                    <a:pt x="427" y="417"/>
                    <a:pt x="426" y="416"/>
                  </a:cubicBezTo>
                  <a:cubicBezTo>
                    <a:pt x="425" y="416"/>
                    <a:pt x="425" y="418"/>
                    <a:pt x="425" y="418"/>
                  </a:cubicBezTo>
                  <a:cubicBezTo>
                    <a:pt x="424" y="418"/>
                    <a:pt x="421" y="416"/>
                    <a:pt x="421" y="415"/>
                  </a:cubicBezTo>
                  <a:cubicBezTo>
                    <a:pt x="419" y="417"/>
                    <a:pt x="418" y="415"/>
                    <a:pt x="416" y="415"/>
                  </a:cubicBezTo>
                  <a:cubicBezTo>
                    <a:pt x="414" y="415"/>
                    <a:pt x="412" y="418"/>
                    <a:pt x="409" y="418"/>
                  </a:cubicBezTo>
                  <a:cubicBezTo>
                    <a:pt x="406" y="418"/>
                    <a:pt x="406" y="417"/>
                    <a:pt x="404" y="416"/>
                  </a:cubicBezTo>
                  <a:cubicBezTo>
                    <a:pt x="400" y="416"/>
                    <a:pt x="401" y="419"/>
                    <a:pt x="398" y="416"/>
                  </a:cubicBezTo>
                  <a:cubicBezTo>
                    <a:pt x="396" y="415"/>
                    <a:pt x="395" y="417"/>
                    <a:pt x="391" y="415"/>
                  </a:cubicBezTo>
                  <a:cubicBezTo>
                    <a:pt x="390" y="415"/>
                    <a:pt x="390" y="413"/>
                    <a:pt x="390" y="412"/>
                  </a:cubicBezTo>
                  <a:cubicBezTo>
                    <a:pt x="389" y="412"/>
                    <a:pt x="388" y="412"/>
                    <a:pt x="387" y="412"/>
                  </a:cubicBezTo>
                  <a:cubicBezTo>
                    <a:pt x="385" y="412"/>
                    <a:pt x="379" y="411"/>
                    <a:pt x="383" y="408"/>
                  </a:cubicBezTo>
                  <a:cubicBezTo>
                    <a:pt x="379" y="408"/>
                    <a:pt x="378" y="405"/>
                    <a:pt x="374" y="405"/>
                  </a:cubicBezTo>
                  <a:cubicBezTo>
                    <a:pt x="374" y="404"/>
                    <a:pt x="373" y="403"/>
                    <a:pt x="373" y="401"/>
                  </a:cubicBezTo>
                  <a:cubicBezTo>
                    <a:pt x="367" y="400"/>
                    <a:pt x="365" y="396"/>
                    <a:pt x="359" y="395"/>
                  </a:cubicBezTo>
                  <a:cubicBezTo>
                    <a:pt x="358" y="391"/>
                    <a:pt x="355" y="388"/>
                    <a:pt x="356" y="381"/>
                  </a:cubicBezTo>
                  <a:cubicBezTo>
                    <a:pt x="356" y="376"/>
                    <a:pt x="348" y="379"/>
                    <a:pt x="352" y="373"/>
                  </a:cubicBezTo>
                  <a:cubicBezTo>
                    <a:pt x="350" y="373"/>
                    <a:pt x="349" y="373"/>
                    <a:pt x="349" y="374"/>
                  </a:cubicBezTo>
                  <a:cubicBezTo>
                    <a:pt x="347" y="374"/>
                    <a:pt x="348" y="372"/>
                    <a:pt x="348" y="372"/>
                  </a:cubicBezTo>
                  <a:cubicBezTo>
                    <a:pt x="347" y="370"/>
                    <a:pt x="344" y="370"/>
                    <a:pt x="343" y="367"/>
                  </a:cubicBezTo>
                  <a:cubicBezTo>
                    <a:pt x="343" y="366"/>
                    <a:pt x="341" y="366"/>
                    <a:pt x="339" y="366"/>
                  </a:cubicBezTo>
                  <a:cubicBezTo>
                    <a:pt x="339" y="365"/>
                    <a:pt x="341" y="364"/>
                    <a:pt x="341" y="363"/>
                  </a:cubicBezTo>
                  <a:cubicBezTo>
                    <a:pt x="341" y="363"/>
                    <a:pt x="339" y="360"/>
                    <a:pt x="339" y="360"/>
                  </a:cubicBezTo>
                  <a:cubicBezTo>
                    <a:pt x="339" y="360"/>
                    <a:pt x="337" y="361"/>
                    <a:pt x="336" y="360"/>
                  </a:cubicBezTo>
                  <a:cubicBezTo>
                    <a:pt x="335" y="359"/>
                    <a:pt x="336" y="357"/>
                    <a:pt x="335" y="356"/>
                  </a:cubicBezTo>
                  <a:cubicBezTo>
                    <a:pt x="332" y="353"/>
                    <a:pt x="328" y="352"/>
                    <a:pt x="327" y="346"/>
                  </a:cubicBezTo>
                  <a:cubicBezTo>
                    <a:pt x="324" y="344"/>
                    <a:pt x="324" y="347"/>
                    <a:pt x="321" y="345"/>
                  </a:cubicBezTo>
                  <a:cubicBezTo>
                    <a:pt x="322" y="342"/>
                    <a:pt x="319" y="342"/>
                    <a:pt x="318" y="341"/>
                  </a:cubicBezTo>
                  <a:cubicBezTo>
                    <a:pt x="317" y="338"/>
                    <a:pt x="318" y="334"/>
                    <a:pt x="314" y="334"/>
                  </a:cubicBezTo>
                  <a:cubicBezTo>
                    <a:pt x="315" y="327"/>
                    <a:pt x="311" y="324"/>
                    <a:pt x="307" y="322"/>
                  </a:cubicBezTo>
                  <a:cubicBezTo>
                    <a:pt x="306" y="324"/>
                    <a:pt x="305" y="325"/>
                    <a:pt x="304" y="327"/>
                  </a:cubicBezTo>
                  <a:cubicBezTo>
                    <a:pt x="303" y="330"/>
                    <a:pt x="307" y="331"/>
                    <a:pt x="308" y="332"/>
                  </a:cubicBezTo>
                  <a:cubicBezTo>
                    <a:pt x="309" y="333"/>
                    <a:pt x="308" y="335"/>
                    <a:pt x="308" y="335"/>
                  </a:cubicBezTo>
                  <a:cubicBezTo>
                    <a:pt x="308" y="335"/>
                    <a:pt x="310" y="335"/>
                    <a:pt x="310" y="335"/>
                  </a:cubicBezTo>
                  <a:cubicBezTo>
                    <a:pt x="311" y="337"/>
                    <a:pt x="309" y="341"/>
                    <a:pt x="311" y="341"/>
                  </a:cubicBezTo>
                  <a:cubicBezTo>
                    <a:pt x="313" y="341"/>
                    <a:pt x="312" y="344"/>
                    <a:pt x="314" y="348"/>
                  </a:cubicBezTo>
                  <a:cubicBezTo>
                    <a:pt x="314" y="348"/>
                    <a:pt x="315" y="348"/>
                    <a:pt x="315" y="349"/>
                  </a:cubicBezTo>
                  <a:cubicBezTo>
                    <a:pt x="315" y="352"/>
                    <a:pt x="319" y="351"/>
                    <a:pt x="318" y="356"/>
                  </a:cubicBezTo>
                  <a:cubicBezTo>
                    <a:pt x="318" y="358"/>
                    <a:pt x="321" y="357"/>
                    <a:pt x="322" y="358"/>
                  </a:cubicBezTo>
                  <a:cubicBezTo>
                    <a:pt x="321" y="359"/>
                    <a:pt x="324" y="360"/>
                    <a:pt x="324" y="360"/>
                  </a:cubicBezTo>
                  <a:cubicBezTo>
                    <a:pt x="324" y="362"/>
                    <a:pt x="322" y="363"/>
                    <a:pt x="322" y="363"/>
                  </a:cubicBezTo>
                  <a:cubicBezTo>
                    <a:pt x="323" y="365"/>
                    <a:pt x="327" y="365"/>
                    <a:pt x="325" y="369"/>
                  </a:cubicBezTo>
                  <a:cubicBezTo>
                    <a:pt x="323" y="367"/>
                    <a:pt x="323" y="365"/>
                    <a:pt x="318" y="366"/>
                  </a:cubicBezTo>
                  <a:cubicBezTo>
                    <a:pt x="320" y="360"/>
                    <a:pt x="315" y="362"/>
                    <a:pt x="315" y="358"/>
                  </a:cubicBezTo>
                  <a:cubicBezTo>
                    <a:pt x="315" y="355"/>
                    <a:pt x="313" y="355"/>
                    <a:pt x="311" y="353"/>
                  </a:cubicBezTo>
                  <a:cubicBezTo>
                    <a:pt x="310" y="352"/>
                    <a:pt x="309" y="351"/>
                    <a:pt x="308" y="349"/>
                  </a:cubicBezTo>
                  <a:cubicBezTo>
                    <a:pt x="306" y="349"/>
                    <a:pt x="304" y="348"/>
                    <a:pt x="303" y="346"/>
                  </a:cubicBezTo>
                  <a:cubicBezTo>
                    <a:pt x="303" y="343"/>
                    <a:pt x="304" y="345"/>
                    <a:pt x="306" y="345"/>
                  </a:cubicBezTo>
                  <a:cubicBezTo>
                    <a:pt x="307" y="339"/>
                    <a:pt x="301" y="340"/>
                    <a:pt x="301" y="335"/>
                  </a:cubicBezTo>
                  <a:cubicBezTo>
                    <a:pt x="299" y="334"/>
                    <a:pt x="298" y="332"/>
                    <a:pt x="294" y="332"/>
                  </a:cubicBezTo>
                  <a:cubicBezTo>
                    <a:pt x="295" y="329"/>
                    <a:pt x="297" y="329"/>
                    <a:pt x="294" y="325"/>
                  </a:cubicBezTo>
                  <a:cubicBezTo>
                    <a:pt x="294" y="325"/>
                    <a:pt x="293" y="324"/>
                    <a:pt x="293" y="324"/>
                  </a:cubicBezTo>
                  <a:cubicBezTo>
                    <a:pt x="291" y="321"/>
                    <a:pt x="293" y="316"/>
                    <a:pt x="286" y="317"/>
                  </a:cubicBezTo>
                  <a:cubicBezTo>
                    <a:pt x="287" y="315"/>
                    <a:pt x="287" y="314"/>
                    <a:pt x="286" y="313"/>
                  </a:cubicBezTo>
                  <a:cubicBezTo>
                    <a:pt x="286" y="312"/>
                    <a:pt x="285" y="310"/>
                    <a:pt x="284" y="310"/>
                  </a:cubicBezTo>
                  <a:cubicBezTo>
                    <a:pt x="284" y="310"/>
                    <a:pt x="281" y="310"/>
                    <a:pt x="280" y="310"/>
                  </a:cubicBezTo>
                  <a:cubicBezTo>
                    <a:pt x="279" y="309"/>
                    <a:pt x="283" y="308"/>
                    <a:pt x="283" y="308"/>
                  </a:cubicBezTo>
                  <a:cubicBezTo>
                    <a:pt x="282" y="305"/>
                    <a:pt x="274" y="304"/>
                    <a:pt x="270" y="303"/>
                  </a:cubicBezTo>
                  <a:cubicBezTo>
                    <a:pt x="270" y="302"/>
                    <a:pt x="270" y="301"/>
                    <a:pt x="269" y="300"/>
                  </a:cubicBezTo>
                  <a:cubicBezTo>
                    <a:pt x="268" y="298"/>
                    <a:pt x="267" y="297"/>
                    <a:pt x="266" y="296"/>
                  </a:cubicBezTo>
                  <a:cubicBezTo>
                    <a:pt x="265" y="295"/>
                    <a:pt x="265" y="291"/>
                    <a:pt x="263" y="287"/>
                  </a:cubicBezTo>
                  <a:cubicBezTo>
                    <a:pt x="263" y="287"/>
                    <a:pt x="261" y="287"/>
                    <a:pt x="261" y="286"/>
                  </a:cubicBezTo>
                  <a:cubicBezTo>
                    <a:pt x="260" y="284"/>
                    <a:pt x="261" y="281"/>
                    <a:pt x="258" y="282"/>
                  </a:cubicBezTo>
                  <a:cubicBezTo>
                    <a:pt x="258" y="277"/>
                    <a:pt x="255" y="273"/>
                    <a:pt x="252" y="269"/>
                  </a:cubicBezTo>
                  <a:cubicBezTo>
                    <a:pt x="251" y="268"/>
                    <a:pt x="251" y="264"/>
                    <a:pt x="248" y="265"/>
                  </a:cubicBezTo>
                  <a:cubicBezTo>
                    <a:pt x="250" y="249"/>
                    <a:pt x="248" y="239"/>
                    <a:pt x="248" y="219"/>
                  </a:cubicBezTo>
                  <a:cubicBezTo>
                    <a:pt x="248" y="218"/>
                    <a:pt x="247" y="217"/>
                    <a:pt x="247" y="216"/>
                  </a:cubicBezTo>
                  <a:cubicBezTo>
                    <a:pt x="246" y="215"/>
                    <a:pt x="245" y="214"/>
                    <a:pt x="244" y="213"/>
                  </a:cubicBezTo>
                  <a:cubicBezTo>
                    <a:pt x="243" y="213"/>
                    <a:pt x="243" y="211"/>
                    <a:pt x="241" y="212"/>
                  </a:cubicBezTo>
                  <a:cubicBezTo>
                    <a:pt x="240" y="205"/>
                    <a:pt x="234" y="201"/>
                    <a:pt x="230" y="196"/>
                  </a:cubicBezTo>
                  <a:cubicBezTo>
                    <a:pt x="229" y="196"/>
                    <a:pt x="228" y="195"/>
                    <a:pt x="228" y="193"/>
                  </a:cubicBezTo>
                  <a:cubicBezTo>
                    <a:pt x="229" y="194"/>
                    <a:pt x="232" y="196"/>
                    <a:pt x="233" y="193"/>
                  </a:cubicBezTo>
                  <a:cubicBezTo>
                    <a:pt x="235" y="193"/>
                    <a:pt x="234" y="197"/>
                    <a:pt x="238" y="196"/>
                  </a:cubicBezTo>
                  <a:cubicBezTo>
                    <a:pt x="239" y="197"/>
                    <a:pt x="240" y="199"/>
                    <a:pt x="240" y="202"/>
                  </a:cubicBezTo>
                  <a:cubicBezTo>
                    <a:pt x="247" y="201"/>
                    <a:pt x="248" y="205"/>
                    <a:pt x="252" y="207"/>
                  </a:cubicBezTo>
                  <a:cubicBezTo>
                    <a:pt x="251" y="212"/>
                    <a:pt x="254" y="214"/>
                    <a:pt x="256" y="216"/>
                  </a:cubicBezTo>
                  <a:cubicBezTo>
                    <a:pt x="258" y="216"/>
                    <a:pt x="258" y="213"/>
                    <a:pt x="258" y="212"/>
                  </a:cubicBezTo>
                  <a:cubicBezTo>
                    <a:pt x="258" y="210"/>
                    <a:pt x="255" y="210"/>
                    <a:pt x="255" y="209"/>
                  </a:cubicBezTo>
                  <a:cubicBezTo>
                    <a:pt x="254" y="206"/>
                    <a:pt x="254" y="205"/>
                    <a:pt x="254" y="203"/>
                  </a:cubicBezTo>
                  <a:cubicBezTo>
                    <a:pt x="253" y="203"/>
                    <a:pt x="252" y="202"/>
                    <a:pt x="252" y="202"/>
                  </a:cubicBezTo>
                  <a:cubicBezTo>
                    <a:pt x="252" y="201"/>
                    <a:pt x="253" y="200"/>
                    <a:pt x="254" y="200"/>
                  </a:cubicBezTo>
                  <a:cubicBezTo>
                    <a:pt x="252" y="197"/>
                    <a:pt x="249" y="198"/>
                    <a:pt x="249" y="195"/>
                  </a:cubicBezTo>
                  <a:cubicBezTo>
                    <a:pt x="243" y="196"/>
                    <a:pt x="242" y="190"/>
                    <a:pt x="235" y="191"/>
                  </a:cubicBezTo>
                  <a:cubicBezTo>
                    <a:pt x="237" y="186"/>
                    <a:pt x="231" y="190"/>
                    <a:pt x="233" y="185"/>
                  </a:cubicBezTo>
                  <a:cubicBezTo>
                    <a:pt x="231" y="183"/>
                    <a:pt x="229" y="185"/>
                    <a:pt x="227" y="182"/>
                  </a:cubicBezTo>
                  <a:cubicBezTo>
                    <a:pt x="227" y="181"/>
                    <a:pt x="229" y="181"/>
                    <a:pt x="230" y="181"/>
                  </a:cubicBezTo>
                  <a:cubicBezTo>
                    <a:pt x="232" y="177"/>
                    <a:pt x="225" y="179"/>
                    <a:pt x="226" y="179"/>
                  </a:cubicBezTo>
                  <a:cubicBezTo>
                    <a:pt x="224" y="179"/>
                    <a:pt x="225" y="177"/>
                    <a:pt x="224" y="177"/>
                  </a:cubicBezTo>
                  <a:cubicBezTo>
                    <a:pt x="224" y="176"/>
                    <a:pt x="221" y="177"/>
                    <a:pt x="221" y="177"/>
                  </a:cubicBezTo>
                  <a:cubicBezTo>
                    <a:pt x="221" y="176"/>
                    <a:pt x="223" y="175"/>
                    <a:pt x="223" y="174"/>
                  </a:cubicBezTo>
                  <a:cubicBezTo>
                    <a:pt x="222" y="172"/>
                    <a:pt x="221" y="174"/>
                    <a:pt x="219" y="174"/>
                  </a:cubicBezTo>
                  <a:cubicBezTo>
                    <a:pt x="216" y="172"/>
                    <a:pt x="217" y="168"/>
                    <a:pt x="216" y="167"/>
                  </a:cubicBezTo>
                  <a:cubicBezTo>
                    <a:pt x="215" y="166"/>
                    <a:pt x="214" y="165"/>
                    <a:pt x="212" y="165"/>
                  </a:cubicBezTo>
                  <a:cubicBezTo>
                    <a:pt x="217" y="157"/>
                    <a:pt x="200" y="163"/>
                    <a:pt x="202" y="154"/>
                  </a:cubicBezTo>
                  <a:cubicBezTo>
                    <a:pt x="206" y="154"/>
                    <a:pt x="206" y="154"/>
                    <a:pt x="206" y="154"/>
                  </a:cubicBezTo>
                  <a:cubicBezTo>
                    <a:pt x="206" y="151"/>
                    <a:pt x="200" y="155"/>
                    <a:pt x="202" y="150"/>
                  </a:cubicBezTo>
                  <a:cubicBezTo>
                    <a:pt x="193" y="150"/>
                    <a:pt x="193" y="150"/>
                    <a:pt x="193" y="150"/>
                  </a:cubicBezTo>
                  <a:cubicBezTo>
                    <a:pt x="196" y="148"/>
                    <a:pt x="192" y="146"/>
                    <a:pt x="195" y="146"/>
                  </a:cubicBezTo>
                  <a:cubicBezTo>
                    <a:pt x="195" y="143"/>
                    <a:pt x="191" y="143"/>
                    <a:pt x="192" y="144"/>
                  </a:cubicBezTo>
                  <a:cubicBezTo>
                    <a:pt x="189" y="142"/>
                    <a:pt x="192" y="141"/>
                    <a:pt x="189" y="137"/>
                  </a:cubicBezTo>
                  <a:cubicBezTo>
                    <a:pt x="181" y="137"/>
                    <a:pt x="181" y="137"/>
                    <a:pt x="181" y="137"/>
                  </a:cubicBezTo>
                  <a:cubicBezTo>
                    <a:pt x="181" y="135"/>
                    <a:pt x="183" y="134"/>
                    <a:pt x="183" y="132"/>
                  </a:cubicBezTo>
                  <a:cubicBezTo>
                    <a:pt x="182" y="129"/>
                    <a:pt x="179" y="131"/>
                    <a:pt x="182" y="127"/>
                  </a:cubicBezTo>
                  <a:cubicBezTo>
                    <a:pt x="177" y="128"/>
                    <a:pt x="174" y="130"/>
                    <a:pt x="168" y="129"/>
                  </a:cubicBezTo>
                  <a:cubicBezTo>
                    <a:pt x="168" y="125"/>
                    <a:pt x="165" y="123"/>
                    <a:pt x="161" y="122"/>
                  </a:cubicBezTo>
                  <a:cubicBezTo>
                    <a:pt x="160" y="121"/>
                    <a:pt x="158" y="121"/>
                    <a:pt x="157" y="120"/>
                  </a:cubicBezTo>
                  <a:cubicBezTo>
                    <a:pt x="156" y="120"/>
                    <a:pt x="157" y="118"/>
                    <a:pt x="157" y="118"/>
                  </a:cubicBezTo>
                  <a:cubicBezTo>
                    <a:pt x="156" y="117"/>
                    <a:pt x="153" y="118"/>
                    <a:pt x="154" y="116"/>
                  </a:cubicBezTo>
                  <a:cubicBezTo>
                    <a:pt x="149" y="114"/>
                    <a:pt x="140" y="119"/>
                    <a:pt x="137" y="116"/>
                  </a:cubicBezTo>
                  <a:cubicBezTo>
                    <a:pt x="137" y="116"/>
                    <a:pt x="137" y="115"/>
                    <a:pt x="137" y="115"/>
                  </a:cubicBezTo>
                  <a:cubicBezTo>
                    <a:pt x="136" y="115"/>
                    <a:pt x="134" y="116"/>
                    <a:pt x="134" y="116"/>
                  </a:cubicBezTo>
                  <a:cubicBezTo>
                    <a:pt x="133" y="116"/>
                    <a:pt x="133" y="112"/>
                    <a:pt x="127" y="113"/>
                  </a:cubicBezTo>
                  <a:cubicBezTo>
                    <a:pt x="127" y="110"/>
                    <a:pt x="121" y="111"/>
                    <a:pt x="125" y="108"/>
                  </a:cubicBezTo>
                  <a:cubicBezTo>
                    <a:pt x="123" y="108"/>
                    <a:pt x="123" y="109"/>
                    <a:pt x="122" y="109"/>
                  </a:cubicBezTo>
                  <a:cubicBezTo>
                    <a:pt x="121" y="109"/>
                    <a:pt x="120" y="108"/>
                    <a:pt x="120" y="108"/>
                  </a:cubicBezTo>
                  <a:cubicBezTo>
                    <a:pt x="117" y="108"/>
                    <a:pt x="116" y="111"/>
                    <a:pt x="113" y="109"/>
                  </a:cubicBezTo>
                  <a:cubicBezTo>
                    <a:pt x="110" y="109"/>
                    <a:pt x="113" y="114"/>
                    <a:pt x="112" y="116"/>
                  </a:cubicBezTo>
                  <a:cubicBezTo>
                    <a:pt x="111" y="116"/>
                    <a:pt x="110" y="115"/>
                    <a:pt x="108" y="115"/>
                  </a:cubicBezTo>
                  <a:cubicBezTo>
                    <a:pt x="106" y="115"/>
                    <a:pt x="107" y="117"/>
                    <a:pt x="106" y="118"/>
                  </a:cubicBezTo>
                  <a:cubicBezTo>
                    <a:pt x="105" y="118"/>
                    <a:pt x="100" y="118"/>
                    <a:pt x="98" y="119"/>
                  </a:cubicBezTo>
                  <a:cubicBezTo>
                    <a:pt x="97" y="120"/>
                    <a:pt x="97" y="122"/>
                    <a:pt x="95" y="122"/>
                  </a:cubicBezTo>
                  <a:cubicBezTo>
                    <a:pt x="93" y="122"/>
                    <a:pt x="92" y="120"/>
                    <a:pt x="89" y="120"/>
                  </a:cubicBezTo>
                  <a:cubicBezTo>
                    <a:pt x="92" y="118"/>
                    <a:pt x="95" y="118"/>
                    <a:pt x="94" y="112"/>
                  </a:cubicBezTo>
                  <a:cubicBezTo>
                    <a:pt x="96" y="113"/>
                    <a:pt x="96" y="111"/>
                    <a:pt x="96" y="109"/>
                  </a:cubicBezTo>
                  <a:cubicBezTo>
                    <a:pt x="96" y="108"/>
                    <a:pt x="94" y="108"/>
                    <a:pt x="92" y="108"/>
                  </a:cubicBezTo>
                  <a:cubicBezTo>
                    <a:pt x="90" y="109"/>
                    <a:pt x="91" y="112"/>
                    <a:pt x="88" y="113"/>
                  </a:cubicBezTo>
                  <a:cubicBezTo>
                    <a:pt x="87" y="114"/>
                    <a:pt x="87" y="116"/>
                    <a:pt x="85" y="116"/>
                  </a:cubicBezTo>
                  <a:cubicBezTo>
                    <a:pt x="84" y="116"/>
                    <a:pt x="84" y="120"/>
                    <a:pt x="81" y="119"/>
                  </a:cubicBezTo>
                  <a:cubicBezTo>
                    <a:pt x="82" y="121"/>
                    <a:pt x="80" y="122"/>
                    <a:pt x="78" y="122"/>
                  </a:cubicBezTo>
                  <a:cubicBezTo>
                    <a:pt x="78" y="127"/>
                    <a:pt x="78" y="127"/>
                    <a:pt x="78" y="127"/>
                  </a:cubicBezTo>
                  <a:cubicBezTo>
                    <a:pt x="74" y="129"/>
                    <a:pt x="73" y="133"/>
                    <a:pt x="70" y="136"/>
                  </a:cubicBezTo>
                  <a:cubicBezTo>
                    <a:pt x="69" y="136"/>
                    <a:pt x="68" y="135"/>
                    <a:pt x="67" y="136"/>
                  </a:cubicBezTo>
                  <a:cubicBezTo>
                    <a:pt x="67" y="136"/>
                    <a:pt x="68" y="138"/>
                    <a:pt x="67" y="139"/>
                  </a:cubicBezTo>
                  <a:cubicBezTo>
                    <a:pt x="67" y="139"/>
                    <a:pt x="61" y="139"/>
                    <a:pt x="63" y="140"/>
                  </a:cubicBezTo>
                  <a:cubicBezTo>
                    <a:pt x="65" y="142"/>
                    <a:pt x="59" y="142"/>
                    <a:pt x="57" y="144"/>
                  </a:cubicBezTo>
                  <a:cubicBezTo>
                    <a:pt x="57" y="145"/>
                    <a:pt x="55" y="149"/>
                    <a:pt x="54" y="149"/>
                  </a:cubicBezTo>
                  <a:cubicBezTo>
                    <a:pt x="53" y="147"/>
                    <a:pt x="53" y="148"/>
                    <a:pt x="53" y="150"/>
                  </a:cubicBezTo>
                  <a:cubicBezTo>
                    <a:pt x="47" y="150"/>
                    <a:pt x="47" y="150"/>
                    <a:pt x="47" y="150"/>
                  </a:cubicBezTo>
                  <a:cubicBezTo>
                    <a:pt x="44" y="152"/>
                    <a:pt x="50" y="152"/>
                    <a:pt x="43" y="153"/>
                  </a:cubicBezTo>
                  <a:cubicBezTo>
                    <a:pt x="40" y="153"/>
                    <a:pt x="38" y="153"/>
                    <a:pt x="35" y="154"/>
                  </a:cubicBezTo>
                  <a:cubicBezTo>
                    <a:pt x="33" y="155"/>
                    <a:pt x="32" y="159"/>
                    <a:pt x="29" y="157"/>
                  </a:cubicBezTo>
                  <a:cubicBezTo>
                    <a:pt x="29" y="153"/>
                    <a:pt x="33" y="154"/>
                    <a:pt x="36" y="153"/>
                  </a:cubicBezTo>
                  <a:cubicBezTo>
                    <a:pt x="37" y="152"/>
                    <a:pt x="38" y="153"/>
                    <a:pt x="38" y="151"/>
                  </a:cubicBezTo>
                  <a:cubicBezTo>
                    <a:pt x="38" y="149"/>
                    <a:pt x="41" y="150"/>
                    <a:pt x="43" y="150"/>
                  </a:cubicBezTo>
                  <a:cubicBezTo>
                    <a:pt x="45" y="150"/>
                    <a:pt x="44" y="147"/>
                    <a:pt x="45" y="146"/>
                  </a:cubicBezTo>
                  <a:cubicBezTo>
                    <a:pt x="45" y="145"/>
                    <a:pt x="46" y="148"/>
                    <a:pt x="49" y="144"/>
                  </a:cubicBezTo>
                  <a:cubicBezTo>
                    <a:pt x="49" y="144"/>
                    <a:pt x="50" y="145"/>
                    <a:pt x="50" y="143"/>
                  </a:cubicBezTo>
                  <a:cubicBezTo>
                    <a:pt x="50" y="141"/>
                    <a:pt x="54" y="142"/>
                    <a:pt x="56" y="140"/>
                  </a:cubicBezTo>
                  <a:cubicBezTo>
                    <a:pt x="56" y="133"/>
                    <a:pt x="56" y="133"/>
                    <a:pt x="56" y="133"/>
                  </a:cubicBezTo>
                  <a:cubicBezTo>
                    <a:pt x="60" y="138"/>
                    <a:pt x="56" y="129"/>
                    <a:pt x="61" y="130"/>
                  </a:cubicBezTo>
                  <a:cubicBezTo>
                    <a:pt x="62" y="127"/>
                    <a:pt x="55" y="131"/>
                    <a:pt x="57" y="126"/>
                  </a:cubicBezTo>
                  <a:cubicBezTo>
                    <a:pt x="56" y="129"/>
                    <a:pt x="47" y="125"/>
                    <a:pt x="46" y="129"/>
                  </a:cubicBezTo>
                  <a:cubicBezTo>
                    <a:pt x="44" y="129"/>
                    <a:pt x="45" y="127"/>
                    <a:pt x="45" y="126"/>
                  </a:cubicBezTo>
                  <a:cubicBezTo>
                    <a:pt x="43" y="125"/>
                    <a:pt x="39" y="127"/>
                    <a:pt x="36" y="126"/>
                  </a:cubicBezTo>
                  <a:cubicBezTo>
                    <a:pt x="38" y="123"/>
                    <a:pt x="34" y="124"/>
                    <a:pt x="33" y="123"/>
                  </a:cubicBezTo>
                  <a:cubicBezTo>
                    <a:pt x="33" y="122"/>
                    <a:pt x="35" y="121"/>
                    <a:pt x="35" y="122"/>
                  </a:cubicBezTo>
                  <a:cubicBezTo>
                    <a:pt x="32" y="118"/>
                    <a:pt x="30" y="119"/>
                    <a:pt x="28" y="115"/>
                  </a:cubicBezTo>
                  <a:cubicBezTo>
                    <a:pt x="26" y="117"/>
                    <a:pt x="22" y="116"/>
                    <a:pt x="18" y="116"/>
                  </a:cubicBezTo>
                  <a:cubicBezTo>
                    <a:pt x="18" y="115"/>
                    <a:pt x="18" y="114"/>
                    <a:pt x="19" y="113"/>
                  </a:cubicBezTo>
                  <a:cubicBezTo>
                    <a:pt x="18" y="111"/>
                    <a:pt x="14" y="112"/>
                    <a:pt x="15" y="106"/>
                  </a:cubicBezTo>
                  <a:cubicBezTo>
                    <a:pt x="15" y="105"/>
                    <a:pt x="13" y="103"/>
                    <a:pt x="12" y="105"/>
                  </a:cubicBezTo>
                  <a:cubicBezTo>
                    <a:pt x="9" y="105"/>
                    <a:pt x="12" y="101"/>
                    <a:pt x="12" y="99"/>
                  </a:cubicBezTo>
                  <a:cubicBezTo>
                    <a:pt x="13" y="99"/>
                    <a:pt x="12" y="97"/>
                    <a:pt x="12" y="97"/>
                  </a:cubicBezTo>
                  <a:cubicBezTo>
                    <a:pt x="13" y="96"/>
                    <a:pt x="15" y="97"/>
                    <a:pt x="15" y="97"/>
                  </a:cubicBezTo>
                  <a:cubicBezTo>
                    <a:pt x="16" y="95"/>
                    <a:pt x="15" y="93"/>
                    <a:pt x="17" y="92"/>
                  </a:cubicBezTo>
                  <a:cubicBezTo>
                    <a:pt x="20" y="92"/>
                    <a:pt x="25" y="92"/>
                    <a:pt x="28" y="90"/>
                  </a:cubicBezTo>
                  <a:cubicBezTo>
                    <a:pt x="29" y="89"/>
                    <a:pt x="31" y="89"/>
                    <a:pt x="33" y="88"/>
                  </a:cubicBezTo>
                  <a:cubicBezTo>
                    <a:pt x="36" y="87"/>
                    <a:pt x="31" y="84"/>
                    <a:pt x="39" y="85"/>
                  </a:cubicBezTo>
                  <a:cubicBezTo>
                    <a:pt x="38" y="82"/>
                    <a:pt x="38" y="79"/>
                    <a:pt x="36" y="74"/>
                  </a:cubicBezTo>
                  <a:cubicBezTo>
                    <a:pt x="33" y="71"/>
                    <a:pt x="26" y="79"/>
                    <a:pt x="22" y="76"/>
                  </a:cubicBezTo>
                  <a:cubicBezTo>
                    <a:pt x="20" y="73"/>
                    <a:pt x="22" y="77"/>
                    <a:pt x="17" y="77"/>
                  </a:cubicBezTo>
                  <a:cubicBezTo>
                    <a:pt x="15" y="75"/>
                    <a:pt x="10" y="76"/>
                    <a:pt x="7" y="74"/>
                  </a:cubicBezTo>
                  <a:cubicBezTo>
                    <a:pt x="6" y="74"/>
                    <a:pt x="9" y="72"/>
                    <a:pt x="7" y="71"/>
                  </a:cubicBezTo>
                  <a:cubicBezTo>
                    <a:pt x="4" y="71"/>
                    <a:pt x="1" y="70"/>
                    <a:pt x="1" y="66"/>
                  </a:cubicBezTo>
                  <a:cubicBezTo>
                    <a:pt x="10" y="67"/>
                    <a:pt x="0" y="62"/>
                    <a:pt x="10" y="63"/>
                  </a:cubicBezTo>
                  <a:cubicBezTo>
                    <a:pt x="11" y="63"/>
                    <a:pt x="10" y="62"/>
                    <a:pt x="10" y="62"/>
                  </a:cubicBezTo>
                  <a:cubicBezTo>
                    <a:pt x="10" y="59"/>
                    <a:pt x="12" y="62"/>
                    <a:pt x="12" y="62"/>
                  </a:cubicBezTo>
                  <a:cubicBezTo>
                    <a:pt x="15" y="61"/>
                    <a:pt x="15" y="60"/>
                    <a:pt x="18" y="60"/>
                  </a:cubicBezTo>
                  <a:cubicBezTo>
                    <a:pt x="19" y="60"/>
                    <a:pt x="19" y="63"/>
                    <a:pt x="21" y="63"/>
                  </a:cubicBezTo>
                  <a:cubicBezTo>
                    <a:pt x="24" y="64"/>
                    <a:pt x="27" y="62"/>
                    <a:pt x="31" y="63"/>
                  </a:cubicBezTo>
                  <a:cubicBezTo>
                    <a:pt x="33" y="63"/>
                    <a:pt x="33" y="64"/>
                    <a:pt x="35" y="63"/>
                  </a:cubicBezTo>
                  <a:cubicBezTo>
                    <a:pt x="37" y="62"/>
                    <a:pt x="35" y="62"/>
                    <a:pt x="35" y="60"/>
                  </a:cubicBezTo>
                  <a:cubicBezTo>
                    <a:pt x="36" y="60"/>
                    <a:pt x="37" y="60"/>
                    <a:pt x="38" y="59"/>
                  </a:cubicBezTo>
                  <a:cubicBezTo>
                    <a:pt x="38" y="55"/>
                    <a:pt x="31" y="60"/>
                    <a:pt x="33" y="55"/>
                  </a:cubicBezTo>
                  <a:cubicBezTo>
                    <a:pt x="29" y="54"/>
                    <a:pt x="26" y="52"/>
                    <a:pt x="22" y="52"/>
                  </a:cubicBezTo>
                  <a:cubicBezTo>
                    <a:pt x="24" y="49"/>
                    <a:pt x="24" y="50"/>
                    <a:pt x="21" y="48"/>
                  </a:cubicBezTo>
                  <a:cubicBezTo>
                    <a:pt x="20" y="47"/>
                    <a:pt x="20" y="46"/>
                    <a:pt x="19" y="46"/>
                  </a:cubicBezTo>
                  <a:cubicBezTo>
                    <a:pt x="18" y="45"/>
                    <a:pt x="15" y="46"/>
                    <a:pt x="14" y="45"/>
                  </a:cubicBezTo>
                  <a:cubicBezTo>
                    <a:pt x="14" y="45"/>
                    <a:pt x="17" y="40"/>
                    <a:pt x="14" y="41"/>
                  </a:cubicBezTo>
                  <a:cubicBezTo>
                    <a:pt x="13" y="41"/>
                    <a:pt x="14" y="42"/>
                    <a:pt x="12" y="42"/>
                  </a:cubicBezTo>
                  <a:cubicBezTo>
                    <a:pt x="11" y="42"/>
                    <a:pt x="10" y="40"/>
                    <a:pt x="8" y="41"/>
                  </a:cubicBezTo>
                  <a:cubicBezTo>
                    <a:pt x="11" y="37"/>
                    <a:pt x="17" y="36"/>
                    <a:pt x="22" y="34"/>
                  </a:cubicBezTo>
                  <a:cubicBezTo>
                    <a:pt x="21" y="28"/>
                    <a:pt x="26" y="29"/>
                    <a:pt x="28" y="26"/>
                  </a:cubicBezTo>
                  <a:cubicBezTo>
                    <a:pt x="29" y="25"/>
                    <a:pt x="27" y="22"/>
                    <a:pt x="29" y="21"/>
                  </a:cubicBezTo>
                  <a:cubicBezTo>
                    <a:pt x="33" y="24"/>
                    <a:pt x="33" y="22"/>
                    <a:pt x="39" y="22"/>
                  </a:cubicBezTo>
                  <a:cubicBezTo>
                    <a:pt x="42" y="18"/>
                    <a:pt x="46" y="15"/>
                    <a:pt x="54" y="17"/>
                  </a:cubicBezTo>
                  <a:cubicBezTo>
                    <a:pt x="56" y="17"/>
                    <a:pt x="55" y="14"/>
                    <a:pt x="56" y="14"/>
                  </a:cubicBezTo>
                  <a:cubicBezTo>
                    <a:pt x="58" y="13"/>
                    <a:pt x="64" y="15"/>
                    <a:pt x="64" y="11"/>
                  </a:cubicBezTo>
                  <a:cubicBezTo>
                    <a:pt x="66" y="11"/>
                    <a:pt x="66" y="14"/>
                    <a:pt x="67" y="14"/>
                  </a:cubicBezTo>
                  <a:cubicBezTo>
                    <a:pt x="69" y="15"/>
                    <a:pt x="72" y="13"/>
                    <a:pt x="71" y="17"/>
                  </a:cubicBezTo>
                  <a:cubicBezTo>
                    <a:pt x="89" y="17"/>
                    <a:pt x="89" y="17"/>
                    <a:pt x="89" y="17"/>
                  </a:cubicBezTo>
                  <a:cubicBezTo>
                    <a:pt x="84" y="22"/>
                    <a:pt x="99" y="14"/>
                    <a:pt x="94" y="21"/>
                  </a:cubicBezTo>
                  <a:cubicBezTo>
                    <a:pt x="97" y="21"/>
                    <a:pt x="99" y="21"/>
                    <a:pt x="99" y="18"/>
                  </a:cubicBezTo>
                  <a:cubicBezTo>
                    <a:pt x="102" y="21"/>
                    <a:pt x="108" y="20"/>
                    <a:pt x="112" y="21"/>
                  </a:cubicBezTo>
                  <a:cubicBezTo>
                    <a:pt x="112" y="21"/>
                    <a:pt x="112" y="22"/>
                    <a:pt x="113" y="22"/>
                  </a:cubicBezTo>
                  <a:cubicBezTo>
                    <a:pt x="114" y="22"/>
                    <a:pt x="115" y="23"/>
                    <a:pt x="116" y="24"/>
                  </a:cubicBezTo>
                  <a:cubicBezTo>
                    <a:pt x="120" y="24"/>
                    <a:pt x="121" y="21"/>
                    <a:pt x="123" y="24"/>
                  </a:cubicBezTo>
                  <a:cubicBezTo>
                    <a:pt x="124" y="24"/>
                    <a:pt x="140" y="24"/>
                    <a:pt x="141" y="25"/>
                  </a:cubicBezTo>
                  <a:cubicBezTo>
                    <a:pt x="143" y="26"/>
                    <a:pt x="152" y="27"/>
                    <a:pt x="157" y="28"/>
                  </a:cubicBezTo>
                  <a:cubicBezTo>
                    <a:pt x="158" y="30"/>
                    <a:pt x="161" y="31"/>
                    <a:pt x="161" y="34"/>
                  </a:cubicBezTo>
                  <a:cubicBezTo>
                    <a:pt x="166" y="34"/>
                    <a:pt x="168" y="37"/>
                    <a:pt x="172" y="35"/>
                  </a:cubicBezTo>
                  <a:cubicBezTo>
                    <a:pt x="173" y="39"/>
                    <a:pt x="179" y="37"/>
                    <a:pt x="183" y="38"/>
                  </a:cubicBezTo>
                  <a:cubicBezTo>
                    <a:pt x="183" y="36"/>
                    <a:pt x="182" y="37"/>
                    <a:pt x="181" y="36"/>
                  </a:cubicBezTo>
                  <a:cubicBezTo>
                    <a:pt x="183" y="33"/>
                    <a:pt x="187" y="30"/>
                    <a:pt x="192" y="29"/>
                  </a:cubicBezTo>
                  <a:cubicBezTo>
                    <a:pt x="191" y="32"/>
                    <a:pt x="193" y="32"/>
                    <a:pt x="193" y="31"/>
                  </a:cubicBezTo>
                  <a:cubicBezTo>
                    <a:pt x="195" y="31"/>
                    <a:pt x="194" y="33"/>
                    <a:pt x="196" y="34"/>
                  </a:cubicBezTo>
                  <a:cubicBezTo>
                    <a:pt x="199" y="34"/>
                    <a:pt x="199" y="32"/>
                    <a:pt x="199" y="29"/>
                  </a:cubicBezTo>
                  <a:cubicBezTo>
                    <a:pt x="202" y="29"/>
                    <a:pt x="203" y="30"/>
                    <a:pt x="205" y="31"/>
                  </a:cubicBezTo>
                  <a:cubicBezTo>
                    <a:pt x="206" y="29"/>
                    <a:pt x="204" y="28"/>
                    <a:pt x="207" y="25"/>
                  </a:cubicBezTo>
                  <a:cubicBezTo>
                    <a:pt x="210" y="25"/>
                    <a:pt x="211" y="27"/>
                    <a:pt x="212" y="25"/>
                  </a:cubicBezTo>
                  <a:cubicBezTo>
                    <a:pt x="214" y="26"/>
                    <a:pt x="212" y="28"/>
                    <a:pt x="210" y="28"/>
                  </a:cubicBezTo>
                  <a:cubicBezTo>
                    <a:pt x="212" y="32"/>
                    <a:pt x="221" y="24"/>
                    <a:pt x="224" y="29"/>
                  </a:cubicBezTo>
                  <a:cubicBezTo>
                    <a:pt x="229" y="30"/>
                    <a:pt x="221" y="25"/>
                    <a:pt x="226" y="25"/>
                  </a:cubicBezTo>
                  <a:cubicBezTo>
                    <a:pt x="226" y="23"/>
                    <a:pt x="227" y="22"/>
                    <a:pt x="230" y="22"/>
                  </a:cubicBezTo>
                  <a:cubicBezTo>
                    <a:pt x="230" y="26"/>
                    <a:pt x="230" y="26"/>
                    <a:pt x="230" y="26"/>
                  </a:cubicBezTo>
                  <a:cubicBezTo>
                    <a:pt x="233" y="23"/>
                    <a:pt x="234" y="29"/>
                    <a:pt x="237" y="29"/>
                  </a:cubicBezTo>
                  <a:cubicBezTo>
                    <a:pt x="241" y="30"/>
                    <a:pt x="244" y="29"/>
                    <a:pt x="245" y="26"/>
                  </a:cubicBezTo>
                  <a:cubicBezTo>
                    <a:pt x="247" y="28"/>
                    <a:pt x="251" y="28"/>
                    <a:pt x="249" y="32"/>
                  </a:cubicBezTo>
                  <a:cubicBezTo>
                    <a:pt x="253" y="31"/>
                    <a:pt x="256" y="30"/>
                    <a:pt x="256" y="26"/>
                  </a:cubicBezTo>
                  <a:cubicBezTo>
                    <a:pt x="260" y="29"/>
                    <a:pt x="262" y="25"/>
                    <a:pt x="265" y="29"/>
                  </a:cubicBezTo>
                  <a:cubicBezTo>
                    <a:pt x="275" y="29"/>
                    <a:pt x="275" y="29"/>
                    <a:pt x="275" y="29"/>
                  </a:cubicBezTo>
                  <a:cubicBezTo>
                    <a:pt x="275" y="30"/>
                    <a:pt x="273" y="32"/>
                    <a:pt x="273" y="32"/>
                  </a:cubicBezTo>
                  <a:cubicBezTo>
                    <a:pt x="273" y="32"/>
                    <a:pt x="277" y="34"/>
                    <a:pt x="276" y="34"/>
                  </a:cubicBezTo>
                  <a:cubicBezTo>
                    <a:pt x="277" y="34"/>
                    <a:pt x="278" y="32"/>
                    <a:pt x="280" y="32"/>
                  </a:cubicBezTo>
                  <a:cubicBezTo>
                    <a:pt x="281" y="32"/>
                    <a:pt x="280" y="35"/>
                    <a:pt x="280" y="35"/>
                  </a:cubicBezTo>
                  <a:cubicBezTo>
                    <a:pt x="284" y="37"/>
                    <a:pt x="290" y="34"/>
                    <a:pt x="294" y="35"/>
                  </a:cubicBezTo>
                  <a:cubicBezTo>
                    <a:pt x="295" y="37"/>
                    <a:pt x="297" y="36"/>
                    <a:pt x="299" y="36"/>
                  </a:cubicBezTo>
                  <a:cubicBezTo>
                    <a:pt x="296" y="41"/>
                    <a:pt x="303" y="37"/>
                    <a:pt x="303" y="41"/>
                  </a:cubicBezTo>
                  <a:cubicBezTo>
                    <a:pt x="303" y="44"/>
                    <a:pt x="300" y="42"/>
                    <a:pt x="300" y="45"/>
                  </a:cubicBezTo>
                  <a:cubicBezTo>
                    <a:pt x="300" y="47"/>
                    <a:pt x="301" y="47"/>
                    <a:pt x="301" y="49"/>
                  </a:cubicBezTo>
                  <a:cubicBezTo>
                    <a:pt x="316" y="48"/>
                    <a:pt x="329" y="47"/>
                    <a:pt x="341" y="52"/>
                  </a:cubicBezTo>
                  <a:cubicBezTo>
                    <a:pt x="340" y="53"/>
                    <a:pt x="339" y="54"/>
                    <a:pt x="339" y="56"/>
                  </a:cubicBezTo>
                  <a:cubicBezTo>
                    <a:pt x="342" y="56"/>
                    <a:pt x="342" y="54"/>
                    <a:pt x="345" y="55"/>
                  </a:cubicBezTo>
                  <a:cubicBezTo>
                    <a:pt x="344" y="50"/>
                    <a:pt x="345" y="51"/>
                    <a:pt x="343" y="46"/>
                  </a:cubicBezTo>
                  <a:cubicBezTo>
                    <a:pt x="344" y="44"/>
                    <a:pt x="355" y="44"/>
                    <a:pt x="352" y="42"/>
                  </a:cubicBezTo>
                  <a:cubicBezTo>
                    <a:pt x="353" y="39"/>
                    <a:pt x="354" y="42"/>
                    <a:pt x="356" y="42"/>
                  </a:cubicBezTo>
                  <a:cubicBezTo>
                    <a:pt x="356" y="43"/>
                    <a:pt x="359" y="43"/>
                    <a:pt x="359" y="45"/>
                  </a:cubicBezTo>
                  <a:cubicBezTo>
                    <a:pt x="364" y="46"/>
                    <a:pt x="368" y="43"/>
                    <a:pt x="373" y="45"/>
                  </a:cubicBezTo>
                  <a:cubicBezTo>
                    <a:pt x="373" y="45"/>
                    <a:pt x="373" y="46"/>
                    <a:pt x="374" y="46"/>
                  </a:cubicBezTo>
                  <a:cubicBezTo>
                    <a:pt x="375" y="46"/>
                    <a:pt x="376" y="47"/>
                    <a:pt x="377" y="48"/>
                  </a:cubicBezTo>
                  <a:cubicBezTo>
                    <a:pt x="382" y="48"/>
                    <a:pt x="387" y="45"/>
                    <a:pt x="394" y="46"/>
                  </a:cubicBezTo>
                  <a:cubicBezTo>
                    <a:pt x="398" y="43"/>
                    <a:pt x="397" y="41"/>
                    <a:pt x="398" y="38"/>
                  </a:cubicBezTo>
                  <a:cubicBezTo>
                    <a:pt x="397" y="33"/>
                    <a:pt x="393" y="35"/>
                    <a:pt x="393" y="34"/>
                  </a:cubicBezTo>
                  <a:cubicBezTo>
                    <a:pt x="393" y="26"/>
                    <a:pt x="406" y="30"/>
                    <a:pt x="409" y="32"/>
                  </a:cubicBezTo>
                  <a:cubicBezTo>
                    <a:pt x="409" y="34"/>
                    <a:pt x="408" y="35"/>
                    <a:pt x="405" y="35"/>
                  </a:cubicBezTo>
                  <a:cubicBezTo>
                    <a:pt x="408" y="38"/>
                    <a:pt x="405" y="39"/>
                    <a:pt x="404" y="41"/>
                  </a:cubicBezTo>
                  <a:cubicBezTo>
                    <a:pt x="403" y="44"/>
                    <a:pt x="406" y="43"/>
                    <a:pt x="408" y="43"/>
                  </a:cubicBezTo>
                  <a:cubicBezTo>
                    <a:pt x="406" y="48"/>
                    <a:pt x="409" y="48"/>
                    <a:pt x="407" y="52"/>
                  </a:cubicBezTo>
                  <a:cubicBezTo>
                    <a:pt x="411" y="54"/>
                    <a:pt x="413" y="45"/>
                    <a:pt x="412" y="46"/>
                  </a:cubicBezTo>
                  <a:cubicBezTo>
                    <a:pt x="413" y="46"/>
                    <a:pt x="416" y="50"/>
                    <a:pt x="415" y="43"/>
                  </a:cubicBezTo>
                  <a:cubicBezTo>
                    <a:pt x="421" y="44"/>
                    <a:pt x="420" y="38"/>
                    <a:pt x="423" y="36"/>
                  </a:cubicBezTo>
                  <a:cubicBezTo>
                    <a:pt x="422" y="32"/>
                    <a:pt x="419" y="29"/>
                    <a:pt x="414" y="29"/>
                  </a:cubicBezTo>
                  <a:cubicBezTo>
                    <a:pt x="416" y="27"/>
                    <a:pt x="411" y="24"/>
                    <a:pt x="407" y="22"/>
                  </a:cubicBezTo>
                  <a:cubicBezTo>
                    <a:pt x="407" y="20"/>
                    <a:pt x="407" y="18"/>
                    <a:pt x="405" y="18"/>
                  </a:cubicBezTo>
                  <a:cubicBezTo>
                    <a:pt x="405" y="15"/>
                    <a:pt x="409" y="14"/>
                    <a:pt x="409" y="11"/>
                  </a:cubicBezTo>
                  <a:cubicBezTo>
                    <a:pt x="409" y="10"/>
                    <a:pt x="413" y="9"/>
                    <a:pt x="412" y="8"/>
                  </a:cubicBezTo>
                  <a:cubicBezTo>
                    <a:pt x="408" y="5"/>
                    <a:pt x="417" y="9"/>
                    <a:pt x="414" y="5"/>
                  </a:cubicBezTo>
                  <a:cubicBezTo>
                    <a:pt x="414" y="0"/>
                    <a:pt x="417" y="7"/>
                    <a:pt x="418" y="7"/>
                  </a:cubicBezTo>
                  <a:cubicBezTo>
                    <a:pt x="419" y="7"/>
                    <a:pt x="422" y="6"/>
                    <a:pt x="423" y="7"/>
                  </a:cubicBezTo>
                  <a:cubicBezTo>
                    <a:pt x="424" y="7"/>
                    <a:pt x="421" y="9"/>
                    <a:pt x="422" y="10"/>
                  </a:cubicBezTo>
                  <a:cubicBezTo>
                    <a:pt x="423" y="10"/>
                    <a:pt x="426" y="9"/>
                    <a:pt x="426" y="10"/>
                  </a:cubicBezTo>
                  <a:cubicBezTo>
                    <a:pt x="427" y="10"/>
                    <a:pt x="425" y="13"/>
                    <a:pt x="426" y="14"/>
                  </a:cubicBezTo>
                  <a:cubicBezTo>
                    <a:pt x="426" y="14"/>
                    <a:pt x="429" y="14"/>
                    <a:pt x="429" y="14"/>
                  </a:cubicBezTo>
                  <a:cubicBezTo>
                    <a:pt x="430" y="17"/>
                    <a:pt x="427" y="16"/>
                    <a:pt x="429" y="19"/>
                  </a:cubicBezTo>
                  <a:cubicBezTo>
                    <a:pt x="430" y="20"/>
                    <a:pt x="431" y="21"/>
                    <a:pt x="430" y="22"/>
                  </a:cubicBezTo>
                  <a:cubicBezTo>
                    <a:pt x="430" y="22"/>
                    <a:pt x="429" y="23"/>
                    <a:pt x="429" y="24"/>
                  </a:cubicBezTo>
                  <a:cubicBezTo>
                    <a:pt x="429" y="26"/>
                    <a:pt x="428" y="26"/>
                    <a:pt x="428" y="28"/>
                  </a:cubicBezTo>
                  <a:cubicBezTo>
                    <a:pt x="427" y="30"/>
                    <a:pt x="437" y="31"/>
                    <a:pt x="435" y="26"/>
                  </a:cubicBezTo>
                  <a:cubicBezTo>
                    <a:pt x="437" y="26"/>
                    <a:pt x="436" y="30"/>
                    <a:pt x="440" y="29"/>
                  </a:cubicBezTo>
                  <a:cubicBezTo>
                    <a:pt x="438" y="32"/>
                    <a:pt x="441" y="32"/>
                    <a:pt x="440" y="36"/>
                  </a:cubicBezTo>
                  <a:cubicBezTo>
                    <a:pt x="446" y="37"/>
                    <a:pt x="445" y="32"/>
                    <a:pt x="450" y="35"/>
                  </a:cubicBezTo>
                  <a:cubicBezTo>
                    <a:pt x="451" y="35"/>
                    <a:pt x="451" y="34"/>
                    <a:pt x="451" y="34"/>
                  </a:cubicBezTo>
                  <a:cubicBezTo>
                    <a:pt x="455" y="34"/>
                    <a:pt x="450" y="35"/>
                    <a:pt x="453" y="38"/>
                  </a:cubicBezTo>
                  <a:cubicBezTo>
                    <a:pt x="453" y="38"/>
                    <a:pt x="456" y="39"/>
                    <a:pt x="456" y="39"/>
                  </a:cubicBezTo>
                  <a:cubicBezTo>
                    <a:pt x="456" y="42"/>
                    <a:pt x="451" y="43"/>
                    <a:pt x="453" y="48"/>
                  </a:cubicBezTo>
                  <a:moveTo>
                    <a:pt x="286" y="63"/>
                  </a:moveTo>
                  <a:cubicBezTo>
                    <a:pt x="285" y="61"/>
                    <a:pt x="288" y="59"/>
                    <a:pt x="286" y="59"/>
                  </a:cubicBezTo>
                  <a:cubicBezTo>
                    <a:pt x="286" y="60"/>
                    <a:pt x="286" y="60"/>
                    <a:pt x="284" y="60"/>
                  </a:cubicBezTo>
                  <a:cubicBezTo>
                    <a:pt x="284" y="58"/>
                    <a:pt x="285" y="56"/>
                    <a:pt x="283" y="56"/>
                  </a:cubicBezTo>
                  <a:cubicBezTo>
                    <a:pt x="281" y="58"/>
                    <a:pt x="275" y="63"/>
                    <a:pt x="272" y="59"/>
                  </a:cubicBezTo>
                  <a:cubicBezTo>
                    <a:pt x="271" y="55"/>
                    <a:pt x="278" y="60"/>
                    <a:pt x="276" y="55"/>
                  </a:cubicBezTo>
                  <a:cubicBezTo>
                    <a:pt x="275" y="54"/>
                    <a:pt x="273" y="55"/>
                    <a:pt x="273" y="53"/>
                  </a:cubicBezTo>
                  <a:cubicBezTo>
                    <a:pt x="271" y="52"/>
                    <a:pt x="270" y="55"/>
                    <a:pt x="268" y="56"/>
                  </a:cubicBezTo>
                  <a:cubicBezTo>
                    <a:pt x="265" y="57"/>
                    <a:pt x="261" y="56"/>
                    <a:pt x="258" y="57"/>
                  </a:cubicBezTo>
                  <a:cubicBezTo>
                    <a:pt x="258" y="57"/>
                    <a:pt x="257" y="58"/>
                    <a:pt x="256" y="59"/>
                  </a:cubicBezTo>
                  <a:cubicBezTo>
                    <a:pt x="252" y="60"/>
                    <a:pt x="247" y="60"/>
                    <a:pt x="242" y="60"/>
                  </a:cubicBezTo>
                  <a:cubicBezTo>
                    <a:pt x="243" y="63"/>
                    <a:pt x="240" y="64"/>
                    <a:pt x="242" y="64"/>
                  </a:cubicBezTo>
                  <a:cubicBezTo>
                    <a:pt x="242" y="63"/>
                    <a:pt x="244" y="63"/>
                    <a:pt x="244" y="66"/>
                  </a:cubicBezTo>
                  <a:cubicBezTo>
                    <a:pt x="250" y="67"/>
                    <a:pt x="259" y="60"/>
                    <a:pt x="261" y="66"/>
                  </a:cubicBezTo>
                  <a:cubicBezTo>
                    <a:pt x="257" y="63"/>
                    <a:pt x="259" y="66"/>
                    <a:pt x="256" y="67"/>
                  </a:cubicBezTo>
                  <a:cubicBezTo>
                    <a:pt x="254" y="67"/>
                    <a:pt x="252" y="68"/>
                    <a:pt x="251" y="70"/>
                  </a:cubicBezTo>
                  <a:cubicBezTo>
                    <a:pt x="258" y="71"/>
                    <a:pt x="262" y="68"/>
                    <a:pt x="269" y="69"/>
                  </a:cubicBezTo>
                  <a:cubicBezTo>
                    <a:pt x="269" y="70"/>
                    <a:pt x="269" y="73"/>
                    <a:pt x="270" y="73"/>
                  </a:cubicBezTo>
                  <a:cubicBezTo>
                    <a:pt x="271" y="71"/>
                    <a:pt x="273" y="71"/>
                    <a:pt x="275" y="71"/>
                  </a:cubicBezTo>
                  <a:cubicBezTo>
                    <a:pt x="275" y="69"/>
                    <a:pt x="276" y="67"/>
                    <a:pt x="277" y="66"/>
                  </a:cubicBezTo>
                  <a:cubicBezTo>
                    <a:pt x="280" y="63"/>
                    <a:pt x="279" y="66"/>
                    <a:pt x="283" y="66"/>
                  </a:cubicBezTo>
                  <a:cubicBezTo>
                    <a:pt x="283" y="64"/>
                    <a:pt x="284" y="62"/>
                    <a:pt x="286" y="63"/>
                  </a:cubicBezTo>
                  <a:moveTo>
                    <a:pt x="296" y="111"/>
                  </a:moveTo>
                  <a:cubicBezTo>
                    <a:pt x="297" y="107"/>
                    <a:pt x="301" y="108"/>
                    <a:pt x="303" y="106"/>
                  </a:cubicBezTo>
                  <a:cubicBezTo>
                    <a:pt x="303" y="106"/>
                    <a:pt x="305" y="107"/>
                    <a:pt x="306" y="106"/>
                  </a:cubicBezTo>
                  <a:cubicBezTo>
                    <a:pt x="308" y="106"/>
                    <a:pt x="310" y="106"/>
                    <a:pt x="313" y="105"/>
                  </a:cubicBezTo>
                  <a:cubicBezTo>
                    <a:pt x="313" y="105"/>
                    <a:pt x="314" y="103"/>
                    <a:pt x="314" y="102"/>
                  </a:cubicBezTo>
                  <a:cubicBezTo>
                    <a:pt x="318" y="100"/>
                    <a:pt x="320" y="103"/>
                    <a:pt x="321" y="101"/>
                  </a:cubicBezTo>
                  <a:cubicBezTo>
                    <a:pt x="320" y="101"/>
                    <a:pt x="319" y="100"/>
                    <a:pt x="321" y="99"/>
                  </a:cubicBezTo>
                  <a:cubicBezTo>
                    <a:pt x="324" y="100"/>
                    <a:pt x="324" y="98"/>
                    <a:pt x="325" y="99"/>
                  </a:cubicBezTo>
                  <a:cubicBezTo>
                    <a:pt x="326" y="100"/>
                    <a:pt x="327" y="98"/>
                    <a:pt x="327" y="98"/>
                  </a:cubicBezTo>
                  <a:cubicBezTo>
                    <a:pt x="324" y="99"/>
                    <a:pt x="327" y="95"/>
                    <a:pt x="329" y="98"/>
                  </a:cubicBezTo>
                  <a:cubicBezTo>
                    <a:pt x="330" y="95"/>
                    <a:pt x="332" y="95"/>
                    <a:pt x="332" y="91"/>
                  </a:cubicBezTo>
                  <a:cubicBezTo>
                    <a:pt x="327" y="90"/>
                    <a:pt x="326" y="93"/>
                    <a:pt x="321" y="92"/>
                  </a:cubicBezTo>
                  <a:cubicBezTo>
                    <a:pt x="321" y="95"/>
                    <a:pt x="320" y="96"/>
                    <a:pt x="318" y="97"/>
                  </a:cubicBezTo>
                  <a:cubicBezTo>
                    <a:pt x="314" y="99"/>
                    <a:pt x="315" y="96"/>
                    <a:pt x="311" y="97"/>
                  </a:cubicBezTo>
                  <a:cubicBezTo>
                    <a:pt x="310" y="97"/>
                    <a:pt x="311" y="98"/>
                    <a:pt x="308" y="98"/>
                  </a:cubicBezTo>
                  <a:cubicBezTo>
                    <a:pt x="306" y="98"/>
                    <a:pt x="306" y="96"/>
                    <a:pt x="303" y="97"/>
                  </a:cubicBezTo>
                  <a:cubicBezTo>
                    <a:pt x="302" y="96"/>
                    <a:pt x="303" y="94"/>
                    <a:pt x="301" y="94"/>
                  </a:cubicBezTo>
                  <a:cubicBezTo>
                    <a:pt x="301" y="96"/>
                    <a:pt x="301" y="97"/>
                    <a:pt x="300" y="98"/>
                  </a:cubicBezTo>
                  <a:cubicBezTo>
                    <a:pt x="300" y="100"/>
                    <a:pt x="302" y="99"/>
                    <a:pt x="303" y="101"/>
                  </a:cubicBezTo>
                  <a:cubicBezTo>
                    <a:pt x="298" y="100"/>
                    <a:pt x="298" y="102"/>
                    <a:pt x="297" y="104"/>
                  </a:cubicBezTo>
                  <a:cubicBezTo>
                    <a:pt x="295" y="106"/>
                    <a:pt x="292" y="104"/>
                    <a:pt x="292" y="106"/>
                  </a:cubicBezTo>
                  <a:cubicBezTo>
                    <a:pt x="291" y="110"/>
                    <a:pt x="285" y="106"/>
                    <a:pt x="287" y="111"/>
                  </a:cubicBezTo>
                  <a:lnTo>
                    <a:pt x="296" y="111"/>
                  </a:lnTo>
                  <a:close/>
                  <a:moveTo>
                    <a:pt x="398" y="165"/>
                  </a:moveTo>
                  <a:cubicBezTo>
                    <a:pt x="397" y="166"/>
                    <a:pt x="397" y="167"/>
                    <a:pt x="397" y="167"/>
                  </a:cubicBezTo>
                  <a:cubicBezTo>
                    <a:pt x="396" y="167"/>
                    <a:pt x="393" y="168"/>
                    <a:pt x="393" y="168"/>
                  </a:cubicBezTo>
                  <a:cubicBezTo>
                    <a:pt x="391" y="170"/>
                    <a:pt x="394" y="174"/>
                    <a:pt x="391" y="174"/>
                  </a:cubicBezTo>
                  <a:cubicBezTo>
                    <a:pt x="391" y="172"/>
                    <a:pt x="391" y="170"/>
                    <a:pt x="390" y="170"/>
                  </a:cubicBezTo>
                  <a:cubicBezTo>
                    <a:pt x="390" y="175"/>
                    <a:pt x="390" y="175"/>
                    <a:pt x="390" y="175"/>
                  </a:cubicBezTo>
                  <a:cubicBezTo>
                    <a:pt x="397" y="175"/>
                    <a:pt x="397" y="175"/>
                    <a:pt x="397" y="175"/>
                  </a:cubicBezTo>
                  <a:cubicBezTo>
                    <a:pt x="396" y="177"/>
                    <a:pt x="399" y="179"/>
                    <a:pt x="400" y="181"/>
                  </a:cubicBezTo>
                  <a:cubicBezTo>
                    <a:pt x="401" y="185"/>
                    <a:pt x="402" y="184"/>
                    <a:pt x="404" y="186"/>
                  </a:cubicBezTo>
                  <a:cubicBezTo>
                    <a:pt x="402" y="187"/>
                    <a:pt x="400" y="187"/>
                    <a:pt x="401" y="189"/>
                  </a:cubicBezTo>
                  <a:cubicBezTo>
                    <a:pt x="401" y="191"/>
                    <a:pt x="403" y="191"/>
                    <a:pt x="402" y="193"/>
                  </a:cubicBezTo>
                  <a:cubicBezTo>
                    <a:pt x="408" y="193"/>
                    <a:pt x="408" y="193"/>
                    <a:pt x="408" y="193"/>
                  </a:cubicBezTo>
                  <a:cubicBezTo>
                    <a:pt x="410" y="192"/>
                    <a:pt x="410" y="188"/>
                    <a:pt x="409" y="185"/>
                  </a:cubicBezTo>
                  <a:cubicBezTo>
                    <a:pt x="408" y="184"/>
                    <a:pt x="406" y="184"/>
                    <a:pt x="405" y="182"/>
                  </a:cubicBezTo>
                  <a:cubicBezTo>
                    <a:pt x="408" y="175"/>
                    <a:pt x="405" y="179"/>
                    <a:pt x="404" y="177"/>
                  </a:cubicBezTo>
                  <a:cubicBezTo>
                    <a:pt x="402" y="174"/>
                    <a:pt x="402" y="169"/>
                    <a:pt x="401" y="165"/>
                  </a:cubicBezTo>
                  <a:cubicBezTo>
                    <a:pt x="400" y="166"/>
                    <a:pt x="399" y="165"/>
                    <a:pt x="398" y="165"/>
                  </a:cubicBezTo>
                  <a:moveTo>
                    <a:pt x="453" y="209"/>
                  </a:moveTo>
                  <a:cubicBezTo>
                    <a:pt x="448" y="207"/>
                    <a:pt x="449" y="211"/>
                    <a:pt x="447" y="212"/>
                  </a:cubicBezTo>
                  <a:cubicBezTo>
                    <a:pt x="447" y="211"/>
                    <a:pt x="446" y="210"/>
                    <a:pt x="444" y="210"/>
                  </a:cubicBezTo>
                  <a:cubicBezTo>
                    <a:pt x="445" y="215"/>
                    <a:pt x="439" y="213"/>
                    <a:pt x="437" y="214"/>
                  </a:cubicBezTo>
                  <a:cubicBezTo>
                    <a:pt x="436" y="215"/>
                    <a:pt x="437" y="216"/>
                    <a:pt x="436" y="217"/>
                  </a:cubicBezTo>
                  <a:cubicBezTo>
                    <a:pt x="435" y="218"/>
                    <a:pt x="433" y="217"/>
                    <a:pt x="433" y="219"/>
                  </a:cubicBezTo>
                  <a:cubicBezTo>
                    <a:pt x="436" y="219"/>
                    <a:pt x="433" y="220"/>
                    <a:pt x="433" y="223"/>
                  </a:cubicBezTo>
                  <a:cubicBezTo>
                    <a:pt x="436" y="225"/>
                    <a:pt x="437" y="221"/>
                    <a:pt x="439" y="220"/>
                  </a:cubicBezTo>
                  <a:cubicBezTo>
                    <a:pt x="441" y="219"/>
                    <a:pt x="444" y="220"/>
                    <a:pt x="447" y="220"/>
                  </a:cubicBezTo>
                  <a:cubicBezTo>
                    <a:pt x="449" y="220"/>
                    <a:pt x="449" y="219"/>
                    <a:pt x="451" y="219"/>
                  </a:cubicBezTo>
                  <a:cubicBezTo>
                    <a:pt x="455" y="218"/>
                    <a:pt x="459" y="220"/>
                    <a:pt x="460" y="221"/>
                  </a:cubicBezTo>
                  <a:cubicBezTo>
                    <a:pt x="459" y="222"/>
                    <a:pt x="457" y="222"/>
                    <a:pt x="457" y="223"/>
                  </a:cubicBezTo>
                  <a:cubicBezTo>
                    <a:pt x="458" y="222"/>
                    <a:pt x="458" y="224"/>
                    <a:pt x="458" y="224"/>
                  </a:cubicBezTo>
                  <a:cubicBezTo>
                    <a:pt x="459" y="224"/>
                    <a:pt x="460" y="223"/>
                    <a:pt x="460" y="223"/>
                  </a:cubicBezTo>
                  <a:cubicBezTo>
                    <a:pt x="465" y="223"/>
                    <a:pt x="463" y="224"/>
                    <a:pt x="467" y="221"/>
                  </a:cubicBezTo>
                  <a:cubicBezTo>
                    <a:pt x="471" y="219"/>
                    <a:pt x="474" y="223"/>
                    <a:pt x="477" y="220"/>
                  </a:cubicBezTo>
                  <a:cubicBezTo>
                    <a:pt x="473" y="219"/>
                    <a:pt x="477" y="214"/>
                    <a:pt x="474" y="217"/>
                  </a:cubicBezTo>
                  <a:cubicBezTo>
                    <a:pt x="471" y="220"/>
                    <a:pt x="471" y="212"/>
                    <a:pt x="471" y="212"/>
                  </a:cubicBezTo>
                  <a:cubicBezTo>
                    <a:pt x="471" y="211"/>
                    <a:pt x="467" y="212"/>
                    <a:pt x="468" y="209"/>
                  </a:cubicBezTo>
                  <a:cubicBezTo>
                    <a:pt x="461" y="209"/>
                    <a:pt x="461" y="209"/>
                    <a:pt x="461" y="209"/>
                  </a:cubicBezTo>
                  <a:cubicBezTo>
                    <a:pt x="462" y="207"/>
                    <a:pt x="463" y="206"/>
                    <a:pt x="461" y="205"/>
                  </a:cubicBezTo>
                  <a:cubicBezTo>
                    <a:pt x="457" y="206"/>
                    <a:pt x="458" y="205"/>
                    <a:pt x="453" y="205"/>
                  </a:cubicBezTo>
                  <a:cubicBezTo>
                    <a:pt x="452" y="207"/>
                    <a:pt x="451" y="207"/>
                    <a:pt x="453" y="209"/>
                  </a:cubicBezTo>
                  <a:moveTo>
                    <a:pt x="491" y="244"/>
                  </a:moveTo>
                  <a:cubicBezTo>
                    <a:pt x="490" y="244"/>
                    <a:pt x="489" y="244"/>
                    <a:pt x="489" y="243"/>
                  </a:cubicBezTo>
                  <a:cubicBezTo>
                    <a:pt x="495" y="244"/>
                    <a:pt x="489" y="233"/>
                    <a:pt x="495" y="234"/>
                  </a:cubicBezTo>
                  <a:cubicBezTo>
                    <a:pt x="498" y="237"/>
                    <a:pt x="499" y="233"/>
                    <a:pt x="503" y="234"/>
                  </a:cubicBezTo>
                  <a:cubicBezTo>
                    <a:pt x="501" y="226"/>
                    <a:pt x="491" y="224"/>
                    <a:pt x="482" y="226"/>
                  </a:cubicBezTo>
                  <a:cubicBezTo>
                    <a:pt x="481" y="225"/>
                    <a:pt x="481" y="225"/>
                    <a:pt x="481" y="223"/>
                  </a:cubicBezTo>
                  <a:cubicBezTo>
                    <a:pt x="478" y="222"/>
                    <a:pt x="477" y="226"/>
                    <a:pt x="474" y="226"/>
                  </a:cubicBezTo>
                  <a:cubicBezTo>
                    <a:pt x="472" y="226"/>
                    <a:pt x="472" y="224"/>
                    <a:pt x="470" y="224"/>
                  </a:cubicBezTo>
                  <a:cubicBezTo>
                    <a:pt x="468" y="225"/>
                    <a:pt x="467" y="226"/>
                    <a:pt x="465" y="227"/>
                  </a:cubicBezTo>
                  <a:cubicBezTo>
                    <a:pt x="463" y="228"/>
                    <a:pt x="462" y="228"/>
                    <a:pt x="460" y="228"/>
                  </a:cubicBezTo>
                  <a:cubicBezTo>
                    <a:pt x="460" y="231"/>
                    <a:pt x="459" y="232"/>
                    <a:pt x="457" y="233"/>
                  </a:cubicBezTo>
                  <a:cubicBezTo>
                    <a:pt x="457" y="244"/>
                    <a:pt x="455" y="245"/>
                    <a:pt x="456" y="257"/>
                  </a:cubicBezTo>
                  <a:cubicBezTo>
                    <a:pt x="461" y="259"/>
                    <a:pt x="458" y="253"/>
                    <a:pt x="463" y="254"/>
                  </a:cubicBezTo>
                  <a:cubicBezTo>
                    <a:pt x="462" y="251"/>
                    <a:pt x="463" y="249"/>
                    <a:pt x="464" y="248"/>
                  </a:cubicBezTo>
                  <a:cubicBezTo>
                    <a:pt x="466" y="245"/>
                    <a:pt x="464" y="241"/>
                    <a:pt x="465" y="237"/>
                  </a:cubicBezTo>
                  <a:cubicBezTo>
                    <a:pt x="466" y="237"/>
                    <a:pt x="468" y="235"/>
                    <a:pt x="468" y="234"/>
                  </a:cubicBezTo>
                  <a:cubicBezTo>
                    <a:pt x="469" y="233"/>
                    <a:pt x="468" y="230"/>
                    <a:pt x="470" y="230"/>
                  </a:cubicBezTo>
                  <a:cubicBezTo>
                    <a:pt x="472" y="230"/>
                    <a:pt x="474" y="230"/>
                    <a:pt x="475" y="228"/>
                  </a:cubicBezTo>
                  <a:cubicBezTo>
                    <a:pt x="473" y="233"/>
                    <a:pt x="480" y="229"/>
                    <a:pt x="479" y="233"/>
                  </a:cubicBezTo>
                  <a:cubicBezTo>
                    <a:pt x="480" y="237"/>
                    <a:pt x="480" y="235"/>
                    <a:pt x="479" y="240"/>
                  </a:cubicBezTo>
                  <a:cubicBezTo>
                    <a:pt x="481" y="240"/>
                    <a:pt x="482" y="240"/>
                    <a:pt x="482" y="241"/>
                  </a:cubicBezTo>
                  <a:cubicBezTo>
                    <a:pt x="481" y="241"/>
                    <a:pt x="480" y="241"/>
                    <a:pt x="479" y="243"/>
                  </a:cubicBezTo>
                  <a:cubicBezTo>
                    <a:pt x="484" y="241"/>
                    <a:pt x="489" y="247"/>
                    <a:pt x="491" y="244"/>
                  </a:cubicBezTo>
                  <a:moveTo>
                    <a:pt x="516" y="238"/>
                  </a:moveTo>
                  <a:cubicBezTo>
                    <a:pt x="516" y="238"/>
                    <a:pt x="516" y="241"/>
                    <a:pt x="516" y="241"/>
                  </a:cubicBezTo>
                  <a:cubicBezTo>
                    <a:pt x="514" y="243"/>
                    <a:pt x="507" y="237"/>
                    <a:pt x="505" y="240"/>
                  </a:cubicBezTo>
                  <a:cubicBezTo>
                    <a:pt x="505" y="242"/>
                    <a:pt x="503" y="243"/>
                    <a:pt x="502" y="244"/>
                  </a:cubicBezTo>
                  <a:cubicBezTo>
                    <a:pt x="505" y="248"/>
                    <a:pt x="506" y="245"/>
                    <a:pt x="510" y="245"/>
                  </a:cubicBezTo>
                  <a:cubicBezTo>
                    <a:pt x="513" y="245"/>
                    <a:pt x="518" y="247"/>
                    <a:pt x="520" y="244"/>
                  </a:cubicBezTo>
                  <a:cubicBezTo>
                    <a:pt x="519" y="244"/>
                    <a:pt x="519" y="243"/>
                    <a:pt x="520" y="243"/>
                  </a:cubicBezTo>
                  <a:cubicBezTo>
                    <a:pt x="521" y="242"/>
                    <a:pt x="523" y="242"/>
                    <a:pt x="523" y="241"/>
                  </a:cubicBezTo>
                  <a:cubicBezTo>
                    <a:pt x="519" y="241"/>
                    <a:pt x="518" y="238"/>
                    <a:pt x="516" y="238"/>
                  </a:cubicBezTo>
                  <a:moveTo>
                    <a:pt x="496" y="250"/>
                  </a:moveTo>
                  <a:cubicBezTo>
                    <a:pt x="496" y="249"/>
                    <a:pt x="495" y="247"/>
                    <a:pt x="493" y="248"/>
                  </a:cubicBezTo>
                  <a:cubicBezTo>
                    <a:pt x="493" y="248"/>
                    <a:pt x="494" y="251"/>
                    <a:pt x="493" y="251"/>
                  </a:cubicBezTo>
                  <a:cubicBezTo>
                    <a:pt x="486" y="251"/>
                    <a:pt x="486" y="251"/>
                    <a:pt x="486" y="251"/>
                  </a:cubicBezTo>
                  <a:cubicBezTo>
                    <a:pt x="489" y="256"/>
                    <a:pt x="482" y="252"/>
                    <a:pt x="482" y="255"/>
                  </a:cubicBezTo>
                  <a:cubicBezTo>
                    <a:pt x="486" y="255"/>
                    <a:pt x="486" y="255"/>
                    <a:pt x="486" y="255"/>
                  </a:cubicBezTo>
                  <a:cubicBezTo>
                    <a:pt x="487" y="257"/>
                    <a:pt x="485" y="257"/>
                    <a:pt x="485" y="258"/>
                  </a:cubicBezTo>
                  <a:cubicBezTo>
                    <a:pt x="489" y="259"/>
                    <a:pt x="488" y="255"/>
                    <a:pt x="491" y="255"/>
                  </a:cubicBezTo>
                  <a:cubicBezTo>
                    <a:pt x="492" y="256"/>
                    <a:pt x="494" y="257"/>
                    <a:pt x="498" y="257"/>
                  </a:cubicBezTo>
                  <a:cubicBezTo>
                    <a:pt x="497" y="251"/>
                    <a:pt x="507" y="256"/>
                    <a:pt x="505" y="248"/>
                  </a:cubicBezTo>
                  <a:cubicBezTo>
                    <a:pt x="500" y="247"/>
                    <a:pt x="498" y="250"/>
                    <a:pt x="496" y="250"/>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89" name="Freeform 96"/>
            <p:cNvSpPr/>
            <p:nvPr/>
          </p:nvSpPr>
          <p:spPr bwMode="auto">
            <a:xfrm>
              <a:off x="4230687" y="1722437"/>
              <a:ext cx="173038" cy="258763"/>
            </a:xfrm>
            <a:custGeom>
              <a:avLst/>
              <a:gdLst>
                <a:gd name="T0" fmla="*/ 13 w 46"/>
                <a:gd name="T1" fmla="*/ 7 h 69"/>
                <a:gd name="T2" fmla="*/ 23 w 46"/>
                <a:gd name="T3" fmla="*/ 6 h 69"/>
                <a:gd name="T4" fmla="*/ 24 w 46"/>
                <a:gd name="T5" fmla="*/ 14 h 69"/>
                <a:gd name="T6" fmla="*/ 17 w 46"/>
                <a:gd name="T7" fmla="*/ 19 h 69"/>
                <a:gd name="T8" fmla="*/ 26 w 46"/>
                <a:gd name="T9" fmla="*/ 23 h 69"/>
                <a:gd name="T10" fmla="*/ 30 w 46"/>
                <a:gd name="T11" fmla="*/ 33 h 69"/>
                <a:gd name="T12" fmla="*/ 33 w 46"/>
                <a:gd name="T13" fmla="*/ 35 h 69"/>
                <a:gd name="T14" fmla="*/ 38 w 46"/>
                <a:gd name="T15" fmla="*/ 38 h 69"/>
                <a:gd name="T16" fmla="*/ 35 w 46"/>
                <a:gd name="T17" fmla="*/ 44 h 69"/>
                <a:gd name="T18" fmla="*/ 44 w 46"/>
                <a:gd name="T19" fmla="*/ 45 h 69"/>
                <a:gd name="T20" fmla="*/ 44 w 46"/>
                <a:gd name="T21" fmla="*/ 54 h 69"/>
                <a:gd name="T22" fmla="*/ 41 w 46"/>
                <a:gd name="T23" fmla="*/ 54 h 69"/>
                <a:gd name="T24" fmla="*/ 44 w 46"/>
                <a:gd name="T25" fmla="*/ 55 h 69"/>
                <a:gd name="T26" fmla="*/ 41 w 46"/>
                <a:gd name="T27" fmla="*/ 59 h 69"/>
                <a:gd name="T28" fmla="*/ 37 w 46"/>
                <a:gd name="T29" fmla="*/ 62 h 69"/>
                <a:gd name="T30" fmla="*/ 23 w 46"/>
                <a:gd name="T31" fmla="*/ 61 h 69"/>
                <a:gd name="T32" fmla="*/ 17 w 46"/>
                <a:gd name="T33" fmla="*/ 62 h 69"/>
                <a:gd name="T34" fmla="*/ 7 w 46"/>
                <a:gd name="T35" fmla="*/ 62 h 69"/>
                <a:gd name="T36" fmla="*/ 10 w 46"/>
                <a:gd name="T37" fmla="*/ 61 h 69"/>
                <a:gd name="T38" fmla="*/ 12 w 46"/>
                <a:gd name="T39" fmla="*/ 62 h 69"/>
                <a:gd name="T40" fmla="*/ 13 w 46"/>
                <a:gd name="T41" fmla="*/ 59 h 69"/>
                <a:gd name="T42" fmla="*/ 21 w 46"/>
                <a:gd name="T43" fmla="*/ 58 h 69"/>
                <a:gd name="T44" fmla="*/ 10 w 46"/>
                <a:gd name="T45" fmla="*/ 54 h 69"/>
                <a:gd name="T46" fmla="*/ 10 w 46"/>
                <a:gd name="T47" fmla="*/ 45 h 69"/>
                <a:gd name="T48" fmla="*/ 13 w 46"/>
                <a:gd name="T49" fmla="*/ 44 h 69"/>
                <a:gd name="T50" fmla="*/ 19 w 46"/>
                <a:gd name="T51" fmla="*/ 44 h 69"/>
                <a:gd name="T52" fmla="*/ 20 w 46"/>
                <a:gd name="T53" fmla="*/ 35 h 69"/>
                <a:gd name="T54" fmla="*/ 16 w 46"/>
                <a:gd name="T55" fmla="*/ 30 h 69"/>
                <a:gd name="T56" fmla="*/ 10 w 46"/>
                <a:gd name="T57" fmla="*/ 31 h 69"/>
                <a:gd name="T58" fmla="*/ 10 w 46"/>
                <a:gd name="T59" fmla="*/ 24 h 69"/>
                <a:gd name="T60" fmla="*/ 5 w 46"/>
                <a:gd name="T61" fmla="*/ 21 h 69"/>
                <a:gd name="T62" fmla="*/ 0 w 46"/>
                <a:gd name="T63" fmla="*/ 7 h 69"/>
                <a:gd name="T64" fmla="*/ 7 w 46"/>
                <a:gd name="T65" fmla="*/ 0 h 69"/>
                <a:gd name="T66" fmla="*/ 20 w 46"/>
                <a:gd name="T67" fmla="*/ 0 h 69"/>
                <a:gd name="T68" fmla="*/ 13 w 46"/>
                <a:gd name="T69" fmla="*/ 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6" h="69">
                  <a:moveTo>
                    <a:pt x="13" y="7"/>
                  </a:moveTo>
                  <a:cubicBezTo>
                    <a:pt x="14" y="10"/>
                    <a:pt x="20" y="6"/>
                    <a:pt x="23" y="6"/>
                  </a:cubicBezTo>
                  <a:cubicBezTo>
                    <a:pt x="24" y="8"/>
                    <a:pt x="24" y="11"/>
                    <a:pt x="24" y="14"/>
                  </a:cubicBezTo>
                  <a:cubicBezTo>
                    <a:pt x="21" y="15"/>
                    <a:pt x="18" y="16"/>
                    <a:pt x="17" y="19"/>
                  </a:cubicBezTo>
                  <a:cubicBezTo>
                    <a:pt x="18" y="21"/>
                    <a:pt x="21" y="23"/>
                    <a:pt x="26" y="23"/>
                  </a:cubicBezTo>
                  <a:cubicBezTo>
                    <a:pt x="25" y="28"/>
                    <a:pt x="31" y="26"/>
                    <a:pt x="30" y="33"/>
                  </a:cubicBezTo>
                  <a:cubicBezTo>
                    <a:pt x="30" y="34"/>
                    <a:pt x="33" y="34"/>
                    <a:pt x="33" y="35"/>
                  </a:cubicBezTo>
                  <a:cubicBezTo>
                    <a:pt x="33" y="38"/>
                    <a:pt x="37" y="36"/>
                    <a:pt x="38" y="38"/>
                  </a:cubicBezTo>
                  <a:cubicBezTo>
                    <a:pt x="38" y="40"/>
                    <a:pt x="36" y="42"/>
                    <a:pt x="35" y="44"/>
                  </a:cubicBezTo>
                  <a:cubicBezTo>
                    <a:pt x="39" y="44"/>
                    <a:pt x="42" y="44"/>
                    <a:pt x="44" y="45"/>
                  </a:cubicBezTo>
                  <a:cubicBezTo>
                    <a:pt x="42" y="47"/>
                    <a:pt x="46" y="51"/>
                    <a:pt x="44" y="54"/>
                  </a:cubicBezTo>
                  <a:cubicBezTo>
                    <a:pt x="44" y="54"/>
                    <a:pt x="41" y="53"/>
                    <a:pt x="41" y="54"/>
                  </a:cubicBezTo>
                  <a:cubicBezTo>
                    <a:pt x="41" y="55"/>
                    <a:pt x="43" y="55"/>
                    <a:pt x="44" y="55"/>
                  </a:cubicBezTo>
                  <a:cubicBezTo>
                    <a:pt x="43" y="56"/>
                    <a:pt x="41" y="56"/>
                    <a:pt x="41" y="59"/>
                  </a:cubicBezTo>
                  <a:cubicBezTo>
                    <a:pt x="39" y="60"/>
                    <a:pt x="39" y="62"/>
                    <a:pt x="37" y="62"/>
                  </a:cubicBezTo>
                  <a:cubicBezTo>
                    <a:pt x="32" y="62"/>
                    <a:pt x="29" y="60"/>
                    <a:pt x="23" y="61"/>
                  </a:cubicBezTo>
                  <a:cubicBezTo>
                    <a:pt x="20" y="63"/>
                    <a:pt x="22" y="63"/>
                    <a:pt x="17" y="62"/>
                  </a:cubicBezTo>
                  <a:cubicBezTo>
                    <a:pt x="16" y="65"/>
                    <a:pt x="7" y="69"/>
                    <a:pt x="7" y="62"/>
                  </a:cubicBezTo>
                  <a:cubicBezTo>
                    <a:pt x="9" y="63"/>
                    <a:pt x="10" y="61"/>
                    <a:pt x="10" y="61"/>
                  </a:cubicBezTo>
                  <a:cubicBezTo>
                    <a:pt x="11" y="61"/>
                    <a:pt x="12" y="62"/>
                    <a:pt x="12" y="62"/>
                  </a:cubicBezTo>
                  <a:cubicBezTo>
                    <a:pt x="13" y="61"/>
                    <a:pt x="12" y="60"/>
                    <a:pt x="13" y="59"/>
                  </a:cubicBezTo>
                  <a:cubicBezTo>
                    <a:pt x="15" y="58"/>
                    <a:pt x="18" y="59"/>
                    <a:pt x="21" y="58"/>
                  </a:cubicBezTo>
                  <a:cubicBezTo>
                    <a:pt x="20" y="51"/>
                    <a:pt x="14" y="56"/>
                    <a:pt x="10" y="54"/>
                  </a:cubicBezTo>
                  <a:cubicBezTo>
                    <a:pt x="10" y="45"/>
                    <a:pt x="10" y="45"/>
                    <a:pt x="10" y="45"/>
                  </a:cubicBezTo>
                  <a:cubicBezTo>
                    <a:pt x="13" y="46"/>
                    <a:pt x="15" y="44"/>
                    <a:pt x="13" y="44"/>
                  </a:cubicBezTo>
                  <a:cubicBezTo>
                    <a:pt x="14" y="40"/>
                    <a:pt x="16" y="45"/>
                    <a:pt x="19" y="44"/>
                  </a:cubicBezTo>
                  <a:cubicBezTo>
                    <a:pt x="21" y="44"/>
                    <a:pt x="16" y="38"/>
                    <a:pt x="20" y="35"/>
                  </a:cubicBezTo>
                  <a:cubicBezTo>
                    <a:pt x="19" y="33"/>
                    <a:pt x="15" y="34"/>
                    <a:pt x="16" y="30"/>
                  </a:cubicBezTo>
                  <a:cubicBezTo>
                    <a:pt x="15" y="31"/>
                    <a:pt x="13" y="31"/>
                    <a:pt x="10" y="31"/>
                  </a:cubicBezTo>
                  <a:cubicBezTo>
                    <a:pt x="10" y="24"/>
                    <a:pt x="10" y="24"/>
                    <a:pt x="10" y="24"/>
                  </a:cubicBezTo>
                  <a:cubicBezTo>
                    <a:pt x="10" y="22"/>
                    <a:pt x="5" y="23"/>
                    <a:pt x="5" y="21"/>
                  </a:cubicBezTo>
                  <a:cubicBezTo>
                    <a:pt x="7" y="16"/>
                    <a:pt x="6" y="8"/>
                    <a:pt x="0" y="7"/>
                  </a:cubicBezTo>
                  <a:cubicBezTo>
                    <a:pt x="2" y="5"/>
                    <a:pt x="6" y="4"/>
                    <a:pt x="7" y="0"/>
                  </a:cubicBezTo>
                  <a:cubicBezTo>
                    <a:pt x="20" y="0"/>
                    <a:pt x="20" y="0"/>
                    <a:pt x="20" y="0"/>
                  </a:cubicBezTo>
                  <a:cubicBezTo>
                    <a:pt x="17" y="2"/>
                    <a:pt x="15" y="5"/>
                    <a:pt x="13" y="7"/>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90" name="Freeform 97"/>
            <p:cNvSpPr/>
            <p:nvPr/>
          </p:nvSpPr>
          <p:spPr bwMode="auto">
            <a:xfrm>
              <a:off x="1050925" y="1738312"/>
              <a:ext cx="44450" cy="33338"/>
            </a:xfrm>
            <a:custGeom>
              <a:avLst/>
              <a:gdLst>
                <a:gd name="T0" fmla="*/ 11 w 12"/>
                <a:gd name="T1" fmla="*/ 1 h 9"/>
                <a:gd name="T2" fmla="*/ 12 w 12"/>
                <a:gd name="T3" fmla="*/ 6 h 9"/>
                <a:gd name="T4" fmla="*/ 5 w 12"/>
                <a:gd name="T5" fmla="*/ 9 h 9"/>
                <a:gd name="T6" fmla="*/ 5 w 12"/>
                <a:gd name="T7" fmla="*/ 6 h 9"/>
                <a:gd name="T8" fmla="*/ 2 w 12"/>
                <a:gd name="T9" fmla="*/ 8 h 9"/>
                <a:gd name="T10" fmla="*/ 4 w 12"/>
                <a:gd name="T11" fmla="*/ 6 h 9"/>
                <a:gd name="T12" fmla="*/ 11 w 12"/>
                <a:gd name="T13" fmla="*/ 1 h 9"/>
              </a:gdLst>
              <a:ahLst/>
              <a:cxnLst>
                <a:cxn ang="0">
                  <a:pos x="T0" y="T1"/>
                </a:cxn>
                <a:cxn ang="0">
                  <a:pos x="T2" y="T3"/>
                </a:cxn>
                <a:cxn ang="0">
                  <a:pos x="T4" y="T5"/>
                </a:cxn>
                <a:cxn ang="0">
                  <a:pos x="T6" y="T7"/>
                </a:cxn>
                <a:cxn ang="0">
                  <a:pos x="T8" y="T9"/>
                </a:cxn>
                <a:cxn ang="0">
                  <a:pos x="T10" y="T11"/>
                </a:cxn>
                <a:cxn ang="0">
                  <a:pos x="T12" y="T13"/>
                </a:cxn>
              </a:cxnLst>
              <a:rect l="0" t="0" r="r" b="b"/>
              <a:pathLst>
                <a:path w="12" h="9">
                  <a:moveTo>
                    <a:pt x="11" y="1"/>
                  </a:moveTo>
                  <a:cubicBezTo>
                    <a:pt x="9" y="2"/>
                    <a:pt x="10" y="5"/>
                    <a:pt x="12" y="6"/>
                  </a:cubicBezTo>
                  <a:cubicBezTo>
                    <a:pt x="11" y="8"/>
                    <a:pt x="8" y="8"/>
                    <a:pt x="5" y="9"/>
                  </a:cubicBezTo>
                  <a:cubicBezTo>
                    <a:pt x="5" y="6"/>
                    <a:pt x="5" y="6"/>
                    <a:pt x="5" y="6"/>
                  </a:cubicBezTo>
                  <a:cubicBezTo>
                    <a:pt x="4" y="6"/>
                    <a:pt x="4" y="8"/>
                    <a:pt x="2" y="8"/>
                  </a:cubicBezTo>
                  <a:cubicBezTo>
                    <a:pt x="0" y="6"/>
                    <a:pt x="3" y="7"/>
                    <a:pt x="4" y="6"/>
                  </a:cubicBezTo>
                  <a:cubicBezTo>
                    <a:pt x="5" y="5"/>
                    <a:pt x="8" y="0"/>
                    <a:pt x="11" y="1"/>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91" name="Freeform 98"/>
            <p:cNvSpPr/>
            <p:nvPr/>
          </p:nvSpPr>
          <p:spPr bwMode="auto">
            <a:xfrm>
              <a:off x="7366000" y="2157412"/>
              <a:ext cx="26988" cy="30163"/>
            </a:xfrm>
            <a:custGeom>
              <a:avLst/>
              <a:gdLst>
                <a:gd name="T0" fmla="*/ 2 w 7"/>
                <a:gd name="T1" fmla="*/ 2 h 8"/>
                <a:gd name="T2" fmla="*/ 7 w 7"/>
                <a:gd name="T3" fmla="*/ 1 h 8"/>
                <a:gd name="T4" fmla="*/ 0 w 7"/>
                <a:gd name="T5" fmla="*/ 8 h 8"/>
                <a:gd name="T6" fmla="*/ 2 w 7"/>
                <a:gd name="T7" fmla="*/ 2 h 8"/>
              </a:gdLst>
              <a:ahLst/>
              <a:cxnLst>
                <a:cxn ang="0">
                  <a:pos x="T0" y="T1"/>
                </a:cxn>
                <a:cxn ang="0">
                  <a:pos x="T2" y="T3"/>
                </a:cxn>
                <a:cxn ang="0">
                  <a:pos x="T4" y="T5"/>
                </a:cxn>
                <a:cxn ang="0">
                  <a:pos x="T6" y="T7"/>
                </a:cxn>
              </a:cxnLst>
              <a:rect l="0" t="0" r="r" b="b"/>
              <a:pathLst>
                <a:path w="7" h="8">
                  <a:moveTo>
                    <a:pt x="2" y="2"/>
                  </a:moveTo>
                  <a:cubicBezTo>
                    <a:pt x="3" y="0"/>
                    <a:pt x="4" y="3"/>
                    <a:pt x="7" y="1"/>
                  </a:cubicBezTo>
                  <a:cubicBezTo>
                    <a:pt x="6" y="4"/>
                    <a:pt x="6" y="8"/>
                    <a:pt x="0" y="8"/>
                  </a:cubicBezTo>
                  <a:cubicBezTo>
                    <a:pt x="0" y="6"/>
                    <a:pt x="6" y="4"/>
                    <a:pt x="2" y="2"/>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92" name="Freeform 99"/>
            <p:cNvSpPr/>
            <p:nvPr/>
          </p:nvSpPr>
          <p:spPr bwMode="auto">
            <a:xfrm>
              <a:off x="6702425" y="2986088"/>
              <a:ext cx="214313" cy="247650"/>
            </a:xfrm>
            <a:custGeom>
              <a:avLst/>
              <a:gdLst>
                <a:gd name="T0" fmla="*/ 46 w 57"/>
                <a:gd name="T1" fmla="*/ 4 h 66"/>
                <a:gd name="T2" fmla="*/ 51 w 57"/>
                <a:gd name="T3" fmla="*/ 7 h 66"/>
                <a:gd name="T4" fmla="*/ 57 w 57"/>
                <a:gd name="T5" fmla="*/ 11 h 66"/>
                <a:gd name="T6" fmla="*/ 51 w 57"/>
                <a:gd name="T7" fmla="*/ 18 h 66"/>
                <a:gd name="T8" fmla="*/ 50 w 57"/>
                <a:gd name="T9" fmla="*/ 27 h 66"/>
                <a:gd name="T10" fmla="*/ 53 w 57"/>
                <a:gd name="T11" fmla="*/ 29 h 66"/>
                <a:gd name="T12" fmla="*/ 53 w 57"/>
                <a:gd name="T13" fmla="*/ 34 h 66"/>
                <a:gd name="T14" fmla="*/ 55 w 57"/>
                <a:gd name="T15" fmla="*/ 36 h 66"/>
                <a:gd name="T16" fmla="*/ 48 w 57"/>
                <a:gd name="T17" fmla="*/ 41 h 66"/>
                <a:gd name="T18" fmla="*/ 47 w 57"/>
                <a:gd name="T19" fmla="*/ 48 h 66"/>
                <a:gd name="T20" fmla="*/ 47 w 57"/>
                <a:gd name="T21" fmla="*/ 50 h 66"/>
                <a:gd name="T22" fmla="*/ 44 w 57"/>
                <a:gd name="T23" fmla="*/ 50 h 66"/>
                <a:gd name="T24" fmla="*/ 40 w 57"/>
                <a:gd name="T25" fmla="*/ 56 h 66"/>
                <a:gd name="T26" fmla="*/ 40 w 57"/>
                <a:gd name="T27" fmla="*/ 65 h 66"/>
                <a:gd name="T28" fmla="*/ 26 w 57"/>
                <a:gd name="T29" fmla="*/ 60 h 66"/>
                <a:gd name="T30" fmla="*/ 25 w 57"/>
                <a:gd name="T31" fmla="*/ 63 h 66"/>
                <a:gd name="T32" fmla="*/ 20 w 57"/>
                <a:gd name="T33" fmla="*/ 60 h 66"/>
                <a:gd name="T34" fmla="*/ 13 w 57"/>
                <a:gd name="T35" fmla="*/ 60 h 66"/>
                <a:gd name="T36" fmla="*/ 9 w 57"/>
                <a:gd name="T37" fmla="*/ 59 h 66"/>
                <a:gd name="T38" fmla="*/ 4 w 57"/>
                <a:gd name="T39" fmla="*/ 50 h 66"/>
                <a:gd name="T40" fmla="*/ 5 w 57"/>
                <a:gd name="T41" fmla="*/ 45 h 66"/>
                <a:gd name="T42" fmla="*/ 4 w 57"/>
                <a:gd name="T43" fmla="*/ 45 h 66"/>
                <a:gd name="T44" fmla="*/ 2 w 57"/>
                <a:gd name="T45" fmla="*/ 34 h 66"/>
                <a:gd name="T46" fmla="*/ 16 w 57"/>
                <a:gd name="T47" fmla="*/ 32 h 66"/>
                <a:gd name="T48" fmla="*/ 16 w 57"/>
                <a:gd name="T49" fmla="*/ 28 h 66"/>
                <a:gd name="T50" fmla="*/ 26 w 57"/>
                <a:gd name="T51" fmla="*/ 21 h 66"/>
                <a:gd name="T52" fmla="*/ 34 w 57"/>
                <a:gd name="T53" fmla="*/ 18 h 66"/>
                <a:gd name="T54" fmla="*/ 36 w 57"/>
                <a:gd name="T55" fmla="*/ 14 h 66"/>
                <a:gd name="T56" fmla="*/ 39 w 57"/>
                <a:gd name="T57" fmla="*/ 14 h 66"/>
                <a:gd name="T58" fmla="*/ 41 w 57"/>
                <a:gd name="T59" fmla="*/ 11 h 66"/>
                <a:gd name="T60" fmla="*/ 47 w 57"/>
                <a:gd name="T61" fmla="*/ 4 h 66"/>
                <a:gd name="T62" fmla="*/ 46 w 57"/>
                <a:gd name="T63" fmla="*/ 4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7" h="66">
                  <a:moveTo>
                    <a:pt x="46" y="4"/>
                  </a:moveTo>
                  <a:cubicBezTo>
                    <a:pt x="47" y="0"/>
                    <a:pt x="49" y="7"/>
                    <a:pt x="51" y="7"/>
                  </a:cubicBezTo>
                  <a:cubicBezTo>
                    <a:pt x="53" y="8"/>
                    <a:pt x="54" y="11"/>
                    <a:pt x="57" y="11"/>
                  </a:cubicBezTo>
                  <a:cubicBezTo>
                    <a:pt x="56" y="15"/>
                    <a:pt x="56" y="18"/>
                    <a:pt x="51" y="18"/>
                  </a:cubicBezTo>
                  <a:cubicBezTo>
                    <a:pt x="50" y="21"/>
                    <a:pt x="53" y="26"/>
                    <a:pt x="50" y="27"/>
                  </a:cubicBezTo>
                  <a:cubicBezTo>
                    <a:pt x="49" y="28"/>
                    <a:pt x="52" y="29"/>
                    <a:pt x="53" y="29"/>
                  </a:cubicBezTo>
                  <a:cubicBezTo>
                    <a:pt x="53" y="31"/>
                    <a:pt x="52" y="33"/>
                    <a:pt x="53" y="34"/>
                  </a:cubicBezTo>
                  <a:cubicBezTo>
                    <a:pt x="53" y="35"/>
                    <a:pt x="55" y="35"/>
                    <a:pt x="55" y="36"/>
                  </a:cubicBezTo>
                  <a:cubicBezTo>
                    <a:pt x="55" y="40"/>
                    <a:pt x="51" y="43"/>
                    <a:pt x="48" y="41"/>
                  </a:cubicBezTo>
                  <a:cubicBezTo>
                    <a:pt x="49" y="44"/>
                    <a:pt x="51" y="45"/>
                    <a:pt x="47" y="48"/>
                  </a:cubicBezTo>
                  <a:cubicBezTo>
                    <a:pt x="47" y="48"/>
                    <a:pt x="47" y="50"/>
                    <a:pt x="47" y="50"/>
                  </a:cubicBezTo>
                  <a:cubicBezTo>
                    <a:pt x="47" y="51"/>
                    <a:pt x="45" y="50"/>
                    <a:pt x="44" y="50"/>
                  </a:cubicBezTo>
                  <a:cubicBezTo>
                    <a:pt x="43" y="52"/>
                    <a:pt x="44" y="58"/>
                    <a:pt x="40" y="56"/>
                  </a:cubicBezTo>
                  <a:cubicBezTo>
                    <a:pt x="43" y="59"/>
                    <a:pt x="39" y="60"/>
                    <a:pt x="40" y="65"/>
                  </a:cubicBezTo>
                  <a:cubicBezTo>
                    <a:pt x="33" y="66"/>
                    <a:pt x="31" y="61"/>
                    <a:pt x="26" y="60"/>
                  </a:cubicBezTo>
                  <a:cubicBezTo>
                    <a:pt x="25" y="60"/>
                    <a:pt x="25" y="62"/>
                    <a:pt x="25" y="63"/>
                  </a:cubicBezTo>
                  <a:cubicBezTo>
                    <a:pt x="22" y="64"/>
                    <a:pt x="21" y="61"/>
                    <a:pt x="20" y="60"/>
                  </a:cubicBezTo>
                  <a:cubicBezTo>
                    <a:pt x="18" y="60"/>
                    <a:pt x="15" y="61"/>
                    <a:pt x="13" y="60"/>
                  </a:cubicBezTo>
                  <a:cubicBezTo>
                    <a:pt x="12" y="60"/>
                    <a:pt x="14" y="56"/>
                    <a:pt x="9" y="59"/>
                  </a:cubicBezTo>
                  <a:cubicBezTo>
                    <a:pt x="8" y="55"/>
                    <a:pt x="8" y="51"/>
                    <a:pt x="4" y="50"/>
                  </a:cubicBezTo>
                  <a:cubicBezTo>
                    <a:pt x="3" y="48"/>
                    <a:pt x="5" y="48"/>
                    <a:pt x="5" y="45"/>
                  </a:cubicBezTo>
                  <a:cubicBezTo>
                    <a:pt x="5" y="43"/>
                    <a:pt x="3" y="45"/>
                    <a:pt x="4" y="45"/>
                  </a:cubicBezTo>
                  <a:cubicBezTo>
                    <a:pt x="0" y="42"/>
                    <a:pt x="3" y="39"/>
                    <a:pt x="2" y="34"/>
                  </a:cubicBezTo>
                  <a:cubicBezTo>
                    <a:pt x="8" y="34"/>
                    <a:pt x="12" y="34"/>
                    <a:pt x="16" y="32"/>
                  </a:cubicBezTo>
                  <a:cubicBezTo>
                    <a:pt x="16" y="30"/>
                    <a:pt x="19" y="29"/>
                    <a:pt x="16" y="28"/>
                  </a:cubicBezTo>
                  <a:cubicBezTo>
                    <a:pt x="17" y="26"/>
                    <a:pt x="29" y="23"/>
                    <a:pt x="26" y="21"/>
                  </a:cubicBezTo>
                  <a:cubicBezTo>
                    <a:pt x="28" y="19"/>
                    <a:pt x="31" y="18"/>
                    <a:pt x="34" y="18"/>
                  </a:cubicBezTo>
                  <a:cubicBezTo>
                    <a:pt x="37" y="18"/>
                    <a:pt x="35" y="15"/>
                    <a:pt x="36" y="14"/>
                  </a:cubicBezTo>
                  <a:cubicBezTo>
                    <a:pt x="36" y="14"/>
                    <a:pt x="38" y="14"/>
                    <a:pt x="39" y="14"/>
                  </a:cubicBezTo>
                  <a:cubicBezTo>
                    <a:pt x="40" y="13"/>
                    <a:pt x="39" y="10"/>
                    <a:pt x="41" y="11"/>
                  </a:cubicBezTo>
                  <a:cubicBezTo>
                    <a:pt x="40" y="5"/>
                    <a:pt x="45" y="7"/>
                    <a:pt x="47" y="4"/>
                  </a:cubicBezTo>
                  <a:lnTo>
                    <a:pt x="46" y="4"/>
                  </a:lnTo>
                  <a:close/>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93" name="Freeform 100"/>
            <p:cNvSpPr/>
            <p:nvPr/>
          </p:nvSpPr>
          <p:spPr bwMode="auto">
            <a:xfrm>
              <a:off x="6919912" y="3162300"/>
              <a:ext cx="96838" cy="109538"/>
            </a:xfrm>
            <a:custGeom>
              <a:avLst/>
              <a:gdLst>
                <a:gd name="T0" fmla="*/ 23 w 26"/>
                <a:gd name="T1" fmla="*/ 1 h 29"/>
                <a:gd name="T2" fmla="*/ 18 w 26"/>
                <a:gd name="T3" fmla="*/ 6 h 29"/>
                <a:gd name="T4" fmla="*/ 17 w 26"/>
                <a:gd name="T5" fmla="*/ 6 h 29"/>
                <a:gd name="T6" fmla="*/ 18 w 26"/>
                <a:gd name="T7" fmla="*/ 10 h 29"/>
                <a:gd name="T8" fmla="*/ 21 w 26"/>
                <a:gd name="T9" fmla="*/ 13 h 29"/>
                <a:gd name="T10" fmla="*/ 23 w 26"/>
                <a:gd name="T11" fmla="*/ 26 h 29"/>
                <a:gd name="T12" fmla="*/ 17 w 26"/>
                <a:gd name="T13" fmla="*/ 26 h 29"/>
                <a:gd name="T14" fmla="*/ 13 w 26"/>
                <a:gd name="T15" fmla="*/ 12 h 29"/>
                <a:gd name="T16" fmla="*/ 7 w 26"/>
                <a:gd name="T17" fmla="*/ 16 h 29"/>
                <a:gd name="T18" fmla="*/ 7 w 26"/>
                <a:gd name="T19" fmla="*/ 25 h 29"/>
                <a:gd name="T20" fmla="*/ 3 w 26"/>
                <a:gd name="T21" fmla="*/ 29 h 29"/>
                <a:gd name="T22" fmla="*/ 2 w 26"/>
                <a:gd name="T23" fmla="*/ 22 h 29"/>
                <a:gd name="T24" fmla="*/ 3 w 26"/>
                <a:gd name="T25" fmla="*/ 20 h 29"/>
                <a:gd name="T26" fmla="*/ 2 w 26"/>
                <a:gd name="T27" fmla="*/ 19 h 29"/>
                <a:gd name="T28" fmla="*/ 3 w 26"/>
                <a:gd name="T29" fmla="*/ 13 h 29"/>
                <a:gd name="T30" fmla="*/ 0 w 26"/>
                <a:gd name="T31" fmla="*/ 10 h 29"/>
                <a:gd name="T32" fmla="*/ 11 w 26"/>
                <a:gd name="T33" fmla="*/ 1 h 29"/>
                <a:gd name="T34" fmla="*/ 23 w 26"/>
                <a:gd name="T35" fmla="*/ 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29">
                  <a:moveTo>
                    <a:pt x="23" y="1"/>
                  </a:moveTo>
                  <a:cubicBezTo>
                    <a:pt x="26" y="7"/>
                    <a:pt x="16" y="4"/>
                    <a:pt x="18" y="6"/>
                  </a:cubicBezTo>
                  <a:cubicBezTo>
                    <a:pt x="20" y="8"/>
                    <a:pt x="19" y="7"/>
                    <a:pt x="17" y="6"/>
                  </a:cubicBezTo>
                  <a:cubicBezTo>
                    <a:pt x="17" y="8"/>
                    <a:pt x="18" y="9"/>
                    <a:pt x="18" y="10"/>
                  </a:cubicBezTo>
                  <a:cubicBezTo>
                    <a:pt x="19" y="11"/>
                    <a:pt x="21" y="13"/>
                    <a:pt x="21" y="13"/>
                  </a:cubicBezTo>
                  <a:cubicBezTo>
                    <a:pt x="22" y="17"/>
                    <a:pt x="22" y="22"/>
                    <a:pt x="23" y="26"/>
                  </a:cubicBezTo>
                  <a:cubicBezTo>
                    <a:pt x="17" y="26"/>
                    <a:pt x="17" y="26"/>
                    <a:pt x="17" y="26"/>
                  </a:cubicBezTo>
                  <a:cubicBezTo>
                    <a:pt x="15" y="21"/>
                    <a:pt x="13" y="18"/>
                    <a:pt x="13" y="12"/>
                  </a:cubicBezTo>
                  <a:cubicBezTo>
                    <a:pt x="10" y="12"/>
                    <a:pt x="12" y="17"/>
                    <a:pt x="7" y="16"/>
                  </a:cubicBezTo>
                  <a:cubicBezTo>
                    <a:pt x="7" y="25"/>
                    <a:pt x="7" y="25"/>
                    <a:pt x="7" y="25"/>
                  </a:cubicBezTo>
                  <a:cubicBezTo>
                    <a:pt x="8" y="28"/>
                    <a:pt x="3" y="26"/>
                    <a:pt x="3" y="29"/>
                  </a:cubicBezTo>
                  <a:cubicBezTo>
                    <a:pt x="1" y="29"/>
                    <a:pt x="1" y="24"/>
                    <a:pt x="2" y="22"/>
                  </a:cubicBezTo>
                  <a:cubicBezTo>
                    <a:pt x="2" y="21"/>
                    <a:pt x="3" y="20"/>
                    <a:pt x="3" y="20"/>
                  </a:cubicBezTo>
                  <a:cubicBezTo>
                    <a:pt x="3" y="19"/>
                    <a:pt x="2" y="19"/>
                    <a:pt x="2" y="19"/>
                  </a:cubicBezTo>
                  <a:cubicBezTo>
                    <a:pt x="1" y="18"/>
                    <a:pt x="4" y="16"/>
                    <a:pt x="3" y="13"/>
                  </a:cubicBezTo>
                  <a:cubicBezTo>
                    <a:pt x="4" y="11"/>
                    <a:pt x="2" y="11"/>
                    <a:pt x="0" y="10"/>
                  </a:cubicBezTo>
                  <a:cubicBezTo>
                    <a:pt x="2" y="5"/>
                    <a:pt x="4" y="0"/>
                    <a:pt x="11" y="1"/>
                  </a:cubicBezTo>
                  <a:cubicBezTo>
                    <a:pt x="7" y="5"/>
                    <a:pt x="19" y="1"/>
                    <a:pt x="23" y="1"/>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94" name="Freeform 101"/>
            <p:cNvSpPr/>
            <p:nvPr/>
          </p:nvSpPr>
          <p:spPr bwMode="auto">
            <a:xfrm>
              <a:off x="6630987" y="3271838"/>
              <a:ext cx="225425" cy="63500"/>
            </a:xfrm>
            <a:custGeom>
              <a:avLst/>
              <a:gdLst>
                <a:gd name="T0" fmla="*/ 1 w 60"/>
                <a:gd name="T1" fmla="*/ 5 h 17"/>
                <a:gd name="T2" fmla="*/ 7 w 60"/>
                <a:gd name="T3" fmla="*/ 1 h 17"/>
                <a:gd name="T4" fmla="*/ 10 w 60"/>
                <a:gd name="T5" fmla="*/ 4 h 17"/>
                <a:gd name="T6" fmla="*/ 13 w 60"/>
                <a:gd name="T7" fmla="*/ 5 h 17"/>
                <a:gd name="T8" fmla="*/ 27 w 60"/>
                <a:gd name="T9" fmla="*/ 8 h 17"/>
                <a:gd name="T10" fmla="*/ 41 w 60"/>
                <a:gd name="T11" fmla="*/ 7 h 17"/>
                <a:gd name="T12" fmla="*/ 44 w 60"/>
                <a:gd name="T13" fmla="*/ 10 h 17"/>
                <a:gd name="T14" fmla="*/ 48 w 60"/>
                <a:gd name="T15" fmla="*/ 11 h 17"/>
                <a:gd name="T16" fmla="*/ 55 w 60"/>
                <a:gd name="T17" fmla="*/ 11 h 17"/>
                <a:gd name="T18" fmla="*/ 56 w 60"/>
                <a:gd name="T19" fmla="*/ 15 h 17"/>
                <a:gd name="T20" fmla="*/ 53 w 60"/>
                <a:gd name="T21" fmla="*/ 15 h 17"/>
                <a:gd name="T22" fmla="*/ 25 w 60"/>
                <a:gd name="T23" fmla="*/ 11 h 17"/>
                <a:gd name="T24" fmla="*/ 18 w 60"/>
                <a:gd name="T25" fmla="*/ 11 h 17"/>
                <a:gd name="T26" fmla="*/ 8 w 60"/>
                <a:gd name="T27" fmla="*/ 8 h 17"/>
                <a:gd name="T28" fmla="*/ 1 w 60"/>
                <a:gd name="T29" fmla="*/ 5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17">
                  <a:moveTo>
                    <a:pt x="1" y="5"/>
                  </a:moveTo>
                  <a:cubicBezTo>
                    <a:pt x="0" y="1"/>
                    <a:pt x="6" y="3"/>
                    <a:pt x="7" y="1"/>
                  </a:cubicBezTo>
                  <a:cubicBezTo>
                    <a:pt x="10" y="0"/>
                    <a:pt x="9" y="3"/>
                    <a:pt x="10" y="4"/>
                  </a:cubicBezTo>
                  <a:cubicBezTo>
                    <a:pt x="11" y="5"/>
                    <a:pt x="13" y="4"/>
                    <a:pt x="13" y="5"/>
                  </a:cubicBezTo>
                  <a:cubicBezTo>
                    <a:pt x="19" y="3"/>
                    <a:pt x="21" y="4"/>
                    <a:pt x="27" y="8"/>
                  </a:cubicBezTo>
                  <a:cubicBezTo>
                    <a:pt x="32" y="5"/>
                    <a:pt x="34" y="7"/>
                    <a:pt x="41" y="7"/>
                  </a:cubicBezTo>
                  <a:cubicBezTo>
                    <a:pt x="43" y="6"/>
                    <a:pt x="43" y="8"/>
                    <a:pt x="44" y="10"/>
                  </a:cubicBezTo>
                  <a:cubicBezTo>
                    <a:pt x="46" y="9"/>
                    <a:pt x="48" y="9"/>
                    <a:pt x="48" y="11"/>
                  </a:cubicBezTo>
                  <a:cubicBezTo>
                    <a:pt x="51" y="9"/>
                    <a:pt x="55" y="14"/>
                    <a:pt x="55" y="11"/>
                  </a:cubicBezTo>
                  <a:cubicBezTo>
                    <a:pt x="60" y="11"/>
                    <a:pt x="52" y="16"/>
                    <a:pt x="56" y="15"/>
                  </a:cubicBezTo>
                  <a:cubicBezTo>
                    <a:pt x="56" y="17"/>
                    <a:pt x="55" y="15"/>
                    <a:pt x="53" y="15"/>
                  </a:cubicBezTo>
                  <a:cubicBezTo>
                    <a:pt x="43" y="17"/>
                    <a:pt x="34" y="13"/>
                    <a:pt x="25" y="11"/>
                  </a:cubicBezTo>
                  <a:cubicBezTo>
                    <a:pt x="23" y="11"/>
                    <a:pt x="21" y="11"/>
                    <a:pt x="18" y="11"/>
                  </a:cubicBezTo>
                  <a:cubicBezTo>
                    <a:pt x="15" y="10"/>
                    <a:pt x="12" y="9"/>
                    <a:pt x="8" y="8"/>
                  </a:cubicBezTo>
                  <a:cubicBezTo>
                    <a:pt x="6" y="7"/>
                    <a:pt x="2" y="8"/>
                    <a:pt x="1" y="5"/>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95" name="Freeform 102"/>
            <p:cNvSpPr/>
            <p:nvPr/>
          </p:nvSpPr>
          <p:spPr bwMode="auto">
            <a:xfrm>
              <a:off x="6931025" y="3346450"/>
              <a:ext cx="30163" cy="15875"/>
            </a:xfrm>
            <a:custGeom>
              <a:avLst/>
              <a:gdLst>
                <a:gd name="T0" fmla="*/ 3 w 8"/>
                <a:gd name="T1" fmla="*/ 2 h 4"/>
                <a:gd name="T2" fmla="*/ 8 w 8"/>
                <a:gd name="T3" fmla="*/ 4 h 4"/>
                <a:gd name="T4" fmla="*/ 3 w 8"/>
                <a:gd name="T5" fmla="*/ 4 h 4"/>
                <a:gd name="T6" fmla="*/ 1 w 8"/>
                <a:gd name="T7" fmla="*/ 2 h 4"/>
                <a:gd name="T8" fmla="*/ 3 w 8"/>
                <a:gd name="T9" fmla="*/ 2 h 4"/>
              </a:gdLst>
              <a:ahLst/>
              <a:cxnLst>
                <a:cxn ang="0">
                  <a:pos x="T0" y="T1"/>
                </a:cxn>
                <a:cxn ang="0">
                  <a:pos x="T2" y="T3"/>
                </a:cxn>
                <a:cxn ang="0">
                  <a:pos x="T4" y="T5"/>
                </a:cxn>
                <a:cxn ang="0">
                  <a:pos x="T6" y="T7"/>
                </a:cxn>
                <a:cxn ang="0">
                  <a:pos x="T8" y="T9"/>
                </a:cxn>
              </a:cxnLst>
              <a:rect l="0" t="0" r="r" b="b"/>
              <a:pathLst>
                <a:path w="8" h="4">
                  <a:moveTo>
                    <a:pt x="3" y="2"/>
                  </a:moveTo>
                  <a:cubicBezTo>
                    <a:pt x="5" y="2"/>
                    <a:pt x="8" y="2"/>
                    <a:pt x="8" y="4"/>
                  </a:cubicBezTo>
                  <a:cubicBezTo>
                    <a:pt x="3" y="4"/>
                    <a:pt x="3" y="4"/>
                    <a:pt x="3" y="4"/>
                  </a:cubicBezTo>
                  <a:cubicBezTo>
                    <a:pt x="3" y="2"/>
                    <a:pt x="2" y="3"/>
                    <a:pt x="1" y="2"/>
                  </a:cubicBezTo>
                  <a:cubicBezTo>
                    <a:pt x="0" y="0"/>
                    <a:pt x="2" y="1"/>
                    <a:pt x="3" y="2"/>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96" name="Freeform 103"/>
            <p:cNvSpPr/>
            <p:nvPr/>
          </p:nvSpPr>
          <p:spPr bwMode="auto">
            <a:xfrm>
              <a:off x="7932737" y="4070350"/>
              <a:ext cx="165100" cy="165100"/>
            </a:xfrm>
            <a:custGeom>
              <a:avLst/>
              <a:gdLst>
                <a:gd name="T0" fmla="*/ 1 w 44"/>
                <a:gd name="T1" fmla="*/ 38 h 44"/>
                <a:gd name="T2" fmla="*/ 4 w 44"/>
                <a:gd name="T3" fmla="*/ 32 h 44"/>
                <a:gd name="T4" fmla="*/ 7 w 44"/>
                <a:gd name="T5" fmla="*/ 31 h 44"/>
                <a:gd name="T6" fmla="*/ 7 w 44"/>
                <a:gd name="T7" fmla="*/ 28 h 44"/>
                <a:gd name="T8" fmla="*/ 9 w 44"/>
                <a:gd name="T9" fmla="*/ 28 h 44"/>
                <a:gd name="T10" fmla="*/ 11 w 44"/>
                <a:gd name="T11" fmla="*/ 25 h 44"/>
                <a:gd name="T12" fmla="*/ 16 w 44"/>
                <a:gd name="T13" fmla="*/ 24 h 44"/>
                <a:gd name="T14" fmla="*/ 19 w 44"/>
                <a:gd name="T15" fmla="*/ 21 h 44"/>
                <a:gd name="T16" fmla="*/ 22 w 44"/>
                <a:gd name="T17" fmla="*/ 17 h 44"/>
                <a:gd name="T18" fmla="*/ 25 w 44"/>
                <a:gd name="T19" fmla="*/ 14 h 44"/>
                <a:gd name="T20" fmla="*/ 29 w 44"/>
                <a:gd name="T21" fmla="*/ 15 h 44"/>
                <a:gd name="T22" fmla="*/ 28 w 44"/>
                <a:gd name="T23" fmla="*/ 10 h 44"/>
                <a:gd name="T24" fmla="*/ 33 w 44"/>
                <a:gd name="T25" fmla="*/ 3 h 44"/>
                <a:gd name="T26" fmla="*/ 37 w 44"/>
                <a:gd name="T27" fmla="*/ 0 h 44"/>
                <a:gd name="T28" fmla="*/ 42 w 44"/>
                <a:gd name="T29" fmla="*/ 3 h 44"/>
                <a:gd name="T30" fmla="*/ 43 w 44"/>
                <a:gd name="T31" fmla="*/ 10 h 44"/>
                <a:gd name="T32" fmla="*/ 42 w 44"/>
                <a:gd name="T33" fmla="*/ 14 h 44"/>
                <a:gd name="T34" fmla="*/ 39 w 44"/>
                <a:gd name="T35" fmla="*/ 14 h 44"/>
                <a:gd name="T36" fmla="*/ 37 w 44"/>
                <a:gd name="T37" fmla="*/ 21 h 44"/>
                <a:gd name="T38" fmla="*/ 32 w 44"/>
                <a:gd name="T39" fmla="*/ 22 h 44"/>
                <a:gd name="T40" fmla="*/ 28 w 44"/>
                <a:gd name="T41" fmla="*/ 32 h 44"/>
                <a:gd name="T42" fmla="*/ 25 w 44"/>
                <a:gd name="T43" fmla="*/ 38 h 44"/>
                <a:gd name="T44" fmla="*/ 22 w 44"/>
                <a:gd name="T45" fmla="*/ 41 h 44"/>
                <a:gd name="T46" fmla="*/ 11 w 44"/>
                <a:gd name="T47" fmla="*/ 36 h 44"/>
                <a:gd name="T48" fmla="*/ 5 w 44"/>
                <a:gd name="T49" fmla="*/ 38 h 44"/>
                <a:gd name="T50" fmla="*/ 4 w 44"/>
                <a:gd name="T51" fmla="*/ 35 h 44"/>
                <a:gd name="T52" fmla="*/ 1 w 44"/>
                <a:gd name="T53" fmla="*/ 3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4" h="44">
                  <a:moveTo>
                    <a:pt x="1" y="38"/>
                  </a:moveTo>
                  <a:cubicBezTo>
                    <a:pt x="0" y="36"/>
                    <a:pt x="3" y="34"/>
                    <a:pt x="4" y="32"/>
                  </a:cubicBezTo>
                  <a:cubicBezTo>
                    <a:pt x="4" y="32"/>
                    <a:pt x="6" y="31"/>
                    <a:pt x="7" y="31"/>
                  </a:cubicBezTo>
                  <a:cubicBezTo>
                    <a:pt x="7" y="30"/>
                    <a:pt x="6" y="28"/>
                    <a:pt x="7" y="28"/>
                  </a:cubicBezTo>
                  <a:cubicBezTo>
                    <a:pt x="7" y="28"/>
                    <a:pt x="9" y="28"/>
                    <a:pt x="9" y="28"/>
                  </a:cubicBezTo>
                  <a:cubicBezTo>
                    <a:pt x="10" y="28"/>
                    <a:pt x="10" y="25"/>
                    <a:pt x="11" y="25"/>
                  </a:cubicBezTo>
                  <a:cubicBezTo>
                    <a:pt x="13" y="24"/>
                    <a:pt x="16" y="26"/>
                    <a:pt x="16" y="24"/>
                  </a:cubicBezTo>
                  <a:cubicBezTo>
                    <a:pt x="17" y="21"/>
                    <a:pt x="16" y="22"/>
                    <a:pt x="19" y="21"/>
                  </a:cubicBezTo>
                  <a:cubicBezTo>
                    <a:pt x="22" y="21"/>
                    <a:pt x="21" y="19"/>
                    <a:pt x="22" y="17"/>
                  </a:cubicBezTo>
                  <a:cubicBezTo>
                    <a:pt x="22" y="17"/>
                    <a:pt x="26" y="20"/>
                    <a:pt x="25" y="14"/>
                  </a:cubicBezTo>
                  <a:cubicBezTo>
                    <a:pt x="27" y="14"/>
                    <a:pt x="27" y="15"/>
                    <a:pt x="29" y="15"/>
                  </a:cubicBezTo>
                  <a:cubicBezTo>
                    <a:pt x="29" y="13"/>
                    <a:pt x="27" y="12"/>
                    <a:pt x="28" y="10"/>
                  </a:cubicBezTo>
                  <a:cubicBezTo>
                    <a:pt x="33" y="11"/>
                    <a:pt x="32" y="5"/>
                    <a:pt x="33" y="3"/>
                  </a:cubicBezTo>
                  <a:cubicBezTo>
                    <a:pt x="34" y="2"/>
                    <a:pt x="38" y="3"/>
                    <a:pt x="37" y="0"/>
                  </a:cubicBezTo>
                  <a:cubicBezTo>
                    <a:pt x="39" y="1"/>
                    <a:pt x="39" y="3"/>
                    <a:pt x="42" y="3"/>
                  </a:cubicBezTo>
                  <a:cubicBezTo>
                    <a:pt x="40" y="7"/>
                    <a:pt x="44" y="6"/>
                    <a:pt x="43" y="10"/>
                  </a:cubicBezTo>
                  <a:cubicBezTo>
                    <a:pt x="41" y="10"/>
                    <a:pt x="42" y="13"/>
                    <a:pt x="42" y="14"/>
                  </a:cubicBezTo>
                  <a:cubicBezTo>
                    <a:pt x="41" y="14"/>
                    <a:pt x="39" y="14"/>
                    <a:pt x="39" y="14"/>
                  </a:cubicBezTo>
                  <a:cubicBezTo>
                    <a:pt x="38" y="15"/>
                    <a:pt x="38" y="18"/>
                    <a:pt x="37" y="21"/>
                  </a:cubicBezTo>
                  <a:cubicBezTo>
                    <a:pt x="35" y="23"/>
                    <a:pt x="35" y="20"/>
                    <a:pt x="32" y="22"/>
                  </a:cubicBezTo>
                  <a:cubicBezTo>
                    <a:pt x="28" y="24"/>
                    <a:pt x="29" y="29"/>
                    <a:pt x="28" y="32"/>
                  </a:cubicBezTo>
                  <a:cubicBezTo>
                    <a:pt x="27" y="33"/>
                    <a:pt x="23" y="33"/>
                    <a:pt x="25" y="38"/>
                  </a:cubicBezTo>
                  <a:cubicBezTo>
                    <a:pt x="22" y="37"/>
                    <a:pt x="22" y="39"/>
                    <a:pt x="22" y="41"/>
                  </a:cubicBezTo>
                  <a:cubicBezTo>
                    <a:pt x="19" y="37"/>
                    <a:pt x="11" y="44"/>
                    <a:pt x="11" y="36"/>
                  </a:cubicBezTo>
                  <a:cubicBezTo>
                    <a:pt x="10" y="37"/>
                    <a:pt x="7" y="39"/>
                    <a:pt x="5" y="38"/>
                  </a:cubicBezTo>
                  <a:cubicBezTo>
                    <a:pt x="5" y="38"/>
                    <a:pt x="4" y="35"/>
                    <a:pt x="4" y="35"/>
                  </a:cubicBezTo>
                  <a:cubicBezTo>
                    <a:pt x="1" y="35"/>
                    <a:pt x="7" y="40"/>
                    <a:pt x="1" y="38"/>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97" name="Freeform 104"/>
            <p:cNvSpPr/>
            <p:nvPr/>
          </p:nvSpPr>
          <p:spPr bwMode="auto">
            <a:xfrm>
              <a:off x="2303462" y="830262"/>
              <a:ext cx="228600" cy="168275"/>
            </a:xfrm>
            <a:custGeom>
              <a:avLst/>
              <a:gdLst>
                <a:gd name="T0" fmla="*/ 16 w 61"/>
                <a:gd name="T1" fmla="*/ 0 h 45"/>
                <a:gd name="T2" fmla="*/ 23 w 61"/>
                <a:gd name="T3" fmla="*/ 5 h 45"/>
                <a:gd name="T4" fmla="*/ 28 w 61"/>
                <a:gd name="T5" fmla="*/ 7 h 45"/>
                <a:gd name="T6" fmla="*/ 30 w 61"/>
                <a:gd name="T7" fmla="*/ 7 h 45"/>
                <a:gd name="T8" fmla="*/ 32 w 61"/>
                <a:gd name="T9" fmla="*/ 8 h 45"/>
                <a:gd name="T10" fmla="*/ 36 w 61"/>
                <a:gd name="T11" fmla="*/ 11 h 45"/>
                <a:gd name="T12" fmla="*/ 40 w 61"/>
                <a:gd name="T13" fmla="*/ 11 h 45"/>
                <a:gd name="T14" fmla="*/ 49 w 61"/>
                <a:gd name="T15" fmla="*/ 14 h 45"/>
                <a:gd name="T16" fmla="*/ 49 w 61"/>
                <a:gd name="T17" fmla="*/ 18 h 45"/>
                <a:gd name="T18" fmla="*/ 53 w 61"/>
                <a:gd name="T19" fmla="*/ 18 h 45"/>
                <a:gd name="T20" fmla="*/ 53 w 61"/>
                <a:gd name="T21" fmla="*/ 21 h 45"/>
                <a:gd name="T22" fmla="*/ 61 w 61"/>
                <a:gd name="T23" fmla="*/ 26 h 45"/>
                <a:gd name="T24" fmla="*/ 60 w 61"/>
                <a:gd name="T25" fmla="*/ 31 h 45"/>
                <a:gd name="T26" fmla="*/ 57 w 61"/>
                <a:gd name="T27" fmla="*/ 29 h 45"/>
                <a:gd name="T28" fmla="*/ 50 w 61"/>
                <a:gd name="T29" fmla="*/ 33 h 45"/>
                <a:gd name="T30" fmla="*/ 49 w 61"/>
                <a:gd name="T31" fmla="*/ 36 h 45"/>
                <a:gd name="T32" fmla="*/ 46 w 61"/>
                <a:gd name="T33" fmla="*/ 39 h 45"/>
                <a:gd name="T34" fmla="*/ 37 w 61"/>
                <a:gd name="T35" fmla="*/ 39 h 45"/>
                <a:gd name="T36" fmla="*/ 37 w 61"/>
                <a:gd name="T37" fmla="*/ 41 h 45"/>
                <a:gd name="T38" fmla="*/ 32 w 61"/>
                <a:gd name="T39" fmla="*/ 42 h 45"/>
                <a:gd name="T40" fmla="*/ 30 w 61"/>
                <a:gd name="T41" fmla="*/ 39 h 45"/>
                <a:gd name="T42" fmla="*/ 22 w 61"/>
                <a:gd name="T43" fmla="*/ 39 h 45"/>
                <a:gd name="T44" fmla="*/ 19 w 61"/>
                <a:gd name="T45" fmla="*/ 36 h 45"/>
                <a:gd name="T46" fmla="*/ 23 w 61"/>
                <a:gd name="T47" fmla="*/ 33 h 45"/>
                <a:gd name="T48" fmla="*/ 16 w 61"/>
                <a:gd name="T49" fmla="*/ 32 h 45"/>
                <a:gd name="T50" fmla="*/ 21 w 61"/>
                <a:gd name="T51" fmla="*/ 29 h 45"/>
                <a:gd name="T52" fmla="*/ 23 w 61"/>
                <a:gd name="T53" fmla="*/ 26 h 45"/>
                <a:gd name="T54" fmla="*/ 28 w 61"/>
                <a:gd name="T55" fmla="*/ 28 h 45"/>
                <a:gd name="T56" fmla="*/ 26 w 61"/>
                <a:gd name="T57" fmla="*/ 24 h 45"/>
                <a:gd name="T58" fmla="*/ 14 w 61"/>
                <a:gd name="T59" fmla="*/ 26 h 45"/>
                <a:gd name="T60" fmla="*/ 9 w 61"/>
                <a:gd name="T61" fmla="*/ 25 h 45"/>
                <a:gd name="T62" fmla="*/ 7 w 61"/>
                <a:gd name="T63" fmla="*/ 22 h 45"/>
                <a:gd name="T64" fmla="*/ 1 w 61"/>
                <a:gd name="T65" fmla="*/ 19 h 45"/>
                <a:gd name="T66" fmla="*/ 0 w 61"/>
                <a:gd name="T67" fmla="*/ 15 h 45"/>
                <a:gd name="T68" fmla="*/ 4 w 61"/>
                <a:gd name="T69" fmla="*/ 12 h 45"/>
                <a:gd name="T70" fmla="*/ 7 w 61"/>
                <a:gd name="T71" fmla="*/ 10 h 45"/>
                <a:gd name="T72" fmla="*/ 8 w 61"/>
                <a:gd name="T73" fmla="*/ 5 h 45"/>
                <a:gd name="T74" fmla="*/ 11 w 61"/>
                <a:gd name="T75" fmla="*/ 5 h 45"/>
                <a:gd name="T76" fmla="*/ 14 w 61"/>
                <a:gd name="T77" fmla="*/ 3 h 45"/>
                <a:gd name="T78" fmla="*/ 16 w 61"/>
                <a:gd name="T79"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1" h="45">
                  <a:moveTo>
                    <a:pt x="16" y="0"/>
                  </a:moveTo>
                  <a:cubicBezTo>
                    <a:pt x="18" y="2"/>
                    <a:pt x="22" y="2"/>
                    <a:pt x="23" y="5"/>
                  </a:cubicBezTo>
                  <a:cubicBezTo>
                    <a:pt x="26" y="4"/>
                    <a:pt x="27" y="6"/>
                    <a:pt x="28" y="7"/>
                  </a:cubicBezTo>
                  <a:cubicBezTo>
                    <a:pt x="28" y="7"/>
                    <a:pt x="30" y="6"/>
                    <a:pt x="30" y="7"/>
                  </a:cubicBezTo>
                  <a:cubicBezTo>
                    <a:pt x="31" y="7"/>
                    <a:pt x="31" y="9"/>
                    <a:pt x="32" y="8"/>
                  </a:cubicBezTo>
                  <a:cubicBezTo>
                    <a:pt x="34" y="6"/>
                    <a:pt x="33" y="9"/>
                    <a:pt x="36" y="11"/>
                  </a:cubicBezTo>
                  <a:cubicBezTo>
                    <a:pt x="37" y="12"/>
                    <a:pt x="39" y="11"/>
                    <a:pt x="40" y="11"/>
                  </a:cubicBezTo>
                  <a:cubicBezTo>
                    <a:pt x="41" y="11"/>
                    <a:pt x="43" y="16"/>
                    <a:pt x="49" y="14"/>
                  </a:cubicBezTo>
                  <a:cubicBezTo>
                    <a:pt x="49" y="18"/>
                    <a:pt x="49" y="18"/>
                    <a:pt x="49" y="18"/>
                  </a:cubicBezTo>
                  <a:cubicBezTo>
                    <a:pt x="50" y="19"/>
                    <a:pt x="52" y="17"/>
                    <a:pt x="53" y="18"/>
                  </a:cubicBezTo>
                  <a:cubicBezTo>
                    <a:pt x="53" y="18"/>
                    <a:pt x="52" y="20"/>
                    <a:pt x="53" y="21"/>
                  </a:cubicBezTo>
                  <a:cubicBezTo>
                    <a:pt x="55" y="23"/>
                    <a:pt x="58" y="24"/>
                    <a:pt x="61" y="26"/>
                  </a:cubicBezTo>
                  <a:cubicBezTo>
                    <a:pt x="61" y="28"/>
                    <a:pt x="61" y="30"/>
                    <a:pt x="60" y="31"/>
                  </a:cubicBezTo>
                  <a:cubicBezTo>
                    <a:pt x="58" y="31"/>
                    <a:pt x="57" y="29"/>
                    <a:pt x="57" y="29"/>
                  </a:cubicBezTo>
                  <a:cubicBezTo>
                    <a:pt x="54" y="30"/>
                    <a:pt x="53" y="33"/>
                    <a:pt x="50" y="33"/>
                  </a:cubicBezTo>
                  <a:cubicBezTo>
                    <a:pt x="49" y="34"/>
                    <a:pt x="49" y="35"/>
                    <a:pt x="49" y="36"/>
                  </a:cubicBezTo>
                  <a:cubicBezTo>
                    <a:pt x="46" y="36"/>
                    <a:pt x="46" y="37"/>
                    <a:pt x="46" y="39"/>
                  </a:cubicBezTo>
                  <a:cubicBezTo>
                    <a:pt x="41" y="40"/>
                    <a:pt x="40" y="36"/>
                    <a:pt x="37" y="39"/>
                  </a:cubicBezTo>
                  <a:cubicBezTo>
                    <a:pt x="36" y="39"/>
                    <a:pt x="37" y="41"/>
                    <a:pt x="37" y="41"/>
                  </a:cubicBezTo>
                  <a:cubicBezTo>
                    <a:pt x="37" y="45"/>
                    <a:pt x="32" y="37"/>
                    <a:pt x="32" y="42"/>
                  </a:cubicBezTo>
                  <a:cubicBezTo>
                    <a:pt x="30" y="42"/>
                    <a:pt x="31" y="40"/>
                    <a:pt x="30" y="39"/>
                  </a:cubicBezTo>
                  <a:cubicBezTo>
                    <a:pt x="27" y="42"/>
                    <a:pt x="26" y="38"/>
                    <a:pt x="22" y="39"/>
                  </a:cubicBezTo>
                  <a:cubicBezTo>
                    <a:pt x="22" y="37"/>
                    <a:pt x="21" y="36"/>
                    <a:pt x="19" y="36"/>
                  </a:cubicBezTo>
                  <a:cubicBezTo>
                    <a:pt x="19" y="34"/>
                    <a:pt x="23" y="36"/>
                    <a:pt x="23" y="33"/>
                  </a:cubicBezTo>
                  <a:cubicBezTo>
                    <a:pt x="24" y="30"/>
                    <a:pt x="18" y="33"/>
                    <a:pt x="16" y="32"/>
                  </a:cubicBezTo>
                  <a:cubicBezTo>
                    <a:pt x="15" y="28"/>
                    <a:pt x="19" y="30"/>
                    <a:pt x="21" y="29"/>
                  </a:cubicBezTo>
                  <a:cubicBezTo>
                    <a:pt x="21" y="29"/>
                    <a:pt x="23" y="26"/>
                    <a:pt x="23" y="26"/>
                  </a:cubicBezTo>
                  <a:cubicBezTo>
                    <a:pt x="24" y="26"/>
                    <a:pt x="26" y="29"/>
                    <a:pt x="28" y="28"/>
                  </a:cubicBezTo>
                  <a:cubicBezTo>
                    <a:pt x="28" y="26"/>
                    <a:pt x="26" y="25"/>
                    <a:pt x="26" y="24"/>
                  </a:cubicBezTo>
                  <a:cubicBezTo>
                    <a:pt x="25" y="25"/>
                    <a:pt x="16" y="24"/>
                    <a:pt x="14" y="26"/>
                  </a:cubicBezTo>
                  <a:cubicBezTo>
                    <a:pt x="11" y="29"/>
                    <a:pt x="13" y="26"/>
                    <a:pt x="9" y="25"/>
                  </a:cubicBezTo>
                  <a:cubicBezTo>
                    <a:pt x="5" y="24"/>
                    <a:pt x="2" y="26"/>
                    <a:pt x="7" y="22"/>
                  </a:cubicBezTo>
                  <a:cubicBezTo>
                    <a:pt x="6" y="20"/>
                    <a:pt x="2" y="21"/>
                    <a:pt x="1" y="19"/>
                  </a:cubicBezTo>
                  <a:cubicBezTo>
                    <a:pt x="3" y="17"/>
                    <a:pt x="6" y="13"/>
                    <a:pt x="0" y="15"/>
                  </a:cubicBezTo>
                  <a:cubicBezTo>
                    <a:pt x="0" y="14"/>
                    <a:pt x="1" y="12"/>
                    <a:pt x="4" y="12"/>
                  </a:cubicBezTo>
                  <a:cubicBezTo>
                    <a:pt x="5" y="12"/>
                    <a:pt x="5" y="10"/>
                    <a:pt x="7" y="10"/>
                  </a:cubicBezTo>
                  <a:cubicBezTo>
                    <a:pt x="9" y="10"/>
                    <a:pt x="7" y="7"/>
                    <a:pt x="8" y="5"/>
                  </a:cubicBezTo>
                  <a:cubicBezTo>
                    <a:pt x="8" y="5"/>
                    <a:pt x="10" y="6"/>
                    <a:pt x="11" y="5"/>
                  </a:cubicBezTo>
                  <a:cubicBezTo>
                    <a:pt x="12" y="5"/>
                    <a:pt x="12" y="3"/>
                    <a:pt x="14" y="3"/>
                  </a:cubicBezTo>
                  <a:cubicBezTo>
                    <a:pt x="14" y="1"/>
                    <a:pt x="16" y="2"/>
                    <a:pt x="16" y="0"/>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98" name="Freeform 105"/>
            <p:cNvSpPr/>
            <p:nvPr/>
          </p:nvSpPr>
          <p:spPr bwMode="auto">
            <a:xfrm>
              <a:off x="4598987" y="893762"/>
              <a:ext cx="306388" cy="153988"/>
            </a:xfrm>
            <a:custGeom>
              <a:avLst/>
              <a:gdLst>
                <a:gd name="T0" fmla="*/ 29 w 82"/>
                <a:gd name="T1" fmla="*/ 28 h 41"/>
                <a:gd name="T2" fmla="*/ 26 w 82"/>
                <a:gd name="T3" fmla="*/ 29 h 41"/>
                <a:gd name="T4" fmla="*/ 19 w 82"/>
                <a:gd name="T5" fmla="*/ 28 h 41"/>
                <a:gd name="T6" fmla="*/ 23 w 82"/>
                <a:gd name="T7" fmla="*/ 25 h 41"/>
                <a:gd name="T8" fmla="*/ 31 w 82"/>
                <a:gd name="T9" fmla="*/ 19 h 41"/>
                <a:gd name="T10" fmla="*/ 29 w 82"/>
                <a:gd name="T11" fmla="*/ 15 h 41"/>
                <a:gd name="T12" fmla="*/ 22 w 82"/>
                <a:gd name="T13" fmla="*/ 15 h 41"/>
                <a:gd name="T14" fmla="*/ 15 w 82"/>
                <a:gd name="T15" fmla="*/ 21 h 41"/>
                <a:gd name="T16" fmla="*/ 5 w 82"/>
                <a:gd name="T17" fmla="*/ 19 h 41"/>
                <a:gd name="T18" fmla="*/ 6 w 82"/>
                <a:gd name="T19" fmla="*/ 9 h 41"/>
                <a:gd name="T20" fmla="*/ 3 w 82"/>
                <a:gd name="T21" fmla="*/ 11 h 41"/>
                <a:gd name="T22" fmla="*/ 2 w 82"/>
                <a:gd name="T23" fmla="*/ 4 h 41"/>
                <a:gd name="T24" fmla="*/ 5 w 82"/>
                <a:gd name="T25" fmla="*/ 5 h 41"/>
                <a:gd name="T26" fmla="*/ 13 w 82"/>
                <a:gd name="T27" fmla="*/ 2 h 41"/>
                <a:gd name="T28" fmla="*/ 15 w 82"/>
                <a:gd name="T29" fmla="*/ 7 h 41"/>
                <a:gd name="T30" fmla="*/ 26 w 82"/>
                <a:gd name="T31" fmla="*/ 8 h 41"/>
                <a:gd name="T32" fmla="*/ 30 w 82"/>
                <a:gd name="T33" fmla="*/ 2 h 41"/>
                <a:gd name="T34" fmla="*/ 44 w 82"/>
                <a:gd name="T35" fmla="*/ 4 h 41"/>
                <a:gd name="T36" fmla="*/ 45 w 82"/>
                <a:gd name="T37" fmla="*/ 4 h 41"/>
                <a:gd name="T38" fmla="*/ 51 w 82"/>
                <a:gd name="T39" fmla="*/ 8 h 41"/>
                <a:gd name="T40" fmla="*/ 50 w 82"/>
                <a:gd name="T41" fmla="*/ 11 h 41"/>
                <a:gd name="T42" fmla="*/ 57 w 82"/>
                <a:gd name="T43" fmla="*/ 9 h 41"/>
                <a:gd name="T44" fmla="*/ 65 w 82"/>
                <a:gd name="T45" fmla="*/ 12 h 41"/>
                <a:gd name="T46" fmla="*/ 67 w 82"/>
                <a:gd name="T47" fmla="*/ 15 h 41"/>
                <a:gd name="T48" fmla="*/ 68 w 82"/>
                <a:gd name="T49" fmla="*/ 16 h 41"/>
                <a:gd name="T50" fmla="*/ 69 w 82"/>
                <a:gd name="T51" fmla="*/ 19 h 41"/>
                <a:gd name="T52" fmla="*/ 72 w 82"/>
                <a:gd name="T53" fmla="*/ 19 h 41"/>
                <a:gd name="T54" fmla="*/ 72 w 82"/>
                <a:gd name="T55" fmla="*/ 22 h 41"/>
                <a:gd name="T56" fmla="*/ 75 w 82"/>
                <a:gd name="T57" fmla="*/ 22 h 41"/>
                <a:gd name="T58" fmla="*/ 76 w 82"/>
                <a:gd name="T59" fmla="*/ 26 h 41"/>
                <a:gd name="T60" fmla="*/ 81 w 82"/>
                <a:gd name="T61" fmla="*/ 26 h 41"/>
                <a:gd name="T62" fmla="*/ 76 w 82"/>
                <a:gd name="T63" fmla="*/ 29 h 41"/>
                <a:gd name="T64" fmla="*/ 76 w 82"/>
                <a:gd name="T65" fmla="*/ 30 h 41"/>
                <a:gd name="T66" fmla="*/ 62 w 82"/>
                <a:gd name="T67" fmla="*/ 30 h 41"/>
                <a:gd name="T68" fmla="*/ 62 w 82"/>
                <a:gd name="T69" fmla="*/ 22 h 41"/>
                <a:gd name="T70" fmla="*/ 48 w 82"/>
                <a:gd name="T71" fmla="*/ 21 h 41"/>
                <a:gd name="T72" fmla="*/ 47 w 82"/>
                <a:gd name="T73" fmla="*/ 25 h 41"/>
                <a:gd name="T74" fmla="*/ 44 w 82"/>
                <a:gd name="T75" fmla="*/ 25 h 41"/>
                <a:gd name="T76" fmla="*/ 41 w 82"/>
                <a:gd name="T77" fmla="*/ 28 h 41"/>
                <a:gd name="T78" fmla="*/ 43 w 82"/>
                <a:gd name="T79" fmla="*/ 29 h 41"/>
                <a:gd name="T80" fmla="*/ 38 w 82"/>
                <a:gd name="T81" fmla="*/ 30 h 41"/>
                <a:gd name="T82" fmla="*/ 38 w 82"/>
                <a:gd name="T83" fmla="*/ 39 h 41"/>
                <a:gd name="T84" fmla="*/ 20 w 82"/>
                <a:gd name="T85" fmla="*/ 33 h 41"/>
                <a:gd name="T86" fmla="*/ 24 w 82"/>
                <a:gd name="T87" fmla="*/ 30 h 41"/>
                <a:gd name="T88" fmla="*/ 30 w 82"/>
                <a:gd name="T89" fmla="*/ 30 h 41"/>
                <a:gd name="T90" fmla="*/ 29 w 82"/>
                <a:gd name="T91" fmla="*/ 28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2" h="41">
                  <a:moveTo>
                    <a:pt x="29" y="28"/>
                  </a:moveTo>
                  <a:cubicBezTo>
                    <a:pt x="28" y="25"/>
                    <a:pt x="26" y="29"/>
                    <a:pt x="26" y="29"/>
                  </a:cubicBezTo>
                  <a:cubicBezTo>
                    <a:pt x="24" y="29"/>
                    <a:pt x="22" y="26"/>
                    <a:pt x="19" y="28"/>
                  </a:cubicBezTo>
                  <a:cubicBezTo>
                    <a:pt x="19" y="25"/>
                    <a:pt x="21" y="26"/>
                    <a:pt x="23" y="25"/>
                  </a:cubicBezTo>
                  <a:cubicBezTo>
                    <a:pt x="26" y="23"/>
                    <a:pt x="28" y="20"/>
                    <a:pt x="31" y="19"/>
                  </a:cubicBezTo>
                  <a:cubicBezTo>
                    <a:pt x="31" y="18"/>
                    <a:pt x="28" y="18"/>
                    <a:pt x="29" y="15"/>
                  </a:cubicBezTo>
                  <a:cubicBezTo>
                    <a:pt x="26" y="14"/>
                    <a:pt x="23" y="19"/>
                    <a:pt x="22" y="15"/>
                  </a:cubicBezTo>
                  <a:cubicBezTo>
                    <a:pt x="20" y="17"/>
                    <a:pt x="17" y="19"/>
                    <a:pt x="15" y="21"/>
                  </a:cubicBezTo>
                  <a:cubicBezTo>
                    <a:pt x="10" y="21"/>
                    <a:pt x="10" y="18"/>
                    <a:pt x="5" y="19"/>
                  </a:cubicBezTo>
                  <a:cubicBezTo>
                    <a:pt x="8" y="17"/>
                    <a:pt x="8" y="14"/>
                    <a:pt x="6" y="9"/>
                  </a:cubicBezTo>
                  <a:cubicBezTo>
                    <a:pt x="5" y="9"/>
                    <a:pt x="4" y="10"/>
                    <a:pt x="3" y="11"/>
                  </a:cubicBezTo>
                  <a:cubicBezTo>
                    <a:pt x="0" y="11"/>
                    <a:pt x="3" y="6"/>
                    <a:pt x="2" y="4"/>
                  </a:cubicBezTo>
                  <a:cubicBezTo>
                    <a:pt x="4" y="4"/>
                    <a:pt x="4" y="4"/>
                    <a:pt x="5" y="5"/>
                  </a:cubicBezTo>
                  <a:cubicBezTo>
                    <a:pt x="6" y="2"/>
                    <a:pt x="13" y="6"/>
                    <a:pt x="13" y="2"/>
                  </a:cubicBezTo>
                  <a:cubicBezTo>
                    <a:pt x="15" y="3"/>
                    <a:pt x="14" y="5"/>
                    <a:pt x="15" y="7"/>
                  </a:cubicBezTo>
                  <a:cubicBezTo>
                    <a:pt x="20" y="8"/>
                    <a:pt x="25" y="0"/>
                    <a:pt x="26" y="8"/>
                  </a:cubicBezTo>
                  <a:cubicBezTo>
                    <a:pt x="30" y="8"/>
                    <a:pt x="30" y="6"/>
                    <a:pt x="30" y="2"/>
                  </a:cubicBezTo>
                  <a:cubicBezTo>
                    <a:pt x="34" y="4"/>
                    <a:pt x="38" y="3"/>
                    <a:pt x="44" y="4"/>
                  </a:cubicBezTo>
                  <a:cubicBezTo>
                    <a:pt x="45" y="4"/>
                    <a:pt x="45" y="6"/>
                    <a:pt x="45" y="4"/>
                  </a:cubicBezTo>
                  <a:cubicBezTo>
                    <a:pt x="48" y="4"/>
                    <a:pt x="46" y="10"/>
                    <a:pt x="51" y="8"/>
                  </a:cubicBezTo>
                  <a:cubicBezTo>
                    <a:pt x="51" y="9"/>
                    <a:pt x="50" y="9"/>
                    <a:pt x="50" y="11"/>
                  </a:cubicBezTo>
                  <a:cubicBezTo>
                    <a:pt x="52" y="10"/>
                    <a:pt x="57" y="12"/>
                    <a:pt x="57" y="9"/>
                  </a:cubicBezTo>
                  <a:cubicBezTo>
                    <a:pt x="58" y="11"/>
                    <a:pt x="59" y="13"/>
                    <a:pt x="65" y="12"/>
                  </a:cubicBezTo>
                  <a:cubicBezTo>
                    <a:pt x="63" y="15"/>
                    <a:pt x="64" y="14"/>
                    <a:pt x="67" y="15"/>
                  </a:cubicBezTo>
                  <a:cubicBezTo>
                    <a:pt x="67" y="15"/>
                    <a:pt x="66" y="16"/>
                    <a:pt x="68" y="16"/>
                  </a:cubicBezTo>
                  <a:cubicBezTo>
                    <a:pt x="70" y="17"/>
                    <a:pt x="68" y="18"/>
                    <a:pt x="69" y="19"/>
                  </a:cubicBezTo>
                  <a:cubicBezTo>
                    <a:pt x="70" y="20"/>
                    <a:pt x="72" y="19"/>
                    <a:pt x="72" y="19"/>
                  </a:cubicBezTo>
                  <a:cubicBezTo>
                    <a:pt x="73" y="20"/>
                    <a:pt x="72" y="22"/>
                    <a:pt x="72" y="22"/>
                  </a:cubicBezTo>
                  <a:cubicBezTo>
                    <a:pt x="73" y="23"/>
                    <a:pt x="75" y="22"/>
                    <a:pt x="75" y="22"/>
                  </a:cubicBezTo>
                  <a:cubicBezTo>
                    <a:pt x="76" y="23"/>
                    <a:pt x="75" y="25"/>
                    <a:pt x="76" y="26"/>
                  </a:cubicBezTo>
                  <a:cubicBezTo>
                    <a:pt x="79" y="27"/>
                    <a:pt x="80" y="24"/>
                    <a:pt x="81" y="26"/>
                  </a:cubicBezTo>
                  <a:cubicBezTo>
                    <a:pt x="82" y="30"/>
                    <a:pt x="77" y="28"/>
                    <a:pt x="76" y="29"/>
                  </a:cubicBezTo>
                  <a:cubicBezTo>
                    <a:pt x="76" y="29"/>
                    <a:pt x="76" y="30"/>
                    <a:pt x="76" y="30"/>
                  </a:cubicBezTo>
                  <a:cubicBezTo>
                    <a:pt x="73" y="32"/>
                    <a:pt x="67" y="30"/>
                    <a:pt x="62" y="30"/>
                  </a:cubicBezTo>
                  <a:cubicBezTo>
                    <a:pt x="61" y="26"/>
                    <a:pt x="62" y="27"/>
                    <a:pt x="62" y="22"/>
                  </a:cubicBezTo>
                  <a:cubicBezTo>
                    <a:pt x="61" y="18"/>
                    <a:pt x="51" y="18"/>
                    <a:pt x="48" y="21"/>
                  </a:cubicBezTo>
                  <a:cubicBezTo>
                    <a:pt x="46" y="21"/>
                    <a:pt x="48" y="24"/>
                    <a:pt x="47" y="25"/>
                  </a:cubicBezTo>
                  <a:cubicBezTo>
                    <a:pt x="47" y="25"/>
                    <a:pt x="44" y="24"/>
                    <a:pt x="44" y="25"/>
                  </a:cubicBezTo>
                  <a:cubicBezTo>
                    <a:pt x="43" y="26"/>
                    <a:pt x="44" y="28"/>
                    <a:pt x="41" y="28"/>
                  </a:cubicBezTo>
                  <a:cubicBezTo>
                    <a:pt x="41" y="29"/>
                    <a:pt x="42" y="29"/>
                    <a:pt x="43" y="29"/>
                  </a:cubicBezTo>
                  <a:cubicBezTo>
                    <a:pt x="42" y="31"/>
                    <a:pt x="40" y="30"/>
                    <a:pt x="38" y="30"/>
                  </a:cubicBezTo>
                  <a:cubicBezTo>
                    <a:pt x="37" y="35"/>
                    <a:pt x="38" y="34"/>
                    <a:pt x="38" y="39"/>
                  </a:cubicBezTo>
                  <a:cubicBezTo>
                    <a:pt x="34" y="40"/>
                    <a:pt x="21" y="41"/>
                    <a:pt x="20" y="33"/>
                  </a:cubicBezTo>
                  <a:cubicBezTo>
                    <a:pt x="23" y="33"/>
                    <a:pt x="24" y="32"/>
                    <a:pt x="24" y="30"/>
                  </a:cubicBezTo>
                  <a:cubicBezTo>
                    <a:pt x="28" y="30"/>
                    <a:pt x="27" y="33"/>
                    <a:pt x="30" y="30"/>
                  </a:cubicBezTo>
                  <a:cubicBezTo>
                    <a:pt x="29" y="29"/>
                    <a:pt x="26" y="28"/>
                    <a:pt x="29" y="28"/>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99" name="Freeform 106"/>
            <p:cNvSpPr/>
            <p:nvPr/>
          </p:nvSpPr>
          <p:spPr bwMode="auto">
            <a:xfrm>
              <a:off x="1736725" y="1014412"/>
              <a:ext cx="146050" cy="74613"/>
            </a:xfrm>
            <a:custGeom>
              <a:avLst/>
              <a:gdLst>
                <a:gd name="T0" fmla="*/ 38 w 39"/>
                <a:gd name="T1" fmla="*/ 3 h 20"/>
                <a:gd name="T2" fmla="*/ 38 w 39"/>
                <a:gd name="T3" fmla="*/ 7 h 20"/>
                <a:gd name="T4" fmla="*/ 36 w 39"/>
                <a:gd name="T5" fmla="*/ 7 h 20"/>
                <a:gd name="T6" fmla="*/ 36 w 39"/>
                <a:gd name="T7" fmla="*/ 11 h 20"/>
                <a:gd name="T8" fmla="*/ 31 w 39"/>
                <a:gd name="T9" fmla="*/ 14 h 20"/>
                <a:gd name="T10" fmla="*/ 27 w 39"/>
                <a:gd name="T11" fmla="*/ 10 h 20"/>
                <a:gd name="T12" fmla="*/ 23 w 39"/>
                <a:gd name="T13" fmla="*/ 13 h 20"/>
                <a:gd name="T14" fmla="*/ 17 w 39"/>
                <a:gd name="T15" fmla="*/ 18 h 20"/>
                <a:gd name="T16" fmla="*/ 2 w 39"/>
                <a:gd name="T17" fmla="*/ 18 h 20"/>
                <a:gd name="T18" fmla="*/ 0 w 39"/>
                <a:gd name="T19" fmla="*/ 13 h 20"/>
                <a:gd name="T20" fmla="*/ 6 w 39"/>
                <a:gd name="T21" fmla="*/ 14 h 20"/>
                <a:gd name="T22" fmla="*/ 12 w 39"/>
                <a:gd name="T23" fmla="*/ 10 h 20"/>
                <a:gd name="T24" fmla="*/ 14 w 39"/>
                <a:gd name="T25" fmla="*/ 7 h 20"/>
                <a:gd name="T26" fmla="*/ 19 w 39"/>
                <a:gd name="T27" fmla="*/ 6 h 20"/>
                <a:gd name="T28" fmla="*/ 20 w 39"/>
                <a:gd name="T29" fmla="*/ 6 h 20"/>
                <a:gd name="T30" fmla="*/ 23 w 39"/>
                <a:gd name="T31" fmla="*/ 3 h 20"/>
                <a:gd name="T32" fmla="*/ 28 w 39"/>
                <a:gd name="T33" fmla="*/ 3 h 20"/>
                <a:gd name="T34" fmla="*/ 38 w 39"/>
                <a:gd name="T35" fmla="*/ 3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 h="20">
                  <a:moveTo>
                    <a:pt x="38" y="3"/>
                  </a:moveTo>
                  <a:cubicBezTo>
                    <a:pt x="38" y="3"/>
                    <a:pt x="39" y="6"/>
                    <a:pt x="38" y="7"/>
                  </a:cubicBezTo>
                  <a:cubicBezTo>
                    <a:pt x="38" y="7"/>
                    <a:pt x="36" y="6"/>
                    <a:pt x="36" y="7"/>
                  </a:cubicBezTo>
                  <a:cubicBezTo>
                    <a:pt x="35" y="7"/>
                    <a:pt x="37" y="11"/>
                    <a:pt x="36" y="11"/>
                  </a:cubicBezTo>
                  <a:cubicBezTo>
                    <a:pt x="34" y="11"/>
                    <a:pt x="32" y="9"/>
                    <a:pt x="31" y="14"/>
                  </a:cubicBezTo>
                  <a:cubicBezTo>
                    <a:pt x="29" y="14"/>
                    <a:pt x="30" y="9"/>
                    <a:pt x="27" y="10"/>
                  </a:cubicBezTo>
                  <a:cubicBezTo>
                    <a:pt x="24" y="9"/>
                    <a:pt x="25" y="12"/>
                    <a:pt x="23" y="13"/>
                  </a:cubicBezTo>
                  <a:cubicBezTo>
                    <a:pt x="21" y="15"/>
                    <a:pt x="17" y="14"/>
                    <a:pt x="17" y="18"/>
                  </a:cubicBezTo>
                  <a:cubicBezTo>
                    <a:pt x="11" y="20"/>
                    <a:pt x="8" y="19"/>
                    <a:pt x="2" y="18"/>
                  </a:cubicBezTo>
                  <a:cubicBezTo>
                    <a:pt x="2" y="16"/>
                    <a:pt x="0" y="15"/>
                    <a:pt x="0" y="13"/>
                  </a:cubicBezTo>
                  <a:cubicBezTo>
                    <a:pt x="2" y="14"/>
                    <a:pt x="4" y="14"/>
                    <a:pt x="6" y="14"/>
                  </a:cubicBezTo>
                  <a:cubicBezTo>
                    <a:pt x="9" y="14"/>
                    <a:pt x="9" y="10"/>
                    <a:pt x="12" y="10"/>
                  </a:cubicBezTo>
                  <a:cubicBezTo>
                    <a:pt x="12" y="10"/>
                    <a:pt x="14" y="6"/>
                    <a:pt x="14" y="7"/>
                  </a:cubicBezTo>
                  <a:cubicBezTo>
                    <a:pt x="17" y="10"/>
                    <a:pt x="15" y="6"/>
                    <a:pt x="19" y="6"/>
                  </a:cubicBezTo>
                  <a:cubicBezTo>
                    <a:pt x="19" y="5"/>
                    <a:pt x="20" y="6"/>
                    <a:pt x="20" y="6"/>
                  </a:cubicBezTo>
                  <a:cubicBezTo>
                    <a:pt x="21" y="5"/>
                    <a:pt x="23" y="3"/>
                    <a:pt x="23" y="3"/>
                  </a:cubicBezTo>
                  <a:cubicBezTo>
                    <a:pt x="25" y="2"/>
                    <a:pt x="27" y="3"/>
                    <a:pt x="28" y="3"/>
                  </a:cubicBezTo>
                  <a:cubicBezTo>
                    <a:pt x="30" y="2"/>
                    <a:pt x="35" y="0"/>
                    <a:pt x="38" y="3"/>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100" name="Freeform 107"/>
            <p:cNvSpPr/>
            <p:nvPr/>
          </p:nvSpPr>
          <p:spPr bwMode="auto">
            <a:xfrm>
              <a:off x="2135187" y="1042987"/>
              <a:ext cx="146050" cy="76200"/>
            </a:xfrm>
            <a:custGeom>
              <a:avLst/>
              <a:gdLst>
                <a:gd name="T0" fmla="*/ 35 w 39"/>
                <a:gd name="T1" fmla="*/ 2 h 20"/>
                <a:gd name="T2" fmla="*/ 39 w 39"/>
                <a:gd name="T3" fmla="*/ 14 h 20"/>
                <a:gd name="T4" fmla="*/ 36 w 39"/>
                <a:gd name="T5" fmla="*/ 13 h 20"/>
                <a:gd name="T6" fmla="*/ 36 w 39"/>
                <a:gd name="T7" fmla="*/ 17 h 20"/>
                <a:gd name="T8" fmla="*/ 31 w 39"/>
                <a:gd name="T9" fmla="*/ 19 h 20"/>
                <a:gd name="T10" fmla="*/ 29 w 39"/>
                <a:gd name="T11" fmla="*/ 20 h 20"/>
                <a:gd name="T12" fmla="*/ 25 w 39"/>
                <a:gd name="T13" fmla="*/ 20 h 20"/>
                <a:gd name="T14" fmla="*/ 25 w 39"/>
                <a:gd name="T15" fmla="*/ 14 h 20"/>
                <a:gd name="T16" fmla="*/ 11 w 39"/>
                <a:gd name="T17" fmla="*/ 13 h 20"/>
                <a:gd name="T18" fmla="*/ 0 w 39"/>
                <a:gd name="T19" fmla="*/ 6 h 20"/>
                <a:gd name="T20" fmla="*/ 1 w 39"/>
                <a:gd name="T21" fmla="*/ 3 h 20"/>
                <a:gd name="T22" fmla="*/ 4 w 39"/>
                <a:gd name="T23" fmla="*/ 5 h 20"/>
                <a:gd name="T24" fmla="*/ 11 w 39"/>
                <a:gd name="T25" fmla="*/ 7 h 20"/>
                <a:gd name="T26" fmla="*/ 14 w 39"/>
                <a:gd name="T27" fmla="*/ 7 h 20"/>
                <a:gd name="T28" fmla="*/ 15 w 39"/>
                <a:gd name="T29" fmla="*/ 10 h 20"/>
                <a:gd name="T30" fmla="*/ 16 w 39"/>
                <a:gd name="T31" fmla="*/ 5 h 20"/>
                <a:gd name="T32" fmla="*/ 19 w 39"/>
                <a:gd name="T33" fmla="*/ 7 h 20"/>
                <a:gd name="T34" fmla="*/ 35 w 39"/>
                <a:gd name="T35" fmla="*/ 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 h="20">
                  <a:moveTo>
                    <a:pt x="35" y="2"/>
                  </a:moveTo>
                  <a:cubicBezTo>
                    <a:pt x="33" y="9"/>
                    <a:pt x="39" y="9"/>
                    <a:pt x="39" y="14"/>
                  </a:cubicBezTo>
                  <a:cubicBezTo>
                    <a:pt x="38" y="15"/>
                    <a:pt x="37" y="12"/>
                    <a:pt x="36" y="13"/>
                  </a:cubicBezTo>
                  <a:cubicBezTo>
                    <a:pt x="35" y="14"/>
                    <a:pt x="37" y="17"/>
                    <a:pt x="36" y="17"/>
                  </a:cubicBezTo>
                  <a:cubicBezTo>
                    <a:pt x="35" y="18"/>
                    <a:pt x="32" y="18"/>
                    <a:pt x="31" y="19"/>
                  </a:cubicBezTo>
                  <a:cubicBezTo>
                    <a:pt x="30" y="19"/>
                    <a:pt x="30" y="20"/>
                    <a:pt x="29" y="20"/>
                  </a:cubicBezTo>
                  <a:cubicBezTo>
                    <a:pt x="28" y="20"/>
                    <a:pt x="26" y="20"/>
                    <a:pt x="25" y="20"/>
                  </a:cubicBezTo>
                  <a:cubicBezTo>
                    <a:pt x="23" y="18"/>
                    <a:pt x="23" y="16"/>
                    <a:pt x="25" y="14"/>
                  </a:cubicBezTo>
                  <a:cubicBezTo>
                    <a:pt x="20" y="17"/>
                    <a:pt x="17" y="13"/>
                    <a:pt x="11" y="13"/>
                  </a:cubicBezTo>
                  <a:cubicBezTo>
                    <a:pt x="10" y="8"/>
                    <a:pt x="3" y="9"/>
                    <a:pt x="0" y="6"/>
                  </a:cubicBezTo>
                  <a:cubicBezTo>
                    <a:pt x="0" y="6"/>
                    <a:pt x="1" y="3"/>
                    <a:pt x="1" y="3"/>
                  </a:cubicBezTo>
                  <a:cubicBezTo>
                    <a:pt x="3" y="2"/>
                    <a:pt x="3" y="4"/>
                    <a:pt x="4" y="5"/>
                  </a:cubicBezTo>
                  <a:cubicBezTo>
                    <a:pt x="6" y="5"/>
                    <a:pt x="10" y="6"/>
                    <a:pt x="11" y="7"/>
                  </a:cubicBezTo>
                  <a:cubicBezTo>
                    <a:pt x="11" y="8"/>
                    <a:pt x="13" y="7"/>
                    <a:pt x="14" y="7"/>
                  </a:cubicBezTo>
                  <a:cubicBezTo>
                    <a:pt x="14" y="8"/>
                    <a:pt x="13" y="11"/>
                    <a:pt x="15" y="10"/>
                  </a:cubicBezTo>
                  <a:cubicBezTo>
                    <a:pt x="19" y="9"/>
                    <a:pt x="13" y="6"/>
                    <a:pt x="16" y="5"/>
                  </a:cubicBezTo>
                  <a:cubicBezTo>
                    <a:pt x="19" y="3"/>
                    <a:pt x="19" y="7"/>
                    <a:pt x="19" y="7"/>
                  </a:cubicBezTo>
                  <a:cubicBezTo>
                    <a:pt x="24" y="7"/>
                    <a:pt x="26" y="0"/>
                    <a:pt x="35" y="2"/>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101" name="Freeform 108"/>
            <p:cNvSpPr/>
            <p:nvPr/>
          </p:nvSpPr>
          <p:spPr bwMode="auto">
            <a:xfrm>
              <a:off x="1852612" y="1047750"/>
              <a:ext cx="258763" cy="96838"/>
            </a:xfrm>
            <a:custGeom>
              <a:avLst/>
              <a:gdLst>
                <a:gd name="T0" fmla="*/ 31 w 69"/>
                <a:gd name="T1" fmla="*/ 9 h 26"/>
                <a:gd name="T2" fmla="*/ 45 w 69"/>
                <a:gd name="T3" fmla="*/ 15 h 26"/>
                <a:gd name="T4" fmla="*/ 45 w 69"/>
                <a:gd name="T5" fmla="*/ 8 h 26"/>
                <a:gd name="T6" fmla="*/ 41 w 69"/>
                <a:gd name="T7" fmla="*/ 2 h 26"/>
                <a:gd name="T8" fmla="*/ 51 w 69"/>
                <a:gd name="T9" fmla="*/ 1 h 26"/>
                <a:gd name="T10" fmla="*/ 54 w 69"/>
                <a:gd name="T11" fmla="*/ 4 h 26"/>
                <a:gd name="T12" fmla="*/ 54 w 69"/>
                <a:gd name="T13" fmla="*/ 6 h 26"/>
                <a:gd name="T14" fmla="*/ 59 w 69"/>
                <a:gd name="T15" fmla="*/ 11 h 26"/>
                <a:gd name="T16" fmla="*/ 63 w 69"/>
                <a:gd name="T17" fmla="*/ 8 h 26"/>
                <a:gd name="T18" fmla="*/ 68 w 69"/>
                <a:gd name="T19" fmla="*/ 11 h 26"/>
                <a:gd name="T20" fmla="*/ 69 w 69"/>
                <a:gd name="T21" fmla="*/ 13 h 26"/>
                <a:gd name="T22" fmla="*/ 68 w 69"/>
                <a:gd name="T23" fmla="*/ 19 h 26"/>
                <a:gd name="T24" fmla="*/ 59 w 69"/>
                <a:gd name="T25" fmla="*/ 20 h 26"/>
                <a:gd name="T26" fmla="*/ 54 w 69"/>
                <a:gd name="T27" fmla="*/ 19 h 26"/>
                <a:gd name="T28" fmla="*/ 41 w 69"/>
                <a:gd name="T29" fmla="*/ 22 h 26"/>
                <a:gd name="T30" fmla="*/ 38 w 69"/>
                <a:gd name="T31" fmla="*/ 22 h 26"/>
                <a:gd name="T32" fmla="*/ 34 w 69"/>
                <a:gd name="T33" fmla="*/ 23 h 26"/>
                <a:gd name="T34" fmla="*/ 20 w 69"/>
                <a:gd name="T35" fmla="*/ 26 h 26"/>
                <a:gd name="T36" fmla="*/ 33 w 69"/>
                <a:gd name="T37" fmla="*/ 22 h 26"/>
                <a:gd name="T38" fmla="*/ 26 w 69"/>
                <a:gd name="T39" fmla="*/ 19 h 26"/>
                <a:gd name="T40" fmla="*/ 20 w 69"/>
                <a:gd name="T41" fmla="*/ 16 h 26"/>
                <a:gd name="T42" fmla="*/ 14 w 69"/>
                <a:gd name="T43" fmla="*/ 19 h 26"/>
                <a:gd name="T44" fmla="*/ 10 w 69"/>
                <a:gd name="T45" fmla="*/ 18 h 26"/>
                <a:gd name="T46" fmla="*/ 0 w 69"/>
                <a:gd name="T47" fmla="*/ 16 h 26"/>
                <a:gd name="T48" fmla="*/ 3 w 69"/>
                <a:gd name="T49" fmla="*/ 13 h 26"/>
                <a:gd name="T50" fmla="*/ 5 w 69"/>
                <a:gd name="T51" fmla="*/ 9 h 26"/>
                <a:gd name="T52" fmla="*/ 10 w 69"/>
                <a:gd name="T53" fmla="*/ 8 h 26"/>
                <a:gd name="T54" fmla="*/ 9 w 69"/>
                <a:gd name="T55" fmla="*/ 5 h 26"/>
                <a:gd name="T56" fmla="*/ 12 w 69"/>
                <a:gd name="T57" fmla="*/ 5 h 26"/>
                <a:gd name="T58" fmla="*/ 16 w 69"/>
                <a:gd name="T59" fmla="*/ 4 h 26"/>
                <a:gd name="T60" fmla="*/ 23 w 69"/>
                <a:gd name="T61" fmla="*/ 5 h 26"/>
                <a:gd name="T62" fmla="*/ 24 w 69"/>
                <a:gd name="T63" fmla="*/ 8 h 26"/>
                <a:gd name="T64" fmla="*/ 27 w 69"/>
                <a:gd name="T65" fmla="*/ 8 h 26"/>
                <a:gd name="T66" fmla="*/ 27 w 69"/>
                <a:gd name="T67" fmla="*/ 12 h 26"/>
                <a:gd name="T68" fmla="*/ 31 w 69"/>
                <a:gd name="T69" fmla="*/ 9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26">
                  <a:moveTo>
                    <a:pt x="31" y="9"/>
                  </a:moveTo>
                  <a:cubicBezTo>
                    <a:pt x="30" y="14"/>
                    <a:pt x="43" y="12"/>
                    <a:pt x="45" y="15"/>
                  </a:cubicBezTo>
                  <a:cubicBezTo>
                    <a:pt x="48" y="9"/>
                    <a:pt x="36" y="8"/>
                    <a:pt x="45" y="8"/>
                  </a:cubicBezTo>
                  <a:cubicBezTo>
                    <a:pt x="47" y="2"/>
                    <a:pt x="39" y="7"/>
                    <a:pt x="41" y="2"/>
                  </a:cubicBezTo>
                  <a:cubicBezTo>
                    <a:pt x="45" y="3"/>
                    <a:pt x="46" y="0"/>
                    <a:pt x="51" y="1"/>
                  </a:cubicBezTo>
                  <a:cubicBezTo>
                    <a:pt x="50" y="4"/>
                    <a:pt x="53" y="3"/>
                    <a:pt x="54" y="4"/>
                  </a:cubicBezTo>
                  <a:cubicBezTo>
                    <a:pt x="54" y="4"/>
                    <a:pt x="53" y="6"/>
                    <a:pt x="54" y="6"/>
                  </a:cubicBezTo>
                  <a:cubicBezTo>
                    <a:pt x="55" y="7"/>
                    <a:pt x="57" y="8"/>
                    <a:pt x="59" y="11"/>
                  </a:cubicBezTo>
                  <a:cubicBezTo>
                    <a:pt x="61" y="10"/>
                    <a:pt x="61" y="7"/>
                    <a:pt x="63" y="8"/>
                  </a:cubicBezTo>
                  <a:cubicBezTo>
                    <a:pt x="66" y="8"/>
                    <a:pt x="67" y="9"/>
                    <a:pt x="68" y="11"/>
                  </a:cubicBezTo>
                  <a:cubicBezTo>
                    <a:pt x="68" y="11"/>
                    <a:pt x="69" y="13"/>
                    <a:pt x="69" y="13"/>
                  </a:cubicBezTo>
                  <a:cubicBezTo>
                    <a:pt x="67" y="15"/>
                    <a:pt x="69" y="14"/>
                    <a:pt x="68" y="19"/>
                  </a:cubicBezTo>
                  <a:cubicBezTo>
                    <a:pt x="65" y="16"/>
                    <a:pt x="62" y="20"/>
                    <a:pt x="59" y="20"/>
                  </a:cubicBezTo>
                  <a:cubicBezTo>
                    <a:pt x="57" y="21"/>
                    <a:pt x="56" y="19"/>
                    <a:pt x="54" y="19"/>
                  </a:cubicBezTo>
                  <a:cubicBezTo>
                    <a:pt x="50" y="19"/>
                    <a:pt x="44" y="21"/>
                    <a:pt x="41" y="22"/>
                  </a:cubicBezTo>
                  <a:cubicBezTo>
                    <a:pt x="40" y="22"/>
                    <a:pt x="38" y="21"/>
                    <a:pt x="38" y="22"/>
                  </a:cubicBezTo>
                  <a:cubicBezTo>
                    <a:pt x="37" y="23"/>
                    <a:pt x="36" y="22"/>
                    <a:pt x="34" y="23"/>
                  </a:cubicBezTo>
                  <a:cubicBezTo>
                    <a:pt x="32" y="24"/>
                    <a:pt x="25" y="26"/>
                    <a:pt x="20" y="26"/>
                  </a:cubicBezTo>
                  <a:cubicBezTo>
                    <a:pt x="21" y="21"/>
                    <a:pt x="27" y="22"/>
                    <a:pt x="33" y="22"/>
                  </a:cubicBezTo>
                  <a:cubicBezTo>
                    <a:pt x="33" y="16"/>
                    <a:pt x="28" y="20"/>
                    <a:pt x="26" y="19"/>
                  </a:cubicBezTo>
                  <a:cubicBezTo>
                    <a:pt x="23" y="18"/>
                    <a:pt x="22" y="18"/>
                    <a:pt x="20" y="16"/>
                  </a:cubicBezTo>
                  <a:cubicBezTo>
                    <a:pt x="17" y="15"/>
                    <a:pt x="17" y="19"/>
                    <a:pt x="14" y="19"/>
                  </a:cubicBezTo>
                  <a:cubicBezTo>
                    <a:pt x="12" y="19"/>
                    <a:pt x="12" y="18"/>
                    <a:pt x="10" y="18"/>
                  </a:cubicBezTo>
                  <a:cubicBezTo>
                    <a:pt x="7" y="17"/>
                    <a:pt x="3" y="19"/>
                    <a:pt x="0" y="16"/>
                  </a:cubicBezTo>
                  <a:cubicBezTo>
                    <a:pt x="0" y="14"/>
                    <a:pt x="2" y="14"/>
                    <a:pt x="3" y="13"/>
                  </a:cubicBezTo>
                  <a:cubicBezTo>
                    <a:pt x="3" y="13"/>
                    <a:pt x="4" y="9"/>
                    <a:pt x="5" y="9"/>
                  </a:cubicBezTo>
                  <a:cubicBezTo>
                    <a:pt x="6" y="8"/>
                    <a:pt x="9" y="9"/>
                    <a:pt x="10" y="8"/>
                  </a:cubicBezTo>
                  <a:cubicBezTo>
                    <a:pt x="11" y="7"/>
                    <a:pt x="5" y="6"/>
                    <a:pt x="9" y="5"/>
                  </a:cubicBezTo>
                  <a:cubicBezTo>
                    <a:pt x="10" y="5"/>
                    <a:pt x="11" y="5"/>
                    <a:pt x="12" y="5"/>
                  </a:cubicBezTo>
                  <a:cubicBezTo>
                    <a:pt x="13" y="5"/>
                    <a:pt x="14" y="4"/>
                    <a:pt x="16" y="4"/>
                  </a:cubicBezTo>
                  <a:cubicBezTo>
                    <a:pt x="17" y="4"/>
                    <a:pt x="22" y="4"/>
                    <a:pt x="23" y="5"/>
                  </a:cubicBezTo>
                  <a:cubicBezTo>
                    <a:pt x="24" y="6"/>
                    <a:pt x="23" y="7"/>
                    <a:pt x="24" y="8"/>
                  </a:cubicBezTo>
                  <a:cubicBezTo>
                    <a:pt x="25" y="8"/>
                    <a:pt x="27" y="7"/>
                    <a:pt x="27" y="8"/>
                  </a:cubicBezTo>
                  <a:cubicBezTo>
                    <a:pt x="28" y="9"/>
                    <a:pt x="24" y="13"/>
                    <a:pt x="27" y="12"/>
                  </a:cubicBezTo>
                  <a:cubicBezTo>
                    <a:pt x="28" y="12"/>
                    <a:pt x="29" y="8"/>
                    <a:pt x="31" y="9"/>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102" name="Freeform 109"/>
            <p:cNvSpPr/>
            <p:nvPr/>
          </p:nvSpPr>
          <p:spPr bwMode="auto">
            <a:xfrm>
              <a:off x="1676400" y="1144587"/>
              <a:ext cx="206375" cy="139700"/>
            </a:xfrm>
            <a:custGeom>
              <a:avLst/>
              <a:gdLst>
                <a:gd name="T0" fmla="*/ 7 w 55"/>
                <a:gd name="T1" fmla="*/ 1 h 37"/>
                <a:gd name="T2" fmla="*/ 30 w 55"/>
                <a:gd name="T3" fmla="*/ 3 h 37"/>
                <a:gd name="T4" fmla="*/ 33 w 55"/>
                <a:gd name="T5" fmla="*/ 3 h 37"/>
                <a:gd name="T6" fmla="*/ 39 w 55"/>
                <a:gd name="T7" fmla="*/ 4 h 37"/>
                <a:gd name="T8" fmla="*/ 44 w 55"/>
                <a:gd name="T9" fmla="*/ 4 h 37"/>
                <a:gd name="T10" fmla="*/ 46 w 55"/>
                <a:gd name="T11" fmla="*/ 6 h 37"/>
                <a:gd name="T12" fmla="*/ 54 w 55"/>
                <a:gd name="T13" fmla="*/ 11 h 37"/>
                <a:gd name="T14" fmla="*/ 42 w 55"/>
                <a:gd name="T15" fmla="*/ 14 h 37"/>
                <a:gd name="T16" fmla="*/ 40 w 55"/>
                <a:gd name="T17" fmla="*/ 17 h 37"/>
                <a:gd name="T18" fmla="*/ 37 w 55"/>
                <a:gd name="T19" fmla="*/ 15 h 37"/>
                <a:gd name="T20" fmla="*/ 36 w 55"/>
                <a:gd name="T21" fmla="*/ 17 h 37"/>
                <a:gd name="T22" fmla="*/ 37 w 55"/>
                <a:gd name="T23" fmla="*/ 18 h 37"/>
                <a:gd name="T24" fmla="*/ 35 w 55"/>
                <a:gd name="T25" fmla="*/ 20 h 37"/>
                <a:gd name="T26" fmla="*/ 35 w 55"/>
                <a:gd name="T27" fmla="*/ 22 h 37"/>
                <a:gd name="T28" fmla="*/ 32 w 55"/>
                <a:gd name="T29" fmla="*/ 22 h 37"/>
                <a:gd name="T30" fmla="*/ 29 w 55"/>
                <a:gd name="T31" fmla="*/ 25 h 37"/>
                <a:gd name="T32" fmla="*/ 29 w 55"/>
                <a:gd name="T33" fmla="*/ 31 h 37"/>
                <a:gd name="T34" fmla="*/ 12 w 55"/>
                <a:gd name="T35" fmla="*/ 35 h 37"/>
                <a:gd name="T36" fmla="*/ 0 w 55"/>
                <a:gd name="T37" fmla="*/ 27 h 37"/>
                <a:gd name="T38" fmla="*/ 4 w 55"/>
                <a:gd name="T39" fmla="*/ 24 h 37"/>
                <a:gd name="T40" fmla="*/ 5 w 55"/>
                <a:gd name="T41" fmla="*/ 21 h 37"/>
                <a:gd name="T42" fmla="*/ 4 w 55"/>
                <a:gd name="T43" fmla="*/ 15 h 37"/>
                <a:gd name="T44" fmla="*/ 7 w 55"/>
                <a:gd name="T45" fmla="*/ 14 h 37"/>
                <a:gd name="T46" fmla="*/ 9 w 55"/>
                <a:gd name="T47" fmla="*/ 8 h 37"/>
                <a:gd name="T48" fmla="*/ 7 w 55"/>
                <a:gd name="T49" fmla="*/ 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5" h="37">
                  <a:moveTo>
                    <a:pt x="7" y="1"/>
                  </a:moveTo>
                  <a:cubicBezTo>
                    <a:pt x="15" y="2"/>
                    <a:pt x="24" y="0"/>
                    <a:pt x="30" y="3"/>
                  </a:cubicBezTo>
                  <a:cubicBezTo>
                    <a:pt x="31" y="3"/>
                    <a:pt x="33" y="2"/>
                    <a:pt x="33" y="3"/>
                  </a:cubicBezTo>
                  <a:cubicBezTo>
                    <a:pt x="35" y="4"/>
                    <a:pt x="37" y="3"/>
                    <a:pt x="39" y="4"/>
                  </a:cubicBezTo>
                  <a:cubicBezTo>
                    <a:pt x="41" y="7"/>
                    <a:pt x="39" y="3"/>
                    <a:pt x="44" y="4"/>
                  </a:cubicBezTo>
                  <a:cubicBezTo>
                    <a:pt x="45" y="4"/>
                    <a:pt x="45" y="6"/>
                    <a:pt x="46" y="6"/>
                  </a:cubicBezTo>
                  <a:cubicBezTo>
                    <a:pt x="47" y="6"/>
                    <a:pt x="55" y="8"/>
                    <a:pt x="54" y="11"/>
                  </a:cubicBezTo>
                  <a:cubicBezTo>
                    <a:pt x="50" y="12"/>
                    <a:pt x="45" y="13"/>
                    <a:pt x="42" y="14"/>
                  </a:cubicBezTo>
                  <a:cubicBezTo>
                    <a:pt x="40" y="15"/>
                    <a:pt x="41" y="16"/>
                    <a:pt x="40" y="17"/>
                  </a:cubicBezTo>
                  <a:cubicBezTo>
                    <a:pt x="40" y="17"/>
                    <a:pt x="38" y="15"/>
                    <a:pt x="37" y="15"/>
                  </a:cubicBezTo>
                  <a:cubicBezTo>
                    <a:pt x="38" y="15"/>
                    <a:pt x="36" y="18"/>
                    <a:pt x="36" y="17"/>
                  </a:cubicBezTo>
                  <a:cubicBezTo>
                    <a:pt x="36" y="18"/>
                    <a:pt x="37" y="19"/>
                    <a:pt x="37" y="18"/>
                  </a:cubicBezTo>
                  <a:cubicBezTo>
                    <a:pt x="37" y="20"/>
                    <a:pt x="35" y="19"/>
                    <a:pt x="35" y="20"/>
                  </a:cubicBezTo>
                  <a:cubicBezTo>
                    <a:pt x="34" y="20"/>
                    <a:pt x="35" y="22"/>
                    <a:pt x="35" y="22"/>
                  </a:cubicBezTo>
                  <a:cubicBezTo>
                    <a:pt x="34" y="23"/>
                    <a:pt x="32" y="22"/>
                    <a:pt x="32" y="22"/>
                  </a:cubicBezTo>
                  <a:cubicBezTo>
                    <a:pt x="31" y="23"/>
                    <a:pt x="31" y="25"/>
                    <a:pt x="29" y="25"/>
                  </a:cubicBezTo>
                  <a:cubicBezTo>
                    <a:pt x="29" y="31"/>
                    <a:pt x="29" y="31"/>
                    <a:pt x="29" y="31"/>
                  </a:cubicBezTo>
                  <a:cubicBezTo>
                    <a:pt x="22" y="31"/>
                    <a:pt x="23" y="37"/>
                    <a:pt x="12" y="35"/>
                  </a:cubicBezTo>
                  <a:cubicBezTo>
                    <a:pt x="14" y="27"/>
                    <a:pt x="5" y="29"/>
                    <a:pt x="0" y="27"/>
                  </a:cubicBezTo>
                  <a:cubicBezTo>
                    <a:pt x="0" y="25"/>
                    <a:pt x="3" y="25"/>
                    <a:pt x="4" y="24"/>
                  </a:cubicBezTo>
                  <a:cubicBezTo>
                    <a:pt x="4" y="24"/>
                    <a:pt x="1" y="20"/>
                    <a:pt x="5" y="21"/>
                  </a:cubicBezTo>
                  <a:cubicBezTo>
                    <a:pt x="5" y="19"/>
                    <a:pt x="3" y="18"/>
                    <a:pt x="4" y="15"/>
                  </a:cubicBezTo>
                  <a:cubicBezTo>
                    <a:pt x="6" y="17"/>
                    <a:pt x="6" y="16"/>
                    <a:pt x="7" y="14"/>
                  </a:cubicBezTo>
                  <a:cubicBezTo>
                    <a:pt x="7" y="12"/>
                    <a:pt x="9" y="12"/>
                    <a:pt x="9" y="8"/>
                  </a:cubicBezTo>
                  <a:cubicBezTo>
                    <a:pt x="10" y="4"/>
                    <a:pt x="5" y="7"/>
                    <a:pt x="7" y="1"/>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103" name="Freeform 110"/>
            <p:cNvSpPr/>
            <p:nvPr/>
          </p:nvSpPr>
          <p:spPr bwMode="auto">
            <a:xfrm>
              <a:off x="2089150" y="1174750"/>
              <a:ext cx="46038" cy="33338"/>
            </a:xfrm>
            <a:custGeom>
              <a:avLst/>
              <a:gdLst>
                <a:gd name="T0" fmla="*/ 2 w 12"/>
                <a:gd name="T1" fmla="*/ 0 h 9"/>
                <a:gd name="T2" fmla="*/ 10 w 12"/>
                <a:gd name="T3" fmla="*/ 0 h 9"/>
                <a:gd name="T4" fmla="*/ 12 w 12"/>
                <a:gd name="T5" fmla="*/ 6 h 9"/>
                <a:gd name="T6" fmla="*/ 9 w 12"/>
                <a:gd name="T7" fmla="*/ 9 h 9"/>
                <a:gd name="T8" fmla="*/ 0 w 12"/>
                <a:gd name="T9" fmla="*/ 5 h 9"/>
                <a:gd name="T10" fmla="*/ 2 w 12"/>
                <a:gd name="T11" fmla="*/ 0 h 9"/>
              </a:gdLst>
              <a:ahLst/>
              <a:cxnLst>
                <a:cxn ang="0">
                  <a:pos x="T0" y="T1"/>
                </a:cxn>
                <a:cxn ang="0">
                  <a:pos x="T2" y="T3"/>
                </a:cxn>
                <a:cxn ang="0">
                  <a:pos x="T4" y="T5"/>
                </a:cxn>
                <a:cxn ang="0">
                  <a:pos x="T6" y="T7"/>
                </a:cxn>
                <a:cxn ang="0">
                  <a:pos x="T8" y="T9"/>
                </a:cxn>
                <a:cxn ang="0">
                  <a:pos x="T10" y="T11"/>
                </a:cxn>
              </a:cxnLst>
              <a:rect l="0" t="0" r="r" b="b"/>
              <a:pathLst>
                <a:path w="12" h="9">
                  <a:moveTo>
                    <a:pt x="2" y="0"/>
                  </a:moveTo>
                  <a:cubicBezTo>
                    <a:pt x="10" y="0"/>
                    <a:pt x="10" y="0"/>
                    <a:pt x="10" y="0"/>
                  </a:cubicBezTo>
                  <a:cubicBezTo>
                    <a:pt x="10" y="3"/>
                    <a:pt x="12" y="3"/>
                    <a:pt x="12" y="6"/>
                  </a:cubicBezTo>
                  <a:cubicBezTo>
                    <a:pt x="9" y="5"/>
                    <a:pt x="9" y="7"/>
                    <a:pt x="9" y="9"/>
                  </a:cubicBezTo>
                  <a:cubicBezTo>
                    <a:pt x="7" y="7"/>
                    <a:pt x="5" y="4"/>
                    <a:pt x="0" y="5"/>
                  </a:cubicBezTo>
                  <a:cubicBezTo>
                    <a:pt x="1" y="3"/>
                    <a:pt x="2" y="2"/>
                    <a:pt x="2" y="0"/>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104" name="Freeform 111"/>
            <p:cNvSpPr/>
            <p:nvPr/>
          </p:nvSpPr>
          <p:spPr bwMode="auto">
            <a:xfrm>
              <a:off x="2317750" y="1160462"/>
              <a:ext cx="106363" cy="74613"/>
            </a:xfrm>
            <a:custGeom>
              <a:avLst/>
              <a:gdLst>
                <a:gd name="T0" fmla="*/ 25 w 28"/>
                <a:gd name="T1" fmla="*/ 2 h 20"/>
                <a:gd name="T2" fmla="*/ 26 w 28"/>
                <a:gd name="T3" fmla="*/ 9 h 20"/>
                <a:gd name="T4" fmla="*/ 24 w 28"/>
                <a:gd name="T5" fmla="*/ 11 h 20"/>
                <a:gd name="T6" fmla="*/ 17 w 28"/>
                <a:gd name="T7" fmla="*/ 13 h 20"/>
                <a:gd name="T8" fmla="*/ 5 w 28"/>
                <a:gd name="T9" fmla="*/ 20 h 20"/>
                <a:gd name="T10" fmla="*/ 4 w 28"/>
                <a:gd name="T11" fmla="*/ 14 h 20"/>
                <a:gd name="T12" fmla="*/ 1 w 28"/>
                <a:gd name="T13" fmla="*/ 11 h 20"/>
                <a:gd name="T14" fmla="*/ 1 w 28"/>
                <a:gd name="T15" fmla="*/ 4 h 20"/>
                <a:gd name="T16" fmla="*/ 4 w 28"/>
                <a:gd name="T17" fmla="*/ 2 h 20"/>
                <a:gd name="T18" fmla="*/ 8 w 28"/>
                <a:gd name="T19" fmla="*/ 0 h 20"/>
                <a:gd name="T20" fmla="*/ 19 w 28"/>
                <a:gd name="T21" fmla="*/ 3 h 20"/>
                <a:gd name="T22" fmla="*/ 25 w 28"/>
                <a:gd name="T23" fmla="*/ 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20">
                  <a:moveTo>
                    <a:pt x="25" y="2"/>
                  </a:moveTo>
                  <a:cubicBezTo>
                    <a:pt x="28" y="1"/>
                    <a:pt x="26" y="7"/>
                    <a:pt x="26" y="9"/>
                  </a:cubicBezTo>
                  <a:cubicBezTo>
                    <a:pt x="24" y="8"/>
                    <a:pt x="24" y="10"/>
                    <a:pt x="24" y="11"/>
                  </a:cubicBezTo>
                  <a:cubicBezTo>
                    <a:pt x="19" y="9"/>
                    <a:pt x="18" y="17"/>
                    <a:pt x="17" y="13"/>
                  </a:cubicBezTo>
                  <a:cubicBezTo>
                    <a:pt x="13" y="16"/>
                    <a:pt x="11" y="19"/>
                    <a:pt x="5" y="20"/>
                  </a:cubicBezTo>
                  <a:cubicBezTo>
                    <a:pt x="4" y="19"/>
                    <a:pt x="4" y="17"/>
                    <a:pt x="4" y="14"/>
                  </a:cubicBezTo>
                  <a:cubicBezTo>
                    <a:pt x="3" y="13"/>
                    <a:pt x="2" y="13"/>
                    <a:pt x="1" y="11"/>
                  </a:cubicBezTo>
                  <a:cubicBezTo>
                    <a:pt x="0" y="9"/>
                    <a:pt x="2" y="7"/>
                    <a:pt x="1" y="4"/>
                  </a:cubicBezTo>
                  <a:cubicBezTo>
                    <a:pt x="4" y="5"/>
                    <a:pt x="4" y="3"/>
                    <a:pt x="4" y="2"/>
                  </a:cubicBezTo>
                  <a:cubicBezTo>
                    <a:pt x="6" y="2"/>
                    <a:pt x="8" y="2"/>
                    <a:pt x="8" y="0"/>
                  </a:cubicBezTo>
                  <a:cubicBezTo>
                    <a:pt x="10" y="3"/>
                    <a:pt x="17" y="0"/>
                    <a:pt x="19" y="3"/>
                  </a:cubicBezTo>
                  <a:cubicBezTo>
                    <a:pt x="22" y="3"/>
                    <a:pt x="25" y="4"/>
                    <a:pt x="25" y="2"/>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105" name="Freeform 112"/>
            <p:cNvSpPr/>
            <p:nvPr/>
          </p:nvSpPr>
          <p:spPr bwMode="auto">
            <a:xfrm>
              <a:off x="3852862" y="1449387"/>
              <a:ext cx="223838" cy="107950"/>
            </a:xfrm>
            <a:custGeom>
              <a:avLst/>
              <a:gdLst>
                <a:gd name="T0" fmla="*/ 44 w 60"/>
                <a:gd name="T1" fmla="*/ 0 h 29"/>
                <a:gd name="T2" fmla="*/ 49 w 60"/>
                <a:gd name="T3" fmla="*/ 3 h 29"/>
                <a:gd name="T4" fmla="*/ 54 w 60"/>
                <a:gd name="T5" fmla="*/ 5 h 29"/>
                <a:gd name="T6" fmla="*/ 52 w 60"/>
                <a:gd name="T7" fmla="*/ 7 h 29"/>
                <a:gd name="T8" fmla="*/ 59 w 60"/>
                <a:gd name="T9" fmla="*/ 12 h 29"/>
                <a:gd name="T10" fmla="*/ 55 w 60"/>
                <a:gd name="T11" fmla="*/ 20 h 29"/>
                <a:gd name="T12" fmla="*/ 51 w 60"/>
                <a:gd name="T13" fmla="*/ 21 h 29"/>
                <a:gd name="T14" fmla="*/ 45 w 60"/>
                <a:gd name="T15" fmla="*/ 24 h 29"/>
                <a:gd name="T16" fmla="*/ 41 w 60"/>
                <a:gd name="T17" fmla="*/ 26 h 29"/>
                <a:gd name="T18" fmla="*/ 38 w 60"/>
                <a:gd name="T19" fmla="*/ 27 h 29"/>
                <a:gd name="T20" fmla="*/ 21 w 60"/>
                <a:gd name="T21" fmla="*/ 28 h 29"/>
                <a:gd name="T22" fmla="*/ 20 w 60"/>
                <a:gd name="T23" fmla="*/ 27 h 29"/>
                <a:gd name="T24" fmla="*/ 14 w 60"/>
                <a:gd name="T25" fmla="*/ 24 h 29"/>
                <a:gd name="T26" fmla="*/ 12 w 60"/>
                <a:gd name="T27" fmla="*/ 23 h 29"/>
                <a:gd name="T28" fmla="*/ 14 w 60"/>
                <a:gd name="T29" fmla="*/ 21 h 29"/>
                <a:gd name="T30" fmla="*/ 10 w 60"/>
                <a:gd name="T31" fmla="*/ 19 h 29"/>
                <a:gd name="T32" fmla="*/ 10 w 60"/>
                <a:gd name="T33" fmla="*/ 10 h 29"/>
                <a:gd name="T34" fmla="*/ 2 w 60"/>
                <a:gd name="T35" fmla="*/ 12 h 29"/>
                <a:gd name="T36" fmla="*/ 5 w 60"/>
                <a:gd name="T37" fmla="*/ 6 h 29"/>
                <a:gd name="T38" fmla="*/ 16 w 60"/>
                <a:gd name="T39" fmla="*/ 6 h 29"/>
                <a:gd name="T40" fmla="*/ 17 w 60"/>
                <a:gd name="T41" fmla="*/ 12 h 29"/>
                <a:gd name="T42" fmla="*/ 21 w 60"/>
                <a:gd name="T43" fmla="*/ 6 h 29"/>
                <a:gd name="T44" fmla="*/ 30 w 60"/>
                <a:gd name="T45" fmla="*/ 9 h 29"/>
                <a:gd name="T46" fmla="*/ 33 w 60"/>
                <a:gd name="T47" fmla="*/ 6 h 29"/>
                <a:gd name="T48" fmla="*/ 41 w 60"/>
                <a:gd name="T49" fmla="*/ 5 h 29"/>
                <a:gd name="T50" fmla="*/ 44 w 60"/>
                <a:gd name="T5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0" h="29">
                  <a:moveTo>
                    <a:pt x="44" y="0"/>
                  </a:moveTo>
                  <a:cubicBezTo>
                    <a:pt x="45" y="1"/>
                    <a:pt x="47" y="2"/>
                    <a:pt x="49" y="3"/>
                  </a:cubicBezTo>
                  <a:cubicBezTo>
                    <a:pt x="50" y="3"/>
                    <a:pt x="53" y="4"/>
                    <a:pt x="54" y="5"/>
                  </a:cubicBezTo>
                  <a:cubicBezTo>
                    <a:pt x="54" y="5"/>
                    <a:pt x="52" y="7"/>
                    <a:pt x="52" y="7"/>
                  </a:cubicBezTo>
                  <a:cubicBezTo>
                    <a:pt x="52" y="10"/>
                    <a:pt x="56" y="13"/>
                    <a:pt x="59" y="12"/>
                  </a:cubicBezTo>
                  <a:cubicBezTo>
                    <a:pt x="60" y="15"/>
                    <a:pt x="59" y="17"/>
                    <a:pt x="55" y="20"/>
                  </a:cubicBezTo>
                  <a:cubicBezTo>
                    <a:pt x="54" y="21"/>
                    <a:pt x="52" y="21"/>
                    <a:pt x="51" y="21"/>
                  </a:cubicBezTo>
                  <a:cubicBezTo>
                    <a:pt x="48" y="23"/>
                    <a:pt x="49" y="23"/>
                    <a:pt x="45" y="24"/>
                  </a:cubicBezTo>
                  <a:cubicBezTo>
                    <a:pt x="45" y="24"/>
                    <a:pt x="41" y="25"/>
                    <a:pt x="41" y="26"/>
                  </a:cubicBezTo>
                  <a:cubicBezTo>
                    <a:pt x="40" y="27"/>
                    <a:pt x="40" y="27"/>
                    <a:pt x="38" y="27"/>
                  </a:cubicBezTo>
                  <a:cubicBezTo>
                    <a:pt x="37" y="27"/>
                    <a:pt x="26" y="29"/>
                    <a:pt x="21" y="28"/>
                  </a:cubicBezTo>
                  <a:cubicBezTo>
                    <a:pt x="21" y="28"/>
                    <a:pt x="21" y="27"/>
                    <a:pt x="20" y="27"/>
                  </a:cubicBezTo>
                  <a:cubicBezTo>
                    <a:pt x="18" y="27"/>
                    <a:pt x="17" y="24"/>
                    <a:pt x="14" y="24"/>
                  </a:cubicBezTo>
                  <a:cubicBezTo>
                    <a:pt x="13" y="24"/>
                    <a:pt x="13" y="23"/>
                    <a:pt x="12" y="23"/>
                  </a:cubicBezTo>
                  <a:cubicBezTo>
                    <a:pt x="12" y="21"/>
                    <a:pt x="13" y="22"/>
                    <a:pt x="14" y="21"/>
                  </a:cubicBezTo>
                  <a:cubicBezTo>
                    <a:pt x="14" y="20"/>
                    <a:pt x="11" y="20"/>
                    <a:pt x="10" y="19"/>
                  </a:cubicBezTo>
                  <a:cubicBezTo>
                    <a:pt x="9" y="16"/>
                    <a:pt x="11" y="14"/>
                    <a:pt x="10" y="10"/>
                  </a:cubicBezTo>
                  <a:cubicBezTo>
                    <a:pt x="5" y="9"/>
                    <a:pt x="5" y="15"/>
                    <a:pt x="2" y="12"/>
                  </a:cubicBezTo>
                  <a:cubicBezTo>
                    <a:pt x="0" y="7"/>
                    <a:pt x="6" y="10"/>
                    <a:pt x="5" y="6"/>
                  </a:cubicBezTo>
                  <a:cubicBezTo>
                    <a:pt x="10" y="7"/>
                    <a:pt x="9" y="6"/>
                    <a:pt x="16" y="6"/>
                  </a:cubicBezTo>
                  <a:cubicBezTo>
                    <a:pt x="17" y="9"/>
                    <a:pt x="20" y="9"/>
                    <a:pt x="17" y="12"/>
                  </a:cubicBezTo>
                  <a:cubicBezTo>
                    <a:pt x="21" y="12"/>
                    <a:pt x="22" y="10"/>
                    <a:pt x="21" y="6"/>
                  </a:cubicBezTo>
                  <a:cubicBezTo>
                    <a:pt x="22" y="9"/>
                    <a:pt x="34" y="3"/>
                    <a:pt x="30" y="9"/>
                  </a:cubicBezTo>
                  <a:cubicBezTo>
                    <a:pt x="33" y="10"/>
                    <a:pt x="32" y="6"/>
                    <a:pt x="33" y="6"/>
                  </a:cubicBezTo>
                  <a:cubicBezTo>
                    <a:pt x="35" y="5"/>
                    <a:pt x="38" y="5"/>
                    <a:pt x="41" y="5"/>
                  </a:cubicBezTo>
                  <a:cubicBezTo>
                    <a:pt x="43" y="4"/>
                    <a:pt x="44" y="3"/>
                    <a:pt x="44" y="0"/>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106" name="Freeform 113"/>
            <p:cNvSpPr/>
            <p:nvPr/>
          </p:nvSpPr>
          <p:spPr bwMode="auto">
            <a:xfrm>
              <a:off x="2501900" y="1474787"/>
              <a:ext cx="134938" cy="98425"/>
            </a:xfrm>
            <a:custGeom>
              <a:avLst/>
              <a:gdLst>
                <a:gd name="T0" fmla="*/ 10 w 36"/>
                <a:gd name="T1" fmla="*/ 0 h 26"/>
                <a:gd name="T2" fmla="*/ 18 w 36"/>
                <a:gd name="T3" fmla="*/ 9 h 26"/>
                <a:gd name="T4" fmla="*/ 21 w 36"/>
                <a:gd name="T5" fmla="*/ 7 h 26"/>
                <a:gd name="T6" fmla="*/ 25 w 36"/>
                <a:gd name="T7" fmla="*/ 12 h 26"/>
                <a:gd name="T8" fmla="*/ 31 w 36"/>
                <a:gd name="T9" fmla="*/ 19 h 26"/>
                <a:gd name="T10" fmla="*/ 36 w 36"/>
                <a:gd name="T11" fmla="*/ 20 h 26"/>
                <a:gd name="T12" fmla="*/ 18 w 36"/>
                <a:gd name="T13" fmla="*/ 21 h 26"/>
                <a:gd name="T14" fmla="*/ 11 w 36"/>
                <a:gd name="T15" fmla="*/ 26 h 26"/>
                <a:gd name="T16" fmla="*/ 0 w 36"/>
                <a:gd name="T17" fmla="*/ 21 h 26"/>
                <a:gd name="T18" fmla="*/ 3 w 36"/>
                <a:gd name="T19" fmla="*/ 20 h 26"/>
                <a:gd name="T20" fmla="*/ 4 w 36"/>
                <a:gd name="T21" fmla="*/ 17 h 26"/>
                <a:gd name="T22" fmla="*/ 4 w 36"/>
                <a:gd name="T23" fmla="*/ 5 h 26"/>
                <a:gd name="T24" fmla="*/ 10 w 36"/>
                <a:gd name="T25"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26">
                  <a:moveTo>
                    <a:pt x="10" y="0"/>
                  </a:moveTo>
                  <a:cubicBezTo>
                    <a:pt x="12" y="4"/>
                    <a:pt x="19" y="2"/>
                    <a:pt x="18" y="9"/>
                  </a:cubicBezTo>
                  <a:cubicBezTo>
                    <a:pt x="19" y="10"/>
                    <a:pt x="21" y="7"/>
                    <a:pt x="21" y="7"/>
                  </a:cubicBezTo>
                  <a:cubicBezTo>
                    <a:pt x="23" y="8"/>
                    <a:pt x="22" y="11"/>
                    <a:pt x="25" y="12"/>
                  </a:cubicBezTo>
                  <a:cubicBezTo>
                    <a:pt x="27" y="12"/>
                    <a:pt x="29" y="17"/>
                    <a:pt x="31" y="19"/>
                  </a:cubicBezTo>
                  <a:cubicBezTo>
                    <a:pt x="35" y="17"/>
                    <a:pt x="34" y="17"/>
                    <a:pt x="36" y="20"/>
                  </a:cubicBezTo>
                  <a:cubicBezTo>
                    <a:pt x="33" y="23"/>
                    <a:pt x="24" y="21"/>
                    <a:pt x="18" y="21"/>
                  </a:cubicBezTo>
                  <a:cubicBezTo>
                    <a:pt x="16" y="23"/>
                    <a:pt x="12" y="23"/>
                    <a:pt x="11" y="26"/>
                  </a:cubicBezTo>
                  <a:cubicBezTo>
                    <a:pt x="8" y="24"/>
                    <a:pt x="6" y="20"/>
                    <a:pt x="0" y="21"/>
                  </a:cubicBezTo>
                  <a:cubicBezTo>
                    <a:pt x="0" y="20"/>
                    <a:pt x="2" y="20"/>
                    <a:pt x="3" y="20"/>
                  </a:cubicBezTo>
                  <a:cubicBezTo>
                    <a:pt x="1" y="18"/>
                    <a:pt x="1" y="17"/>
                    <a:pt x="4" y="17"/>
                  </a:cubicBezTo>
                  <a:cubicBezTo>
                    <a:pt x="1" y="12"/>
                    <a:pt x="4" y="10"/>
                    <a:pt x="4" y="5"/>
                  </a:cubicBezTo>
                  <a:cubicBezTo>
                    <a:pt x="7" y="4"/>
                    <a:pt x="10" y="4"/>
                    <a:pt x="10" y="0"/>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107" name="Freeform 114"/>
            <p:cNvSpPr/>
            <p:nvPr/>
          </p:nvSpPr>
          <p:spPr bwMode="auto">
            <a:xfrm>
              <a:off x="6416675" y="3027363"/>
              <a:ext cx="225425" cy="239713"/>
            </a:xfrm>
            <a:custGeom>
              <a:avLst/>
              <a:gdLst>
                <a:gd name="T0" fmla="*/ 5 w 60"/>
                <a:gd name="T1" fmla="*/ 9 h 64"/>
                <a:gd name="T2" fmla="*/ 2 w 60"/>
                <a:gd name="T3" fmla="*/ 7 h 64"/>
                <a:gd name="T4" fmla="*/ 0 w 60"/>
                <a:gd name="T5" fmla="*/ 3 h 64"/>
                <a:gd name="T6" fmla="*/ 11 w 60"/>
                <a:gd name="T7" fmla="*/ 2 h 64"/>
                <a:gd name="T8" fmla="*/ 16 w 60"/>
                <a:gd name="T9" fmla="*/ 4 h 64"/>
                <a:gd name="T10" fmla="*/ 16 w 60"/>
                <a:gd name="T11" fmla="*/ 7 h 64"/>
                <a:gd name="T12" fmla="*/ 19 w 60"/>
                <a:gd name="T13" fmla="*/ 10 h 64"/>
                <a:gd name="T14" fmla="*/ 25 w 60"/>
                <a:gd name="T15" fmla="*/ 13 h 64"/>
                <a:gd name="T16" fmla="*/ 35 w 60"/>
                <a:gd name="T17" fmla="*/ 21 h 64"/>
                <a:gd name="T18" fmla="*/ 37 w 60"/>
                <a:gd name="T19" fmla="*/ 25 h 64"/>
                <a:gd name="T20" fmla="*/ 42 w 60"/>
                <a:gd name="T21" fmla="*/ 27 h 64"/>
                <a:gd name="T22" fmla="*/ 44 w 60"/>
                <a:gd name="T23" fmla="*/ 30 h 64"/>
                <a:gd name="T24" fmla="*/ 44 w 60"/>
                <a:gd name="T25" fmla="*/ 32 h 64"/>
                <a:gd name="T26" fmla="*/ 47 w 60"/>
                <a:gd name="T27" fmla="*/ 35 h 64"/>
                <a:gd name="T28" fmla="*/ 51 w 60"/>
                <a:gd name="T29" fmla="*/ 39 h 64"/>
                <a:gd name="T30" fmla="*/ 54 w 60"/>
                <a:gd name="T31" fmla="*/ 42 h 64"/>
                <a:gd name="T32" fmla="*/ 57 w 60"/>
                <a:gd name="T33" fmla="*/ 49 h 64"/>
                <a:gd name="T34" fmla="*/ 58 w 60"/>
                <a:gd name="T35" fmla="*/ 55 h 64"/>
                <a:gd name="T36" fmla="*/ 60 w 60"/>
                <a:gd name="T37" fmla="*/ 59 h 64"/>
                <a:gd name="T38" fmla="*/ 53 w 60"/>
                <a:gd name="T39" fmla="*/ 61 h 64"/>
                <a:gd name="T40" fmla="*/ 47 w 60"/>
                <a:gd name="T41" fmla="*/ 61 h 64"/>
                <a:gd name="T42" fmla="*/ 47 w 60"/>
                <a:gd name="T43" fmla="*/ 58 h 64"/>
                <a:gd name="T44" fmla="*/ 44 w 60"/>
                <a:gd name="T45" fmla="*/ 58 h 64"/>
                <a:gd name="T46" fmla="*/ 37 w 60"/>
                <a:gd name="T47" fmla="*/ 52 h 64"/>
                <a:gd name="T48" fmla="*/ 39 w 60"/>
                <a:gd name="T49" fmla="*/ 49 h 64"/>
                <a:gd name="T50" fmla="*/ 37 w 60"/>
                <a:gd name="T51" fmla="*/ 49 h 64"/>
                <a:gd name="T52" fmla="*/ 36 w 60"/>
                <a:gd name="T53" fmla="*/ 46 h 64"/>
                <a:gd name="T54" fmla="*/ 33 w 60"/>
                <a:gd name="T55" fmla="*/ 46 h 64"/>
                <a:gd name="T56" fmla="*/ 28 w 60"/>
                <a:gd name="T57" fmla="*/ 41 h 64"/>
                <a:gd name="T58" fmla="*/ 25 w 60"/>
                <a:gd name="T59" fmla="*/ 31 h 64"/>
                <a:gd name="T60" fmla="*/ 23 w 60"/>
                <a:gd name="T61" fmla="*/ 34 h 64"/>
                <a:gd name="T62" fmla="*/ 21 w 60"/>
                <a:gd name="T63" fmla="*/ 27 h 64"/>
                <a:gd name="T64" fmla="*/ 18 w 60"/>
                <a:gd name="T65" fmla="*/ 24 h 64"/>
                <a:gd name="T66" fmla="*/ 15 w 60"/>
                <a:gd name="T67" fmla="*/ 23 h 64"/>
                <a:gd name="T68" fmla="*/ 14 w 60"/>
                <a:gd name="T69" fmla="*/ 17 h 64"/>
                <a:gd name="T70" fmla="*/ 9 w 60"/>
                <a:gd name="T71" fmla="*/ 14 h 64"/>
                <a:gd name="T72" fmla="*/ 7 w 60"/>
                <a:gd name="T73" fmla="*/ 11 h 64"/>
                <a:gd name="T74" fmla="*/ 5 w 60"/>
                <a:gd name="T75" fmla="*/ 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0" h="64">
                  <a:moveTo>
                    <a:pt x="5" y="9"/>
                  </a:moveTo>
                  <a:cubicBezTo>
                    <a:pt x="5" y="7"/>
                    <a:pt x="3" y="8"/>
                    <a:pt x="2" y="7"/>
                  </a:cubicBezTo>
                  <a:cubicBezTo>
                    <a:pt x="1" y="6"/>
                    <a:pt x="2" y="3"/>
                    <a:pt x="0" y="3"/>
                  </a:cubicBezTo>
                  <a:cubicBezTo>
                    <a:pt x="3" y="0"/>
                    <a:pt x="6" y="4"/>
                    <a:pt x="11" y="2"/>
                  </a:cubicBezTo>
                  <a:cubicBezTo>
                    <a:pt x="10" y="5"/>
                    <a:pt x="15" y="3"/>
                    <a:pt x="16" y="4"/>
                  </a:cubicBezTo>
                  <a:cubicBezTo>
                    <a:pt x="17" y="5"/>
                    <a:pt x="16" y="7"/>
                    <a:pt x="16" y="7"/>
                  </a:cubicBezTo>
                  <a:cubicBezTo>
                    <a:pt x="18" y="8"/>
                    <a:pt x="20" y="7"/>
                    <a:pt x="19" y="10"/>
                  </a:cubicBezTo>
                  <a:cubicBezTo>
                    <a:pt x="23" y="9"/>
                    <a:pt x="22" y="13"/>
                    <a:pt x="25" y="13"/>
                  </a:cubicBezTo>
                  <a:cubicBezTo>
                    <a:pt x="27" y="13"/>
                    <a:pt x="31" y="21"/>
                    <a:pt x="35" y="21"/>
                  </a:cubicBezTo>
                  <a:cubicBezTo>
                    <a:pt x="38" y="21"/>
                    <a:pt x="36" y="24"/>
                    <a:pt x="37" y="25"/>
                  </a:cubicBezTo>
                  <a:cubicBezTo>
                    <a:pt x="38" y="26"/>
                    <a:pt x="41" y="26"/>
                    <a:pt x="42" y="27"/>
                  </a:cubicBezTo>
                  <a:cubicBezTo>
                    <a:pt x="42" y="27"/>
                    <a:pt x="44" y="29"/>
                    <a:pt x="44" y="30"/>
                  </a:cubicBezTo>
                  <a:cubicBezTo>
                    <a:pt x="45" y="30"/>
                    <a:pt x="44" y="32"/>
                    <a:pt x="44" y="32"/>
                  </a:cubicBezTo>
                  <a:cubicBezTo>
                    <a:pt x="45" y="33"/>
                    <a:pt x="46" y="34"/>
                    <a:pt x="47" y="35"/>
                  </a:cubicBezTo>
                  <a:cubicBezTo>
                    <a:pt x="48" y="36"/>
                    <a:pt x="49" y="39"/>
                    <a:pt x="51" y="39"/>
                  </a:cubicBezTo>
                  <a:cubicBezTo>
                    <a:pt x="52" y="40"/>
                    <a:pt x="54" y="42"/>
                    <a:pt x="54" y="42"/>
                  </a:cubicBezTo>
                  <a:cubicBezTo>
                    <a:pt x="56" y="44"/>
                    <a:pt x="55" y="49"/>
                    <a:pt x="57" y="49"/>
                  </a:cubicBezTo>
                  <a:cubicBezTo>
                    <a:pt x="59" y="49"/>
                    <a:pt x="59" y="53"/>
                    <a:pt x="58" y="55"/>
                  </a:cubicBezTo>
                  <a:cubicBezTo>
                    <a:pt x="58" y="57"/>
                    <a:pt x="55" y="59"/>
                    <a:pt x="60" y="59"/>
                  </a:cubicBezTo>
                  <a:cubicBezTo>
                    <a:pt x="59" y="64"/>
                    <a:pt x="55" y="61"/>
                    <a:pt x="53" y="61"/>
                  </a:cubicBezTo>
                  <a:cubicBezTo>
                    <a:pt x="51" y="60"/>
                    <a:pt x="49" y="61"/>
                    <a:pt x="47" y="61"/>
                  </a:cubicBezTo>
                  <a:cubicBezTo>
                    <a:pt x="47" y="60"/>
                    <a:pt x="48" y="58"/>
                    <a:pt x="47" y="58"/>
                  </a:cubicBezTo>
                  <a:cubicBezTo>
                    <a:pt x="47" y="57"/>
                    <a:pt x="45" y="58"/>
                    <a:pt x="44" y="58"/>
                  </a:cubicBezTo>
                  <a:cubicBezTo>
                    <a:pt x="43" y="57"/>
                    <a:pt x="41" y="52"/>
                    <a:pt x="37" y="52"/>
                  </a:cubicBezTo>
                  <a:cubicBezTo>
                    <a:pt x="38" y="51"/>
                    <a:pt x="39" y="51"/>
                    <a:pt x="39" y="49"/>
                  </a:cubicBezTo>
                  <a:cubicBezTo>
                    <a:pt x="39" y="48"/>
                    <a:pt x="37" y="49"/>
                    <a:pt x="37" y="49"/>
                  </a:cubicBezTo>
                  <a:cubicBezTo>
                    <a:pt x="36" y="50"/>
                    <a:pt x="37" y="47"/>
                    <a:pt x="36" y="46"/>
                  </a:cubicBezTo>
                  <a:cubicBezTo>
                    <a:pt x="35" y="46"/>
                    <a:pt x="34" y="47"/>
                    <a:pt x="33" y="46"/>
                  </a:cubicBezTo>
                  <a:cubicBezTo>
                    <a:pt x="31" y="45"/>
                    <a:pt x="31" y="41"/>
                    <a:pt x="28" y="41"/>
                  </a:cubicBezTo>
                  <a:cubicBezTo>
                    <a:pt x="29" y="35"/>
                    <a:pt x="25" y="35"/>
                    <a:pt x="25" y="31"/>
                  </a:cubicBezTo>
                  <a:cubicBezTo>
                    <a:pt x="23" y="31"/>
                    <a:pt x="24" y="33"/>
                    <a:pt x="23" y="34"/>
                  </a:cubicBezTo>
                  <a:cubicBezTo>
                    <a:pt x="21" y="32"/>
                    <a:pt x="22" y="29"/>
                    <a:pt x="21" y="27"/>
                  </a:cubicBezTo>
                  <a:cubicBezTo>
                    <a:pt x="20" y="26"/>
                    <a:pt x="18" y="25"/>
                    <a:pt x="18" y="24"/>
                  </a:cubicBezTo>
                  <a:cubicBezTo>
                    <a:pt x="17" y="24"/>
                    <a:pt x="17" y="22"/>
                    <a:pt x="15" y="23"/>
                  </a:cubicBezTo>
                  <a:cubicBezTo>
                    <a:pt x="16" y="20"/>
                    <a:pt x="14" y="19"/>
                    <a:pt x="14" y="17"/>
                  </a:cubicBezTo>
                  <a:cubicBezTo>
                    <a:pt x="13" y="15"/>
                    <a:pt x="11" y="15"/>
                    <a:pt x="9" y="14"/>
                  </a:cubicBezTo>
                  <a:cubicBezTo>
                    <a:pt x="9" y="14"/>
                    <a:pt x="6" y="11"/>
                    <a:pt x="7" y="11"/>
                  </a:cubicBezTo>
                  <a:cubicBezTo>
                    <a:pt x="6" y="9"/>
                    <a:pt x="10" y="6"/>
                    <a:pt x="5" y="9"/>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108" name="Freeform 115"/>
            <p:cNvSpPr/>
            <p:nvPr/>
          </p:nvSpPr>
          <p:spPr bwMode="auto">
            <a:xfrm>
              <a:off x="5299075" y="3403600"/>
              <a:ext cx="161925" cy="295275"/>
            </a:xfrm>
            <a:custGeom>
              <a:avLst/>
              <a:gdLst>
                <a:gd name="T0" fmla="*/ 32 w 43"/>
                <a:gd name="T1" fmla="*/ 0 h 79"/>
                <a:gd name="T2" fmla="*/ 38 w 43"/>
                <a:gd name="T3" fmla="*/ 1 h 79"/>
                <a:gd name="T4" fmla="*/ 35 w 43"/>
                <a:gd name="T5" fmla="*/ 26 h 79"/>
                <a:gd name="T6" fmla="*/ 32 w 43"/>
                <a:gd name="T7" fmla="*/ 43 h 79"/>
                <a:gd name="T8" fmla="*/ 28 w 43"/>
                <a:gd name="T9" fmla="*/ 50 h 79"/>
                <a:gd name="T10" fmla="*/ 27 w 43"/>
                <a:gd name="T11" fmla="*/ 59 h 79"/>
                <a:gd name="T12" fmla="*/ 27 w 43"/>
                <a:gd name="T13" fmla="*/ 62 h 79"/>
                <a:gd name="T14" fmla="*/ 24 w 43"/>
                <a:gd name="T15" fmla="*/ 63 h 79"/>
                <a:gd name="T16" fmla="*/ 23 w 43"/>
                <a:gd name="T17" fmla="*/ 71 h 79"/>
                <a:gd name="T18" fmla="*/ 21 w 43"/>
                <a:gd name="T19" fmla="*/ 73 h 79"/>
                <a:gd name="T20" fmla="*/ 20 w 43"/>
                <a:gd name="T21" fmla="*/ 77 h 79"/>
                <a:gd name="T22" fmla="*/ 6 w 43"/>
                <a:gd name="T23" fmla="*/ 78 h 79"/>
                <a:gd name="T24" fmla="*/ 4 w 43"/>
                <a:gd name="T25" fmla="*/ 71 h 79"/>
                <a:gd name="T26" fmla="*/ 3 w 43"/>
                <a:gd name="T27" fmla="*/ 69 h 79"/>
                <a:gd name="T28" fmla="*/ 0 w 43"/>
                <a:gd name="T29" fmla="*/ 67 h 79"/>
                <a:gd name="T30" fmla="*/ 0 w 43"/>
                <a:gd name="T31" fmla="*/ 62 h 79"/>
                <a:gd name="T32" fmla="*/ 2 w 43"/>
                <a:gd name="T33" fmla="*/ 60 h 79"/>
                <a:gd name="T34" fmla="*/ 0 w 43"/>
                <a:gd name="T35" fmla="*/ 59 h 79"/>
                <a:gd name="T36" fmla="*/ 3 w 43"/>
                <a:gd name="T37" fmla="*/ 53 h 79"/>
                <a:gd name="T38" fmla="*/ 3 w 43"/>
                <a:gd name="T39" fmla="*/ 50 h 79"/>
                <a:gd name="T40" fmla="*/ 6 w 43"/>
                <a:gd name="T41" fmla="*/ 49 h 79"/>
                <a:gd name="T42" fmla="*/ 9 w 43"/>
                <a:gd name="T43" fmla="*/ 42 h 79"/>
                <a:gd name="T44" fmla="*/ 6 w 43"/>
                <a:gd name="T45" fmla="*/ 38 h 79"/>
                <a:gd name="T46" fmla="*/ 6 w 43"/>
                <a:gd name="T47" fmla="*/ 29 h 79"/>
                <a:gd name="T48" fmla="*/ 9 w 43"/>
                <a:gd name="T49" fmla="*/ 26 h 79"/>
                <a:gd name="T50" fmla="*/ 13 w 43"/>
                <a:gd name="T51" fmla="*/ 24 h 79"/>
                <a:gd name="T52" fmla="*/ 20 w 43"/>
                <a:gd name="T53" fmla="*/ 18 h 79"/>
                <a:gd name="T54" fmla="*/ 24 w 43"/>
                <a:gd name="T55" fmla="*/ 19 h 79"/>
                <a:gd name="T56" fmla="*/ 25 w 43"/>
                <a:gd name="T57" fmla="*/ 11 h 79"/>
                <a:gd name="T58" fmla="*/ 30 w 43"/>
                <a:gd name="T59" fmla="*/ 10 h 79"/>
                <a:gd name="T60" fmla="*/ 32 w 43"/>
                <a:gd name="T61"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3" h="79">
                  <a:moveTo>
                    <a:pt x="32" y="0"/>
                  </a:moveTo>
                  <a:cubicBezTo>
                    <a:pt x="34" y="1"/>
                    <a:pt x="36" y="1"/>
                    <a:pt x="38" y="1"/>
                  </a:cubicBezTo>
                  <a:cubicBezTo>
                    <a:pt x="36" y="8"/>
                    <a:pt x="43" y="21"/>
                    <a:pt x="35" y="26"/>
                  </a:cubicBezTo>
                  <a:cubicBezTo>
                    <a:pt x="35" y="33"/>
                    <a:pt x="34" y="38"/>
                    <a:pt x="32" y="43"/>
                  </a:cubicBezTo>
                  <a:cubicBezTo>
                    <a:pt x="32" y="46"/>
                    <a:pt x="31" y="50"/>
                    <a:pt x="28" y="50"/>
                  </a:cubicBezTo>
                  <a:cubicBezTo>
                    <a:pt x="29" y="54"/>
                    <a:pt x="27" y="56"/>
                    <a:pt x="27" y="59"/>
                  </a:cubicBezTo>
                  <a:cubicBezTo>
                    <a:pt x="27" y="59"/>
                    <a:pt x="27" y="61"/>
                    <a:pt x="27" y="62"/>
                  </a:cubicBezTo>
                  <a:cubicBezTo>
                    <a:pt x="27" y="62"/>
                    <a:pt x="24" y="63"/>
                    <a:pt x="24" y="63"/>
                  </a:cubicBezTo>
                  <a:cubicBezTo>
                    <a:pt x="23" y="65"/>
                    <a:pt x="24" y="68"/>
                    <a:pt x="23" y="71"/>
                  </a:cubicBezTo>
                  <a:cubicBezTo>
                    <a:pt x="22" y="72"/>
                    <a:pt x="21" y="71"/>
                    <a:pt x="21" y="73"/>
                  </a:cubicBezTo>
                  <a:cubicBezTo>
                    <a:pt x="21" y="74"/>
                    <a:pt x="19" y="75"/>
                    <a:pt x="20" y="77"/>
                  </a:cubicBezTo>
                  <a:cubicBezTo>
                    <a:pt x="16" y="78"/>
                    <a:pt x="11" y="79"/>
                    <a:pt x="6" y="78"/>
                  </a:cubicBezTo>
                  <a:cubicBezTo>
                    <a:pt x="6" y="75"/>
                    <a:pt x="3" y="75"/>
                    <a:pt x="4" y="71"/>
                  </a:cubicBezTo>
                  <a:cubicBezTo>
                    <a:pt x="3" y="71"/>
                    <a:pt x="3" y="70"/>
                    <a:pt x="3" y="69"/>
                  </a:cubicBezTo>
                  <a:cubicBezTo>
                    <a:pt x="1" y="69"/>
                    <a:pt x="0" y="68"/>
                    <a:pt x="0" y="67"/>
                  </a:cubicBezTo>
                  <a:cubicBezTo>
                    <a:pt x="0" y="65"/>
                    <a:pt x="0" y="63"/>
                    <a:pt x="0" y="62"/>
                  </a:cubicBezTo>
                  <a:cubicBezTo>
                    <a:pt x="0" y="60"/>
                    <a:pt x="1" y="61"/>
                    <a:pt x="2" y="60"/>
                  </a:cubicBezTo>
                  <a:cubicBezTo>
                    <a:pt x="2" y="59"/>
                    <a:pt x="0" y="59"/>
                    <a:pt x="0" y="59"/>
                  </a:cubicBezTo>
                  <a:cubicBezTo>
                    <a:pt x="1" y="56"/>
                    <a:pt x="2" y="55"/>
                    <a:pt x="3" y="53"/>
                  </a:cubicBezTo>
                  <a:cubicBezTo>
                    <a:pt x="3" y="53"/>
                    <a:pt x="3" y="51"/>
                    <a:pt x="3" y="50"/>
                  </a:cubicBezTo>
                  <a:cubicBezTo>
                    <a:pt x="3" y="50"/>
                    <a:pt x="6" y="49"/>
                    <a:pt x="6" y="49"/>
                  </a:cubicBezTo>
                  <a:cubicBezTo>
                    <a:pt x="6" y="47"/>
                    <a:pt x="4" y="37"/>
                    <a:pt x="9" y="42"/>
                  </a:cubicBezTo>
                  <a:cubicBezTo>
                    <a:pt x="9" y="39"/>
                    <a:pt x="6" y="40"/>
                    <a:pt x="6" y="38"/>
                  </a:cubicBezTo>
                  <a:cubicBezTo>
                    <a:pt x="6" y="29"/>
                    <a:pt x="6" y="29"/>
                    <a:pt x="6" y="29"/>
                  </a:cubicBezTo>
                  <a:cubicBezTo>
                    <a:pt x="8" y="30"/>
                    <a:pt x="8" y="28"/>
                    <a:pt x="9" y="26"/>
                  </a:cubicBezTo>
                  <a:cubicBezTo>
                    <a:pt x="11" y="27"/>
                    <a:pt x="12" y="24"/>
                    <a:pt x="13" y="24"/>
                  </a:cubicBezTo>
                  <a:cubicBezTo>
                    <a:pt x="15" y="23"/>
                    <a:pt x="21" y="24"/>
                    <a:pt x="20" y="18"/>
                  </a:cubicBezTo>
                  <a:cubicBezTo>
                    <a:pt x="22" y="18"/>
                    <a:pt x="22" y="19"/>
                    <a:pt x="24" y="19"/>
                  </a:cubicBezTo>
                  <a:cubicBezTo>
                    <a:pt x="23" y="15"/>
                    <a:pt x="25" y="14"/>
                    <a:pt x="25" y="11"/>
                  </a:cubicBezTo>
                  <a:cubicBezTo>
                    <a:pt x="30" y="13"/>
                    <a:pt x="28" y="2"/>
                    <a:pt x="30" y="10"/>
                  </a:cubicBezTo>
                  <a:cubicBezTo>
                    <a:pt x="34" y="8"/>
                    <a:pt x="30" y="2"/>
                    <a:pt x="32" y="0"/>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109" name="Freeform 116"/>
            <p:cNvSpPr/>
            <p:nvPr/>
          </p:nvSpPr>
          <p:spPr bwMode="auto">
            <a:xfrm>
              <a:off x="6796087" y="3387725"/>
              <a:ext cx="866775" cy="633413"/>
            </a:xfrm>
            <a:custGeom>
              <a:avLst/>
              <a:gdLst>
                <a:gd name="T0" fmla="*/ 134 w 231"/>
                <a:gd name="T1" fmla="*/ 14 h 169"/>
                <a:gd name="T2" fmla="*/ 129 w 231"/>
                <a:gd name="T3" fmla="*/ 16 h 169"/>
                <a:gd name="T4" fmla="*/ 136 w 231"/>
                <a:gd name="T5" fmla="*/ 25 h 169"/>
                <a:gd name="T6" fmla="*/ 155 w 231"/>
                <a:gd name="T7" fmla="*/ 36 h 169"/>
                <a:gd name="T8" fmla="*/ 161 w 231"/>
                <a:gd name="T9" fmla="*/ 28 h 169"/>
                <a:gd name="T10" fmla="*/ 162 w 231"/>
                <a:gd name="T11" fmla="*/ 22 h 169"/>
                <a:gd name="T12" fmla="*/ 164 w 231"/>
                <a:gd name="T13" fmla="*/ 9 h 169"/>
                <a:gd name="T14" fmla="*/ 168 w 231"/>
                <a:gd name="T15" fmla="*/ 2 h 169"/>
                <a:gd name="T16" fmla="*/ 172 w 231"/>
                <a:gd name="T17" fmla="*/ 8 h 169"/>
                <a:gd name="T18" fmla="*/ 179 w 231"/>
                <a:gd name="T19" fmla="*/ 22 h 169"/>
                <a:gd name="T20" fmla="*/ 186 w 231"/>
                <a:gd name="T21" fmla="*/ 32 h 169"/>
                <a:gd name="T22" fmla="*/ 193 w 231"/>
                <a:gd name="T23" fmla="*/ 42 h 169"/>
                <a:gd name="T24" fmla="*/ 197 w 231"/>
                <a:gd name="T25" fmla="*/ 53 h 169"/>
                <a:gd name="T26" fmla="*/ 202 w 231"/>
                <a:gd name="T27" fmla="*/ 56 h 169"/>
                <a:gd name="T28" fmla="*/ 210 w 231"/>
                <a:gd name="T29" fmla="*/ 61 h 169"/>
                <a:gd name="T30" fmla="*/ 217 w 231"/>
                <a:gd name="T31" fmla="*/ 75 h 169"/>
                <a:gd name="T32" fmla="*/ 220 w 231"/>
                <a:gd name="T33" fmla="*/ 78 h 169"/>
                <a:gd name="T34" fmla="*/ 228 w 231"/>
                <a:gd name="T35" fmla="*/ 84 h 169"/>
                <a:gd name="T36" fmla="*/ 231 w 231"/>
                <a:gd name="T37" fmla="*/ 108 h 169"/>
                <a:gd name="T38" fmla="*/ 227 w 231"/>
                <a:gd name="T39" fmla="*/ 119 h 169"/>
                <a:gd name="T40" fmla="*/ 227 w 231"/>
                <a:gd name="T41" fmla="*/ 123 h 169"/>
                <a:gd name="T42" fmla="*/ 224 w 231"/>
                <a:gd name="T43" fmla="*/ 131 h 169"/>
                <a:gd name="T44" fmla="*/ 216 w 231"/>
                <a:gd name="T45" fmla="*/ 138 h 169"/>
                <a:gd name="T46" fmla="*/ 209 w 231"/>
                <a:gd name="T47" fmla="*/ 159 h 169"/>
                <a:gd name="T48" fmla="*/ 196 w 231"/>
                <a:gd name="T49" fmla="*/ 165 h 169"/>
                <a:gd name="T50" fmla="*/ 190 w 231"/>
                <a:gd name="T51" fmla="*/ 169 h 169"/>
                <a:gd name="T52" fmla="*/ 179 w 231"/>
                <a:gd name="T53" fmla="*/ 167 h 169"/>
                <a:gd name="T54" fmla="*/ 154 w 231"/>
                <a:gd name="T55" fmla="*/ 162 h 169"/>
                <a:gd name="T56" fmla="*/ 152 w 231"/>
                <a:gd name="T57" fmla="*/ 154 h 169"/>
                <a:gd name="T58" fmla="*/ 151 w 231"/>
                <a:gd name="T59" fmla="*/ 150 h 169"/>
                <a:gd name="T60" fmla="*/ 140 w 231"/>
                <a:gd name="T61" fmla="*/ 141 h 169"/>
                <a:gd name="T62" fmla="*/ 134 w 231"/>
                <a:gd name="T63" fmla="*/ 134 h 169"/>
                <a:gd name="T64" fmla="*/ 123 w 231"/>
                <a:gd name="T65" fmla="*/ 130 h 169"/>
                <a:gd name="T66" fmla="*/ 117 w 231"/>
                <a:gd name="T67" fmla="*/ 127 h 169"/>
                <a:gd name="T68" fmla="*/ 91 w 231"/>
                <a:gd name="T69" fmla="*/ 122 h 169"/>
                <a:gd name="T70" fmla="*/ 77 w 231"/>
                <a:gd name="T71" fmla="*/ 126 h 169"/>
                <a:gd name="T72" fmla="*/ 71 w 231"/>
                <a:gd name="T73" fmla="*/ 129 h 169"/>
                <a:gd name="T74" fmla="*/ 67 w 231"/>
                <a:gd name="T75" fmla="*/ 133 h 169"/>
                <a:gd name="T76" fmla="*/ 64 w 231"/>
                <a:gd name="T77" fmla="*/ 133 h 169"/>
                <a:gd name="T78" fmla="*/ 39 w 231"/>
                <a:gd name="T79" fmla="*/ 137 h 169"/>
                <a:gd name="T80" fmla="*/ 35 w 231"/>
                <a:gd name="T81" fmla="*/ 140 h 169"/>
                <a:gd name="T82" fmla="*/ 11 w 231"/>
                <a:gd name="T83" fmla="*/ 144 h 169"/>
                <a:gd name="T84" fmla="*/ 14 w 231"/>
                <a:gd name="T85" fmla="*/ 129 h 169"/>
                <a:gd name="T86" fmla="*/ 11 w 231"/>
                <a:gd name="T87" fmla="*/ 120 h 169"/>
                <a:gd name="T88" fmla="*/ 11 w 231"/>
                <a:gd name="T89" fmla="*/ 115 h 169"/>
                <a:gd name="T90" fmla="*/ 7 w 231"/>
                <a:gd name="T91" fmla="*/ 106 h 169"/>
                <a:gd name="T92" fmla="*/ 5 w 231"/>
                <a:gd name="T93" fmla="*/ 99 h 169"/>
                <a:gd name="T94" fmla="*/ 2 w 231"/>
                <a:gd name="T95" fmla="*/ 91 h 169"/>
                <a:gd name="T96" fmla="*/ 4 w 231"/>
                <a:gd name="T97" fmla="*/ 84 h 169"/>
                <a:gd name="T98" fmla="*/ 4 w 231"/>
                <a:gd name="T99" fmla="*/ 66 h 169"/>
                <a:gd name="T100" fmla="*/ 19 w 231"/>
                <a:gd name="T101" fmla="*/ 56 h 169"/>
                <a:gd name="T102" fmla="*/ 37 w 231"/>
                <a:gd name="T103" fmla="*/ 52 h 169"/>
                <a:gd name="T104" fmla="*/ 47 w 231"/>
                <a:gd name="T105" fmla="*/ 47 h 169"/>
                <a:gd name="T106" fmla="*/ 51 w 231"/>
                <a:gd name="T107" fmla="*/ 32 h 169"/>
                <a:gd name="T108" fmla="*/ 64 w 231"/>
                <a:gd name="T109" fmla="*/ 32 h 169"/>
                <a:gd name="T110" fmla="*/ 67 w 231"/>
                <a:gd name="T111" fmla="*/ 22 h 169"/>
                <a:gd name="T112" fmla="*/ 78 w 231"/>
                <a:gd name="T113" fmla="*/ 15 h 169"/>
                <a:gd name="T114" fmla="*/ 87 w 231"/>
                <a:gd name="T115" fmla="*/ 19 h 169"/>
                <a:gd name="T116" fmla="*/ 89 w 231"/>
                <a:gd name="T117" fmla="*/ 21 h 169"/>
                <a:gd name="T118" fmla="*/ 92 w 231"/>
                <a:gd name="T119" fmla="*/ 18 h 169"/>
                <a:gd name="T120" fmla="*/ 102 w 231"/>
                <a:gd name="T121" fmla="*/ 9 h 169"/>
                <a:gd name="T122" fmla="*/ 109 w 231"/>
                <a:gd name="T123" fmla="*/ 7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1" h="169">
                  <a:moveTo>
                    <a:pt x="134" y="7"/>
                  </a:moveTo>
                  <a:cubicBezTo>
                    <a:pt x="134" y="14"/>
                    <a:pt x="134" y="14"/>
                    <a:pt x="134" y="14"/>
                  </a:cubicBezTo>
                  <a:cubicBezTo>
                    <a:pt x="130" y="14"/>
                    <a:pt x="130" y="14"/>
                    <a:pt x="130" y="14"/>
                  </a:cubicBezTo>
                  <a:cubicBezTo>
                    <a:pt x="132" y="15"/>
                    <a:pt x="131" y="16"/>
                    <a:pt x="129" y="16"/>
                  </a:cubicBezTo>
                  <a:cubicBezTo>
                    <a:pt x="131" y="19"/>
                    <a:pt x="128" y="18"/>
                    <a:pt x="129" y="22"/>
                  </a:cubicBezTo>
                  <a:cubicBezTo>
                    <a:pt x="130" y="24"/>
                    <a:pt x="132" y="25"/>
                    <a:pt x="136" y="25"/>
                  </a:cubicBezTo>
                  <a:cubicBezTo>
                    <a:pt x="136" y="31"/>
                    <a:pt x="145" y="29"/>
                    <a:pt x="145" y="35"/>
                  </a:cubicBezTo>
                  <a:cubicBezTo>
                    <a:pt x="149" y="35"/>
                    <a:pt x="153" y="34"/>
                    <a:pt x="155" y="36"/>
                  </a:cubicBezTo>
                  <a:cubicBezTo>
                    <a:pt x="158" y="35"/>
                    <a:pt x="155" y="30"/>
                    <a:pt x="161" y="32"/>
                  </a:cubicBezTo>
                  <a:cubicBezTo>
                    <a:pt x="160" y="31"/>
                    <a:pt x="159" y="28"/>
                    <a:pt x="161" y="28"/>
                  </a:cubicBezTo>
                  <a:cubicBezTo>
                    <a:pt x="163" y="28"/>
                    <a:pt x="161" y="25"/>
                    <a:pt x="161" y="23"/>
                  </a:cubicBezTo>
                  <a:cubicBezTo>
                    <a:pt x="161" y="23"/>
                    <a:pt x="162" y="23"/>
                    <a:pt x="162" y="22"/>
                  </a:cubicBezTo>
                  <a:cubicBezTo>
                    <a:pt x="162" y="21"/>
                    <a:pt x="164" y="19"/>
                    <a:pt x="164" y="16"/>
                  </a:cubicBezTo>
                  <a:cubicBezTo>
                    <a:pt x="163" y="15"/>
                    <a:pt x="162" y="14"/>
                    <a:pt x="164" y="9"/>
                  </a:cubicBezTo>
                  <a:cubicBezTo>
                    <a:pt x="164" y="9"/>
                    <a:pt x="166" y="10"/>
                    <a:pt x="167" y="9"/>
                  </a:cubicBezTo>
                  <a:cubicBezTo>
                    <a:pt x="168" y="8"/>
                    <a:pt x="167" y="4"/>
                    <a:pt x="168" y="2"/>
                  </a:cubicBezTo>
                  <a:cubicBezTo>
                    <a:pt x="171" y="2"/>
                    <a:pt x="169" y="7"/>
                    <a:pt x="171" y="8"/>
                  </a:cubicBezTo>
                  <a:cubicBezTo>
                    <a:pt x="171" y="8"/>
                    <a:pt x="172" y="8"/>
                    <a:pt x="172" y="8"/>
                  </a:cubicBezTo>
                  <a:cubicBezTo>
                    <a:pt x="173" y="10"/>
                    <a:pt x="174" y="13"/>
                    <a:pt x="175" y="15"/>
                  </a:cubicBezTo>
                  <a:cubicBezTo>
                    <a:pt x="176" y="17"/>
                    <a:pt x="179" y="19"/>
                    <a:pt x="179" y="22"/>
                  </a:cubicBezTo>
                  <a:cubicBezTo>
                    <a:pt x="183" y="18"/>
                    <a:pt x="180" y="24"/>
                    <a:pt x="185" y="23"/>
                  </a:cubicBezTo>
                  <a:cubicBezTo>
                    <a:pt x="185" y="26"/>
                    <a:pt x="184" y="30"/>
                    <a:pt x="186" y="32"/>
                  </a:cubicBezTo>
                  <a:cubicBezTo>
                    <a:pt x="188" y="34"/>
                    <a:pt x="186" y="37"/>
                    <a:pt x="188" y="42"/>
                  </a:cubicBezTo>
                  <a:cubicBezTo>
                    <a:pt x="191" y="37"/>
                    <a:pt x="188" y="41"/>
                    <a:pt x="193" y="42"/>
                  </a:cubicBezTo>
                  <a:cubicBezTo>
                    <a:pt x="194" y="44"/>
                    <a:pt x="192" y="44"/>
                    <a:pt x="192" y="46"/>
                  </a:cubicBezTo>
                  <a:cubicBezTo>
                    <a:pt x="194" y="48"/>
                    <a:pt x="198" y="48"/>
                    <a:pt x="197" y="53"/>
                  </a:cubicBezTo>
                  <a:cubicBezTo>
                    <a:pt x="198" y="53"/>
                    <a:pt x="201" y="52"/>
                    <a:pt x="202" y="53"/>
                  </a:cubicBezTo>
                  <a:cubicBezTo>
                    <a:pt x="202" y="53"/>
                    <a:pt x="201" y="55"/>
                    <a:pt x="202" y="56"/>
                  </a:cubicBezTo>
                  <a:cubicBezTo>
                    <a:pt x="202" y="56"/>
                    <a:pt x="204" y="55"/>
                    <a:pt x="204" y="56"/>
                  </a:cubicBezTo>
                  <a:cubicBezTo>
                    <a:pt x="206" y="58"/>
                    <a:pt x="206" y="62"/>
                    <a:pt x="210" y="61"/>
                  </a:cubicBezTo>
                  <a:cubicBezTo>
                    <a:pt x="210" y="65"/>
                    <a:pt x="213" y="69"/>
                    <a:pt x="214" y="71"/>
                  </a:cubicBezTo>
                  <a:cubicBezTo>
                    <a:pt x="215" y="72"/>
                    <a:pt x="216" y="74"/>
                    <a:pt x="217" y="75"/>
                  </a:cubicBezTo>
                  <a:cubicBezTo>
                    <a:pt x="217" y="76"/>
                    <a:pt x="219" y="75"/>
                    <a:pt x="220" y="75"/>
                  </a:cubicBezTo>
                  <a:cubicBezTo>
                    <a:pt x="220" y="76"/>
                    <a:pt x="219" y="78"/>
                    <a:pt x="220" y="78"/>
                  </a:cubicBezTo>
                  <a:cubicBezTo>
                    <a:pt x="221" y="79"/>
                    <a:pt x="223" y="79"/>
                    <a:pt x="223" y="78"/>
                  </a:cubicBezTo>
                  <a:cubicBezTo>
                    <a:pt x="226" y="81"/>
                    <a:pt x="223" y="85"/>
                    <a:pt x="228" y="84"/>
                  </a:cubicBezTo>
                  <a:cubicBezTo>
                    <a:pt x="225" y="88"/>
                    <a:pt x="229" y="93"/>
                    <a:pt x="230" y="99"/>
                  </a:cubicBezTo>
                  <a:cubicBezTo>
                    <a:pt x="230" y="102"/>
                    <a:pt x="228" y="106"/>
                    <a:pt x="231" y="108"/>
                  </a:cubicBezTo>
                  <a:cubicBezTo>
                    <a:pt x="228" y="110"/>
                    <a:pt x="229" y="112"/>
                    <a:pt x="228" y="117"/>
                  </a:cubicBezTo>
                  <a:cubicBezTo>
                    <a:pt x="228" y="117"/>
                    <a:pt x="226" y="118"/>
                    <a:pt x="227" y="119"/>
                  </a:cubicBezTo>
                  <a:cubicBezTo>
                    <a:pt x="227" y="119"/>
                    <a:pt x="228" y="119"/>
                    <a:pt x="228" y="119"/>
                  </a:cubicBezTo>
                  <a:cubicBezTo>
                    <a:pt x="228" y="119"/>
                    <a:pt x="227" y="122"/>
                    <a:pt x="227" y="123"/>
                  </a:cubicBezTo>
                  <a:cubicBezTo>
                    <a:pt x="227" y="123"/>
                    <a:pt x="224" y="124"/>
                    <a:pt x="224" y="124"/>
                  </a:cubicBezTo>
                  <a:cubicBezTo>
                    <a:pt x="224" y="126"/>
                    <a:pt x="227" y="128"/>
                    <a:pt x="224" y="131"/>
                  </a:cubicBezTo>
                  <a:cubicBezTo>
                    <a:pt x="221" y="131"/>
                    <a:pt x="222" y="135"/>
                    <a:pt x="218" y="134"/>
                  </a:cubicBezTo>
                  <a:cubicBezTo>
                    <a:pt x="219" y="137"/>
                    <a:pt x="218" y="139"/>
                    <a:pt x="216" y="138"/>
                  </a:cubicBezTo>
                  <a:cubicBezTo>
                    <a:pt x="217" y="144"/>
                    <a:pt x="213" y="146"/>
                    <a:pt x="214" y="151"/>
                  </a:cubicBezTo>
                  <a:cubicBezTo>
                    <a:pt x="208" y="150"/>
                    <a:pt x="209" y="156"/>
                    <a:pt x="209" y="159"/>
                  </a:cubicBezTo>
                  <a:cubicBezTo>
                    <a:pt x="207" y="159"/>
                    <a:pt x="204" y="159"/>
                    <a:pt x="204" y="161"/>
                  </a:cubicBezTo>
                  <a:cubicBezTo>
                    <a:pt x="204" y="163"/>
                    <a:pt x="199" y="164"/>
                    <a:pt x="196" y="165"/>
                  </a:cubicBezTo>
                  <a:cubicBezTo>
                    <a:pt x="195" y="166"/>
                    <a:pt x="194" y="167"/>
                    <a:pt x="193" y="168"/>
                  </a:cubicBezTo>
                  <a:cubicBezTo>
                    <a:pt x="192" y="169"/>
                    <a:pt x="190" y="168"/>
                    <a:pt x="190" y="169"/>
                  </a:cubicBezTo>
                  <a:cubicBezTo>
                    <a:pt x="187" y="168"/>
                    <a:pt x="186" y="165"/>
                    <a:pt x="182" y="164"/>
                  </a:cubicBezTo>
                  <a:cubicBezTo>
                    <a:pt x="179" y="162"/>
                    <a:pt x="180" y="166"/>
                    <a:pt x="179" y="167"/>
                  </a:cubicBezTo>
                  <a:cubicBezTo>
                    <a:pt x="176" y="168"/>
                    <a:pt x="171" y="166"/>
                    <a:pt x="169" y="169"/>
                  </a:cubicBezTo>
                  <a:cubicBezTo>
                    <a:pt x="164" y="167"/>
                    <a:pt x="161" y="163"/>
                    <a:pt x="154" y="162"/>
                  </a:cubicBezTo>
                  <a:cubicBezTo>
                    <a:pt x="155" y="160"/>
                    <a:pt x="155" y="159"/>
                    <a:pt x="154" y="155"/>
                  </a:cubicBezTo>
                  <a:cubicBezTo>
                    <a:pt x="154" y="155"/>
                    <a:pt x="153" y="155"/>
                    <a:pt x="152" y="154"/>
                  </a:cubicBezTo>
                  <a:cubicBezTo>
                    <a:pt x="152" y="154"/>
                    <a:pt x="153" y="153"/>
                    <a:pt x="152" y="153"/>
                  </a:cubicBezTo>
                  <a:cubicBezTo>
                    <a:pt x="152" y="151"/>
                    <a:pt x="149" y="150"/>
                    <a:pt x="151" y="150"/>
                  </a:cubicBezTo>
                  <a:cubicBezTo>
                    <a:pt x="150" y="149"/>
                    <a:pt x="145" y="145"/>
                    <a:pt x="144" y="148"/>
                  </a:cubicBezTo>
                  <a:cubicBezTo>
                    <a:pt x="142" y="147"/>
                    <a:pt x="142" y="143"/>
                    <a:pt x="140" y="141"/>
                  </a:cubicBezTo>
                  <a:cubicBezTo>
                    <a:pt x="139" y="138"/>
                    <a:pt x="141" y="138"/>
                    <a:pt x="141" y="136"/>
                  </a:cubicBezTo>
                  <a:cubicBezTo>
                    <a:pt x="140" y="134"/>
                    <a:pt x="139" y="135"/>
                    <a:pt x="134" y="134"/>
                  </a:cubicBezTo>
                  <a:cubicBezTo>
                    <a:pt x="131" y="136"/>
                    <a:pt x="132" y="141"/>
                    <a:pt x="126" y="140"/>
                  </a:cubicBezTo>
                  <a:cubicBezTo>
                    <a:pt x="127" y="134"/>
                    <a:pt x="122" y="136"/>
                    <a:pt x="123" y="130"/>
                  </a:cubicBezTo>
                  <a:cubicBezTo>
                    <a:pt x="120" y="130"/>
                    <a:pt x="119" y="128"/>
                    <a:pt x="115" y="129"/>
                  </a:cubicBezTo>
                  <a:cubicBezTo>
                    <a:pt x="115" y="127"/>
                    <a:pt x="116" y="128"/>
                    <a:pt x="117" y="127"/>
                  </a:cubicBezTo>
                  <a:cubicBezTo>
                    <a:pt x="114" y="123"/>
                    <a:pt x="110" y="127"/>
                    <a:pt x="103" y="126"/>
                  </a:cubicBezTo>
                  <a:cubicBezTo>
                    <a:pt x="99" y="125"/>
                    <a:pt x="95" y="123"/>
                    <a:pt x="91" y="122"/>
                  </a:cubicBezTo>
                  <a:cubicBezTo>
                    <a:pt x="88" y="123"/>
                    <a:pt x="83" y="122"/>
                    <a:pt x="82" y="126"/>
                  </a:cubicBezTo>
                  <a:cubicBezTo>
                    <a:pt x="80" y="126"/>
                    <a:pt x="79" y="126"/>
                    <a:pt x="77" y="126"/>
                  </a:cubicBezTo>
                  <a:cubicBezTo>
                    <a:pt x="75" y="126"/>
                    <a:pt x="76" y="127"/>
                    <a:pt x="75" y="127"/>
                  </a:cubicBezTo>
                  <a:cubicBezTo>
                    <a:pt x="73" y="128"/>
                    <a:pt x="74" y="125"/>
                    <a:pt x="71" y="129"/>
                  </a:cubicBezTo>
                  <a:cubicBezTo>
                    <a:pt x="71" y="129"/>
                    <a:pt x="69" y="130"/>
                    <a:pt x="70" y="131"/>
                  </a:cubicBezTo>
                  <a:cubicBezTo>
                    <a:pt x="68" y="129"/>
                    <a:pt x="67" y="127"/>
                    <a:pt x="67" y="133"/>
                  </a:cubicBezTo>
                  <a:cubicBezTo>
                    <a:pt x="66" y="133"/>
                    <a:pt x="66" y="131"/>
                    <a:pt x="64" y="131"/>
                  </a:cubicBezTo>
                  <a:cubicBezTo>
                    <a:pt x="62" y="131"/>
                    <a:pt x="64" y="133"/>
                    <a:pt x="64" y="133"/>
                  </a:cubicBezTo>
                  <a:cubicBezTo>
                    <a:pt x="62" y="136"/>
                    <a:pt x="58" y="134"/>
                    <a:pt x="57" y="138"/>
                  </a:cubicBezTo>
                  <a:cubicBezTo>
                    <a:pt x="53" y="136"/>
                    <a:pt x="45" y="138"/>
                    <a:pt x="39" y="137"/>
                  </a:cubicBezTo>
                  <a:cubicBezTo>
                    <a:pt x="37" y="137"/>
                    <a:pt x="38" y="139"/>
                    <a:pt x="37" y="140"/>
                  </a:cubicBezTo>
                  <a:cubicBezTo>
                    <a:pt x="37" y="140"/>
                    <a:pt x="35" y="140"/>
                    <a:pt x="35" y="140"/>
                  </a:cubicBezTo>
                  <a:cubicBezTo>
                    <a:pt x="33" y="140"/>
                    <a:pt x="32" y="141"/>
                    <a:pt x="30" y="141"/>
                  </a:cubicBezTo>
                  <a:cubicBezTo>
                    <a:pt x="26" y="142"/>
                    <a:pt x="19" y="145"/>
                    <a:pt x="11" y="144"/>
                  </a:cubicBezTo>
                  <a:cubicBezTo>
                    <a:pt x="12" y="141"/>
                    <a:pt x="11" y="136"/>
                    <a:pt x="15" y="136"/>
                  </a:cubicBezTo>
                  <a:cubicBezTo>
                    <a:pt x="14" y="134"/>
                    <a:pt x="17" y="129"/>
                    <a:pt x="14" y="129"/>
                  </a:cubicBezTo>
                  <a:cubicBezTo>
                    <a:pt x="10" y="128"/>
                    <a:pt x="15" y="127"/>
                    <a:pt x="14" y="123"/>
                  </a:cubicBezTo>
                  <a:cubicBezTo>
                    <a:pt x="12" y="120"/>
                    <a:pt x="12" y="126"/>
                    <a:pt x="11" y="120"/>
                  </a:cubicBezTo>
                  <a:cubicBezTo>
                    <a:pt x="11" y="120"/>
                    <a:pt x="11" y="118"/>
                    <a:pt x="11" y="117"/>
                  </a:cubicBezTo>
                  <a:cubicBezTo>
                    <a:pt x="9" y="116"/>
                    <a:pt x="11" y="117"/>
                    <a:pt x="11" y="115"/>
                  </a:cubicBezTo>
                  <a:cubicBezTo>
                    <a:pt x="10" y="112"/>
                    <a:pt x="7" y="109"/>
                    <a:pt x="9" y="108"/>
                  </a:cubicBezTo>
                  <a:cubicBezTo>
                    <a:pt x="10" y="106"/>
                    <a:pt x="7" y="107"/>
                    <a:pt x="7" y="106"/>
                  </a:cubicBezTo>
                  <a:cubicBezTo>
                    <a:pt x="6" y="106"/>
                    <a:pt x="7" y="104"/>
                    <a:pt x="7" y="103"/>
                  </a:cubicBezTo>
                  <a:cubicBezTo>
                    <a:pt x="7" y="103"/>
                    <a:pt x="5" y="99"/>
                    <a:pt x="5" y="99"/>
                  </a:cubicBezTo>
                  <a:cubicBezTo>
                    <a:pt x="3" y="98"/>
                    <a:pt x="6" y="99"/>
                    <a:pt x="5" y="96"/>
                  </a:cubicBezTo>
                  <a:cubicBezTo>
                    <a:pt x="5" y="94"/>
                    <a:pt x="2" y="94"/>
                    <a:pt x="2" y="91"/>
                  </a:cubicBezTo>
                  <a:cubicBezTo>
                    <a:pt x="6" y="91"/>
                    <a:pt x="4" y="86"/>
                    <a:pt x="7" y="85"/>
                  </a:cubicBezTo>
                  <a:cubicBezTo>
                    <a:pt x="7" y="83"/>
                    <a:pt x="4" y="84"/>
                    <a:pt x="4" y="84"/>
                  </a:cubicBezTo>
                  <a:cubicBezTo>
                    <a:pt x="3" y="82"/>
                    <a:pt x="5" y="79"/>
                    <a:pt x="1" y="80"/>
                  </a:cubicBezTo>
                  <a:cubicBezTo>
                    <a:pt x="0" y="73"/>
                    <a:pt x="3" y="71"/>
                    <a:pt x="4" y="66"/>
                  </a:cubicBezTo>
                  <a:cubicBezTo>
                    <a:pt x="5" y="68"/>
                    <a:pt x="11" y="66"/>
                    <a:pt x="11" y="63"/>
                  </a:cubicBezTo>
                  <a:cubicBezTo>
                    <a:pt x="11" y="60"/>
                    <a:pt x="20" y="62"/>
                    <a:pt x="19" y="56"/>
                  </a:cubicBezTo>
                  <a:cubicBezTo>
                    <a:pt x="27" y="57"/>
                    <a:pt x="31" y="53"/>
                    <a:pt x="37" y="53"/>
                  </a:cubicBezTo>
                  <a:cubicBezTo>
                    <a:pt x="39" y="53"/>
                    <a:pt x="38" y="51"/>
                    <a:pt x="37" y="52"/>
                  </a:cubicBezTo>
                  <a:cubicBezTo>
                    <a:pt x="40" y="49"/>
                    <a:pt x="44" y="51"/>
                    <a:pt x="44" y="46"/>
                  </a:cubicBezTo>
                  <a:cubicBezTo>
                    <a:pt x="46" y="46"/>
                    <a:pt x="46" y="47"/>
                    <a:pt x="47" y="47"/>
                  </a:cubicBezTo>
                  <a:cubicBezTo>
                    <a:pt x="51" y="48"/>
                    <a:pt x="46" y="41"/>
                    <a:pt x="51" y="43"/>
                  </a:cubicBezTo>
                  <a:cubicBezTo>
                    <a:pt x="50" y="37"/>
                    <a:pt x="51" y="38"/>
                    <a:pt x="51" y="32"/>
                  </a:cubicBezTo>
                  <a:cubicBezTo>
                    <a:pt x="55" y="32"/>
                    <a:pt x="57" y="34"/>
                    <a:pt x="60" y="35"/>
                  </a:cubicBezTo>
                  <a:cubicBezTo>
                    <a:pt x="61" y="34"/>
                    <a:pt x="61" y="31"/>
                    <a:pt x="64" y="32"/>
                  </a:cubicBezTo>
                  <a:cubicBezTo>
                    <a:pt x="62" y="29"/>
                    <a:pt x="68" y="27"/>
                    <a:pt x="64" y="26"/>
                  </a:cubicBezTo>
                  <a:cubicBezTo>
                    <a:pt x="65" y="25"/>
                    <a:pt x="67" y="25"/>
                    <a:pt x="67" y="22"/>
                  </a:cubicBezTo>
                  <a:cubicBezTo>
                    <a:pt x="71" y="23"/>
                    <a:pt x="69" y="17"/>
                    <a:pt x="74" y="19"/>
                  </a:cubicBezTo>
                  <a:cubicBezTo>
                    <a:pt x="75" y="18"/>
                    <a:pt x="77" y="16"/>
                    <a:pt x="78" y="15"/>
                  </a:cubicBezTo>
                  <a:cubicBezTo>
                    <a:pt x="80" y="16"/>
                    <a:pt x="82" y="17"/>
                    <a:pt x="85" y="16"/>
                  </a:cubicBezTo>
                  <a:cubicBezTo>
                    <a:pt x="82" y="19"/>
                    <a:pt x="86" y="18"/>
                    <a:pt x="87" y="19"/>
                  </a:cubicBezTo>
                  <a:cubicBezTo>
                    <a:pt x="87" y="19"/>
                    <a:pt x="86" y="21"/>
                    <a:pt x="87" y="21"/>
                  </a:cubicBezTo>
                  <a:cubicBezTo>
                    <a:pt x="87" y="21"/>
                    <a:pt x="89" y="20"/>
                    <a:pt x="89" y="21"/>
                  </a:cubicBezTo>
                  <a:cubicBezTo>
                    <a:pt x="90" y="21"/>
                    <a:pt x="91" y="25"/>
                    <a:pt x="95" y="23"/>
                  </a:cubicBezTo>
                  <a:cubicBezTo>
                    <a:pt x="97" y="24"/>
                    <a:pt x="96" y="16"/>
                    <a:pt x="92" y="18"/>
                  </a:cubicBezTo>
                  <a:cubicBezTo>
                    <a:pt x="93" y="16"/>
                    <a:pt x="95" y="16"/>
                    <a:pt x="96" y="15"/>
                  </a:cubicBezTo>
                  <a:cubicBezTo>
                    <a:pt x="97" y="11"/>
                    <a:pt x="98" y="10"/>
                    <a:pt x="102" y="9"/>
                  </a:cubicBezTo>
                  <a:cubicBezTo>
                    <a:pt x="102" y="6"/>
                    <a:pt x="103" y="5"/>
                    <a:pt x="106" y="5"/>
                  </a:cubicBezTo>
                  <a:cubicBezTo>
                    <a:pt x="104" y="9"/>
                    <a:pt x="105" y="7"/>
                    <a:pt x="109" y="7"/>
                  </a:cubicBezTo>
                  <a:cubicBezTo>
                    <a:pt x="115" y="0"/>
                    <a:pt x="126" y="7"/>
                    <a:pt x="134" y="7"/>
                  </a:cubicBezTo>
                </a:path>
              </a:pathLst>
            </a:custGeom>
            <a:solidFill>
              <a:schemeClr val="accent1"/>
            </a:solidFill>
            <a:ln>
              <a:noFill/>
            </a:ln>
            <a:effectLst/>
          </p:spPr>
          <p:txBody>
            <a:bodyPr/>
            <a:lstStyle/>
            <a:p>
              <a:pPr defTabSz="1228725">
                <a:defRPr/>
              </a:pP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grpSp>
      <p:sp>
        <p:nvSpPr>
          <p:cNvPr id="110" name="流程图: 联系 8"/>
          <p:cNvSpPr/>
          <p:nvPr/>
        </p:nvSpPr>
        <p:spPr>
          <a:xfrm>
            <a:off x="6551551" y="4098768"/>
            <a:ext cx="635000" cy="944033"/>
          </a:xfrm>
          <a:custGeom>
            <a:avLst/>
            <a:gdLst/>
            <a:ahLst/>
            <a:cxnLst/>
            <a:rect l="l" t="t" r="r" b="b"/>
            <a:pathLst>
              <a:path w="1060450" h="1577190">
                <a:moveTo>
                  <a:pt x="734308" y="335078"/>
                </a:moveTo>
                <a:lnTo>
                  <a:pt x="613875" y="450848"/>
                </a:lnTo>
                <a:lnTo>
                  <a:pt x="457338" y="450848"/>
                </a:lnTo>
                <a:lnTo>
                  <a:pt x="336906" y="335079"/>
                </a:lnTo>
                <a:lnTo>
                  <a:pt x="305222" y="368039"/>
                </a:lnTo>
                <a:lnTo>
                  <a:pt x="457200" y="514131"/>
                </a:lnTo>
                <a:lnTo>
                  <a:pt x="457200" y="665162"/>
                </a:lnTo>
                <a:lnTo>
                  <a:pt x="461963" y="665162"/>
                </a:lnTo>
                <a:lnTo>
                  <a:pt x="461963" y="943530"/>
                </a:lnTo>
                <a:cubicBezTo>
                  <a:pt x="461963" y="959443"/>
                  <a:pt x="474863" y="972343"/>
                  <a:pt x="490776" y="972343"/>
                </a:cubicBezTo>
                <a:cubicBezTo>
                  <a:pt x="506689" y="972343"/>
                  <a:pt x="519589" y="959443"/>
                  <a:pt x="519589" y="943530"/>
                </a:cubicBezTo>
                <a:lnTo>
                  <a:pt x="519589" y="665162"/>
                </a:lnTo>
                <a:lnTo>
                  <a:pt x="554832" y="665162"/>
                </a:lnTo>
                <a:lnTo>
                  <a:pt x="554832" y="943530"/>
                </a:lnTo>
                <a:cubicBezTo>
                  <a:pt x="554832" y="959443"/>
                  <a:pt x="567732" y="972343"/>
                  <a:pt x="583645" y="972343"/>
                </a:cubicBezTo>
                <a:cubicBezTo>
                  <a:pt x="599558" y="972343"/>
                  <a:pt x="612458" y="959443"/>
                  <a:pt x="612458" y="943530"/>
                </a:cubicBezTo>
                <a:lnTo>
                  <a:pt x="612458" y="665162"/>
                </a:lnTo>
                <a:lnTo>
                  <a:pt x="614362" y="665162"/>
                </a:lnTo>
                <a:lnTo>
                  <a:pt x="614362" y="513796"/>
                </a:lnTo>
                <a:lnTo>
                  <a:pt x="765992" y="368038"/>
                </a:lnTo>
                <a:close/>
                <a:moveTo>
                  <a:pt x="539524" y="302757"/>
                </a:moveTo>
                <a:cubicBezTo>
                  <a:pt x="507836" y="302757"/>
                  <a:pt x="482147" y="328446"/>
                  <a:pt x="482147" y="360134"/>
                </a:cubicBezTo>
                <a:cubicBezTo>
                  <a:pt x="482147" y="391822"/>
                  <a:pt x="507836" y="417511"/>
                  <a:pt x="539524" y="417511"/>
                </a:cubicBezTo>
                <a:cubicBezTo>
                  <a:pt x="571212" y="417511"/>
                  <a:pt x="596901" y="391822"/>
                  <a:pt x="596901" y="360134"/>
                </a:cubicBezTo>
                <a:cubicBezTo>
                  <a:pt x="596901" y="328446"/>
                  <a:pt x="571212" y="302757"/>
                  <a:pt x="539524" y="302757"/>
                </a:cubicBezTo>
                <a:close/>
                <a:moveTo>
                  <a:pt x="530225" y="0"/>
                </a:moveTo>
                <a:cubicBezTo>
                  <a:pt x="823060" y="0"/>
                  <a:pt x="1060450" y="237390"/>
                  <a:pt x="1060450" y="530225"/>
                </a:cubicBezTo>
                <a:cubicBezTo>
                  <a:pt x="1060450" y="623814"/>
                  <a:pt x="1036203" y="711739"/>
                  <a:pt x="991505" y="786867"/>
                </a:cubicBezTo>
                <a:cubicBezTo>
                  <a:pt x="986896" y="797848"/>
                  <a:pt x="980778" y="808487"/>
                  <a:pt x="974005" y="819109"/>
                </a:cubicBezTo>
                <a:cubicBezTo>
                  <a:pt x="971394" y="824510"/>
                  <a:pt x="968062" y="829435"/>
                  <a:pt x="963990" y="833838"/>
                </a:cubicBezTo>
                <a:cubicBezTo>
                  <a:pt x="930875" y="885676"/>
                  <a:pt x="886613" y="938225"/>
                  <a:pt x="840383" y="984455"/>
                </a:cubicBezTo>
                <a:cubicBezTo>
                  <a:pt x="667147" y="1168274"/>
                  <a:pt x="592334" y="1361619"/>
                  <a:pt x="536574" y="1577190"/>
                </a:cubicBezTo>
                <a:cubicBezTo>
                  <a:pt x="453295" y="1380671"/>
                  <a:pt x="392243" y="1203201"/>
                  <a:pt x="267689" y="1035256"/>
                </a:cubicBezTo>
                <a:cubicBezTo>
                  <a:pt x="174316" y="941883"/>
                  <a:pt x="72008" y="838967"/>
                  <a:pt x="53924" y="759192"/>
                </a:cubicBezTo>
                <a:cubicBezTo>
                  <a:pt x="18761" y="690487"/>
                  <a:pt x="0" y="612547"/>
                  <a:pt x="0" y="530225"/>
                </a:cubicBezTo>
                <a:cubicBezTo>
                  <a:pt x="0" y="237390"/>
                  <a:pt x="237390" y="0"/>
                  <a:pt x="530225" y="0"/>
                </a:cubicBezTo>
                <a:close/>
              </a:path>
            </a:pathLst>
          </a:custGeom>
          <a:solidFill>
            <a:schemeClr val="accent3"/>
          </a:solidFill>
          <a:ln w="19050">
            <a:solidFill>
              <a:schemeClr val="bg1">
                <a:lumMod val="95000"/>
              </a:schemeClr>
            </a:solidFill>
          </a:ln>
          <a:effectLst>
            <a:outerShdw blurRad="149987" dist="250190" dir="8460000" algn="ctr">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28725">
              <a:defRPr/>
            </a:pPr>
            <a:endParaRPr lang="zh-CN" altLang="en-US">
              <a:sym typeface="Arial" panose="020B0604020202020204" pitchFamily="34" charset="0"/>
            </a:endParaRPr>
          </a:p>
        </p:txBody>
      </p:sp>
      <p:sp>
        <p:nvSpPr>
          <p:cNvPr id="111" name="流程图: 联系 8"/>
          <p:cNvSpPr/>
          <p:nvPr/>
        </p:nvSpPr>
        <p:spPr>
          <a:xfrm>
            <a:off x="4710379" y="2307054"/>
            <a:ext cx="635000" cy="944033"/>
          </a:xfrm>
          <a:custGeom>
            <a:avLst/>
            <a:gdLst/>
            <a:ahLst/>
            <a:cxnLst/>
            <a:rect l="l" t="t" r="r" b="b"/>
            <a:pathLst>
              <a:path w="1060450" h="1577190">
                <a:moveTo>
                  <a:pt x="734308" y="335078"/>
                </a:moveTo>
                <a:lnTo>
                  <a:pt x="613875" y="450848"/>
                </a:lnTo>
                <a:lnTo>
                  <a:pt x="457338" y="450848"/>
                </a:lnTo>
                <a:lnTo>
                  <a:pt x="336906" y="335079"/>
                </a:lnTo>
                <a:lnTo>
                  <a:pt x="305222" y="368039"/>
                </a:lnTo>
                <a:lnTo>
                  <a:pt x="457200" y="514131"/>
                </a:lnTo>
                <a:lnTo>
                  <a:pt x="457200" y="665162"/>
                </a:lnTo>
                <a:lnTo>
                  <a:pt x="461963" y="665162"/>
                </a:lnTo>
                <a:lnTo>
                  <a:pt x="461963" y="943530"/>
                </a:lnTo>
                <a:cubicBezTo>
                  <a:pt x="461963" y="959443"/>
                  <a:pt x="474863" y="972343"/>
                  <a:pt x="490776" y="972343"/>
                </a:cubicBezTo>
                <a:cubicBezTo>
                  <a:pt x="506689" y="972343"/>
                  <a:pt x="519589" y="959443"/>
                  <a:pt x="519589" y="943530"/>
                </a:cubicBezTo>
                <a:lnTo>
                  <a:pt x="519589" y="665162"/>
                </a:lnTo>
                <a:lnTo>
                  <a:pt x="554832" y="665162"/>
                </a:lnTo>
                <a:lnTo>
                  <a:pt x="554832" y="943530"/>
                </a:lnTo>
                <a:cubicBezTo>
                  <a:pt x="554832" y="959443"/>
                  <a:pt x="567732" y="972343"/>
                  <a:pt x="583645" y="972343"/>
                </a:cubicBezTo>
                <a:cubicBezTo>
                  <a:pt x="599558" y="972343"/>
                  <a:pt x="612458" y="959443"/>
                  <a:pt x="612458" y="943530"/>
                </a:cubicBezTo>
                <a:lnTo>
                  <a:pt x="612458" y="665162"/>
                </a:lnTo>
                <a:lnTo>
                  <a:pt x="614362" y="665162"/>
                </a:lnTo>
                <a:lnTo>
                  <a:pt x="614362" y="513796"/>
                </a:lnTo>
                <a:lnTo>
                  <a:pt x="765992" y="368038"/>
                </a:lnTo>
                <a:close/>
                <a:moveTo>
                  <a:pt x="539524" y="302757"/>
                </a:moveTo>
                <a:cubicBezTo>
                  <a:pt x="507836" y="302757"/>
                  <a:pt x="482147" y="328446"/>
                  <a:pt x="482147" y="360134"/>
                </a:cubicBezTo>
                <a:cubicBezTo>
                  <a:pt x="482147" y="391822"/>
                  <a:pt x="507836" y="417511"/>
                  <a:pt x="539524" y="417511"/>
                </a:cubicBezTo>
                <a:cubicBezTo>
                  <a:pt x="571212" y="417511"/>
                  <a:pt x="596901" y="391822"/>
                  <a:pt x="596901" y="360134"/>
                </a:cubicBezTo>
                <a:cubicBezTo>
                  <a:pt x="596901" y="328446"/>
                  <a:pt x="571212" y="302757"/>
                  <a:pt x="539524" y="302757"/>
                </a:cubicBezTo>
                <a:close/>
                <a:moveTo>
                  <a:pt x="530225" y="0"/>
                </a:moveTo>
                <a:cubicBezTo>
                  <a:pt x="823060" y="0"/>
                  <a:pt x="1060450" y="237390"/>
                  <a:pt x="1060450" y="530225"/>
                </a:cubicBezTo>
                <a:cubicBezTo>
                  <a:pt x="1060450" y="623814"/>
                  <a:pt x="1036203" y="711739"/>
                  <a:pt x="991505" y="786867"/>
                </a:cubicBezTo>
                <a:cubicBezTo>
                  <a:pt x="986896" y="797848"/>
                  <a:pt x="980778" y="808487"/>
                  <a:pt x="974005" y="819109"/>
                </a:cubicBezTo>
                <a:cubicBezTo>
                  <a:pt x="971394" y="824510"/>
                  <a:pt x="968062" y="829435"/>
                  <a:pt x="963990" y="833838"/>
                </a:cubicBezTo>
                <a:cubicBezTo>
                  <a:pt x="930875" y="885676"/>
                  <a:pt x="886613" y="938225"/>
                  <a:pt x="840383" y="984455"/>
                </a:cubicBezTo>
                <a:cubicBezTo>
                  <a:pt x="667147" y="1168274"/>
                  <a:pt x="592334" y="1361619"/>
                  <a:pt x="536574" y="1577190"/>
                </a:cubicBezTo>
                <a:cubicBezTo>
                  <a:pt x="453295" y="1380671"/>
                  <a:pt x="392243" y="1203201"/>
                  <a:pt x="267689" y="1035256"/>
                </a:cubicBezTo>
                <a:cubicBezTo>
                  <a:pt x="174316" y="941883"/>
                  <a:pt x="72008" y="838967"/>
                  <a:pt x="53924" y="759192"/>
                </a:cubicBezTo>
                <a:cubicBezTo>
                  <a:pt x="18761" y="690487"/>
                  <a:pt x="0" y="612547"/>
                  <a:pt x="0" y="530225"/>
                </a:cubicBezTo>
                <a:cubicBezTo>
                  <a:pt x="0" y="237390"/>
                  <a:pt x="237390" y="0"/>
                  <a:pt x="530225" y="0"/>
                </a:cubicBezTo>
                <a:close/>
              </a:path>
            </a:pathLst>
          </a:custGeom>
          <a:solidFill>
            <a:schemeClr val="accent2"/>
          </a:solidFill>
          <a:ln w="19050">
            <a:solidFill>
              <a:schemeClr val="bg1">
                <a:lumMod val="95000"/>
              </a:schemeClr>
            </a:solidFill>
          </a:ln>
          <a:effectLst>
            <a:outerShdw blurRad="149987" dist="250190" dir="8460000" algn="ctr">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28725">
              <a:defRPr/>
            </a:pPr>
            <a:endParaRPr lang="zh-CN" altLang="en-US">
              <a:sym typeface="Arial" panose="020B0604020202020204" pitchFamily="34" charset="0"/>
            </a:endParaRPr>
          </a:p>
        </p:txBody>
      </p:sp>
      <p:sp>
        <p:nvSpPr>
          <p:cNvPr id="112" name="流程图: 联系 8"/>
          <p:cNvSpPr/>
          <p:nvPr/>
        </p:nvSpPr>
        <p:spPr>
          <a:xfrm>
            <a:off x="1276817" y="1855101"/>
            <a:ext cx="635000" cy="944033"/>
          </a:xfrm>
          <a:custGeom>
            <a:avLst/>
            <a:gdLst/>
            <a:ahLst/>
            <a:cxnLst/>
            <a:rect l="l" t="t" r="r" b="b"/>
            <a:pathLst>
              <a:path w="1060450" h="1577190">
                <a:moveTo>
                  <a:pt x="734308" y="335078"/>
                </a:moveTo>
                <a:lnTo>
                  <a:pt x="613875" y="450848"/>
                </a:lnTo>
                <a:lnTo>
                  <a:pt x="457338" y="450848"/>
                </a:lnTo>
                <a:lnTo>
                  <a:pt x="336906" y="335079"/>
                </a:lnTo>
                <a:lnTo>
                  <a:pt x="305222" y="368039"/>
                </a:lnTo>
                <a:lnTo>
                  <a:pt x="457200" y="514131"/>
                </a:lnTo>
                <a:lnTo>
                  <a:pt x="457200" y="665162"/>
                </a:lnTo>
                <a:lnTo>
                  <a:pt x="461963" y="665162"/>
                </a:lnTo>
                <a:lnTo>
                  <a:pt x="461963" y="943530"/>
                </a:lnTo>
                <a:cubicBezTo>
                  <a:pt x="461963" y="959443"/>
                  <a:pt x="474863" y="972343"/>
                  <a:pt x="490776" y="972343"/>
                </a:cubicBezTo>
                <a:cubicBezTo>
                  <a:pt x="506689" y="972343"/>
                  <a:pt x="519589" y="959443"/>
                  <a:pt x="519589" y="943530"/>
                </a:cubicBezTo>
                <a:lnTo>
                  <a:pt x="519589" y="665162"/>
                </a:lnTo>
                <a:lnTo>
                  <a:pt x="554832" y="665162"/>
                </a:lnTo>
                <a:lnTo>
                  <a:pt x="554832" y="943530"/>
                </a:lnTo>
                <a:cubicBezTo>
                  <a:pt x="554832" y="959443"/>
                  <a:pt x="567732" y="972343"/>
                  <a:pt x="583645" y="972343"/>
                </a:cubicBezTo>
                <a:cubicBezTo>
                  <a:pt x="599558" y="972343"/>
                  <a:pt x="612458" y="959443"/>
                  <a:pt x="612458" y="943530"/>
                </a:cubicBezTo>
                <a:lnTo>
                  <a:pt x="612458" y="665162"/>
                </a:lnTo>
                <a:lnTo>
                  <a:pt x="614362" y="665162"/>
                </a:lnTo>
                <a:lnTo>
                  <a:pt x="614362" y="513796"/>
                </a:lnTo>
                <a:lnTo>
                  <a:pt x="765992" y="368038"/>
                </a:lnTo>
                <a:close/>
                <a:moveTo>
                  <a:pt x="539524" y="302757"/>
                </a:moveTo>
                <a:cubicBezTo>
                  <a:pt x="507836" y="302757"/>
                  <a:pt x="482147" y="328446"/>
                  <a:pt x="482147" y="360134"/>
                </a:cubicBezTo>
                <a:cubicBezTo>
                  <a:pt x="482147" y="391822"/>
                  <a:pt x="507836" y="417511"/>
                  <a:pt x="539524" y="417511"/>
                </a:cubicBezTo>
                <a:cubicBezTo>
                  <a:pt x="571212" y="417511"/>
                  <a:pt x="596901" y="391822"/>
                  <a:pt x="596901" y="360134"/>
                </a:cubicBezTo>
                <a:cubicBezTo>
                  <a:pt x="596901" y="328446"/>
                  <a:pt x="571212" y="302757"/>
                  <a:pt x="539524" y="302757"/>
                </a:cubicBezTo>
                <a:close/>
                <a:moveTo>
                  <a:pt x="530225" y="0"/>
                </a:moveTo>
                <a:cubicBezTo>
                  <a:pt x="823060" y="0"/>
                  <a:pt x="1060450" y="237390"/>
                  <a:pt x="1060450" y="530225"/>
                </a:cubicBezTo>
                <a:cubicBezTo>
                  <a:pt x="1060450" y="623814"/>
                  <a:pt x="1036203" y="711739"/>
                  <a:pt x="991505" y="786867"/>
                </a:cubicBezTo>
                <a:cubicBezTo>
                  <a:pt x="986896" y="797848"/>
                  <a:pt x="980778" y="808487"/>
                  <a:pt x="974005" y="819109"/>
                </a:cubicBezTo>
                <a:cubicBezTo>
                  <a:pt x="971394" y="824510"/>
                  <a:pt x="968062" y="829435"/>
                  <a:pt x="963990" y="833838"/>
                </a:cubicBezTo>
                <a:cubicBezTo>
                  <a:pt x="930875" y="885676"/>
                  <a:pt x="886613" y="938225"/>
                  <a:pt x="840383" y="984455"/>
                </a:cubicBezTo>
                <a:cubicBezTo>
                  <a:pt x="667147" y="1168274"/>
                  <a:pt x="592334" y="1361619"/>
                  <a:pt x="536574" y="1577190"/>
                </a:cubicBezTo>
                <a:cubicBezTo>
                  <a:pt x="453295" y="1380671"/>
                  <a:pt x="392243" y="1203201"/>
                  <a:pt x="267689" y="1035256"/>
                </a:cubicBezTo>
                <a:cubicBezTo>
                  <a:pt x="174316" y="941883"/>
                  <a:pt x="72008" y="838967"/>
                  <a:pt x="53924" y="759192"/>
                </a:cubicBezTo>
                <a:cubicBezTo>
                  <a:pt x="18761" y="690487"/>
                  <a:pt x="0" y="612547"/>
                  <a:pt x="0" y="530225"/>
                </a:cubicBezTo>
                <a:cubicBezTo>
                  <a:pt x="0" y="237390"/>
                  <a:pt x="237390" y="0"/>
                  <a:pt x="530225" y="0"/>
                </a:cubicBezTo>
                <a:close/>
              </a:path>
            </a:pathLst>
          </a:custGeom>
          <a:solidFill>
            <a:schemeClr val="accent1"/>
          </a:solidFill>
          <a:ln w="19050">
            <a:solidFill>
              <a:schemeClr val="bg1">
                <a:lumMod val="95000"/>
              </a:schemeClr>
            </a:solidFill>
          </a:ln>
          <a:effectLst>
            <a:outerShdw blurRad="149987" dist="250190" dir="8460000" algn="ctr">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28725">
              <a:defRPr/>
            </a:pPr>
            <a:endParaRPr lang="zh-CN" altLang="en-US" dirty="0">
              <a:sym typeface="Arial" panose="020B0604020202020204" pitchFamily="34" charset="0"/>
            </a:endParaRPr>
          </a:p>
        </p:txBody>
      </p:sp>
      <p:sp>
        <p:nvSpPr>
          <p:cNvPr id="113" name="矩形 112"/>
          <p:cNvSpPr/>
          <p:nvPr/>
        </p:nvSpPr>
        <p:spPr>
          <a:xfrm>
            <a:off x="8124395" y="1796819"/>
            <a:ext cx="1856598" cy="379656"/>
          </a:xfrm>
          <a:prstGeom prst="rect">
            <a:avLst/>
          </a:prstGeom>
        </p:spPr>
        <p:txBody>
          <a:bodyPr wrap="none">
            <a:spAutoFit/>
          </a:bodyPr>
          <a:lstStyle/>
          <a:p>
            <a:r>
              <a:rPr lang="zh-CN" altLang="en-US" sz="1865" b="1" dirty="0">
                <a:solidFill>
                  <a:schemeClr val="tx1">
                    <a:lumMod val="75000"/>
                    <a:lumOff val="25000"/>
                  </a:schemeClr>
                </a:solidFill>
                <a:latin typeface="+mn-ea"/>
                <a:sym typeface="Arial" panose="020B0604020202020204" pitchFamily="34" charset="0"/>
              </a:rPr>
              <a:t>单击添加标题一</a:t>
            </a:r>
            <a:endParaRPr lang="zh-CN" altLang="en-US" sz="1865" b="1" dirty="0">
              <a:solidFill>
                <a:schemeClr val="tx1">
                  <a:lumMod val="75000"/>
                  <a:lumOff val="25000"/>
                </a:schemeClr>
              </a:solidFill>
              <a:latin typeface="+mn-ea"/>
              <a:sym typeface="Arial" panose="020B0604020202020204" pitchFamily="34" charset="0"/>
            </a:endParaRPr>
          </a:p>
        </p:txBody>
      </p:sp>
      <p:sp>
        <p:nvSpPr>
          <p:cNvPr id="114" name="矩形 113"/>
          <p:cNvSpPr/>
          <p:nvPr/>
        </p:nvSpPr>
        <p:spPr>
          <a:xfrm>
            <a:off x="8176391" y="3110967"/>
            <a:ext cx="1856598" cy="379656"/>
          </a:xfrm>
          <a:prstGeom prst="rect">
            <a:avLst/>
          </a:prstGeom>
        </p:spPr>
        <p:txBody>
          <a:bodyPr wrap="none">
            <a:spAutoFit/>
          </a:bodyPr>
          <a:lstStyle/>
          <a:p>
            <a:r>
              <a:rPr lang="zh-CN" altLang="en-US" sz="1865" b="1" dirty="0">
                <a:solidFill>
                  <a:schemeClr val="tx1">
                    <a:lumMod val="75000"/>
                    <a:lumOff val="25000"/>
                  </a:schemeClr>
                </a:solidFill>
                <a:latin typeface="+mn-ea"/>
                <a:sym typeface="Arial" panose="020B0604020202020204" pitchFamily="34" charset="0"/>
              </a:rPr>
              <a:t>单击添加标题二</a:t>
            </a:r>
            <a:endParaRPr lang="zh-CN" altLang="en-US" sz="1865" b="1" dirty="0">
              <a:solidFill>
                <a:schemeClr val="tx1">
                  <a:lumMod val="75000"/>
                  <a:lumOff val="25000"/>
                </a:schemeClr>
              </a:solidFill>
              <a:latin typeface="+mn-ea"/>
              <a:sym typeface="Arial" panose="020B0604020202020204" pitchFamily="34" charset="0"/>
            </a:endParaRPr>
          </a:p>
        </p:txBody>
      </p:sp>
      <p:sp>
        <p:nvSpPr>
          <p:cNvPr id="115" name="矩形 114"/>
          <p:cNvSpPr/>
          <p:nvPr/>
        </p:nvSpPr>
        <p:spPr>
          <a:xfrm>
            <a:off x="8238944" y="4466045"/>
            <a:ext cx="1856598" cy="379656"/>
          </a:xfrm>
          <a:prstGeom prst="rect">
            <a:avLst/>
          </a:prstGeom>
        </p:spPr>
        <p:txBody>
          <a:bodyPr wrap="none">
            <a:spAutoFit/>
          </a:bodyPr>
          <a:lstStyle/>
          <a:p>
            <a:r>
              <a:rPr lang="zh-CN" altLang="en-US" sz="1865" b="1" dirty="0">
                <a:solidFill>
                  <a:schemeClr val="tx1">
                    <a:lumMod val="75000"/>
                    <a:lumOff val="25000"/>
                  </a:schemeClr>
                </a:solidFill>
                <a:latin typeface="+mn-ea"/>
                <a:sym typeface="Arial" panose="020B0604020202020204" pitchFamily="34" charset="0"/>
              </a:rPr>
              <a:t>单击添加标题三</a:t>
            </a:r>
            <a:endParaRPr lang="zh-CN" altLang="en-US" sz="1865" b="1" dirty="0">
              <a:solidFill>
                <a:schemeClr val="tx1">
                  <a:lumMod val="75000"/>
                  <a:lumOff val="25000"/>
                </a:schemeClr>
              </a:solidFill>
              <a:latin typeface="+mn-ea"/>
              <a:sym typeface="Arial" panose="020B0604020202020204" pitchFamily="34" charset="0"/>
            </a:endParaRPr>
          </a:p>
        </p:txBody>
      </p:sp>
      <p:cxnSp>
        <p:nvCxnSpPr>
          <p:cNvPr id="116" name="直接连接符 115"/>
          <p:cNvCxnSpPr/>
          <p:nvPr/>
        </p:nvCxnSpPr>
        <p:spPr>
          <a:xfrm>
            <a:off x="8200562" y="2282621"/>
            <a:ext cx="2609175" cy="0"/>
          </a:xfrm>
          <a:prstGeom prst="line">
            <a:avLst/>
          </a:prstGeom>
          <a:noFill/>
          <a:ln w="12700" cap="flat" cmpd="sng" algn="ctr">
            <a:solidFill>
              <a:sysClr val="window" lastClr="FFFFFF">
                <a:lumMod val="50000"/>
              </a:sysClr>
            </a:solidFill>
            <a:prstDash val="dash"/>
            <a:headEnd type="none" w="med" len="med"/>
            <a:tailEnd type="none" w="med" len="med"/>
          </a:ln>
          <a:effectLst/>
        </p:spPr>
      </p:cxnSp>
      <p:cxnSp>
        <p:nvCxnSpPr>
          <p:cNvPr id="117" name="直接连接符 116"/>
          <p:cNvCxnSpPr/>
          <p:nvPr/>
        </p:nvCxnSpPr>
        <p:spPr>
          <a:xfrm>
            <a:off x="8238569" y="3597897"/>
            <a:ext cx="2609175" cy="0"/>
          </a:xfrm>
          <a:prstGeom prst="line">
            <a:avLst/>
          </a:prstGeom>
          <a:noFill/>
          <a:ln w="12700" cap="flat" cmpd="sng" algn="ctr">
            <a:solidFill>
              <a:sysClr val="window" lastClr="FFFFFF">
                <a:lumMod val="50000"/>
              </a:sysClr>
            </a:solidFill>
            <a:prstDash val="dash"/>
            <a:headEnd type="none" w="med" len="med"/>
            <a:tailEnd type="none" w="med" len="med"/>
          </a:ln>
          <a:effectLst/>
        </p:spPr>
      </p:cxnSp>
      <p:cxnSp>
        <p:nvCxnSpPr>
          <p:cNvPr id="118" name="直接连接符 117"/>
          <p:cNvCxnSpPr/>
          <p:nvPr/>
        </p:nvCxnSpPr>
        <p:spPr>
          <a:xfrm>
            <a:off x="8307825" y="4952977"/>
            <a:ext cx="2609175" cy="0"/>
          </a:xfrm>
          <a:prstGeom prst="line">
            <a:avLst/>
          </a:prstGeom>
          <a:noFill/>
          <a:ln w="12700" cap="flat" cmpd="sng" algn="ctr">
            <a:solidFill>
              <a:sysClr val="window" lastClr="FFFFFF">
                <a:lumMod val="50000"/>
              </a:sysClr>
            </a:solidFill>
            <a:prstDash val="dash"/>
            <a:headEnd type="none" w="med" len="med"/>
            <a:tailEnd type="none" w="med" len="med"/>
          </a:ln>
          <a:effectLst/>
        </p:spPr>
      </p:cxnSp>
      <p:sp>
        <p:nvSpPr>
          <p:cNvPr id="119" name="TextBox 615"/>
          <p:cNvSpPr txBox="1"/>
          <p:nvPr/>
        </p:nvSpPr>
        <p:spPr>
          <a:xfrm>
            <a:off x="8112225" y="2298263"/>
            <a:ext cx="3339308" cy="543867"/>
          </a:xfrm>
          <a:prstGeom prst="rect">
            <a:avLst/>
          </a:prstGeom>
          <a:noFill/>
        </p:spPr>
        <p:txBody>
          <a:bodyPr wrap="square" rtlCol="0">
            <a:spAutoFit/>
          </a:bodyPr>
          <a:lstStyle/>
          <a:p>
            <a:r>
              <a:rPr lang="zh-CN" altLang="en-US" sz="1465" dirty="0">
                <a:solidFill>
                  <a:schemeClr val="tx1">
                    <a:lumMod val="75000"/>
                    <a:lumOff val="25000"/>
                  </a:schemeClr>
                </a:solidFill>
                <a:latin typeface="+mn-ea"/>
                <a:sym typeface="Arial" panose="020B0604020202020204" pitchFamily="34" charset="0"/>
              </a:rPr>
              <a:t>点击输入简要文本内容，文字内容需概况精炼的说明该分项内容</a:t>
            </a:r>
            <a:endParaRPr lang="en-US" altLang="zh-CN" sz="1465" dirty="0">
              <a:solidFill>
                <a:schemeClr val="tx1">
                  <a:lumMod val="75000"/>
                  <a:lumOff val="25000"/>
                </a:schemeClr>
              </a:solidFill>
              <a:latin typeface="+mn-ea"/>
              <a:sym typeface="Arial" panose="020B0604020202020204" pitchFamily="34" charset="0"/>
            </a:endParaRPr>
          </a:p>
        </p:txBody>
      </p:sp>
      <p:sp>
        <p:nvSpPr>
          <p:cNvPr id="120" name="TextBox 616"/>
          <p:cNvSpPr txBox="1"/>
          <p:nvPr/>
        </p:nvSpPr>
        <p:spPr>
          <a:xfrm>
            <a:off x="8162522" y="3612413"/>
            <a:ext cx="3310076" cy="584775"/>
          </a:xfrm>
          <a:prstGeom prst="rect">
            <a:avLst/>
          </a:prstGeom>
          <a:noFill/>
        </p:spPr>
        <p:txBody>
          <a:bodyPr wrap="square" rtlCol="0">
            <a:spAutoFit/>
          </a:bodyPr>
          <a:lstStyle/>
          <a:p>
            <a:r>
              <a:rPr lang="zh-CN" altLang="en-US" sz="1600" dirty="0">
                <a:solidFill>
                  <a:schemeClr val="tx1">
                    <a:lumMod val="75000"/>
                    <a:lumOff val="25000"/>
                  </a:schemeClr>
                </a:solidFill>
                <a:latin typeface="+mn-ea"/>
                <a:sym typeface="Arial" panose="020B0604020202020204" pitchFamily="34" charset="0"/>
              </a:rPr>
              <a:t>点击输入简要文本内容，文字内容需概况精炼的说明该分项内容</a:t>
            </a:r>
            <a:endParaRPr lang="en-US" altLang="zh-CN" sz="1600" dirty="0">
              <a:solidFill>
                <a:schemeClr val="tx1">
                  <a:lumMod val="75000"/>
                  <a:lumOff val="25000"/>
                </a:schemeClr>
              </a:solidFill>
              <a:latin typeface="+mn-ea"/>
              <a:sym typeface="Arial" panose="020B0604020202020204" pitchFamily="34" charset="0"/>
            </a:endParaRPr>
          </a:p>
        </p:txBody>
      </p:sp>
      <p:sp>
        <p:nvSpPr>
          <p:cNvPr id="121" name="TextBox 617"/>
          <p:cNvSpPr txBox="1"/>
          <p:nvPr/>
        </p:nvSpPr>
        <p:spPr>
          <a:xfrm>
            <a:off x="8226205" y="4967493"/>
            <a:ext cx="3342403" cy="584775"/>
          </a:xfrm>
          <a:prstGeom prst="rect">
            <a:avLst/>
          </a:prstGeom>
          <a:noFill/>
        </p:spPr>
        <p:txBody>
          <a:bodyPr wrap="square" rtlCol="0">
            <a:spAutoFit/>
          </a:bodyPr>
          <a:lstStyle/>
          <a:p>
            <a:r>
              <a:rPr lang="zh-CN" altLang="en-US" sz="1600" dirty="0">
                <a:solidFill>
                  <a:schemeClr val="tx1">
                    <a:lumMod val="75000"/>
                    <a:lumOff val="25000"/>
                  </a:schemeClr>
                </a:solidFill>
                <a:latin typeface="+mn-ea"/>
                <a:sym typeface="Arial" panose="020B0604020202020204" pitchFamily="34" charset="0"/>
              </a:rPr>
              <a:t>点击输入简要文本内容，文字内容需概况精炼的说明该分项内容</a:t>
            </a:r>
            <a:endParaRPr lang="en-US" altLang="zh-CN" sz="1600" dirty="0">
              <a:solidFill>
                <a:schemeClr val="tx1">
                  <a:lumMod val="75000"/>
                  <a:lumOff val="25000"/>
                </a:schemeClr>
              </a:solidFill>
              <a:latin typeface="+mn-ea"/>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 presetClass="entr" presetSubtype="1" fill="hold" grpId="0" nodeType="afterEffect">
                                  <p:stCondLst>
                                    <p:cond delay="0"/>
                                  </p:stCondLst>
                                  <p:childTnLst>
                                    <p:set>
                                      <p:cBhvr>
                                        <p:cTn id="10" dur="1" fill="hold">
                                          <p:stCondLst>
                                            <p:cond delay="0"/>
                                          </p:stCondLst>
                                        </p:cTn>
                                        <p:tgtEl>
                                          <p:spTgt spid="112"/>
                                        </p:tgtEl>
                                        <p:attrNameLst>
                                          <p:attrName>style.visibility</p:attrName>
                                        </p:attrNameLst>
                                      </p:cBhvr>
                                      <p:to>
                                        <p:strVal val="visible"/>
                                      </p:to>
                                    </p:set>
                                    <p:anim calcmode="lin" valueType="num">
                                      <p:cBhvr additive="base">
                                        <p:cTn id="11" dur="500" fill="hold"/>
                                        <p:tgtEl>
                                          <p:spTgt spid="112"/>
                                        </p:tgtEl>
                                        <p:attrNameLst>
                                          <p:attrName>ppt_x</p:attrName>
                                        </p:attrNameLst>
                                      </p:cBhvr>
                                      <p:tavLst>
                                        <p:tav tm="0">
                                          <p:val>
                                            <p:strVal val="#ppt_x"/>
                                          </p:val>
                                        </p:tav>
                                        <p:tav tm="100000">
                                          <p:val>
                                            <p:strVal val="#ppt_x"/>
                                          </p:val>
                                        </p:tav>
                                      </p:tavLst>
                                    </p:anim>
                                    <p:anim calcmode="lin" valueType="num">
                                      <p:cBhvr additive="base">
                                        <p:cTn id="12" dur="500" fill="hold"/>
                                        <p:tgtEl>
                                          <p:spTgt spid="112"/>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111"/>
                                        </p:tgtEl>
                                        <p:attrNameLst>
                                          <p:attrName>style.visibility</p:attrName>
                                        </p:attrNameLst>
                                      </p:cBhvr>
                                      <p:to>
                                        <p:strVal val="visible"/>
                                      </p:to>
                                    </p:set>
                                    <p:anim calcmode="lin" valueType="num">
                                      <p:cBhvr additive="base">
                                        <p:cTn id="15" dur="500" fill="hold"/>
                                        <p:tgtEl>
                                          <p:spTgt spid="111"/>
                                        </p:tgtEl>
                                        <p:attrNameLst>
                                          <p:attrName>ppt_x</p:attrName>
                                        </p:attrNameLst>
                                      </p:cBhvr>
                                      <p:tavLst>
                                        <p:tav tm="0">
                                          <p:val>
                                            <p:strVal val="#ppt_x"/>
                                          </p:val>
                                        </p:tav>
                                        <p:tav tm="100000">
                                          <p:val>
                                            <p:strVal val="#ppt_x"/>
                                          </p:val>
                                        </p:tav>
                                      </p:tavLst>
                                    </p:anim>
                                    <p:anim calcmode="lin" valueType="num">
                                      <p:cBhvr additive="base">
                                        <p:cTn id="16" dur="500" fill="hold"/>
                                        <p:tgtEl>
                                          <p:spTgt spid="111"/>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0"/>
                                  </p:stCondLst>
                                  <p:childTnLst>
                                    <p:set>
                                      <p:cBhvr>
                                        <p:cTn id="18" dur="1" fill="hold">
                                          <p:stCondLst>
                                            <p:cond delay="0"/>
                                          </p:stCondLst>
                                        </p:cTn>
                                        <p:tgtEl>
                                          <p:spTgt spid="110"/>
                                        </p:tgtEl>
                                        <p:attrNameLst>
                                          <p:attrName>style.visibility</p:attrName>
                                        </p:attrNameLst>
                                      </p:cBhvr>
                                      <p:to>
                                        <p:strVal val="visible"/>
                                      </p:to>
                                    </p:set>
                                    <p:anim calcmode="lin" valueType="num">
                                      <p:cBhvr additive="base">
                                        <p:cTn id="19" dur="500" fill="hold"/>
                                        <p:tgtEl>
                                          <p:spTgt spid="110"/>
                                        </p:tgtEl>
                                        <p:attrNameLst>
                                          <p:attrName>ppt_x</p:attrName>
                                        </p:attrNameLst>
                                      </p:cBhvr>
                                      <p:tavLst>
                                        <p:tav tm="0">
                                          <p:val>
                                            <p:strVal val="#ppt_x"/>
                                          </p:val>
                                        </p:tav>
                                        <p:tav tm="100000">
                                          <p:val>
                                            <p:strVal val="#ppt_x"/>
                                          </p:val>
                                        </p:tav>
                                      </p:tavLst>
                                    </p:anim>
                                    <p:anim calcmode="lin" valueType="num">
                                      <p:cBhvr additive="base">
                                        <p:cTn id="20" dur="500" fill="hold"/>
                                        <p:tgtEl>
                                          <p:spTgt spid="110"/>
                                        </p:tgtEl>
                                        <p:attrNameLst>
                                          <p:attrName>ppt_y</p:attrName>
                                        </p:attrNameLst>
                                      </p:cBhvr>
                                      <p:tavLst>
                                        <p:tav tm="0">
                                          <p:val>
                                            <p:strVal val="0-#ppt_h/2"/>
                                          </p:val>
                                        </p:tav>
                                        <p:tav tm="100000">
                                          <p:val>
                                            <p:strVal val="#ppt_y"/>
                                          </p:val>
                                        </p:tav>
                                      </p:tavLst>
                                    </p:anim>
                                  </p:childTnLst>
                                </p:cTn>
                              </p:par>
                              <p:par>
                                <p:cTn id="21" presetID="10" presetClass="entr" presetSubtype="0" fill="hold" grpId="0" nodeType="withEffect">
                                  <p:stCondLst>
                                    <p:cond delay="1000"/>
                                  </p:stCondLst>
                                  <p:childTnLst>
                                    <p:set>
                                      <p:cBhvr>
                                        <p:cTn id="22" dur="1" fill="hold">
                                          <p:stCondLst>
                                            <p:cond delay="0"/>
                                          </p:stCondLst>
                                        </p:cTn>
                                        <p:tgtEl>
                                          <p:spTgt spid="119"/>
                                        </p:tgtEl>
                                        <p:attrNameLst>
                                          <p:attrName>style.visibility</p:attrName>
                                        </p:attrNameLst>
                                      </p:cBhvr>
                                      <p:to>
                                        <p:strVal val="visible"/>
                                      </p:to>
                                    </p:set>
                                    <p:animEffect transition="in" filter="fade">
                                      <p:cBhvr>
                                        <p:cTn id="23" dur="500"/>
                                        <p:tgtEl>
                                          <p:spTgt spid="119"/>
                                        </p:tgtEl>
                                      </p:cBhvr>
                                    </p:animEffect>
                                  </p:childTnLst>
                                </p:cTn>
                              </p:par>
                              <p:par>
                                <p:cTn id="24" presetID="10" presetClass="entr" presetSubtype="0" fill="hold" grpId="0" nodeType="withEffect">
                                  <p:stCondLst>
                                    <p:cond delay="1000"/>
                                  </p:stCondLst>
                                  <p:childTnLst>
                                    <p:set>
                                      <p:cBhvr>
                                        <p:cTn id="25" dur="1" fill="hold">
                                          <p:stCondLst>
                                            <p:cond delay="0"/>
                                          </p:stCondLst>
                                        </p:cTn>
                                        <p:tgtEl>
                                          <p:spTgt spid="120"/>
                                        </p:tgtEl>
                                        <p:attrNameLst>
                                          <p:attrName>style.visibility</p:attrName>
                                        </p:attrNameLst>
                                      </p:cBhvr>
                                      <p:to>
                                        <p:strVal val="visible"/>
                                      </p:to>
                                    </p:set>
                                    <p:animEffect transition="in" filter="fade">
                                      <p:cBhvr>
                                        <p:cTn id="26" dur="500"/>
                                        <p:tgtEl>
                                          <p:spTgt spid="120"/>
                                        </p:tgtEl>
                                      </p:cBhvr>
                                    </p:animEffect>
                                  </p:childTnLst>
                                </p:cTn>
                              </p:par>
                              <p:par>
                                <p:cTn id="27" presetID="10" presetClass="entr" presetSubtype="0" fill="hold" grpId="0" nodeType="withEffect">
                                  <p:stCondLst>
                                    <p:cond delay="1000"/>
                                  </p:stCondLst>
                                  <p:childTnLst>
                                    <p:set>
                                      <p:cBhvr>
                                        <p:cTn id="28" dur="1" fill="hold">
                                          <p:stCondLst>
                                            <p:cond delay="0"/>
                                          </p:stCondLst>
                                        </p:cTn>
                                        <p:tgtEl>
                                          <p:spTgt spid="121"/>
                                        </p:tgtEl>
                                        <p:attrNameLst>
                                          <p:attrName>style.visibility</p:attrName>
                                        </p:attrNameLst>
                                      </p:cBhvr>
                                      <p:to>
                                        <p:strVal val="visible"/>
                                      </p:to>
                                    </p:set>
                                    <p:animEffect transition="in" filter="fade">
                                      <p:cBhvr>
                                        <p:cTn id="29" dur="500"/>
                                        <p:tgtEl>
                                          <p:spTgt spid="121"/>
                                        </p:tgtEl>
                                      </p:cBhvr>
                                    </p:animEffect>
                                  </p:childTnLst>
                                </p:cTn>
                              </p:par>
                              <p:par>
                                <p:cTn id="30" presetID="22" presetClass="entr" presetSubtype="8" fill="hold" grpId="0" nodeType="withEffect">
                                  <p:stCondLst>
                                    <p:cond delay="500"/>
                                  </p:stCondLst>
                                  <p:childTnLst>
                                    <p:set>
                                      <p:cBhvr>
                                        <p:cTn id="31" dur="1" fill="hold">
                                          <p:stCondLst>
                                            <p:cond delay="0"/>
                                          </p:stCondLst>
                                        </p:cTn>
                                        <p:tgtEl>
                                          <p:spTgt spid="113"/>
                                        </p:tgtEl>
                                        <p:attrNameLst>
                                          <p:attrName>style.visibility</p:attrName>
                                        </p:attrNameLst>
                                      </p:cBhvr>
                                      <p:to>
                                        <p:strVal val="visible"/>
                                      </p:to>
                                    </p:set>
                                    <p:animEffect transition="in" filter="wipe(left)">
                                      <p:cBhvr>
                                        <p:cTn id="32" dur="500"/>
                                        <p:tgtEl>
                                          <p:spTgt spid="113"/>
                                        </p:tgtEl>
                                      </p:cBhvr>
                                    </p:animEffect>
                                  </p:childTnLst>
                                </p:cTn>
                              </p:par>
                              <p:par>
                                <p:cTn id="33" presetID="22" presetClass="entr" presetSubtype="8" fill="hold" grpId="0" nodeType="withEffect">
                                  <p:stCondLst>
                                    <p:cond delay="500"/>
                                  </p:stCondLst>
                                  <p:childTnLst>
                                    <p:set>
                                      <p:cBhvr>
                                        <p:cTn id="34" dur="1" fill="hold">
                                          <p:stCondLst>
                                            <p:cond delay="0"/>
                                          </p:stCondLst>
                                        </p:cTn>
                                        <p:tgtEl>
                                          <p:spTgt spid="114"/>
                                        </p:tgtEl>
                                        <p:attrNameLst>
                                          <p:attrName>style.visibility</p:attrName>
                                        </p:attrNameLst>
                                      </p:cBhvr>
                                      <p:to>
                                        <p:strVal val="visible"/>
                                      </p:to>
                                    </p:set>
                                    <p:animEffect transition="in" filter="wipe(left)">
                                      <p:cBhvr>
                                        <p:cTn id="35" dur="500"/>
                                        <p:tgtEl>
                                          <p:spTgt spid="114"/>
                                        </p:tgtEl>
                                      </p:cBhvr>
                                    </p:animEffect>
                                  </p:childTnLst>
                                </p:cTn>
                              </p:par>
                              <p:par>
                                <p:cTn id="36" presetID="22" presetClass="entr" presetSubtype="8" fill="hold" grpId="0" nodeType="withEffect">
                                  <p:stCondLst>
                                    <p:cond delay="500"/>
                                  </p:stCondLst>
                                  <p:childTnLst>
                                    <p:set>
                                      <p:cBhvr>
                                        <p:cTn id="37" dur="1" fill="hold">
                                          <p:stCondLst>
                                            <p:cond delay="0"/>
                                          </p:stCondLst>
                                        </p:cTn>
                                        <p:tgtEl>
                                          <p:spTgt spid="115"/>
                                        </p:tgtEl>
                                        <p:attrNameLst>
                                          <p:attrName>style.visibility</p:attrName>
                                        </p:attrNameLst>
                                      </p:cBhvr>
                                      <p:to>
                                        <p:strVal val="visible"/>
                                      </p:to>
                                    </p:set>
                                    <p:animEffect transition="in" filter="wipe(left)">
                                      <p:cBhvr>
                                        <p:cTn id="38" dur="500"/>
                                        <p:tgtEl>
                                          <p:spTgt spid="115"/>
                                        </p:tgtEl>
                                      </p:cBhvr>
                                    </p:animEffect>
                                  </p:childTnLst>
                                </p:cTn>
                              </p:par>
                              <p:par>
                                <p:cTn id="39" presetID="22" presetClass="entr" presetSubtype="8" fill="hold" nodeType="withEffect">
                                  <p:stCondLst>
                                    <p:cond delay="500"/>
                                  </p:stCondLst>
                                  <p:childTnLst>
                                    <p:set>
                                      <p:cBhvr>
                                        <p:cTn id="40" dur="1" fill="hold">
                                          <p:stCondLst>
                                            <p:cond delay="0"/>
                                          </p:stCondLst>
                                        </p:cTn>
                                        <p:tgtEl>
                                          <p:spTgt spid="116"/>
                                        </p:tgtEl>
                                        <p:attrNameLst>
                                          <p:attrName>style.visibility</p:attrName>
                                        </p:attrNameLst>
                                      </p:cBhvr>
                                      <p:to>
                                        <p:strVal val="visible"/>
                                      </p:to>
                                    </p:set>
                                    <p:animEffect transition="in" filter="wipe(left)">
                                      <p:cBhvr>
                                        <p:cTn id="41" dur="500"/>
                                        <p:tgtEl>
                                          <p:spTgt spid="116"/>
                                        </p:tgtEl>
                                      </p:cBhvr>
                                    </p:animEffect>
                                  </p:childTnLst>
                                </p:cTn>
                              </p:par>
                              <p:par>
                                <p:cTn id="42" presetID="22" presetClass="entr" presetSubtype="8" fill="hold" nodeType="withEffect">
                                  <p:stCondLst>
                                    <p:cond delay="1000"/>
                                  </p:stCondLst>
                                  <p:childTnLst>
                                    <p:set>
                                      <p:cBhvr>
                                        <p:cTn id="43" dur="1" fill="hold">
                                          <p:stCondLst>
                                            <p:cond delay="0"/>
                                          </p:stCondLst>
                                        </p:cTn>
                                        <p:tgtEl>
                                          <p:spTgt spid="117"/>
                                        </p:tgtEl>
                                        <p:attrNameLst>
                                          <p:attrName>style.visibility</p:attrName>
                                        </p:attrNameLst>
                                      </p:cBhvr>
                                      <p:to>
                                        <p:strVal val="visible"/>
                                      </p:to>
                                    </p:set>
                                    <p:animEffect transition="in" filter="wipe(left)">
                                      <p:cBhvr>
                                        <p:cTn id="44" dur="500"/>
                                        <p:tgtEl>
                                          <p:spTgt spid="117"/>
                                        </p:tgtEl>
                                      </p:cBhvr>
                                    </p:animEffect>
                                  </p:childTnLst>
                                </p:cTn>
                              </p:par>
                              <p:par>
                                <p:cTn id="45" presetID="22" presetClass="entr" presetSubtype="8" fill="hold" nodeType="withEffect">
                                  <p:stCondLst>
                                    <p:cond delay="1000"/>
                                  </p:stCondLst>
                                  <p:childTnLst>
                                    <p:set>
                                      <p:cBhvr>
                                        <p:cTn id="46" dur="1" fill="hold">
                                          <p:stCondLst>
                                            <p:cond delay="0"/>
                                          </p:stCondLst>
                                        </p:cTn>
                                        <p:tgtEl>
                                          <p:spTgt spid="118"/>
                                        </p:tgtEl>
                                        <p:attrNameLst>
                                          <p:attrName>style.visibility</p:attrName>
                                        </p:attrNameLst>
                                      </p:cBhvr>
                                      <p:to>
                                        <p:strVal val="visible"/>
                                      </p:to>
                                    </p:set>
                                    <p:animEffect transition="in" filter="wipe(left)">
                                      <p:cBhvr>
                                        <p:cTn id="47" dur="500"/>
                                        <p:tgtEl>
                                          <p:spTgt spid="1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 grpId="0" animBg="1"/>
      <p:bldP spid="111" grpId="0" animBg="1"/>
      <p:bldP spid="112" grpId="0" animBg="1"/>
      <p:bldP spid="113" grpId="0"/>
      <p:bldP spid="114" grpId="0"/>
      <p:bldP spid="115" grpId="0"/>
      <p:bldP spid="119" grpId="0"/>
      <p:bldP spid="120" grpId="0"/>
      <p:bldP spid="12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1"/>
          <p:cNvSpPr txBox="1"/>
          <p:nvPr/>
        </p:nvSpPr>
        <p:spPr>
          <a:xfrm>
            <a:off x="5891178" y="2541435"/>
            <a:ext cx="4018216" cy="1239442"/>
          </a:xfrm>
          <a:prstGeom prst="rect">
            <a:avLst/>
          </a:prstGeom>
          <a:noFill/>
        </p:spPr>
        <p:txBody>
          <a:bodyPr wrap="none" rtlCol="0">
            <a:spAutoFit/>
          </a:bodyPr>
          <a:lstStyle/>
          <a:p>
            <a:pPr marL="0" lvl="1"/>
            <a:r>
              <a:rPr lang="zh-CN" altLang="en-US" sz="1865" b="1" dirty="0">
                <a:solidFill>
                  <a:schemeClr val="accent1"/>
                </a:solidFill>
                <a:latin typeface="微软雅黑" panose="020B0503020204020204" pitchFamily="34" charset="-122"/>
                <a:ea typeface="微软雅黑" panose="020B0503020204020204" pitchFamily="34" charset="-122"/>
              </a:rPr>
              <a:t> </a:t>
            </a:r>
            <a:r>
              <a:rPr lang="zh-CN" altLang="en-US" sz="2655" b="1" dirty="0">
                <a:solidFill>
                  <a:schemeClr val="accent1"/>
                </a:solidFill>
                <a:latin typeface="微软雅黑" panose="020B0503020204020204" pitchFamily="34" charset="-122"/>
                <a:ea typeface="微软雅黑" panose="020B0503020204020204" pitchFamily="34" charset="-122"/>
              </a:rPr>
              <a:t>第二部分</a:t>
            </a:r>
            <a:endParaRPr lang="en-US" altLang="zh-CN" sz="2655" b="1" dirty="0">
              <a:solidFill>
                <a:schemeClr val="accent1"/>
              </a:solidFill>
              <a:latin typeface="微软雅黑" panose="020B0503020204020204" pitchFamily="34" charset="-122"/>
              <a:ea typeface="微软雅黑" panose="020B0503020204020204" pitchFamily="34" charset="-122"/>
            </a:endParaRPr>
          </a:p>
          <a:p>
            <a:pPr marL="0" lvl="1" algn="ctr"/>
            <a:r>
              <a:rPr lang="zh-CN" altLang="en-US" sz="4800" dirty="0">
                <a:solidFill>
                  <a:schemeClr val="accent1"/>
                </a:solidFill>
                <a:latin typeface="微软雅黑" panose="020B0503020204020204" pitchFamily="34" charset="-122"/>
                <a:ea typeface="微软雅黑" panose="020B0503020204020204" pitchFamily="34" charset="-122"/>
              </a:rPr>
              <a:t>   </a:t>
            </a:r>
            <a:r>
              <a:rPr lang="zh-CN" altLang="en-US" sz="3035" dirty="0">
                <a:solidFill>
                  <a:schemeClr val="accent1"/>
                </a:solidFill>
                <a:latin typeface="微软雅黑" panose="020B0503020204020204" pitchFamily="34" charset="-122"/>
                <a:ea typeface="微软雅黑" panose="020B0503020204020204" pitchFamily="34" charset="-122"/>
              </a:rPr>
              <a:t>目前存在的问题</a:t>
            </a:r>
            <a:endParaRPr lang="en-US" altLang="zh-CN" sz="3035" dirty="0">
              <a:solidFill>
                <a:schemeClr val="accent1"/>
              </a:solidFill>
              <a:latin typeface="微软雅黑" panose="020B0503020204020204" pitchFamily="34" charset="-122"/>
              <a:ea typeface="微软雅黑" panose="020B0503020204020204" pitchFamily="34" charset="-122"/>
            </a:endParaRPr>
          </a:p>
        </p:txBody>
      </p:sp>
      <p:cxnSp>
        <p:nvCxnSpPr>
          <p:cNvPr id="3" name="直接连接符 2"/>
          <p:cNvCxnSpPr/>
          <p:nvPr/>
        </p:nvCxnSpPr>
        <p:spPr>
          <a:xfrm flipV="1">
            <a:off x="5711499" y="2410591"/>
            <a:ext cx="0" cy="1894256"/>
          </a:xfrm>
          <a:prstGeom prst="line">
            <a:avLst/>
          </a:prstGeom>
          <a:ln w="12700">
            <a:solidFill>
              <a:schemeClr val="accent2"/>
            </a:solidFill>
            <a:prstDash val="dash"/>
          </a:ln>
        </p:spPr>
        <p:style>
          <a:lnRef idx="1">
            <a:schemeClr val="accent1"/>
          </a:lnRef>
          <a:fillRef idx="0">
            <a:schemeClr val="accent1"/>
          </a:fillRef>
          <a:effectRef idx="0">
            <a:schemeClr val="accent1"/>
          </a:effectRef>
          <a:fontRef idx="minor">
            <a:schemeClr val="tx1"/>
          </a:fontRef>
        </p:style>
      </p:cxnSp>
      <p:sp>
        <p:nvSpPr>
          <p:cNvPr id="4" name="TextBox 13"/>
          <p:cNvSpPr txBox="1"/>
          <p:nvPr/>
        </p:nvSpPr>
        <p:spPr>
          <a:xfrm>
            <a:off x="4039374" y="3976552"/>
            <a:ext cx="1203729" cy="328231"/>
          </a:xfrm>
          <a:prstGeom prst="rect">
            <a:avLst/>
          </a:prstGeom>
          <a:noFill/>
        </p:spPr>
        <p:txBody>
          <a:bodyPr wrap="square" lIns="0" tIns="0" rIns="0" bIns="0" rtlCol="0">
            <a:spAutoFit/>
          </a:bodyPr>
          <a:lstStyle/>
          <a:p>
            <a:r>
              <a:rPr lang="en-US" altLang="zh-CN" sz="2135" dirty="0">
                <a:solidFill>
                  <a:schemeClr val="tx1">
                    <a:lumMod val="65000"/>
                    <a:lumOff val="35000"/>
                  </a:schemeClr>
                </a:solidFill>
                <a:latin typeface="Arial" panose="020B0604020202020204" pitchFamily="34" charset="0"/>
                <a:ea typeface="+mj-ea"/>
                <a:cs typeface="Arial" panose="020B0604020202020204" pitchFamily="34" charset="0"/>
              </a:rPr>
              <a:t>PART 01</a:t>
            </a:r>
            <a:endParaRPr lang="zh-CN" altLang="en-US" sz="2135" dirty="0">
              <a:solidFill>
                <a:schemeClr val="tx1">
                  <a:lumMod val="65000"/>
                  <a:lumOff val="35000"/>
                </a:schemeClr>
              </a:solidFill>
              <a:latin typeface="Arial" panose="020B0604020202020204" pitchFamily="34" charset="0"/>
              <a:ea typeface="+mj-ea"/>
              <a:cs typeface="Arial" panose="020B0604020202020204" pitchFamily="34" charset="0"/>
            </a:endParaRPr>
          </a:p>
        </p:txBody>
      </p:sp>
      <p:grpSp>
        <p:nvGrpSpPr>
          <p:cNvPr id="5" name="组合 4"/>
          <p:cNvGrpSpPr/>
          <p:nvPr/>
        </p:nvGrpSpPr>
        <p:grpSpPr>
          <a:xfrm>
            <a:off x="3842681" y="2375706"/>
            <a:ext cx="1400422" cy="1400422"/>
            <a:chOff x="304800" y="673100"/>
            <a:chExt cx="4000500" cy="4000500"/>
          </a:xfrm>
          <a:effectLst>
            <a:outerShdw blurRad="444500" dist="254000" dir="8100000" algn="tr" rotWithShape="0">
              <a:prstClr val="black">
                <a:alpha val="50000"/>
              </a:prstClr>
            </a:outerShdw>
          </a:effectLst>
        </p:grpSpPr>
        <p:sp>
          <p:nvSpPr>
            <p:cNvPr id="6" name="同心圆 1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mj-ea"/>
                <a:ea typeface="+mj-ea"/>
              </a:endParaRPr>
            </a:p>
          </p:txBody>
        </p:sp>
        <p:sp>
          <p:nvSpPr>
            <p:cNvPr id="7" name="椭圆 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mj-ea"/>
                <a:ea typeface="+mj-ea"/>
              </a:endParaRPr>
            </a:p>
          </p:txBody>
        </p:sp>
      </p:grpSp>
      <p:sp>
        <p:nvSpPr>
          <p:cNvPr id="8" name="TextBox 24"/>
          <p:cNvSpPr txBox="1"/>
          <p:nvPr/>
        </p:nvSpPr>
        <p:spPr>
          <a:xfrm>
            <a:off x="6128404" y="3855179"/>
            <a:ext cx="1419566" cy="212728"/>
          </a:xfrm>
          <a:prstGeom prst="rect">
            <a:avLst/>
          </a:prstGeom>
          <a:noFill/>
        </p:spPr>
        <p:txBody>
          <a:bodyPr wrap="square" lIns="80621" tIns="40311" rIns="80621" bIns="40311" rtlCol="0">
            <a:spAutoFit/>
          </a:bodyPr>
          <a:lstStyle/>
          <a:p>
            <a:r>
              <a:rPr lang="en-US" altLang="zh-CN" sz="855"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01 </a:t>
            </a:r>
            <a:r>
              <a:rPr lang="zh-CN" altLang="en-US" sz="855"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85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9" name="TextBox 25"/>
          <p:cNvSpPr txBox="1"/>
          <p:nvPr/>
        </p:nvSpPr>
        <p:spPr>
          <a:xfrm>
            <a:off x="7531889" y="3855179"/>
            <a:ext cx="1482955" cy="212728"/>
          </a:xfrm>
          <a:prstGeom prst="rect">
            <a:avLst/>
          </a:prstGeom>
          <a:noFill/>
        </p:spPr>
        <p:txBody>
          <a:bodyPr wrap="square" lIns="80621" tIns="40311" rIns="80621" bIns="40311" rtlCol="0">
            <a:spAutoFit/>
          </a:bodyPr>
          <a:lstStyle/>
          <a:p>
            <a:r>
              <a:rPr lang="en-US" altLang="zh-CN" sz="855"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02 </a:t>
            </a:r>
            <a:r>
              <a:rPr lang="zh-CN" altLang="en-US" sz="855"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85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0" name="TextBox 13"/>
          <p:cNvSpPr txBox="1"/>
          <p:nvPr/>
        </p:nvSpPr>
        <p:spPr>
          <a:xfrm>
            <a:off x="3941027" y="2563020"/>
            <a:ext cx="1203729" cy="1025794"/>
          </a:xfrm>
          <a:prstGeom prst="rect">
            <a:avLst/>
          </a:prstGeom>
          <a:noFill/>
        </p:spPr>
        <p:txBody>
          <a:bodyPr wrap="square" lIns="0" tIns="0" rIns="0" bIns="0" rtlCol="0">
            <a:spAutoFit/>
          </a:bodyPr>
          <a:lstStyle/>
          <a:p>
            <a:pPr algn="ctr"/>
            <a:r>
              <a:rPr lang="en-US" altLang="zh-CN" sz="6665" b="1" dirty="0">
                <a:solidFill>
                  <a:schemeClr val="accent1"/>
                </a:solidFill>
                <a:latin typeface="Agency FB" panose="020B0503020202020204" pitchFamily="34" charset="0"/>
                <a:ea typeface="+mj-ea"/>
                <a:cs typeface="Arial" panose="020B0604020202020204" pitchFamily="34" charset="0"/>
              </a:rPr>
              <a:t>02</a:t>
            </a:r>
            <a:endParaRPr lang="zh-CN" altLang="en-US" sz="6665" b="1" dirty="0">
              <a:solidFill>
                <a:schemeClr val="accent1"/>
              </a:solidFill>
              <a:latin typeface="Agency FB" panose="020B0503020202020204" pitchFamily="34" charset="0"/>
              <a:ea typeface="+mj-ea"/>
              <a:cs typeface="Arial" panose="020B0604020202020204" pitchFamily="34" charset="0"/>
            </a:endParaRPr>
          </a:p>
        </p:txBody>
      </p:sp>
      <p:sp>
        <p:nvSpPr>
          <p:cNvPr id="11" name="TextBox 24"/>
          <p:cNvSpPr txBox="1"/>
          <p:nvPr/>
        </p:nvSpPr>
        <p:spPr>
          <a:xfrm>
            <a:off x="6128404" y="4129868"/>
            <a:ext cx="1419566" cy="212728"/>
          </a:xfrm>
          <a:prstGeom prst="rect">
            <a:avLst/>
          </a:prstGeom>
          <a:noFill/>
        </p:spPr>
        <p:txBody>
          <a:bodyPr wrap="square" lIns="80621" tIns="40311" rIns="80621" bIns="40311" rtlCol="0">
            <a:spAutoFit/>
          </a:bodyPr>
          <a:lstStyle/>
          <a:p>
            <a:r>
              <a:rPr lang="en-US" altLang="zh-CN" sz="855"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03 </a:t>
            </a:r>
            <a:r>
              <a:rPr lang="zh-CN" altLang="en-US" sz="855"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85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2" name="TextBox 25"/>
          <p:cNvSpPr txBox="1"/>
          <p:nvPr/>
        </p:nvSpPr>
        <p:spPr>
          <a:xfrm>
            <a:off x="7531889" y="4129868"/>
            <a:ext cx="1482955" cy="212728"/>
          </a:xfrm>
          <a:prstGeom prst="rect">
            <a:avLst/>
          </a:prstGeom>
          <a:noFill/>
        </p:spPr>
        <p:txBody>
          <a:bodyPr wrap="square" lIns="80621" tIns="40311" rIns="80621" bIns="40311" rtlCol="0">
            <a:spAutoFit/>
          </a:bodyPr>
          <a:lstStyle/>
          <a:p>
            <a:r>
              <a:rPr lang="en-US" altLang="zh-CN" sz="855"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04 </a:t>
            </a:r>
            <a:r>
              <a:rPr lang="zh-CN" altLang="en-US" sz="855"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85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900" advClick="0" advTm="5000">
        <p14:warp dir="in"/>
      </p:transition>
    </mc:Choice>
    <mc:Fallback>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47" presetClass="entr" presetSubtype="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anim calcmode="lin" valueType="num">
                                      <p:cBhvr>
                                        <p:cTn id="16" dur="500" fill="hold"/>
                                        <p:tgtEl>
                                          <p:spTgt spid="10"/>
                                        </p:tgtEl>
                                        <p:attrNameLst>
                                          <p:attrName>ppt_x</p:attrName>
                                        </p:attrNameLst>
                                      </p:cBhvr>
                                      <p:tavLst>
                                        <p:tav tm="0">
                                          <p:val>
                                            <p:strVal val="#ppt_x"/>
                                          </p:val>
                                        </p:tav>
                                        <p:tav tm="100000">
                                          <p:val>
                                            <p:strVal val="#ppt_x"/>
                                          </p:val>
                                        </p:tav>
                                      </p:tavLst>
                                    </p:anim>
                                    <p:anim calcmode="lin" valueType="num">
                                      <p:cBhvr>
                                        <p:cTn id="17" dur="500" fill="hold"/>
                                        <p:tgtEl>
                                          <p:spTgt spid="10"/>
                                        </p:tgtEl>
                                        <p:attrNameLst>
                                          <p:attrName>ppt_y</p:attrName>
                                        </p:attrNameLst>
                                      </p:cBhvr>
                                      <p:tavLst>
                                        <p:tav tm="0">
                                          <p:val>
                                            <p:strVal val="#ppt_y-.1"/>
                                          </p:val>
                                        </p:tav>
                                        <p:tav tm="100000">
                                          <p:val>
                                            <p:strVal val="#ppt_y"/>
                                          </p:val>
                                        </p:tav>
                                      </p:tavLst>
                                    </p:anim>
                                  </p:childTnLst>
                                </p:cTn>
                              </p:par>
                            </p:childTnLst>
                          </p:cTn>
                        </p:par>
                        <p:par>
                          <p:cTn id="18" fill="hold">
                            <p:stCondLst>
                              <p:cond delay="1500"/>
                            </p:stCondLst>
                            <p:childTnLst>
                              <p:par>
                                <p:cTn id="19" presetID="12" presetClass="entr" presetSubtype="8" fill="hold" grpId="0" nodeType="after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additive="base">
                                        <p:cTn id="21" dur="500"/>
                                        <p:tgtEl>
                                          <p:spTgt spid="2"/>
                                        </p:tgtEl>
                                        <p:attrNameLst>
                                          <p:attrName>ppt_x</p:attrName>
                                        </p:attrNameLst>
                                      </p:cBhvr>
                                      <p:tavLst>
                                        <p:tav tm="0">
                                          <p:val>
                                            <p:strVal val="#ppt_x-#ppt_w*1.125000"/>
                                          </p:val>
                                        </p:tav>
                                        <p:tav tm="100000">
                                          <p:val>
                                            <p:strVal val="#ppt_x"/>
                                          </p:val>
                                        </p:tav>
                                      </p:tavLst>
                                    </p:anim>
                                    <p:animEffect transition="in" filter="wipe(right)">
                                      <p:cBhvr>
                                        <p:cTn id="22" dur="500"/>
                                        <p:tgtEl>
                                          <p:spTgt spid="2"/>
                                        </p:tgtEl>
                                      </p:cBhvr>
                                    </p:animEffect>
                                  </p:childTnLst>
                                </p:cTn>
                              </p:par>
                            </p:childTnLst>
                          </p:cTn>
                        </p:par>
                        <p:par>
                          <p:cTn id="23" fill="hold">
                            <p:stCondLst>
                              <p:cond delay="2000"/>
                            </p:stCondLst>
                            <p:childTnLst>
                              <p:par>
                                <p:cTn id="24" presetID="47" presetClass="entr" presetSubtype="0" fill="hold" grpId="0" nodeType="after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fade">
                                      <p:cBhvr>
                                        <p:cTn id="26" dur="500"/>
                                        <p:tgtEl>
                                          <p:spTgt spid="4"/>
                                        </p:tgtEl>
                                      </p:cBhvr>
                                    </p:animEffect>
                                    <p:anim calcmode="lin" valueType="num">
                                      <p:cBhvr>
                                        <p:cTn id="27" dur="500" fill="hold"/>
                                        <p:tgtEl>
                                          <p:spTgt spid="4"/>
                                        </p:tgtEl>
                                        <p:attrNameLst>
                                          <p:attrName>ppt_x</p:attrName>
                                        </p:attrNameLst>
                                      </p:cBhvr>
                                      <p:tavLst>
                                        <p:tav tm="0">
                                          <p:val>
                                            <p:strVal val="#ppt_x"/>
                                          </p:val>
                                        </p:tav>
                                        <p:tav tm="100000">
                                          <p:val>
                                            <p:strVal val="#ppt_x"/>
                                          </p:val>
                                        </p:tav>
                                      </p:tavLst>
                                    </p:anim>
                                    <p:anim calcmode="lin" valueType="num">
                                      <p:cBhvr>
                                        <p:cTn id="28" dur="500" fill="hold"/>
                                        <p:tgtEl>
                                          <p:spTgt spid="4"/>
                                        </p:tgtEl>
                                        <p:attrNameLst>
                                          <p:attrName>ppt_y</p:attrName>
                                        </p:attrNameLst>
                                      </p:cBhvr>
                                      <p:tavLst>
                                        <p:tav tm="0">
                                          <p:val>
                                            <p:strVal val="#ppt_y-.1"/>
                                          </p:val>
                                        </p:tav>
                                        <p:tav tm="100000">
                                          <p:val>
                                            <p:strVal val="#ppt_y"/>
                                          </p:val>
                                        </p:tav>
                                      </p:tavLst>
                                    </p:anim>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500" fill="hold"/>
                                        <p:tgtEl>
                                          <p:spTgt spid="8"/>
                                        </p:tgtEl>
                                        <p:attrNameLst>
                                          <p:attrName>ppt_x</p:attrName>
                                        </p:attrNameLst>
                                      </p:cBhvr>
                                      <p:tavLst>
                                        <p:tav tm="0">
                                          <p:val>
                                            <p:strVal val="#ppt_x"/>
                                          </p:val>
                                        </p:tav>
                                        <p:tav tm="100000">
                                          <p:val>
                                            <p:strVal val="#ppt_x"/>
                                          </p:val>
                                        </p:tav>
                                      </p:tavLst>
                                    </p:anim>
                                    <p:anim calcmode="lin" valueType="num">
                                      <p:cBhvr additive="base">
                                        <p:cTn id="33" dur="500" fill="hold"/>
                                        <p:tgtEl>
                                          <p:spTgt spid="8"/>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200"/>
                                  </p:stCondLst>
                                  <p:childTnLst>
                                    <p:set>
                                      <p:cBhvr>
                                        <p:cTn id="35" dur="1" fill="hold">
                                          <p:stCondLst>
                                            <p:cond delay="0"/>
                                          </p:stCondLst>
                                        </p:cTn>
                                        <p:tgtEl>
                                          <p:spTgt spid="9"/>
                                        </p:tgtEl>
                                        <p:attrNameLst>
                                          <p:attrName>style.visibility</p:attrName>
                                        </p:attrNameLst>
                                      </p:cBhvr>
                                      <p:to>
                                        <p:strVal val="visible"/>
                                      </p:to>
                                    </p:set>
                                    <p:anim calcmode="lin" valueType="num">
                                      <p:cBhvr additive="base">
                                        <p:cTn id="36" dur="500" fill="hold"/>
                                        <p:tgtEl>
                                          <p:spTgt spid="9"/>
                                        </p:tgtEl>
                                        <p:attrNameLst>
                                          <p:attrName>ppt_x</p:attrName>
                                        </p:attrNameLst>
                                      </p:cBhvr>
                                      <p:tavLst>
                                        <p:tav tm="0">
                                          <p:val>
                                            <p:strVal val="#ppt_x"/>
                                          </p:val>
                                        </p:tav>
                                        <p:tav tm="100000">
                                          <p:val>
                                            <p:strVal val="#ppt_x"/>
                                          </p:val>
                                        </p:tav>
                                      </p:tavLst>
                                    </p:anim>
                                    <p:anim calcmode="lin" valueType="num">
                                      <p:cBhvr additive="base">
                                        <p:cTn id="37" dur="500" fill="hold"/>
                                        <p:tgtEl>
                                          <p:spTgt spid="9"/>
                                        </p:tgtEl>
                                        <p:attrNameLst>
                                          <p:attrName>ppt_y</p:attrName>
                                        </p:attrNameLst>
                                      </p:cBhvr>
                                      <p:tavLst>
                                        <p:tav tm="0">
                                          <p:val>
                                            <p:strVal val="1+#ppt_h/2"/>
                                          </p:val>
                                        </p:tav>
                                        <p:tav tm="100000">
                                          <p:val>
                                            <p:strVal val="#ppt_y"/>
                                          </p:val>
                                        </p:tav>
                                      </p:tavLst>
                                    </p:anim>
                                  </p:childTnLst>
                                </p:cTn>
                              </p:par>
                            </p:childTnLst>
                          </p:cTn>
                        </p:par>
                        <p:par>
                          <p:cTn id="38" fill="hold">
                            <p:stCondLst>
                              <p:cond delay="3000"/>
                            </p:stCondLst>
                            <p:childTnLst>
                              <p:par>
                                <p:cTn id="39" presetID="2" presetClass="entr" presetSubtype="4"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additive="base">
                                        <p:cTn id="41" dur="500" fill="hold"/>
                                        <p:tgtEl>
                                          <p:spTgt spid="11"/>
                                        </p:tgtEl>
                                        <p:attrNameLst>
                                          <p:attrName>ppt_x</p:attrName>
                                        </p:attrNameLst>
                                      </p:cBhvr>
                                      <p:tavLst>
                                        <p:tav tm="0">
                                          <p:val>
                                            <p:strVal val="#ppt_x"/>
                                          </p:val>
                                        </p:tav>
                                        <p:tav tm="100000">
                                          <p:val>
                                            <p:strVal val="#ppt_x"/>
                                          </p:val>
                                        </p:tav>
                                      </p:tavLst>
                                    </p:anim>
                                    <p:anim calcmode="lin" valueType="num">
                                      <p:cBhvr additive="base">
                                        <p:cTn id="42" dur="500" fill="hold"/>
                                        <p:tgtEl>
                                          <p:spTgt spid="11"/>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200"/>
                                  </p:stCondLst>
                                  <p:childTnLst>
                                    <p:set>
                                      <p:cBhvr>
                                        <p:cTn id="44" dur="1" fill="hold">
                                          <p:stCondLst>
                                            <p:cond delay="0"/>
                                          </p:stCondLst>
                                        </p:cTn>
                                        <p:tgtEl>
                                          <p:spTgt spid="12"/>
                                        </p:tgtEl>
                                        <p:attrNameLst>
                                          <p:attrName>style.visibility</p:attrName>
                                        </p:attrNameLst>
                                      </p:cBhvr>
                                      <p:to>
                                        <p:strVal val="visible"/>
                                      </p:to>
                                    </p:set>
                                    <p:anim calcmode="lin" valueType="num">
                                      <p:cBhvr additive="base">
                                        <p:cTn id="45" dur="500" fill="hold"/>
                                        <p:tgtEl>
                                          <p:spTgt spid="12"/>
                                        </p:tgtEl>
                                        <p:attrNameLst>
                                          <p:attrName>ppt_x</p:attrName>
                                        </p:attrNameLst>
                                      </p:cBhvr>
                                      <p:tavLst>
                                        <p:tav tm="0">
                                          <p:val>
                                            <p:strVal val="#ppt_x"/>
                                          </p:val>
                                        </p:tav>
                                        <p:tav tm="100000">
                                          <p:val>
                                            <p:strVal val="#ppt_x"/>
                                          </p:val>
                                        </p:tav>
                                      </p:tavLst>
                                    </p:anim>
                                    <p:anim calcmode="lin" valueType="num">
                                      <p:cBhvr additive="base">
                                        <p:cTn id="46"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8" grpId="0"/>
      <p:bldP spid="9" grpId="0"/>
      <p:bldP spid="10" grpId="0"/>
      <p:bldP spid="11" grpId="0"/>
      <p:bldP spid="12" grpId="0"/>
    </p:bldLst>
  </p:timing>
</p:sld>
</file>

<file path=ppt/tags/tag1.xml><?xml version="1.0" encoding="utf-8"?>
<p:tagLst xmlns:p="http://schemas.openxmlformats.org/presentationml/2006/main">
  <p:tag name="PA" val="v3.2.0"/>
</p:tagLst>
</file>

<file path=ppt/tags/tag10.xml><?xml version="1.0" encoding="utf-8"?>
<p:tagLst xmlns:p="http://schemas.openxmlformats.org/presentationml/2006/main">
  <p:tag name="PA" val="v3.2.0"/>
</p:tagLst>
</file>

<file path=ppt/tags/tag11.xml><?xml version="1.0" encoding="utf-8"?>
<p:tagLst xmlns:p="http://schemas.openxmlformats.org/presentationml/2006/main">
  <p:tag name="PA" val="v3.2.0"/>
</p:tagLst>
</file>

<file path=ppt/tags/tag12.xml><?xml version="1.0" encoding="utf-8"?>
<p:tagLst xmlns:p="http://schemas.openxmlformats.org/presentationml/2006/main">
  <p:tag name="PA" val="v3.2.0"/>
</p:tagLst>
</file>

<file path=ppt/tags/tag13.xml><?xml version="1.0" encoding="utf-8"?>
<p:tagLst xmlns:p="http://schemas.openxmlformats.org/presentationml/2006/main">
  <p:tag name="PA" val="v3.2.0"/>
</p:tagLst>
</file>

<file path=ppt/tags/tag14.xml><?xml version="1.0" encoding="utf-8"?>
<p:tagLst xmlns:p="http://schemas.openxmlformats.org/presentationml/2006/main">
  <p:tag name="PA" val="v3.2.0"/>
</p:tagLst>
</file>

<file path=ppt/tags/tag2.xml><?xml version="1.0" encoding="utf-8"?>
<p:tagLst xmlns:p="http://schemas.openxmlformats.org/presentationml/2006/main">
  <p:tag name="PA" val="v3.2.0"/>
</p:tagLst>
</file>

<file path=ppt/tags/tag3.xml><?xml version="1.0" encoding="utf-8"?>
<p:tagLst xmlns:p="http://schemas.openxmlformats.org/presentationml/2006/main">
  <p:tag name="PA" val="v3.2.0"/>
</p:tagLst>
</file>

<file path=ppt/tags/tag4.xml><?xml version="1.0" encoding="utf-8"?>
<p:tagLst xmlns:p="http://schemas.openxmlformats.org/presentationml/2006/main">
  <p:tag name="PA" val="v3.2.0"/>
</p:tagLst>
</file>

<file path=ppt/tags/tag5.xml><?xml version="1.0" encoding="utf-8"?>
<p:tagLst xmlns:p="http://schemas.openxmlformats.org/presentationml/2006/main">
  <p:tag name="PA" val="v3.2.0"/>
</p:tagLst>
</file>

<file path=ppt/tags/tag6.xml><?xml version="1.0" encoding="utf-8"?>
<p:tagLst xmlns:p="http://schemas.openxmlformats.org/presentationml/2006/main">
  <p:tag name="PA" val="v3.2.0"/>
</p:tagLst>
</file>

<file path=ppt/tags/tag7.xml><?xml version="1.0" encoding="utf-8"?>
<p:tagLst xmlns:p="http://schemas.openxmlformats.org/presentationml/2006/main">
  <p:tag name="PA" val="v3.2.0"/>
</p:tagLst>
</file>

<file path=ppt/tags/tag8.xml><?xml version="1.0" encoding="utf-8"?>
<p:tagLst xmlns:p="http://schemas.openxmlformats.org/presentationml/2006/main">
  <p:tag name="PA" val="v3.2.0"/>
</p:tagLst>
</file>

<file path=ppt/tags/tag9.xml><?xml version="1.0" encoding="utf-8"?>
<p:tagLst xmlns:p="http://schemas.openxmlformats.org/presentationml/2006/main">
  <p:tag name="PA" val="v3.2.0"/>
</p:tagLst>
</file>

<file path=ppt/theme/theme1.xml><?xml version="1.0" encoding="utf-8"?>
<a:theme xmlns:a="http://schemas.openxmlformats.org/drawingml/2006/main" name="第一PPT，www.1ppt.com">
  <a:themeElements>
    <a:clrScheme name="自定义 15">
      <a:dk1>
        <a:srgbClr val="FFFFFF"/>
      </a:dk1>
      <a:lt1>
        <a:srgbClr val="FFFFFF"/>
      </a:lt1>
      <a:dk2>
        <a:srgbClr val="44546A"/>
      </a:dk2>
      <a:lt2>
        <a:srgbClr val="E7E6E6"/>
      </a:lt2>
      <a:accent1>
        <a:srgbClr val="FFCEB1"/>
      </a:accent1>
      <a:accent2>
        <a:srgbClr val="FFCEB1"/>
      </a:accent2>
      <a:accent3>
        <a:srgbClr val="FFCEB1"/>
      </a:accent3>
      <a:accent4>
        <a:srgbClr val="FFCEB1"/>
      </a:accent4>
      <a:accent5>
        <a:srgbClr val="FFCEB1"/>
      </a:accent5>
      <a:accent6>
        <a:srgbClr val="FFCEB1"/>
      </a:accent6>
      <a:hlink>
        <a:srgbClr val="0563C1"/>
      </a:hlink>
      <a:folHlink>
        <a:srgbClr val="954F72"/>
      </a:folHlink>
    </a:clrScheme>
    <a:fontScheme name="自定义 1">
      <a:majorFont>
        <a:latin typeface="Impact"/>
        <a:ea typeface="华康俪金黑W8(P)"/>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rtlCol="0" anchor="ctr">
        <a:spAutoFit/>
      </a:bodyPr>
      <a:lstStyle>
        <a:defPPr>
          <a:lnSpc>
            <a:spcPct val="120000"/>
          </a:lnSpc>
          <a:defRPr dirty="0" smtClean="0">
            <a:solidFill>
              <a:schemeClr val="tx1">
                <a:lumMod val="75000"/>
                <a:lumOff val="25000"/>
              </a:schemeClr>
            </a:solidFill>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第一PPT，www.1ppt.com ">
  <a:themeElements>
    <a:clrScheme name="Magenta f">
      <a:dk1>
        <a:srgbClr val="7E7E7E"/>
      </a:dk1>
      <a:lt1>
        <a:sysClr val="window" lastClr="FFFFFF"/>
      </a:lt1>
      <a:dk2>
        <a:srgbClr val="6B6B6B"/>
      </a:dk2>
      <a:lt2>
        <a:srgbClr val="FFFFFF"/>
      </a:lt2>
      <a:accent1>
        <a:srgbClr val="650C29"/>
      </a:accent1>
      <a:accent2>
        <a:srgbClr val="981441"/>
      </a:accent2>
      <a:accent3>
        <a:srgbClr val="BA1A51"/>
      </a:accent3>
      <a:accent4>
        <a:srgbClr val="DC1E60"/>
      </a:accent4>
      <a:accent5>
        <a:srgbClr val="FF627F"/>
      </a:accent5>
      <a:accent6>
        <a:srgbClr val="FF97BB"/>
      </a:accent6>
      <a:hlink>
        <a:srgbClr val="67A8F3"/>
      </a:hlink>
      <a:folHlink>
        <a:srgbClr val="FF0300"/>
      </a:folHlink>
    </a:clrScheme>
    <a:fontScheme name="自定义 1">
      <a:majorFont>
        <a:latin typeface="Impact"/>
        <a:ea typeface="华康俪金黑W8(P)"/>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MC-</Template>
  <TotalTime>0</TotalTime>
  <Words>4798</Words>
  <Application>WPS 演示</Application>
  <PresentationFormat>自定义</PresentationFormat>
  <Paragraphs>572</Paragraphs>
  <Slides>28</Slides>
  <Notes>0</Notes>
  <HiddenSlides>0</HiddenSlides>
  <MMClips>0</MMClips>
  <ScaleCrop>false</ScaleCrop>
  <HeadingPairs>
    <vt:vector size="6" baseType="variant">
      <vt:variant>
        <vt:lpstr>已用的字体</vt:lpstr>
      </vt:variant>
      <vt:variant>
        <vt:i4>35</vt:i4>
      </vt:variant>
      <vt:variant>
        <vt:lpstr>主题</vt:lpstr>
      </vt:variant>
      <vt:variant>
        <vt:i4>2</vt:i4>
      </vt:variant>
      <vt:variant>
        <vt:lpstr>幻灯片标题</vt:lpstr>
      </vt:variant>
      <vt:variant>
        <vt:i4>28</vt:i4>
      </vt:variant>
    </vt:vector>
  </HeadingPairs>
  <TitlesOfParts>
    <vt:vector size="65" baseType="lpstr">
      <vt:lpstr>Arial</vt:lpstr>
      <vt:lpstr>宋体</vt:lpstr>
      <vt:lpstr>Wingdings</vt:lpstr>
      <vt:lpstr>微软雅黑</vt:lpstr>
      <vt:lpstr>Calibri</vt:lpstr>
      <vt:lpstr>方正正准黑简体</vt:lpstr>
      <vt:lpstr>黑体</vt:lpstr>
      <vt:lpstr>Source Han Sans ExtraLight</vt:lpstr>
      <vt:lpstr>Agency FB</vt:lpstr>
      <vt:lpstr>NumberOnly</vt:lpstr>
      <vt:lpstr>Roboto</vt:lpstr>
      <vt:lpstr>Lato Light</vt:lpstr>
      <vt:lpstr>Clear Sans Light</vt:lpstr>
      <vt:lpstr>Yu Gothic UI Light</vt:lpstr>
      <vt:lpstr>Helvetica Light</vt:lpstr>
      <vt:lpstr>Arial</vt:lpstr>
      <vt:lpstr>Open Sans Light</vt:lpstr>
      <vt:lpstr>Open Sans</vt:lpstr>
      <vt:lpstr>Roboto Light</vt:lpstr>
      <vt:lpstr>Verdana</vt:lpstr>
      <vt:lpstr>Poppins Light</vt:lpstr>
      <vt:lpstr>Gill Sans</vt:lpstr>
      <vt:lpstr>Montserrat</vt:lpstr>
      <vt:lpstr>Calibri</vt:lpstr>
      <vt:lpstr>Impact</vt:lpstr>
      <vt:lpstr>Arial Unicode MS</vt:lpstr>
      <vt:lpstr>等线</vt:lpstr>
      <vt:lpstr>Clear Sans</vt:lpstr>
      <vt:lpstr>Kontrapunkt Bob Bold</vt:lpstr>
      <vt:lpstr>BrowalliaUPC</vt:lpstr>
      <vt:lpstr>Arial Black</vt:lpstr>
      <vt:lpstr>方正兰亭黑_GBK</vt:lpstr>
      <vt:lpstr>华康俪金黑W8(P)</vt:lpstr>
      <vt:lpstr>Segoe Print</vt:lpstr>
      <vt:lpstr>Microsoft Sans Serif</vt:lpstr>
      <vt:lpstr>第一PPT，www.1ppt.com</vt:lpstr>
      <vt:lpstr>第一PPT，www.1ppt.com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化妆品</dc:title>
  <dc:creator>第一PPT</dc:creator>
  <cp:keywords>www.1ppt.com</cp:keywords>
  <dc:description>www.1ppt.com</dc:description>
  <cp:category>模板</cp:category>
  <cp:lastModifiedBy>Administrator</cp:lastModifiedBy>
  <cp:revision>12</cp:revision>
  <dcterms:created xsi:type="dcterms:W3CDTF">2017-05-05T07:11:00Z</dcterms:created>
  <dcterms:modified xsi:type="dcterms:W3CDTF">2020-01-03T09:34:34Z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2052-11.1.0.9339</vt:lpwstr>
  </property>
</Properties>
</file>