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3268" r:id="rId3"/>
    <p:sldId id="3261" r:id="rId5"/>
    <p:sldId id="3270" r:id="rId6"/>
    <p:sldId id="3202" r:id="rId7"/>
    <p:sldId id="3192" r:id="rId8"/>
    <p:sldId id="3228" r:id="rId9"/>
    <p:sldId id="3204" r:id="rId10"/>
    <p:sldId id="3271" r:id="rId11"/>
    <p:sldId id="3229" r:id="rId12"/>
    <p:sldId id="3193" r:id="rId13"/>
    <p:sldId id="3231" r:id="rId14"/>
    <p:sldId id="3230" r:id="rId15"/>
    <p:sldId id="3272" r:id="rId16"/>
    <p:sldId id="3196" r:id="rId17"/>
    <p:sldId id="3195" r:id="rId18"/>
    <p:sldId id="3233" r:id="rId19"/>
    <p:sldId id="3222" r:id="rId20"/>
    <p:sldId id="3273" r:id="rId21"/>
    <p:sldId id="3232" r:id="rId22"/>
    <p:sldId id="3198" r:id="rId23"/>
    <p:sldId id="3190" r:id="rId24"/>
    <p:sldId id="3274" r:id="rId25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38"/>
    <a:srgbClr val="018C6A"/>
    <a:srgbClr val="169274"/>
    <a:srgbClr val="14A1C6"/>
    <a:srgbClr val="0FC7D3"/>
    <a:srgbClr val="EC206C"/>
    <a:srgbClr val="BC148E"/>
    <a:srgbClr val="0A1A3B"/>
    <a:srgbClr val="CE000D"/>
    <a:srgbClr val="FE67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95" autoAdjust="0"/>
    <p:restoredTop sz="92986" autoAdjust="0"/>
  </p:normalViewPr>
  <p:slideViewPr>
    <p:cSldViewPr>
      <p:cViewPr>
        <p:scale>
          <a:sx n="50" d="100"/>
          <a:sy n="50" d="100"/>
        </p:scale>
        <p:origin x="-474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20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11.xml"/><Relationship Id="rId11" Type="http://schemas.openxmlformats.org/officeDocument/2006/relationships/image" Target="../media/image2.jpeg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82" y="1342"/>
            <a:ext cx="12853989" cy="7229971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941543" y="4793816"/>
            <a:ext cx="424327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7200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蛋糕甜点</a:t>
            </a:r>
            <a:endParaRPr lang="zh-CN" altLang="en-US" sz="7200" dirty="0">
              <a:solidFill>
                <a:schemeClr val="accent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0" name="文本框 19"/>
          <p:cNvSpPr txBox="1"/>
          <p:nvPr/>
        </p:nvSpPr>
        <p:spPr bwMode="auto">
          <a:xfrm>
            <a:off x="7077447" y="6191632"/>
            <a:ext cx="51073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zh-CN" altLang="en-US" sz="1600" cap="all" spc="316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蛋糕甜点 美食文化 西餐厅 餐饮文化 甜品店</a:t>
            </a:r>
            <a:endParaRPr lang="zh-CN" altLang="en-US" sz="1600" cap="all" spc="316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9021663" y="5824889"/>
            <a:ext cx="31631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CAKE FOR DESSERT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49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00"/>
                            </p:stCondLst>
                            <p:childTnLst>
                              <p:par>
                                <p:cTn id="3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9" grpId="1"/>
      <p:bldP spid="10" grpId="0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/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/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/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/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/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41300">
              <a:lnSpc>
                <a:spcPct val="120000"/>
              </a:lnSpc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/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/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41300">
              <a:lnSpc>
                <a:spcPct val="120000"/>
              </a:lnSpc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/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/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41300">
              <a:lnSpc>
                <a:spcPct val="120000"/>
              </a:lnSpc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/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41300">
              <a:lnSpc>
                <a:spcPct val="120000"/>
              </a:lnSpc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/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41300">
              <a:lnSpc>
                <a:spcPct val="120000"/>
              </a:lnSpc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/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/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41300">
              <a:lnSpc>
                <a:spcPct val="120000"/>
              </a:lnSpc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/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41300">
              <a:lnSpc>
                <a:spcPct val="120000"/>
              </a:lnSpc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/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/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/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/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/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300"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/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/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/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300"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/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/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/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300"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/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/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/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300"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/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/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/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300"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/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/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/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8005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800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300">
              <a:defRPr/>
            </a:pPr>
            <a:endParaRPr lang="es-ES" sz="6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/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-1" fmla="*/ 0 w 10000"/>
                <a:gd name="connsiteY0-2" fmla="*/ 5342 h 6013"/>
                <a:gd name="connsiteX1-3" fmla="*/ 0 w 10000"/>
                <a:gd name="connsiteY1-4" fmla="*/ 5342 h 6013"/>
                <a:gd name="connsiteX2-5" fmla="*/ 5000 w 10000"/>
                <a:gd name="connsiteY2-6" fmla="*/ 6013 h 6013"/>
                <a:gd name="connsiteX3-7" fmla="*/ 5000 w 10000"/>
                <a:gd name="connsiteY3-8" fmla="*/ 6013 h 6013"/>
                <a:gd name="connsiteX4-9" fmla="*/ 10000 w 10000"/>
                <a:gd name="connsiteY4-10" fmla="*/ 5342 h 6013"/>
                <a:gd name="connsiteX5-11" fmla="*/ 10000 w 10000"/>
                <a:gd name="connsiteY5-12" fmla="*/ 5342 h 6013"/>
                <a:gd name="connsiteX6-13" fmla="*/ 10000 w 10000"/>
                <a:gd name="connsiteY6-14" fmla="*/ 0 h 60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/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/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/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/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7"/>
          <p:cNvSpPr txBox="1"/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/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/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/>
          <p:cNvSpPr txBox="1"/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/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/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Placeholder 7"/>
          <p:cNvSpPr txBox="1"/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/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/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48" tIns="55824" rIns="111648" bIns="55824" numCol="1" anchor="t" anchorCtr="0" compatLnSpc="1"/>
          <a:lstStyle/>
          <a:p>
            <a:pPr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/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/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/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48" tIns="55824" rIns="111648" bIns="55824" numCol="1" anchor="t" anchorCtr="0" compatLnSpc="1"/>
          <a:lstStyle/>
          <a:p>
            <a:pPr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48" tIns="55824" rIns="111648" bIns="55824" numCol="1" anchor="t" anchorCtr="0" compatLnSpc="1"/>
          <a:lstStyle/>
          <a:p>
            <a:pPr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48" tIns="55824" rIns="111648" bIns="55824" numCol="1" anchor="t" anchorCtr="0" compatLnSpc="1"/>
          <a:lstStyle/>
          <a:p>
            <a:pPr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/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524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03</a:t>
            </a:r>
            <a:endParaRPr lang="zh-CN" altLang="en-US" sz="80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2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3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9526" tIns="49764" rIns="99526" bIns="49764" numCol="1" anchor="t" anchorCtr="0" compatLnSpc="1"/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/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9526" tIns="49764" rIns="99526" bIns="49764" numCol="1" anchor="t" anchorCtr="0" compatLnSpc="1"/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9526" tIns="49764" rIns="99526" bIns="49764" numCol="1" anchor="t" anchorCtr="0" compatLnSpc="1"/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9526" tIns="49764" rIns="99526" bIns="49764" numCol="1" anchor="t" anchorCtr="0" compatLnSpc="1"/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9526" tIns="49764" rIns="99526" bIns="49764" numCol="1" anchor="t" anchorCtr="0" compatLnSpc="1"/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9526" tIns="49764" rIns="99526" bIns="49764" numCol="1" anchor="t" anchorCtr="0" compatLnSpc="1"/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8" name="Freeform 8"/>
          <p:cNvSpPr/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9" name="Freeform 9"/>
          <p:cNvSpPr/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0"/>
          <p:cNvSpPr/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/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  <a:endParaRPr lang="en-US" altLang="zh-CN" sz="4400" dirty="0">
              <a:solidFill>
                <a:schemeClr val="bg1"/>
              </a:solidFill>
              <a:ea typeface="Cambria Math" panose="02040503050406030204" pitchFamily="18" charset="0"/>
            </a:endParaRP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965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965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965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965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965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965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965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965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965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/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/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/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524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04</a:t>
            </a:r>
            <a:endParaRPr lang="zh-CN" altLang="en-US" sz="80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2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3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/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/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/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/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/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/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/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/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/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/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1749433" y="554820"/>
            <a:ext cx="11474254" cy="1672827"/>
          </a:xfrm>
          <a:prstGeom prst="parallelogram">
            <a:avLst>
              <a:gd name="adj" fmla="val 4524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50452" y="2602584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144401" y="3539147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47853" y="4476716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43655" y="5416284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1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1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5"/>
            </p:custDataLst>
          </p:nvPr>
        </p:nvSpPr>
        <p:spPr>
          <a:xfrm rot="413314">
            <a:off x="6514462" y="2614362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6"/>
            </p:custDataLst>
          </p:nvPr>
        </p:nvSpPr>
        <p:spPr>
          <a:xfrm rot="413314">
            <a:off x="6308128" y="3554215"/>
            <a:ext cx="485888" cy="525898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7"/>
            </p:custDataLst>
          </p:nvPr>
        </p:nvSpPr>
        <p:spPr>
          <a:xfrm rot="413314">
            <a:off x="6101795" y="4494065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8"/>
            </p:custDataLst>
          </p:nvPr>
        </p:nvSpPr>
        <p:spPr>
          <a:xfrm rot="413314">
            <a:off x="5895346" y="5433918"/>
            <a:ext cx="486111" cy="524054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5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488250" y="767996"/>
            <a:ext cx="1134691" cy="64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3"/>
          <p:cNvSpPr/>
          <p:nvPr>
            <p:custDataLst>
              <p:tags r:id="rId10"/>
            </p:custDataLst>
          </p:nvPr>
        </p:nvSpPr>
        <p:spPr>
          <a:xfrm>
            <a:off x="3622941" y="783383"/>
            <a:ext cx="2817731" cy="6154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4534" y="554820"/>
            <a:ext cx="3424041" cy="1672827"/>
          </a:xfrm>
          <a:prstGeom prst="parallelogram">
            <a:avLst>
              <a:gd name="adj" fmla="val 44396"/>
            </a:avLst>
          </a:prstGeom>
          <a:blipFill dpi="0" rotWithShape="1">
            <a:blip r:embed="rId1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/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/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/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/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/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/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/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/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/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/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/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/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/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/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/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/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/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</a:ln>
          </p:spPr>
          <p:txBody>
            <a:bodyPr vert="horz" wrap="square" lIns="114605" tIns="57303" rIns="114605" bIns="57303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/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/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/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/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/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/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/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/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/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/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/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/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/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/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/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/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/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/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/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/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/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/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/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/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/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/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/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/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/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/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/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/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/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/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/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/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/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/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/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/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/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/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/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/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/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/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/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/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</a:ln>
              </p:spPr>
              <p:txBody>
                <a:bodyPr vert="horz" wrap="square" lIns="114605" tIns="57303" rIns="114605" bIns="57303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4605" tIns="57303" rIns="114605" bIns="57303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/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/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/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/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/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/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/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/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/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/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/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/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/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/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/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/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/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0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/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/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0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/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0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/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0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/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/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0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/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0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/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0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MS PGothic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8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/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8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/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8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8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8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/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8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/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8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/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78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0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82" y="1342"/>
            <a:ext cx="12853989" cy="7229971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077447" y="4793816"/>
            <a:ext cx="5107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6000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000" dirty="0">
              <a:solidFill>
                <a:schemeClr val="accent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文本框 19"/>
          <p:cNvSpPr txBox="1"/>
          <p:nvPr/>
        </p:nvSpPr>
        <p:spPr bwMode="auto">
          <a:xfrm>
            <a:off x="7077447" y="6191632"/>
            <a:ext cx="51073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zh-CN" altLang="en-US" sz="1600" cap="all" spc="316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蛋糕甜点 美食文化 西餐厅 餐饮文化 甜品店</a:t>
            </a:r>
            <a:endParaRPr lang="zh-CN" altLang="en-US" sz="1600" cap="all" spc="316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9021663" y="5824889"/>
            <a:ext cx="31631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CAKE FOR DESSERT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99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50"/>
                            </p:stCondLst>
                            <p:childTnLst>
                              <p:par>
                                <p:cTn id="3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9" grpId="1"/>
      <p:bldP spid="10" grpId="0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/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524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01</a:t>
            </a:r>
            <a:endParaRPr lang="zh-CN" altLang="en-US" sz="80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2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3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  <a:endParaRPr lang="en-US" altLang="zh-CN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/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/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/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/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/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/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/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/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/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/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/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/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/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/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/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/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/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/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/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/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/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/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/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/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/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/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/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/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/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/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/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524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02</a:t>
            </a:r>
            <a:endParaRPr lang="zh-CN" altLang="en-US" sz="80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2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3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  <a:endParaRPr lang="en-US" sz="71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 Placeholder 7"/>
          <p:cNvSpPr txBox="1"/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0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/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0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  <a:endParaRPr lang="en-US" sz="71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/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0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/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0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  <a:endParaRPr lang="en-US" sz="71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7"/>
          <p:cNvSpPr txBox="1"/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0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/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0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  <a:endParaRPr lang="en-US" sz="71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/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0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/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0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  <a:endParaRPr lang="en-US" sz="71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7"/>
          <p:cNvSpPr txBox="1"/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0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/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0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  <a:endParaRPr lang="en-US" sz="71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/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0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/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0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/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/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5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10.xml><?xml version="1.0" encoding="utf-8"?>
<p:tagLst xmlns:p="http://schemas.openxmlformats.org/presentationml/2006/main">
  <p:tag name="MH" val="20160830110423"/>
  <p:tag name="MH_LIBRARY" val="CONTENTS"/>
  <p:tag name="MH_TYPE" val="OTHERS"/>
  <p:tag name="ID" val="547130"/>
</p:tagLst>
</file>

<file path=ppt/tags/tag11.xml><?xml version="1.0" encoding="utf-8"?>
<p:tagLst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12.xml><?xml version="1.0" encoding="utf-8"?>
<p:tagLst xmlns:p="http://schemas.openxmlformats.org/presentationml/2006/main">
  <p:tag name="MH" val="20161022204453"/>
  <p:tag name="MH_LIBRARY" val="GRAPHIC"/>
  <p:tag name="MH_ORDER" val="Straight Connector 6"/>
</p:tagLst>
</file>

<file path=ppt/tags/tag13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p="http://schemas.openxmlformats.org/presentationml/2006/main">
  <p:tag name="MH" val="20161022204453"/>
  <p:tag name="MH_LIBRARY" val="GRAPHIC"/>
  <p:tag name="MH_ORDER" val="Straight Connector 6"/>
</p:tagLst>
</file>

<file path=ppt/tags/tag15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p="http://schemas.openxmlformats.org/presentationml/2006/main">
  <p:tag name="MH" val="20161022204453"/>
  <p:tag name="MH_LIBRARY" val="GRAPHIC"/>
  <p:tag name="MH_ORDER" val="Straight Connector 6"/>
</p:tagLst>
</file>

<file path=ppt/tags/tag17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p="http://schemas.openxmlformats.org/presentationml/2006/main">
  <p:tag name="MH" val="20161022204453"/>
  <p:tag name="MH_LIBRARY" val="GRAPHIC"/>
  <p:tag name="MH_ORDER" val="Straight Connector 6"/>
</p:tagLst>
</file>

<file path=ppt/tags/tag19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20.xml><?xml version="1.0" encoding="utf-8"?>
<p:tagLst xmlns:p="http://schemas.openxmlformats.org/presentationml/2006/main">
  <p:tag name="ISPRING_ULTRA_SCORM_COURSE_ID" val="46C01781-6993-4FCE-9D6C-20810203768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14.pptx"/>
</p:tagLst>
</file>

<file path=ppt/tags/tag3.xml><?xml version="1.0" encoding="utf-8"?>
<p:tagLst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4.xml><?xml version="1.0" encoding="utf-8"?>
<p:tagLst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5.xml><?xml version="1.0" encoding="utf-8"?>
<p:tagLst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6.xml><?xml version="1.0" encoding="utf-8"?>
<p:tagLst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7.xml><?xml version="1.0" encoding="utf-8"?>
<p:tagLst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ags/tag8.xml><?xml version="1.0" encoding="utf-8"?>
<p:tagLst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9.xml><?xml version="1.0" encoding="utf-8"?>
<p:tagLst xmlns:p="http://schemas.openxmlformats.org/presentationml/2006/main">
  <p:tag name="MH" val="20160830110423"/>
  <p:tag name="MH_LIBRARY" val="CONTENTS"/>
  <p:tag name="MH_TYPE" val="OTHERS"/>
  <p:tag name="ID" val="547130"/>
</p:tagLst>
</file>

<file path=ppt/theme/theme1.xml><?xml version="1.0" encoding="utf-8"?>
<a:theme xmlns:a="http://schemas.openxmlformats.org/drawingml/2006/main" name="第一PPT，www.1ppt.com">
  <a:themeElements>
    <a:clrScheme name="自定义 39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B73D5"/>
      </a:accent1>
      <a:accent2>
        <a:srgbClr val="C7A2E3"/>
      </a:accent2>
      <a:accent3>
        <a:srgbClr val="AB73D5"/>
      </a:accent3>
      <a:accent4>
        <a:srgbClr val="C7A2E3"/>
      </a:accent4>
      <a:accent5>
        <a:srgbClr val="AB73D5"/>
      </a:accent5>
      <a:accent6>
        <a:srgbClr val="C7A2E3"/>
      </a:accent6>
      <a:hlink>
        <a:srgbClr val="AB73D5"/>
      </a:hlink>
      <a:folHlink>
        <a:srgbClr val="C7A2E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8497</Words>
  <Application>WPS 演示</Application>
  <PresentationFormat>自定义</PresentationFormat>
  <Paragraphs>391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50" baseType="lpstr">
      <vt:lpstr>Arial</vt:lpstr>
      <vt:lpstr>宋体</vt:lpstr>
      <vt:lpstr>Wingdings</vt:lpstr>
      <vt:lpstr>Calibri</vt:lpstr>
      <vt:lpstr>Calibri</vt:lpstr>
      <vt:lpstr>微软雅黑</vt:lpstr>
      <vt:lpstr>方正正大黑简体</vt:lpstr>
      <vt:lpstr>黑体</vt:lpstr>
      <vt:lpstr>方正正准黑简体</vt:lpstr>
      <vt:lpstr>Times New Roman</vt:lpstr>
      <vt:lpstr>Arial Narrow</vt:lpstr>
      <vt:lpstr>Arial</vt:lpstr>
      <vt:lpstr>Impact</vt:lpstr>
      <vt:lpstr>Source Sans Pro ExtraLight</vt:lpstr>
      <vt:lpstr>League Gothic Regular</vt:lpstr>
      <vt:lpstr>Segoe Print</vt:lpstr>
      <vt:lpstr>FontAwesome</vt:lpstr>
      <vt:lpstr>Lato Regular</vt:lpstr>
      <vt:lpstr>Gill Sans</vt:lpstr>
      <vt:lpstr>Lato</vt:lpstr>
      <vt:lpstr>MS PGothic</vt:lpstr>
      <vt:lpstr>Arial Unicode MS</vt:lpstr>
      <vt:lpstr>Calibri Light</vt:lpstr>
      <vt:lpstr>Cambria Math</vt:lpstr>
      <vt:lpstr>DFMincho-SU</vt:lpstr>
      <vt:lpstr>MS UI Gothic</vt:lpstr>
      <vt:lpstr>Helvetica-Compressed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蛋糕甜点</dc:title>
  <dc:creator/>
  <cp:keywords>www.1ppt.com</cp:keywords>
  <cp:lastModifiedBy>Administrator</cp:lastModifiedBy>
  <cp:revision>2</cp:revision>
  <dcterms:created xsi:type="dcterms:W3CDTF">2016-10-17T14:00:00Z</dcterms:created>
  <dcterms:modified xsi:type="dcterms:W3CDTF">2020-04-16T01:58:46Z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