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7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9" r:id="rId13"/>
    <p:sldId id="265" r:id="rId14"/>
    <p:sldId id="266" r:id="rId15"/>
    <p:sldId id="267" r:id="rId16"/>
    <p:sldId id="268" r:id="rId17"/>
    <p:sldId id="280" r:id="rId18"/>
    <p:sldId id="269" r:id="rId19"/>
    <p:sldId id="270" r:id="rId20"/>
    <p:sldId id="271" r:id="rId21"/>
    <p:sldId id="272" r:id="rId22"/>
    <p:sldId id="273" r:id="rId23"/>
    <p:sldId id="281" r:id="rId24"/>
    <p:sldId id="274" r:id="rId25"/>
    <p:sldId id="275" r:id="rId26"/>
    <p:sldId id="276" r:id="rId27"/>
    <p:sldId id="277" r:id="rId28"/>
    <p:sldId id="28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8FAA"/>
    <a:srgbClr val="ADB9CA"/>
    <a:srgbClr val="C6C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2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Photoshop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explosion val="0"/>
          <c:dPt>
            <c:idx val="0"/>
            <c:bubble3D val="0"/>
            <c:spPr>
              <a:solidFill>
                <a:srgbClr val="7A8FAA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Sheet1!$A$2:$A$3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Photoshop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explosion val="0"/>
          <c:dPt>
            <c:idx val="0"/>
            <c:bubble3D val="0"/>
            <c:spPr>
              <a:solidFill>
                <a:schemeClr val="tx2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Sheet1!$A$2:$A$3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3.5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7A8FAA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1.8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806016"/>
        <c:axId val="160807552"/>
      </c:barChart>
      <c:catAx>
        <c:axId val="160806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</a:p>
        </c:txPr>
        <c:crossAx val="160807552"/>
        <c:crosses val="autoZero"/>
        <c:auto val="1"/>
        <c:lblAlgn val="ctr"/>
        <c:lblOffset val="100"/>
        <c:noMultiLvlLbl val="0"/>
      </c:catAx>
      <c:valAx>
        <c:axId val="16080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</a:p>
        </c:txPr>
        <c:crossAx val="16080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C6C9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C6C9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2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466531" y="769775"/>
            <a:ext cx="112247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 userDrawn="1"/>
        </p:nvSpPr>
        <p:spPr>
          <a:xfrm>
            <a:off x="4811372" y="19594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12796" y="569633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77B1D-EDDB-4090-99F3-AC6A1185F2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3723E-F1C3-4807-B6D2-4CAB7F380D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C9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80" y="-156617"/>
            <a:ext cx="11678816" cy="1774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482" y="1366908"/>
            <a:ext cx="4800610" cy="371247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4594465"/>
            <a:ext cx="12192000" cy="1866123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69009" y="4929495"/>
            <a:ext cx="53014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spc="3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2030 POWERPOINT</a:t>
            </a:r>
            <a:endParaRPr lang="zh-CN" altLang="en-US" sz="6000" spc="300" dirty="0">
              <a:solidFill>
                <a:schemeClr val="tx2">
                  <a:lumMod val="20000"/>
                  <a:lumOff val="8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80724" y="4790995"/>
            <a:ext cx="5791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</a:t>
            </a:r>
            <a:r>
              <a:rPr lang="zh-CN" alt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务出行主题</a:t>
            </a:r>
            <a:r>
              <a:rPr lang="en-US" altLang="zh-CN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400" b="1" dirty="0">
              <a:solidFill>
                <a:schemeClr val="tx2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52206" y="5511812"/>
            <a:ext cx="4685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Lorem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ipsume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koler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sit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denimaOstes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daname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lovera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donWakamare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dimsa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quosam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gency FB" panose="020B0503020202020204" pitchFamily="34" charset="0"/>
                <a:cs typeface="Clear Sans Light" panose="020B0303030202020304" pitchFamily="34" charset="0"/>
              </a:rPr>
              <a:t>sant</a:t>
            </a:r>
            <a:endParaRPr lang="en-US" altLang="zh-CN" dirty="0">
              <a:solidFill>
                <a:schemeClr val="tx2">
                  <a:lumMod val="20000"/>
                  <a:lumOff val="80000"/>
                </a:schemeClr>
              </a:solidFill>
              <a:latin typeface="Agency FB" panose="020B0503020202020204" pitchFamily="34" charset="0"/>
              <a:cs typeface="Clear Sans Light" panose="020B0303030202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3" grpId="0" animBg="1"/>
          <p:bldP spid="14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3" grpId="0" animBg="1"/>
          <p:bldP spid="14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19519" y="1764034"/>
            <a:ext cx="3709610" cy="3993235"/>
            <a:chOff x="1519519" y="1764034"/>
            <a:chExt cx="3709610" cy="3993235"/>
          </a:xfrm>
        </p:grpSpPr>
        <p:sp>
          <p:nvSpPr>
            <p:cNvPr id="3" name="Rectangle 3"/>
            <p:cNvSpPr/>
            <p:nvPr/>
          </p:nvSpPr>
          <p:spPr>
            <a:xfrm>
              <a:off x="1519519" y="1764034"/>
              <a:ext cx="3709610" cy="3177138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1519520" y="4941172"/>
              <a:ext cx="3709609" cy="816097"/>
              <a:chOff x="976691" y="5009708"/>
              <a:chExt cx="3280255" cy="771160"/>
            </a:xfrm>
          </p:grpSpPr>
          <p:sp>
            <p:nvSpPr>
              <p:cNvPr id="5" name="Rectangle 5"/>
              <p:cNvSpPr/>
              <p:nvPr/>
            </p:nvSpPr>
            <p:spPr>
              <a:xfrm>
                <a:off x="976691" y="5009708"/>
                <a:ext cx="3280255" cy="771160"/>
              </a:xfrm>
              <a:prstGeom prst="rect">
                <a:avLst/>
              </a:prstGeom>
              <a:solidFill>
                <a:schemeClr val="tx2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" name="Text Placeholder 8"/>
              <p:cNvSpPr txBox="1"/>
              <p:nvPr/>
            </p:nvSpPr>
            <p:spPr>
              <a:xfrm>
                <a:off x="1027226" y="5199108"/>
                <a:ext cx="1093478" cy="2811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dirty="0">
                    <a:solidFill>
                      <a:schemeClr val="bg1"/>
                    </a:solidFill>
                    <a:latin typeface="Clear Sans" panose="020B0503030202020304" pitchFamily="34" charset="0"/>
                    <a:ea typeface="Fira Sans Book" panose="00000400000000000000" pitchFamily="50" charset="0"/>
                    <a:cs typeface="Clear Sans" panose="020B0503030202020304" pitchFamily="34" charset="0"/>
                  </a:rPr>
                  <a:t>Product Detail :</a:t>
                </a:r>
                <a:endParaRPr lang="en-GB" dirty="0">
                  <a:solidFill>
                    <a:schemeClr val="bg1"/>
                  </a:solidFill>
                  <a:latin typeface="Clear Sans" panose="020B0503030202020304" pitchFamily="34" charset="0"/>
                  <a:ea typeface="Fira Sans Book" panose="00000400000000000000" pitchFamily="50" charset="0"/>
                  <a:cs typeface="Clear Sans" panose="020B0503030202020304" pitchFamily="34" charset="0"/>
                </a:endParaRPr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2120705" y="5102800"/>
                <a:ext cx="2107042" cy="5671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rPr>
                  <a:t>Date : Oct 22 2014, Photo by : </a:t>
                </a:r>
                <a:r>
                  <a:rPr lang="en-US" sz="1100" dirty="0" err="1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rPr>
                  <a:t>Jhon</a:t>
                </a:r>
                <a:r>
                  <a:rPr lang="en-US" sz="11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rPr>
                  <a:t>poe</a:t>
                </a:r>
                <a:r>
                  <a:rPr lang="en-US" sz="11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rPr>
                  <a:t>, Category : Interior Design, Client : Angela Monica</a:t>
                </a:r>
                <a:endParaRPr lang="en-US" sz="1100" dirty="0">
                  <a:solidFill>
                    <a:schemeClr val="bg1"/>
                  </a:solidFill>
                  <a:latin typeface="Lato Light" panose="020F0302020204030203" pitchFamily="34" charset="0"/>
                  <a:cs typeface="Clear Sans Light" panose="020B0303030202020304" pitchFamily="34" charset="0"/>
                </a:endParaRPr>
              </a:p>
            </p:txBody>
          </p:sp>
        </p:grpSp>
      </p:grpSp>
      <p:sp>
        <p:nvSpPr>
          <p:cNvPr id="8" name="TextBox 34"/>
          <p:cNvSpPr txBox="1"/>
          <p:nvPr/>
        </p:nvSpPr>
        <p:spPr>
          <a:xfrm>
            <a:off x="6652018" y="1893754"/>
            <a:ext cx="229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Project in this years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ea typeface="Fira Sans SemiBold Italic" panose="00000700000000000000" pitchFamily="50" charset="0"/>
              <a:cs typeface="Clear Sans" panose="020B0503030202020304" pitchFamily="34" charset="0"/>
            </a:endParaRPr>
          </a:p>
        </p:txBody>
      </p:sp>
      <p:grpSp>
        <p:nvGrpSpPr>
          <p:cNvPr id="9" name="Group 35"/>
          <p:cNvGrpSpPr/>
          <p:nvPr/>
        </p:nvGrpSpPr>
        <p:grpSpPr>
          <a:xfrm>
            <a:off x="6656795" y="2338234"/>
            <a:ext cx="4006724" cy="3082175"/>
            <a:chOff x="1778126" y="2699881"/>
            <a:chExt cx="4006724" cy="3082175"/>
          </a:xfrm>
        </p:grpSpPr>
        <p:sp>
          <p:nvSpPr>
            <p:cNvPr id="10" name="TextBox 36"/>
            <p:cNvSpPr txBox="1"/>
            <p:nvPr/>
          </p:nvSpPr>
          <p:spPr>
            <a:xfrm>
              <a:off x="1778126" y="3750731"/>
              <a:ext cx="400672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37"/>
            <p:cNvSpPr txBox="1"/>
            <p:nvPr/>
          </p:nvSpPr>
          <p:spPr>
            <a:xfrm>
              <a:off x="3165077" y="2699881"/>
              <a:ext cx="26197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TextBox 38"/>
          <p:cNvSpPr txBox="1"/>
          <p:nvPr/>
        </p:nvSpPr>
        <p:spPr>
          <a:xfrm>
            <a:off x="6652018" y="2401734"/>
            <a:ext cx="1465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3">
                    <a:lumMod val="75000"/>
                  </a:schemeClr>
                </a:solidFill>
                <a:latin typeface="Clear Sans" panose="020B0503030202020304" pitchFamily="34" charset="0"/>
                <a:ea typeface="Open Sans Extrabold" panose="020B0906030804020204" pitchFamily="34" charset="0"/>
                <a:cs typeface="Clear Sans" panose="020B0503030202020304" pitchFamily="34" charset="0"/>
              </a:rPr>
              <a:t>9</a:t>
            </a:r>
            <a:r>
              <a:rPr lang="en-US" sz="4400" b="1" dirty="0">
                <a:solidFill>
                  <a:schemeClr val="accent3">
                    <a:lumMod val="75000"/>
                  </a:schemeClr>
                </a:solidFill>
                <a:latin typeface="Clear Sans" panose="020B0503030202020304" pitchFamily="34" charset="0"/>
                <a:ea typeface="Open Sans Extrabold" panose="020B0906030804020204" pitchFamily="34" charset="0"/>
                <a:cs typeface="Clear Sans" panose="020B0503030202020304" pitchFamily="34" charset="0"/>
              </a:rPr>
              <a:t>0</a:t>
            </a:r>
            <a:r>
              <a:rPr lang="id-ID" sz="4400" b="1" dirty="0">
                <a:solidFill>
                  <a:schemeClr val="accent3">
                    <a:lumMod val="75000"/>
                  </a:schemeClr>
                </a:solidFill>
                <a:latin typeface="Clear Sans" panose="020B0503030202020304" pitchFamily="34" charset="0"/>
                <a:ea typeface="Open Sans Extrabold" panose="020B0906030804020204" pitchFamily="34" charset="0"/>
                <a:cs typeface="Clear Sans" panose="020B0503030202020304" pitchFamily="34" charset="0"/>
              </a:rPr>
              <a:t>%</a:t>
            </a:r>
            <a:endParaRPr lang="id-ID" sz="4400" b="1" dirty="0">
              <a:solidFill>
                <a:schemeClr val="accent3">
                  <a:lumMod val="75000"/>
                </a:schemeClr>
              </a:solidFill>
              <a:latin typeface="Clear Sans" panose="020B0503030202020304" pitchFamily="34" charset="0"/>
              <a:ea typeface="Open Sans Extrabold" panose="020B0906030804020204" pitchFamily="34" charset="0"/>
              <a:cs typeface="Clear Sans" panose="020B0503030202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3" name="Group 9"/>
          <p:cNvGrpSpPr/>
          <p:nvPr/>
        </p:nvGrpSpPr>
        <p:grpSpPr>
          <a:xfrm>
            <a:off x="5835626" y="2668137"/>
            <a:ext cx="4500679" cy="1222508"/>
            <a:chOff x="2062857" y="1855459"/>
            <a:chExt cx="1697720" cy="1222508"/>
          </a:xfrm>
        </p:grpSpPr>
        <p:sp>
          <p:nvSpPr>
            <p:cNvPr id="34" name="Rounded Rectangle 65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ound Same Side Corner Rectangle 66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60"/>
            <p:cNvSpPr txBox="1"/>
            <p:nvPr/>
          </p:nvSpPr>
          <p:spPr>
            <a:xfrm>
              <a:off x="2062857" y="1915621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00417" y="2348367"/>
            <a:ext cx="39313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115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2012" y="3185755"/>
            <a:ext cx="429048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</a:t>
            </a:r>
            <a:endParaRPr lang="zh-CN" altLang="en-US" sz="10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49511" y="1938494"/>
            <a:ext cx="3705180" cy="782683"/>
            <a:chOff x="2249511" y="1913094"/>
            <a:chExt cx="3705180" cy="782683"/>
          </a:xfrm>
        </p:grpSpPr>
        <p:sp>
          <p:nvSpPr>
            <p:cNvPr id="3" name="Rectangle 46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4" name="TextBox 100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5" name="Group 101"/>
          <p:cNvGrpSpPr/>
          <p:nvPr/>
        </p:nvGrpSpPr>
        <p:grpSpPr>
          <a:xfrm>
            <a:off x="2249511" y="3334747"/>
            <a:ext cx="3705180" cy="782683"/>
            <a:chOff x="2249511" y="1913094"/>
            <a:chExt cx="3705180" cy="782683"/>
          </a:xfrm>
        </p:grpSpPr>
        <p:sp>
          <p:nvSpPr>
            <p:cNvPr id="6" name="Rectangle 102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7" name="TextBox 103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8" name="Group 104"/>
          <p:cNvGrpSpPr/>
          <p:nvPr/>
        </p:nvGrpSpPr>
        <p:grpSpPr>
          <a:xfrm>
            <a:off x="2249511" y="4686887"/>
            <a:ext cx="3705180" cy="782683"/>
            <a:chOff x="2249511" y="1913094"/>
            <a:chExt cx="3705180" cy="782683"/>
          </a:xfrm>
        </p:grpSpPr>
        <p:sp>
          <p:nvSpPr>
            <p:cNvPr id="9" name="Rectangle 105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0" name="TextBox 106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1" name="Group 107"/>
          <p:cNvGrpSpPr/>
          <p:nvPr/>
        </p:nvGrpSpPr>
        <p:grpSpPr>
          <a:xfrm>
            <a:off x="7536829" y="1938494"/>
            <a:ext cx="3705180" cy="782683"/>
            <a:chOff x="2249511" y="1913094"/>
            <a:chExt cx="3705180" cy="782683"/>
          </a:xfrm>
        </p:grpSpPr>
        <p:sp>
          <p:nvSpPr>
            <p:cNvPr id="12" name="Rectangle 108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3" name="TextBox 109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4" name="Group 110"/>
          <p:cNvGrpSpPr/>
          <p:nvPr/>
        </p:nvGrpSpPr>
        <p:grpSpPr>
          <a:xfrm>
            <a:off x="7536829" y="3334747"/>
            <a:ext cx="3705180" cy="782683"/>
            <a:chOff x="2249511" y="1913094"/>
            <a:chExt cx="3705180" cy="782683"/>
          </a:xfrm>
        </p:grpSpPr>
        <p:sp>
          <p:nvSpPr>
            <p:cNvPr id="15" name="Rectangle 111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6" name="TextBox 112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7" name="Group 113"/>
          <p:cNvGrpSpPr/>
          <p:nvPr/>
        </p:nvGrpSpPr>
        <p:grpSpPr>
          <a:xfrm>
            <a:off x="7536829" y="4686887"/>
            <a:ext cx="3705180" cy="782683"/>
            <a:chOff x="2249511" y="1913094"/>
            <a:chExt cx="3705180" cy="782683"/>
          </a:xfrm>
        </p:grpSpPr>
        <p:sp>
          <p:nvSpPr>
            <p:cNvPr id="18" name="Rectangle 114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Social Network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9" name="TextBox 115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20" name="Group 5"/>
          <p:cNvGrpSpPr/>
          <p:nvPr/>
        </p:nvGrpSpPr>
        <p:grpSpPr>
          <a:xfrm>
            <a:off x="6485814" y="1958125"/>
            <a:ext cx="958349" cy="960265"/>
            <a:chOff x="6485814" y="1958125"/>
            <a:chExt cx="958349" cy="960265"/>
          </a:xfrm>
        </p:grpSpPr>
        <p:sp>
          <p:nvSpPr>
            <p:cNvPr id="21" name="Rectangle 47"/>
            <p:cNvSpPr>
              <a:spLocks noChangeAspect="1"/>
            </p:cNvSpPr>
            <p:nvPr/>
          </p:nvSpPr>
          <p:spPr>
            <a:xfrm>
              <a:off x="6485814" y="1958125"/>
              <a:ext cx="958349" cy="960265"/>
            </a:xfrm>
            <a:prstGeom prst="rect">
              <a:avLst/>
            </a:prstGeom>
            <a:solidFill>
              <a:schemeClr val="tx2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48"/>
            <p:cNvSpPr>
              <a:spLocks noChangeAspect="1"/>
            </p:cNvSpPr>
            <p:nvPr/>
          </p:nvSpPr>
          <p:spPr>
            <a:xfrm>
              <a:off x="6485814" y="277537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45"/>
            <p:cNvSpPr/>
            <p:nvPr/>
          </p:nvSpPr>
          <p:spPr bwMode="auto">
            <a:xfrm>
              <a:off x="6849569" y="2153466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4" name="Group 3"/>
          <p:cNvGrpSpPr/>
          <p:nvPr/>
        </p:nvGrpSpPr>
        <p:grpSpPr>
          <a:xfrm>
            <a:off x="1192597" y="3323285"/>
            <a:ext cx="958349" cy="960265"/>
            <a:chOff x="1192597" y="3323285"/>
            <a:chExt cx="958349" cy="960265"/>
          </a:xfrm>
        </p:grpSpPr>
        <p:sp>
          <p:nvSpPr>
            <p:cNvPr id="25" name="Rectangle 51"/>
            <p:cNvSpPr>
              <a:spLocks noChangeAspect="1"/>
            </p:cNvSpPr>
            <p:nvPr/>
          </p:nvSpPr>
          <p:spPr>
            <a:xfrm>
              <a:off x="1192597" y="3323285"/>
              <a:ext cx="958349" cy="960265"/>
            </a:xfrm>
            <a:prstGeom prst="rect">
              <a:avLst/>
            </a:prstGeom>
            <a:solidFill>
              <a:srgbClr val="7A8FAA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52"/>
            <p:cNvSpPr>
              <a:spLocks noChangeAspect="1"/>
            </p:cNvSpPr>
            <p:nvPr/>
          </p:nvSpPr>
          <p:spPr>
            <a:xfrm>
              <a:off x="1192597" y="414053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49"/>
            <p:cNvSpPr/>
            <p:nvPr/>
          </p:nvSpPr>
          <p:spPr bwMode="auto">
            <a:xfrm>
              <a:off x="1473494" y="3535764"/>
              <a:ext cx="489787" cy="399749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28" name="Group 6"/>
          <p:cNvGrpSpPr/>
          <p:nvPr/>
        </p:nvGrpSpPr>
        <p:grpSpPr>
          <a:xfrm>
            <a:off x="6485814" y="3323285"/>
            <a:ext cx="958349" cy="960265"/>
            <a:chOff x="6485814" y="3323285"/>
            <a:chExt cx="958349" cy="960265"/>
          </a:xfrm>
        </p:grpSpPr>
        <p:sp>
          <p:nvSpPr>
            <p:cNvPr id="29" name="Rectangle 55"/>
            <p:cNvSpPr>
              <a:spLocks noChangeAspect="1"/>
            </p:cNvSpPr>
            <p:nvPr/>
          </p:nvSpPr>
          <p:spPr>
            <a:xfrm>
              <a:off x="6485814" y="3323285"/>
              <a:ext cx="958349" cy="960265"/>
            </a:xfrm>
            <a:prstGeom prst="rect">
              <a:avLst/>
            </a:prstGeom>
            <a:solidFill>
              <a:srgbClr val="7A8FAA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56"/>
            <p:cNvSpPr>
              <a:spLocks noChangeAspect="1"/>
            </p:cNvSpPr>
            <p:nvPr/>
          </p:nvSpPr>
          <p:spPr>
            <a:xfrm>
              <a:off x="6485814" y="414053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6759836" y="3570767"/>
              <a:ext cx="487107" cy="396312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2" name="Group 2"/>
          <p:cNvGrpSpPr/>
          <p:nvPr/>
        </p:nvGrpSpPr>
        <p:grpSpPr>
          <a:xfrm>
            <a:off x="1192597" y="1958125"/>
            <a:ext cx="958349" cy="960265"/>
            <a:chOff x="1192597" y="1958125"/>
            <a:chExt cx="958349" cy="960265"/>
          </a:xfrm>
        </p:grpSpPr>
        <p:sp>
          <p:nvSpPr>
            <p:cNvPr id="33" name="Rectangle 43"/>
            <p:cNvSpPr>
              <a:spLocks noChangeAspect="1"/>
            </p:cNvSpPr>
            <p:nvPr/>
          </p:nvSpPr>
          <p:spPr>
            <a:xfrm>
              <a:off x="1192597" y="1958125"/>
              <a:ext cx="958349" cy="960265"/>
            </a:xfrm>
            <a:prstGeom prst="rect">
              <a:avLst/>
            </a:prstGeom>
            <a:solidFill>
              <a:schemeClr val="tx2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44"/>
            <p:cNvSpPr>
              <a:spLocks noChangeAspect="1"/>
            </p:cNvSpPr>
            <p:nvPr/>
          </p:nvSpPr>
          <p:spPr>
            <a:xfrm>
              <a:off x="1192597" y="277537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5" name="Group 32"/>
            <p:cNvGrpSpPr/>
            <p:nvPr/>
          </p:nvGrpSpPr>
          <p:grpSpPr bwMode="auto">
            <a:xfrm>
              <a:off x="1404777" y="2259512"/>
              <a:ext cx="533987" cy="232442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6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38" name="Group 4"/>
          <p:cNvGrpSpPr/>
          <p:nvPr/>
        </p:nvGrpSpPr>
        <p:grpSpPr>
          <a:xfrm>
            <a:off x="1192597" y="4688445"/>
            <a:ext cx="958349" cy="960265"/>
            <a:chOff x="1192597" y="4688445"/>
            <a:chExt cx="958349" cy="960265"/>
          </a:xfrm>
        </p:grpSpPr>
        <p:sp>
          <p:nvSpPr>
            <p:cNvPr id="39" name="Rectangle 59"/>
            <p:cNvSpPr>
              <a:spLocks noChangeAspect="1"/>
            </p:cNvSpPr>
            <p:nvPr/>
          </p:nvSpPr>
          <p:spPr>
            <a:xfrm>
              <a:off x="1192597" y="4688445"/>
              <a:ext cx="958349" cy="960265"/>
            </a:xfrm>
            <a:prstGeom prst="rect">
              <a:avLst/>
            </a:prstGeom>
            <a:solidFill>
              <a:schemeClr val="tx2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60"/>
            <p:cNvSpPr>
              <a:spLocks noChangeAspect="1"/>
            </p:cNvSpPr>
            <p:nvPr/>
          </p:nvSpPr>
          <p:spPr>
            <a:xfrm>
              <a:off x="1192597" y="550569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1486194" y="4918245"/>
              <a:ext cx="385003" cy="385003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2" name="Group 7"/>
          <p:cNvGrpSpPr/>
          <p:nvPr/>
        </p:nvGrpSpPr>
        <p:grpSpPr>
          <a:xfrm>
            <a:off x="6485814" y="4688445"/>
            <a:ext cx="958349" cy="960265"/>
            <a:chOff x="6485814" y="4688445"/>
            <a:chExt cx="958349" cy="960265"/>
          </a:xfrm>
        </p:grpSpPr>
        <p:sp>
          <p:nvSpPr>
            <p:cNvPr id="43" name="Rectangle 63"/>
            <p:cNvSpPr>
              <a:spLocks noChangeAspect="1"/>
            </p:cNvSpPr>
            <p:nvPr/>
          </p:nvSpPr>
          <p:spPr>
            <a:xfrm>
              <a:off x="6485814" y="4688445"/>
              <a:ext cx="958349" cy="960265"/>
            </a:xfrm>
            <a:prstGeom prst="rect">
              <a:avLst/>
            </a:prstGeom>
            <a:solidFill>
              <a:schemeClr val="tx2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64"/>
            <p:cNvSpPr>
              <a:spLocks noChangeAspect="1"/>
            </p:cNvSpPr>
            <p:nvPr/>
          </p:nvSpPr>
          <p:spPr>
            <a:xfrm>
              <a:off x="6485814" y="5505696"/>
              <a:ext cx="958349" cy="143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21"/>
            <p:cNvSpPr/>
            <p:nvPr/>
          </p:nvSpPr>
          <p:spPr bwMode="auto">
            <a:xfrm>
              <a:off x="6797936" y="4916766"/>
              <a:ext cx="353935" cy="447173"/>
            </a:xfrm>
            <a:custGeom>
              <a:avLst/>
              <a:gdLst>
                <a:gd name="T0" fmla="*/ 129 w 323"/>
                <a:gd name="T1" fmla="*/ 272 h 408"/>
                <a:gd name="T2" fmla="*/ 68 w 323"/>
                <a:gd name="T3" fmla="*/ 408 h 408"/>
                <a:gd name="T4" fmla="*/ 98 w 323"/>
                <a:gd name="T5" fmla="*/ 196 h 408"/>
                <a:gd name="T6" fmla="*/ 149 w 323"/>
                <a:gd name="T7" fmla="*/ 99 h 408"/>
                <a:gd name="T8" fmla="*/ 172 w 323"/>
                <a:gd name="T9" fmla="*/ 257 h 408"/>
                <a:gd name="T10" fmla="*/ 234 w 323"/>
                <a:gd name="T11" fmla="*/ 73 h 408"/>
                <a:gd name="T12" fmla="*/ 47 w 323"/>
                <a:gd name="T13" fmla="*/ 173 h 408"/>
                <a:gd name="T14" fmla="*/ 57 w 323"/>
                <a:gd name="T15" fmla="*/ 239 h 408"/>
                <a:gd name="T16" fmla="*/ 1 w 323"/>
                <a:gd name="T17" fmla="*/ 147 h 408"/>
                <a:gd name="T18" fmla="*/ 137 w 323"/>
                <a:gd name="T19" fmla="*/ 9 h 408"/>
                <a:gd name="T20" fmla="*/ 310 w 323"/>
                <a:gd name="T21" fmla="*/ 119 h 408"/>
                <a:gd name="T22" fmla="*/ 183 w 323"/>
                <a:gd name="T23" fmla="*/ 298 h 408"/>
                <a:gd name="T24" fmla="*/ 129 w 323"/>
                <a:gd name="T25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893370" y="1533008"/>
            <a:ext cx="1941869" cy="1129963"/>
            <a:chOff x="338644" y="1583994"/>
            <a:chExt cx="1941869" cy="1129963"/>
          </a:xfrm>
        </p:grpSpPr>
        <p:sp>
          <p:nvSpPr>
            <p:cNvPr id="3" name="TextBox 50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4" name="TextBox 51"/>
            <p:cNvSpPr txBox="1"/>
            <p:nvPr/>
          </p:nvSpPr>
          <p:spPr>
            <a:xfrm>
              <a:off x="960416" y="1583994"/>
              <a:ext cx="1320097" cy="4194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Politic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cxnSp>
        <p:nvCxnSpPr>
          <p:cNvPr id="5" name="Elbow Connector 27"/>
          <p:cNvCxnSpPr/>
          <p:nvPr/>
        </p:nvCxnSpPr>
        <p:spPr>
          <a:xfrm flipV="1">
            <a:off x="6478288" y="2125091"/>
            <a:ext cx="2052934" cy="1414378"/>
          </a:xfrm>
          <a:prstGeom prst="bentConnector3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28"/>
          <p:cNvCxnSpPr/>
          <p:nvPr/>
        </p:nvCxnSpPr>
        <p:spPr>
          <a:xfrm>
            <a:off x="6478288" y="3902259"/>
            <a:ext cx="2049803" cy="1414970"/>
          </a:xfrm>
          <a:prstGeom prst="bentConnector3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29"/>
          <p:cNvCxnSpPr/>
          <p:nvPr/>
        </p:nvCxnSpPr>
        <p:spPr>
          <a:xfrm>
            <a:off x="6478288" y="3721225"/>
            <a:ext cx="2049803" cy="0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30"/>
          <p:cNvCxnSpPr/>
          <p:nvPr/>
        </p:nvCxnSpPr>
        <p:spPr>
          <a:xfrm flipH="1" flipV="1">
            <a:off x="3665331" y="2125155"/>
            <a:ext cx="2052934" cy="1414378"/>
          </a:xfrm>
          <a:prstGeom prst="bentConnector3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31"/>
          <p:cNvCxnSpPr/>
          <p:nvPr/>
        </p:nvCxnSpPr>
        <p:spPr>
          <a:xfrm flipH="1">
            <a:off x="3668462" y="3902323"/>
            <a:ext cx="2049803" cy="1414970"/>
          </a:xfrm>
          <a:prstGeom prst="bentConnector3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32"/>
          <p:cNvCxnSpPr/>
          <p:nvPr/>
        </p:nvCxnSpPr>
        <p:spPr>
          <a:xfrm flipH="1">
            <a:off x="3668462" y="3721289"/>
            <a:ext cx="2049803" cy="0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33"/>
          <p:cNvGrpSpPr/>
          <p:nvPr/>
        </p:nvGrpSpPr>
        <p:grpSpPr>
          <a:xfrm>
            <a:off x="4954488" y="2365022"/>
            <a:ext cx="2346999" cy="2348894"/>
            <a:chOff x="4384327" y="3450941"/>
            <a:chExt cx="3423346" cy="3426109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384327" y="3450941"/>
              <a:ext cx="3423346" cy="3426109"/>
            </a:xfrm>
            <a:custGeom>
              <a:avLst/>
              <a:gdLst>
                <a:gd name="T0" fmla="*/ 523 w 1046"/>
                <a:gd name="T1" fmla="*/ 1016 h 1047"/>
                <a:gd name="T2" fmla="*/ 31 w 1046"/>
                <a:gd name="T3" fmla="*/ 524 h 1047"/>
                <a:gd name="T4" fmla="*/ 523 w 1046"/>
                <a:gd name="T5" fmla="*/ 32 h 1047"/>
                <a:gd name="T6" fmla="*/ 1015 w 1046"/>
                <a:gd name="T7" fmla="*/ 524 h 1047"/>
                <a:gd name="T8" fmla="*/ 523 w 1046"/>
                <a:gd name="T9" fmla="*/ 1016 h 1047"/>
                <a:gd name="T10" fmla="*/ 523 w 1046"/>
                <a:gd name="T11" fmla="*/ 0 h 1047"/>
                <a:gd name="T12" fmla="*/ 0 w 1046"/>
                <a:gd name="T13" fmla="*/ 524 h 1047"/>
                <a:gd name="T14" fmla="*/ 523 w 1046"/>
                <a:gd name="T15" fmla="*/ 1047 h 1047"/>
                <a:gd name="T16" fmla="*/ 1046 w 1046"/>
                <a:gd name="T17" fmla="*/ 524 h 1047"/>
                <a:gd name="T18" fmla="*/ 523 w 1046"/>
                <a:gd name="T19" fmla="*/ 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6" h="1047">
                  <a:moveTo>
                    <a:pt x="523" y="1016"/>
                  </a:moveTo>
                  <a:cubicBezTo>
                    <a:pt x="251" y="1016"/>
                    <a:pt x="31" y="796"/>
                    <a:pt x="31" y="524"/>
                  </a:cubicBezTo>
                  <a:cubicBezTo>
                    <a:pt x="31" y="252"/>
                    <a:pt x="251" y="32"/>
                    <a:pt x="523" y="32"/>
                  </a:cubicBezTo>
                  <a:cubicBezTo>
                    <a:pt x="795" y="32"/>
                    <a:pt x="1015" y="252"/>
                    <a:pt x="1015" y="524"/>
                  </a:cubicBezTo>
                  <a:cubicBezTo>
                    <a:pt x="1015" y="796"/>
                    <a:pt x="795" y="1016"/>
                    <a:pt x="523" y="1016"/>
                  </a:cubicBezTo>
                  <a:moveTo>
                    <a:pt x="523" y="0"/>
                  </a:moveTo>
                  <a:cubicBezTo>
                    <a:pt x="234" y="0"/>
                    <a:pt x="0" y="235"/>
                    <a:pt x="0" y="524"/>
                  </a:cubicBezTo>
                  <a:cubicBezTo>
                    <a:pt x="0" y="813"/>
                    <a:pt x="234" y="1047"/>
                    <a:pt x="523" y="1047"/>
                  </a:cubicBezTo>
                  <a:cubicBezTo>
                    <a:pt x="812" y="1047"/>
                    <a:pt x="1046" y="813"/>
                    <a:pt x="1046" y="524"/>
                  </a:cubicBezTo>
                  <a:cubicBezTo>
                    <a:pt x="1046" y="235"/>
                    <a:pt x="812" y="0"/>
                    <a:pt x="523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583263" y="3654021"/>
              <a:ext cx="3024095" cy="3024095"/>
            </a:xfrm>
            <a:custGeom>
              <a:avLst/>
              <a:gdLst>
                <a:gd name="T0" fmla="*/ 462 w 924"/>
                <a:gd name="T1" fmla="*/ 891 h 924"/>
                <a:gd name="T2" fmla="*/ 32 w 924"/>
                <a:gd name="T3" fmla="*/ 462 h 924"/>
                <a:gd name="T4" fmla="*/ 462 w 924"/>
                <a:gd name="T5" fmla="*/ 32 h 924"/>
                <a:gd name="T6" fmla="*/ 892 w 924"/>
                <a:gd name="T7" fmla="*/ 462 h 924"/>
                <a:gd name="T8" fmla="*/ 462 w 924"/>
                <a:gd name="T9" fmla="*/ 891 h 924"/>
                <a:gd name="T10" fmla="*/ 462 w 924"/>
                <a:gd name="T11" fmla="*/ 0 h 924"/>
                <a:gd name="T12" fmla="*/ 0 w 924"/>
                <a:gd name="T13" fmla="*/ 462 h 924"/>
                <a:gd name="T14" fmla="*/ 462 w 924"/>
                <a:gd name="T15" fmla="*/ 924 h 924"/>
                <a:gd name="T16" fmla="*/ 924 w 924"/>
                <a:gd name="T17" fmla="*/ 462 h 924"/>
                <a:gd name="T18" fmla="*/ 462 w 924"/>
                <a:gd name="T19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4" h="924">
                  <a:moveTo>
                    <a:pt x="462" y="891"/>
                  </a:moveTo>
                  <a:cubicBezTo>
                    <a:pt x="225" y="891"/>
                    <a:pt x="32" y="699"/>
                    <a:pt x="32" y="462"/>
                  </a:cubicBezTo>
                  <a:cubicBezTo>
                    <a:pt x="32" y="225"/>
                    <a:pt x="225" y="32"/>
                    <a:pt x="462" y="32"/>
                  </a:cubicBezTo>
                  <a:cubicBezTo>
                    <a:pt x="699" y="32"/>
                    <a:pt x="892" y="225"/>
                    <a:pt x="892" y="462"/>
                  </a:cubicBezTo>
                  <a:cubicBezTo>
                    <a:pt x="892" y="699"/>
                    <a:pt x="699" y="891"/>
                    <a:pt x="462" y="891"/>
                  </a:cubicBezTo>
                  <a:moveTo>
                    <a:pt x="462" y="0"/>
                  </a:moveTo>
                  <a:cubicBezTo>
                    <a:pt x="207" y="0"/>
                    <a:pt x="0" y="207"/>
                    <a:pt x="0" y="462"/>
                  </a:cubicBezTo>
                  <a:cubicBezTo>
                    <a:pt x="0" y="717"/>
                    <a:pt x="207" y="924"/>
                    <a:pt x="462" y="924"/>
                  </a:cubicBezTo>
                  <a:cubicBezTo>
                    <a:pt x="717" y="924"/>
                    <a:pt x="924" y="717"/>
                    <a:pt x="924" y="462"/>
                  </a:cubicBezTo>
                  <a:cubicBezTo>
                    <a:pt x="924" y="207"/>
                    <a:pt x="717" y="0"/>
                    <a:pt x="462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4793250" y="3864008"/>
              <a:ext cx="2605501" cy="2604120"/>
            </a:xfrm>
            <a:custGeom>
              <a:avLst/>
              <a:gdLst>
                <a:gd name="T0" fmla="*/ 398 w 796"/>
                <a:gd name="T1" fmla="*/ 765 h 796"/>
                <a:gd name="T2" fmla="*/ 31 w 796"/>
                <a:gd name="T3" fmla="*/ 398 h 796"/>
                <a:gd name="T4" fmla="*/ 398 w 796"/>
                <a:gd name="T5" fmla="*/ 31 h 796"/>
                <a:gd name="T6" fmla="*/ 765 w 796"/>
                <a:gd name="T7" fmla="*/ 398 h 796"/>
                <a:gd name="T8" fmla="*/ 398 w 796"/>
                <a:gd name="T9" fmla="*/ 765 h 796"/>
                <a:gd name="T10" fmla="*/ 398 w 796"/>
                <a:gd name="T11" fmla="*/ 0 h 796"/>
                <a:gd name="T12" fmla="*/ 0 w 796"/>
                <a:gd name="T13" fmla="*/ 398 h 796"/>
                <a:gd name="T14" fmla="*/ 398 w 796"/>
                <a:gd name="T15" fmla="*/ 796 h 796"/>
                <a:gd name="T16" fmla="*/ 796 w 796"/>
                <a:gd name="T17" fmla="*/ 398 h 796"/>
                <a:gd name="T18" fmla="*/ 398 w 796"/>
                <a:gd name="T1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6" h="796">
                  <a:moveTo>
                    <a:pt x="398" y="765"/>
                  </a:moveTo>
                  <a:cubicBezTo>
                    <a:pt x="195" y="765"/>
                    <a:pt x="31" y="601"/>
                    <a:pt x="31" y="398"/>
                  </a:cubicBezTo>
                  <a:cubicBezTo>
                    <a:pt x="31" y="195"/>
                    <a:pt x="195" y="31"/>
                    <a:pt x="398" y="31"/>
                  </a:cubicBezTo>
                  <a:cubicBezTo>
                    <a:pt x="601" y="31"/>
                    <a:pt x="765" y="195"/>
                    <a:pt x="765" y="398"/>
                  </a:cubicBezTo>
                  <a:cubicBezTo>
                    <a:pt x="765" y="601"/>
                    <a:pt x="601" y="765"/>
                    <a:pt x="398" y="765"/>
                  </a:cubicBezTo>
                  <a:moveTo>
                    <a:pt x="398" y="0"/>
                  </a:moveTo>
                  <a:cubicBezTo>
                    <a:pt x="178" y="0"/>
                    <a:pt x="0" y="178"/>
                    <a:pt x="0" y="398"/>
                  </a:cubicBezTo>
                  <a:cubicBezTo>
                    <a:pt x="0" y="618"/>
                    <a:pt x="178" y="796"/>
                    <a:pt x="398" y="796"/>
                  </a:cubicBezTo>
                  <a:cubicBezTo>
                    <a:pt x="618" y="796"/>
                    <a:pt x="796" y="618"/>
                    <a:pt x="796" y="398"/>
                  </a:cubicBezTo>
                  <a:cubicBezTo>
                    <a:pt x="796" y="178"/>
                    <a:pt x="618" y="0"/>
                    <a:pt x="398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Freeform 8"/>
            <p:cNvSpPr>
              <a:spLocks noEditPoints="1"/>
            </p:cNvSpPr>
            <p:nvPr/>
          </p:nvSpPr>
          <p:spPr bwMode="auto">
            <a:xfrm>
              <a:off x="4996330" y="4067088"/>
              <a:ext cx="2199341" cy="2197960"/>
            </a:xfrm>
            <a:custGeom>
              <a:avLst/>
              <a:gdLst>
                <a:gd name="T0" fmla="*/ 336 w 672"/>
                <a:gd name="T1" fmla="*/ 639 h 672"/>
                <a:gd name="T2" fmla="*/ 33 w 672"/>
                <a:gd name="T3" fmla="*/ 336 h 672"/>
                <a:gd name="T4" fmla="*/ 336 w 672"/>
                <a:gd name="T5" fmla="*/ 32 h 672"/>
                <a:gd name="T6" fmla="*/ 640 w 672"/>
                <a:gd name="T7" fmla="*/ 336 h 672"/>
                <a:gd name="T8" fmla="*/ 336 w 672"/>
                <a:gd name="T9" fmla="*/ 639 h 672"/>
                <a:gd name="T10" fmla="*/ 336 w 672"/>
                <a:gd name="T11" fmla="*/ 0 h 672"/>
                <a:gd name="T12" fmla="*/ 0 w 672"/>
                <a:gd name="T13" fmla="*/ 336 h 672"/>
                <a:gd name="T14" fmla="*/ 336 w 672"/>
                <a:gd name="T15" fmla="*/ 672 h 672"/>
                <a:gd name="T16" fmla="*/ 672 w 672"/>
                <a:gd name="T17" fmla="*/ 336 h 672"/>
                <a:gd name="T18" fmla="*/ 336 w 672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2" h="672">
                  <a:moveTo>
                    <a:pt x="336" y="639"/>
                  </a:moveTo>
                  <a:cubicBezTo>
                    <a:pt x="168" y="639"/>
                    <a:pt x="33" y="503"/>
                    <a:pt x="33" y="336"/>
                  </a:cubicBezTo>
                  <a:cubicBezTo>
                    <a:pt x="33" y="168"/>
                    <a:pt x="168" y="32"/>
                    <a:pt x="336" y="32"/>
                  </a:cubicBezTo>
                  <a:cubicBezTo>
                    <a:pt x="504" y="32"/>
                    <a:pt x="640" y="168"/>
                    <a:pt x="640" y="336"/>
                  </a:cubicBezTo>
                  <a:cubicBezTo>
                    <a:pt x="640" y="503"/>
                    <a:pt x="504" y="639"/>
                    <a:pt x="336" y="639"/>
                  </a:cubicBezTo>
                  <a:moveTo>
                    <a:pt x="336" y="0"/>
                  </a:moveTo>
                  <a:cubicBezTo>
                    <a:pt x="151" y="0"/>
                    <a:pt x="0" y="150"/>
                    <a:pt x="0" y="336"/>
                  </a:cubicBezTo>
                  <a:cubicBezTo>
                    <a:pt x="0" y="521"/>
                    <a:pt x="151" y="672"/>
                    <a:pt x="336" y="672"/>
                  </a:cubicBezTo>
                  <a:cubicBezTo>
                    <a:pt x="521" y="672"/>
                    <a:pt x="672" y="521"/>
                    <a:pt x="672" y="336"/>
                  </a:cubicBezTo>
                  <a:cubicBezTo>
                    <a:pt x="672" y="150"/>
                    <a:pt x="521" y="0"/>
                    <a:pt x="336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5204936" y="4275694"/>
              <a:ext cx="1780748" cy="1780748"/>
            </a:xfrm>
            <a:custGeom>
              <a:avLst/>
              <a:gdLst>
                <a:gd name="T0" fmla="*/ 272 w 544"/>
                <a:gd name="T1" fmla="*/ 513 h 544"/>
                <a:gd name="T2" fmla="*/ 31 w 544"/>
                <a:gd name="T3" fmla="*/ 272 h 544"/>
                <a:gd name="T4" fmla="*/ 272 w 544"/>
                <a:gd name="T5" fmla="*/ 31 h 544"/>
                <a:gd name="T6" fmla="*/ 513 w 544"/>
                <a:gd name="T7" fmla="*/ 272 h 544"/>
                <a:gd name="T8" fmla="*/ 272 w 544"/>
                <a:gd name="T9" fmla="*/ 513 h 544"/>
                <a:gd name="T10" fmla="*/ 272 w 544"/>
                <a:gd name="T11" fmla="*/ 0 h 544"/>
                <a:gd name="T12" fmla="*/ 0 w 544"/>
                <a:gd name="T13" fmla="*/ 272 h 544"/>
                <a:gd name="T14" fmla="*/ 272 w 544"/>
                <a:gd name="T15" fmla="*/ 544 h 544"/>
                <a:gd name="T16" fmla="*/ 544 w 544"/>
                <a:gd name="T17" fmla="*/ 272 h 544"/>
                <a:gd name="T18" fmla="*/ 272 w 544"/>
                <a:gd name="T1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544">
                  <a:moveTo>
                    <a:pt x="272" y="513"/>
                  </a:moveTo>
                  <a:cubicBezTo>
                    <a:pt x="139" y="513"/>
                    <a:pt x="31" y="405"/>
                    <a:pt x="31" y="272"/>
                  </a:cubicBezTo>
                  <a:cubicBezTo>
                    <a:pt x="31" y="139"/>
                    <a:pt x="139" y="31"/>
                    <a:pt x="272" y="31"/>
                  </a:cubicBezTo>
                  <a:cubicBezTo>
                    <a:pt x="405" y="31"/>
                    <a:pt x="513" y="139"/>
                    <a:pt x="513" y="272"/>
                  </a:cubicBezTo>
                  <a:cubicBezTo>
                    <a:pt x="513" y="405"/>
                    <a:pt x="405" y="513"/>
                    <a:pt x="272" y="513"/>
                  </a:cubicBezTo>
                  <a:moveTo>
                    <a:pt x="272" y="0"/>
                  </a:moveTo>
                  <a:cubicBezTo>
                    <a:pt x="122" y="0"/>
                    <a:pt x="0" y="121"/>
                    <a:pt x="0" y="272"/>
                  </a:cubicBezTo>
                  <a:cubicBezTo>
                    <a:pt x="0" y="422"/>
                    <a:pt x="122" y="544"/>
                    <a:pt x="272" y="544"/>
                  </a:cubicBezTo>
                  <a:cubicBezTo>
                    <a:pt x="422" y="544"/>
                    <a:pt x="544" y="422"/>
                    <a:pt x="544" y="272"/>
                  </a:cubicBezTo>
                  <a:cubicBezTo>
                    <a:pt x="544" y="121"/>
                    <a:pt x="422" y="0"/>
                    <a:pt x="272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17" name="Freeform 13"/>
          <p:cNvSpPr/>
          <p:nvPr/>
        </p:nvSpPr>
        <p:spPr bwMode="auto">
          <a:xfrm>
            <a:off x="4981008" y="3334888"/>
            <a:ext cx="711298" cy="1229381"/>
          </a:xfrm>
          <a:custGeom>
            <a:avLst/>
            <a:gdLst>
              <a:gd name="T0" fmla="*/ 103 w 317"/>
              <a:gd name="T1" fmla="*/ 310 h 548"/>
              <a:gd name="T2" fmla="*/ 56 w 317"/>
              <a:gd name="T3" fmla="*/ 21 h 548"/>
              <a:gd name="T4" fmla="*/ 56 w 317"/>
              <a:gd name="T5" fmla="*/ 21 h 548"/>
              <a:gd name="T6" fmla="*/ 56 w 317"/>
              <a:gd name="T7" fmla="*/ 19 h 548"/>
              <a:gd name="T8" fmla="*/ 37 w 317"/>
              <a:gd name="T9" fmla="*/ 0 h 548"/>
              <a:gd name="T10" fmla="*/ 18 w 317"/>
              <a:gd name="T11" fmla="*/ 14 h 548"/>
              <a:gd name="T12" fmla="*/ 18 w 317"/>
              <a:gd name="T13" fmla="*/ 14 h 548"/>
              <a:gd name="T14" fmla="*/ 18 w 317"/>
              <a:gd name="T15" fmla="*/ 15 h 548"/>
              <a:gd name="T16" fmla="*/ 18 w 317"/>
              <a:gd name="T17" fmla="*/ 17 h 548"/>
              <a:gd name="T18" fmla="*/ 70 w 317"/>
              <a:gd name="T19" fmla="*/ 328 h 548"/>
              <a:gd name="T20" fmla="*/ 315 w 317"/>
              <a:gd name="T21" fmla="*/ 548 h 548"/>
              <a:gd name="T22" fmla="*/ 317 w 317"/>
              <a:gd name="T23" fmla="*/ 508 h 548"/>
              <a:gd name="T24" fmla="*/ 103 w 317"/>
              <a:gd name="T25" fmla="*/ 31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7" h="548">
                <a:moveTo>
                  <a:pt x="103" y="310"/>
                </a:moveTo>
                <a:cubicBezTo>
                  <a:pt x="57" y="223"/>
                  <a:pt x="38" y="122"/>
                  <a:pt x="56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0"/>
                  <a:pt x="56" y="20"/>
                  <a:pt x="56" y="19"/>
                </a:cubicBezTo>
                <a:cubicBezTo>
                  <a:pt x="56" y="9"/>
                  <a:pt x="47" y="0"/>
                  <a:pt x="37" y="0"/>
                </a:cubicBezTo>
                <a:cubicBezTo>
                  <a:pt x="28" y="0"/>
                  <a:pt x="20" y="6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7"/>
                </a:cubicBezTo>
                <a:cubicBezTo>
                  <a:pt x="0" y="126"/>
                  <a:pt x="20" y="235"/>
                  <a:pt x="70" y="328"/>
                </a:cubicBezTo>
                <a:cubicBezTo>
                  <a:pt x="122" y="425"/>
                  <a:pt x="207" y="504"/>
                  <a:pt x="315" y="548"/>
                </a:cubicBezTo>
                <a:cubicBezTo>
                  <a:pt x="317" y="508"/>
                  <a:pt x="317" y="508"/>
                  <a:pt x="317" y="508"/>
                </a:cubicBezTo>
                <a:cubicBezTo>
                  <a:pt x="223" y="466"/>
                  <a:pt x="149" y="395"/>
                  <a:pt x="103" y="310"/>
                </a:cubicBezTo>
                <a:close/>
              </a:path>
            </a:pathLst>
          </a:custGeom>
          <a:solidFill>
            <a:srgbClr val="7A8FA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Freeform 14"/>
          <p:cNvSpPr/>
          <p:nvPr/>
        </p:nvSpPr>
        <p:spPr bwMode="auto">
          <a:xfrm>
            <a:off x="5066250" y="2813964"/>
            <a:ext cx="630792" cy="1660327"/>
          </a:xfrm>
          <a:custGeom>
            <a:avLst/>
            <a:gdLst>
              <a:gd name="T0" fmla="*/ 102 w 281"/>
              <a:gd name="T1" fmla="*/ 522 h 740"/>
              <a:gd name="T2" fmla="*/ 59 w 281"/>
              <a:gd name="T3" fmla="*/ 260 h 740"/>
              <a:gd name="T4" fmla="*/ 74 w 281"/>
              <a:gd name="T5" fmla="*/ 200 h 740"/>
              <a:gd name="T6" fmla="*/ 176 w 281"/>
              <a:gd name="T7" fmla="*/ 37 h 740"/>
              <a:gd name="T8" fmla="*/ 176 w 281"/>
              <a:gd name="T9" fmla="*/ 37 h 740"/>
              <a:gd name="T10" fmla="*/ 183 w 281"/>
              <a:gd name="T11" fmla="*/ 21 h 740"/>
              <a:gd name="T12" fmla="*/ 162 w 281"/>
              <a:gd name="T13" fmla="*/ 0 h 740"/>
              <a:gd name="T14" fmla="*/ 146 w 281"/>
              <a:gd name="T15" fmla="*/ 8 h 740"/>
              <a:gd name="T16" fmla="*/ 34 w 281"/>
              <a:gd name="T17" fmla="*/ 187 h 740"/>
              <a:gd name="T18" fmla="*/ 18 w 281"/>
              <a:gd name="T19" fmla="*/ 253 h 740"/>
              <a:gd name="T20" fmla="*/ 65 w 281"/>
              <a:gd name="T21" fmla="*/ 542 h 740"/>
              <a:gd name="T22" fmla="*/ 279 w 281"/>
              <a:gd name="T23" fmla="*/ 740 h 740"/>
              <a:gd name="T24" fmla="*/ 281 w 281"/>
              <a:gd name="T25" fmla="*/ 695 h 740"/>
              <a:gd name="T26" fmla="*/ 102 w 281"/>
              <a:gd name="T27" fmla="*/ 522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1" h="740">
                <a:moveTo>
                  <a:pt x="102" y="522"/>
                </a:moveTo>
                <a:cubicBezTo>
                  <a:pt x="60" y="444"/>
                  <a:pt x="43" y="352"/>
                  <a:pt x="59" y="260"/>
                </a:cubicBezTo>
                <a:cubicBezTo>
                  <a:pt x="62" y="240"/>
                  <a:pt x="67" y="220"/>
                  <a:pt x="74" y="200"/>
                </a:cubicBezTo>
                <a:cubicBezTo>
                  <a:pt x="95" y="136"/>
                  <a:pt x="131" y="81"/>
                  <a:pt x="176" y="37"/>
                </a:cubicBezTo>
                <a:cubicBezTo>
                  <a:pt x="176" y="37"/>
                  <a:pt x="176" y="37"/>
                  <a:pt x="176" y="37"/>
                </a:cubicBezTo>
                <a:cubicBezTo>
                  <a:pt x="180" y="33"/>
                  <a:pt x="183" y="27"/>
                  <a:pt x="183" y="21"/>
                </a:cubicBezTo>
                <a:cubicBezTo>
                  <a:pt x="183" y="9"/>
                  <a:pt x="174" y="0"/>
                  <a:pt x="162" y="0"/>
                </a:cubicBezTo>
                <a:cubicBezTo>
                  <a:pt x="155" y="0"/>
                  <a:pt x="150" y="3"/>
                  <a:pt x="146" y="8"/>
                </a:cubicBezTo>
                <a:cubicBezTo>
                  <a:pt x="96" y="56"/>
                  <a:pt x="57" y="117"/>
                  <a:pt x="34" y="187"/>
                </a:cubicBezTo>
                <a:cubicBezTo>
                  <a:pt x="27" y="209"/>
                  <a:pt x="21" y="231"/>
                  <a:pt x="18" y="253"/>
                </a:cubicBezTo>
                <a:cubicBezTo>
                  <a:pt x="0" y="354"/>
                  <a:pt x="19" y="455"/>
                  <a:pt x="65" y="542"/>
                </a:cubicBezTo>
                <a:cubicBezTo>
                  <a:pt x="111" y="627"/>
                  <a:pt x="185" y="698"/>
                  <a:pt x="279" y="740"/>
                </a:cubicBezTo>
                <a:cubicBezTo>
                  <a:pt x="281" y="695"/>
                  <a:pt x="281" y="695"/>
                  <a:pt x="281" y="695"/>
                </a:cubicBezTo>
                <a:cubicBezTo>
                  <a:pt x="203" y="656"/>
                  <a:pt x="141" y="595"/>
                  <a:pt x="102" y="5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9" name="Freeform 15"/>
          <p:cNvSpPr/>
          <p:nvPr/>
        </p:nvSpPr>
        <p:spPr bwMode="auto">
          <a:xfrm>
            <a:off x="5052991" y="4048080"/>
            <a:ext cx="634580" cy="614690"/>
          </a:xfrm>
          <a:custGeom>
            <a:avLst/>
            <a:gdLst>
              <a:gd name="T0" fmla="*/ 38 w 283"/>
              <a:gd name="T1" fmla="*/ 10 h 274"/>
              <a:gd name="T2" fmla="*/ 37 w 283"/>
              <a:gd name="T3" fmla="*/ 10 h 274"/>
              <a:gd name="T4" fmla="*/ 20 w 283"/>
              <a:gd name="T5" fmla="*/ 0 h 274"/>
              <a:gd name="T6" fmla="*/ 0 w 283"/>
              <a:gd name="T7" fmla="*/ 21 h 274"/>
              <a:gd name="T8" fmla="*/ 3 w 283"/>
              <a:gd name="T9" fmla="*/ 32 h 274"/>
              <a:gd name="T10" fmla="*/ 281 w 283"/>
              <a:gd name="T11" fmla="*/ 274 h 274"/>
              <a:gd name="T12" fmla="*/ 283 w 283"/>
              <a:gd name="T13" fmla="*/ 230 h 274"/>
              <a:gd name="T14" fmla="*/ 38 w 283"/>
              <a:gd name="T15" fmla="*/ 1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274">
                <a:moveTo>
                  <a:pt x="38" y="10"/>
                </a:moveTo>
                <a:cubicBezTo>
                  <a:pt x="37" y="10"/>
                  <a:pt x="37" y="10"/>
                  <a:pt x="37" y="10"/>
                </a:cubicBezTo>
                <a:cubicBezTo>
                  <a:pt x="34" y="4"/>
                  <a:pt x="27" y="0"/>
                  <a:pt x="20" y="0"/>
                </a:cubicBezTo>
                <a:cubicBezTo>
                  <a:pt x="9" y="0"/>
                  <a:pt x="0" y="10"/>
                  <a:pt x="0" y="21"/>
                </a:cubicBezTo>
                <a:cubicBezTo>
                  <a:pt x="0" y="25"/>
                  <a:pt x="1" y="29"/>
                  <a:pt x="3" y="32"/>
                </a:cubicBezTo>
                <a:cubicBezTo>
                  <a:pt x="62" y="140"/>
                  <a:pt x="158" y="228"/>
                  <a:pt x="281" y="274"/>
                </a:cubicBezTo>
                <a:cubicBezTo>
                  <a:pt x="283" y="230"/>
                  <a:pt x="283" y="230"/>
                  <a:pt x="283" y="230"/>
                </a:cubicBezTo>
                <a:cubicBezTo>
                  <a:pt x="175" y="186"/>
                  <a:pt x="90" y="107"/>
                  <a:pt x="38" y="1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0" name="Freeform 16"/>
          <p:cNvSpPr/>
          <p:nvPr/>
        </p:nvSpPr>
        <p:spPr bwMode="auto">
          <a:xfrm>
            <a:off x="6468956" y="2973082"/>
            <a:ext cx="757708" cy="1609183"/>
          </a:xfrm>
          <a:custGeom>
            <a:avLst/>
            <a:gdLst>
              <a:gd name="T0" fmla="*/ 257 w 338"/>
              <a:gd name="T1" fmla="*/ 11 h 717"/>
              <a:gd name="T2" fmla="*/ 254 w 338"/>
              <a:gd name="T3" fmla="*/ 7 h 717"/>
              <a:gd name="T4" fmla="*/ 254 w 338"/>
              <a:gd name="T5" fmla="*/ 6 h 717"/>
              <a:gd name="T6" fmla="*/ 239 w 338"/>
              <a:gd name="T7" fmla="*/ 0 h 717"/>
              <a:gd name="T8" fmla="*/ 220 w 338"/>
              <a:gd name="T9" fmla="*/ 19 h 717"/>
              <a:gd name="T10" fmla="*/ 224 w 338"/>
              <a:gd name="T11" fmla="*/ 29 h 717"/>
              <a:gd name="T12" fmla="*/ 223 w 338"/>
              <a:gd name="T13" fmla="*/ 29 h 717"/>
              <a:gd name="T14" fmla="*/ 275 w 338"/>
              <a:gd name="T15" fmla="*/ 353 h 717"/>
              <a:gd name="T16" fmla="*/ 263 w 338"/>
              <a:gd name="T17" fmla="*/ 399 h 717"/>
              <a:gd name="T18" fmla="*/ 3 w 338"/>
              <a:gd name="T19" fmla="*/ 675 h 717"/>
              <a:gd name="T20" fmla="*/ 0 w 338"/>
              <a:gd name="T21" fmla="*/ 717 h 717"/>
              <a:gd name="T22" fmla="*/ 299 w 338"/>
              <a:gd name="T23" fmla="*/ 411 h 717"/>
              <a:gd name="T24" fmla="*/ 304 w 338"/>
              <a:gd name="T25" fmla="*/ 396 h 717"/>
              <a:gd name="T26" fmla="*/ 307 w 338"/>
              <a:gd name="T27" fmla="*/ 385 h 717"/>
              <a:gd name="T28" fmla="*/ 308 w 338"/>
              <a:gd name="T29" fmla="*/ 381 h 717"/>
              <a:gd name="T30" fmla="*/ 314 w 338"/>
              <a:gd name="T31" fmla="*/ 352 h 717"/>
              <a:gd name="T32" fmla="*/ 315 w 338"/>
              <a:gd name="T33" fmla="*/ 347 h 717"/>
              <a:gd name="T34" fmla="*/ 257 w 338"/>
              <a:gd name="T35" fmla="*/ 11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8" h="717">
                <a:moveTo>
                  <a:pt x="257" y="11"/>
                </a:moveTo>
                <a:cubicBezTo>
                  <a:pt x="256" y="10"/>
                  <a:pt x="255" y="8"/>
                  <a:pt x="254" y="7"/>
                </a:cubicBezTo>
                <a:cubicBezTo>
                  <a:pt x="254" y="6"/>
                  <a:pt x="254" y="6"/>
                  <a:pt x="254" y="6"/>
                </a:cubicBezTo>
                <a:cubicBezTo>
                  <a:pt x="250" y="2"/>
                  <a:pt x="245" y="0"/>
                  <a:pt x="239" y="0"/>
                </a:cubicBezTo>
                <a:cubicBezTo>
                  <a:pt x="229" y="0"/>
                  <a:pt x="220" y="8"/>
                  <a:pt x="220" y="19"/>
                </a:cubicBezTo>
                <a:cubicBezTo>
                  <a:pt x="220" y="22"/>
                  <a:pt x="222" y="26"/>
                  <a:pt x="224" y="29"/>
                </a:cubicBezTo>
                <a:cubicBezTo>
                  <a:pt x="223" y="29"/>
                  <a:pt x="223" y="29"/>
                  <a:pt x="223" y="29"/>
                </a:cubicBezTo>
                <a:cubicBezTo>
                  <a:pt x="279" y="124"/>
                  <a:pt x="300" y="239"/>
                  <a:pt x="275" y="353"/>
                </a:cubicBezTo>
                <a:cubicBezTo>
                  <a:pt x="272" y="368"/>
                  <a:pt x="268" y="384"/>
                  <a:pt x="263" y="399"/>
                </a:cubicBezTo>
                <a:cubicBezTo>
                  <a:pt x="220" y="530"/>
                  <a:pt x="122" y="627"/>
                  <a:pt x="3" y="675"/>
                </a:cubicBezTo>
                <a:cubicBezTo>
                  <a:pt x="0" y="717"/>
                  <a:pt x="0" y="717"/>
                  <a:pt x="0" y="717"/>
                </a:cubicBezTo>
                <a:cubicBezTo>
                  <a:pt x="136" y="668"/>
                  <a:pt x="250" y="559"/>
                  <a:pt x="299" y="411"/>
                </a:cubicBezTo>
                <a:cubicBezTo>
                  <a:pt x="301" y="406"/>
                  <a:pt x="302" y="401"/>
                  <a:pt x="304" y="396"/>
                </a:cubicBezTo>
                <a:cubicBezTo>
                  <a:pt x="305" y="392"/>
                  <a:pt x="306" y="389"/>
                  <a:pt x="307" y="385"/>
                </a:cubicBezTo>
                <a:cubicBezTo>
                  <a:pt x="307" y="384"/>
                  <a:pt x="307" y="383"/>
                  <a:pt x="308" y="381"/>
                </a:cubicBezTo>
                <a:cubicBezTo>
                  <a:pt x="310" y="372"/>
                  <a:pt x="313" y="362"/>
                  <a:pt x="314" y="352"/>
                </a:cubicBezTo>
                <a:cubicBezTo>
                  <a:pt x="315" y="351"/>
                  <a:pt x="315" y="349"/>
                  <a:pt x="315" y="347"/>
                </a:cubicBezTo>
                <a:cubicBezTo>
                  <a:pt x="338" y="229"/>
                  <a:pt x="315" y="110"/>
                  <a:pt x="257" y="11"/>
                </a:cubicBezTo>
                <a:close/>
              </a:path>
            </a:pathLst>
          </a:custGeom>
          <a:solidFill>
            <a:srgbClr val="7A8FA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1" name="Freeform 17"/>
          <p:cNvSpPr/>
          <p:nvPr/>
        </p:nvSpPr>
        <p:spPr bwMode="auto">
          <a:xfrm>
            <a:off x="6360983" y="2592334"/>
            <a:ext cx="780439" cy="1895217"/>
          </a:xfrm>
          <a:custGeom>
            <a:avLst/>
            <a:gdLst>
              <a:gd name="T0" fmla="*/ 271 w 348"/>
              <a:gd name="T1" fmla="*/ 199 h 845"/>
              <a:gd name="T2" fmla="*/ 25 w 348"/>
              <a:gd name="T3" fmla="*/ 1 h 845"/>
              <a:gd name="T4" fmla="*/ 25 w 348"/>
              <a:gd name="T5" fmla="*/ 1 h 845"/>
              <a:gd name="T6" fmla="*/ 21 w 348"/>
              <a:gd name="T7" fmla="*/ 0 h 845"/>
              <a:gd name="T8" fmla="*/ 0 w 348"/>
              <a:gd name="T9" fmla="*/ 21 h 845"/>
              <a:gd name="T10" fmla="*/ 17 w 348"/>
              <a:gd name="T11" fmla="*/ 42 h 845"/>
              <a:gd name="T12" fmla="*/ 238 w 348"/>
              <a:gd name="T13" fmla="*/ 225 h 845"/>
              <a:gd name="T14" fmla="*/ 280 w 348"/>
              <a:gd name="T15" fmla="*/ 525 h 845"/>
              <a:gd name="T16" fmla="*/ 271 w 348"/>
              <a:gd name="T17" fmla="*/ 556 h 845"/>
              <a:gd name="T18" fmla="*/ 55 w 348"/>
              <a:gd name="T19" fmla="*/ 798 h 845"/>
              <a:gd name="T20" fmla="*/ 51 w 348"/>
              <a:gd name="T21" fmla="*/ 845 h 845"/>
              <a:gd name="T22" fmla="*/ 311 w 348"/>
              <a:gd name="T23" fmla="*/ 569 h 845"/>
              <a:gd name="T24" fmla="*/ 323 w 348"/>
              <a:gd name="T25" fmla="*/ 523 h 845"/>
              <a:gd name="T26" fmla="*/ 271 w 348"/>
              <a:gd name="T27" fmla="*/ 199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8" h="845">
                <a:moveTo>
                  <a:pt x="271" y="199"/>
                </a:moveTo>
                <a:cubicBezTo>
                  <a:pt x="218" y="109"/>
                  <a:pt x="133" y="36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2" y="0"/>
                  <a:pt x="21" y="0"/>
                </a:cubicBezTo>
                <a:cubicBezTo>
                  <a:pt x="9" y="0"/>
                  <a:pt x="0" y="10"/>
                  <a:pt x="0" y="21"/>
                </a:cubicBezTo>
                <a:cubicBezTo>
                  <a:pt x="0" y="32"/>
                  <a:pt x="7" y="40"/>
                  <a:pt x="17" y="42"/>
                </a:cubicBezTo>
                <a:cubicBezTo>
                  <a:pt x="114" y="75"/>
                  <a:pt x="190" y="142"/>
                  <a:pt x="238" y="225"/>
                </a:cubicBezTo>
                <a:cubicBezTo>
                  <a:pt x="288" y="313"/>
                  <a:pt x="306" y="420"/>
                  <a:pt x="280" y="525"/>
                </a:cubicBezTo>
                <a:cubicBezTo>
                  <a:pt x="277" y="535"/>
                  <a:pt x="274" y="545"/>
                  <a:pt x="271" y="556"/>
                </a:cubicBezTo>
                <a:cubicBezTo>
                  <a:pt x="234" y="667"/>
                  <a:pt x="154" y="752"/>
                  <a:pt x="55" y="798"/>
                </a:cubicBezTo>
                <a:cubicBezTo>
                  <a:pt x="51" y="845"/>
                  <a:pt x="51" y="845"/>
                  <a:pt x="51" y="845"/>
                </a:cubicBezTo>
                <a:cubicBezTo>
                  <a:pt x="170" y="797"/>
                  <a:pt x="268" y="700"/>
                  <a:pt x="311" y="569"/>
                </a:cubicBezTo>
                <a:cubicBezTo>
                  <a:pt x="316" y="554"/>
                  <a:pt x="320" y="538"/>
                  <a:pt x="323" y="523"/>
                </a:cubicBezTo>
                <a:cubicBezTo>
                  <a:pt x="348" y="409"/>
                  <a:pt x="327" y="294"/>
                  <a:pt x="271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2" name="Freeform 18"/>
          <p:cNvSpPr/>
          <p:nvPr/>
        </p:nvSpPr>
        <p:spPr bwMode="auto">
          <a:xfrm>
            <a:off x="6459485" y="3718477"/>
            <a:ext cx="809800" cy="962289"/>
          </a:xfrm>
          <a:custGeom>
            <a:avLst/>
            <a:gdLst>
              <a:gd name="T0" fmla="*/ 340 w 361"/>
              <a:gd name="T1" fmla="*/ 0 h 429"/>
              <a:gd name="T2" fmla="*/ 319 w 361"/>
              <a:gd name="T3" fmla="*/ 15 h 429"/>
              <a:gd name="T4" fmla="*/ 319 w 361"/>
              <a:gd name="T5" fmla="*/ 20 h 429"/>
              <a:gd name="T6" fmla="*/ 318 w 361"/>
              <a:gd name="T7" fmla="*/ 20 h 429"/>
              <a:gd name="T8" fmla="*/ 312 w 361"/>
              <a:gd name="T9" fmla="*/ 49 h 429"/>
              <a:gd name="T10" fmla="*/ 311 w 361"/>
              <a:gd name="T11" fmla="*/ 53 h 429"/>
              <a:gd name="T12" fmla="*/ 308 w 361"/>
              <a:gd name="T13" fmla="*/ 64 h 429"/>
              <a:gd name="T14" fmla="*/ 303 w 361"/>
              <a:gd name="T15" fmla="*/ 79 h 429"/>
              <a:gd name="T16" fmla="*/ 4 w 361"/>
              <a:gd name="T17" fmla="*/ 385 h 429"/>
              <a:gd name="T18" fmla="*/ 0 w 361"/>
              <a:gd name="T19" fmla="*/ 429 h 429"/>
              <a:gd name="T20" fmla="*/ 342 w 361"/>
              <a:gd name="T21" fmla="*/ 92 h 429"/>
              <a:gd name="T22" fmla="*/ 358 w 361"/>
              <a:gd name="T23" fmla="*/ 33 h 429"/>
              <a:gd name="T24" fmla="*/ 361 w 361"/>
              <a:gd name="T25" fmla="*/ 22 h 429"/>
              <a:gd name="T26" fmla="*/ 340 w 361"/>
              <a:gd name="T27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1" h="429">
                <a:moveTo>
                  <a:pt x="340" y="0"/>
                </a:moveTo>
                <a:cubicBezTo>
                  <a:pt x="330" y="0"/>
                  <a:pt x="322" y="7"/>
                  <a:pt x="319" y="15"/>
                </a:cubicBezTo>
                <a:cubicBezTo>
                  <a:pt x="319" y="17"/>
                  <a:pt x="319" y="18"/>
                  <a:pt x="319" y="20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17" y="30"/>
                  <a:pt x="314" y="40"/>
                  <a:pt x="312" y="49"/>
                </a:cubicBezTo>
                <a:cubicBezTo>
                  <a:pt x="311" y="51"/>
                  <a:pt x="311" y="52"/>
                  <a:pt x="311" y="53"/>
                </a:cubicBezTo>
                <a:cubicBezTo>
                  <a:pt x="310" y="57"/>
                  <a:pt x="309" y="60"/>
                  <a:pt x="308" y="64"/>
                </a:cubicBezTo>
                <a:cubicBezTo>
                  <a:pt x="306" y="69"/>
                  <a:pt x="305" y="74"/>
                  <a:pt x="303" y="79"/>
                </a:cubicBezTo>
                <a:cubicBezTo>
                  <a:pt x="254" y="227"/>
                  <a:pt x="140" y="336"/>
                  <a:pt x="4" y="385"/>
                </a:cubicBezTo>
                <a:cubicBezTo>
                  <a:pt x="0" y="429"/>
                  <a:pt x="0" y="429"/>
                  <a:pt x="0" y="429"/>
                </a:cubicBezTo>
                <a:cubicBezTo>
                  <a:pt x="156" y="380"/>
                  <a:pt x="287" y="259"/>
                  <a:pt x="342" y="92"/>
                </a:cubicBezTo>
                <a:cubicBezTo>
                  <a:pt x="348" y="72"/>
                  <a:pt x="354" y="53"/>
                  <a:pt x="358" y="33"/>
                </a:cubicBezTo>
                <a:cubicBezTo>
                  <a:pt x="360" y="30"/>
                  <a:pt x="361" y="26"/>
                  <a:pt x="361" y="22"/>
                </a:cubicBezTo>
                <a:cubicBezTo>
                  <a:pt x="361" y="10"/>
                  <a:pt x="351" y="0"/>
                  <a:pt x="34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3" name="Freeform 20"/>
          <p:cNvSpPr/>
          <p:nvPr/>
        </p:nvSpPr>
        <p:spPr bwMode="auto">
          <a:xfrm>
            <a:off x="6036116" y="4229930"/>
            <a:ext cx="13260" cy="28414"/>
          </a:xfrm>
          <a:custGeom>
            <a:avLst/>
            <a:gdLst>
              <a:gd name="T0" fmla="*/ 0 w 6"/>
              <a:gd name="T1" fmla="*/ 0 h 13"/>
              <a:gd name="T2" fmla="*/ 6 w 6"/>
              <a:gd name="T3" fmla="*/ 13 h 13"/>
              <a:gd name="T4" fmla="*/ 0 w 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3">
                <a:moveTo>
                  <a:pt x="0" y="0"/>
                </a:moveTo>
                <a:cubicBezTo>
                  <a:pt x="2" y="4"/>
                  <a:pt x="4" y="8"/>
                  <a:pt x="6" y="13"/>
                </a:cubicBezTo>
                <a:cubicBezTo>
                  <a:pt x="4" y="8"/>
                  <a:pt x="2" y="4"/>
                  <a:pt x="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6067372" y="4299071"/>
            <a:ext cx="947" cy="189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5" name="Freeform 49"/>
          <p:cNvSpPr>
            <a:spLocks noEditPoints="1"/>
          </p:cNvSpPr>
          <p:nvPr/>
        </p:nvSpPr>
        <p:spPr bwMode="auto">
          <a:xfrm>
            <a:off x="7714140" y="2829393"/>
            <a:ext cx="24291" cy="24087"/>
          </a:xfrm>
          <a:custGeom>
            <a:avLst/>
            <a:gdLst>
              <a:gd name="T0" fmla="*/ 50 w 101"/>
              <a:gd name="T1" fmla="*/ 0 h 100"/>
              <a:gd name="T2" fmla="*/ 0 w 101"/>
              <a:gd name="T3" fmla="*/ 50 h 100"/>
              <a:gd name="T4" fmla="*/ 50 w 101"/>
              <a:gd name="T5" fmla="*/ 100 h 100"/>
              <a:gd name="T6" fmla="*/ 101 w 101"/>
              <a:gd name="T7" fmla="*/ 50 h 100"/>
              <a:gd name="T8" fmla="*/ 50 w 101"/>
              <a:gd name="T9" fmla="*/ 0 h 100"/>
              <a:gd name="T10" fmla="*/ 50 w 101"/>
              <a:gd name="T11" fmla="*/ 67 h 100"/>
              <a:gd name="T12" fmla="*/ 34 w 101"/>
              <a:gd name="T13" fmla="*/ 50 h 100"/>
              <a:gd name="T14" fmla="*/ 50 w 101"/>
              <a:gd name="T15" fmla="*/ 33 h 100"/>
              <a:gd name="T16" fmla="*/ 67 w 101"/>
              <a:gd name="T17" fmla="*/ 50 h 100"/>
              <a:gd name="T18" fmla="*/ 50 w 101"/>
              <a:gd name="T19" fmla="*/ 6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1" h="100">
                <a:moveTo>
                  <a:pt x="50" y="0"/>
                </a:moveTo>
                <a:cubicBezTo>
                  <a:pt x="23" y="0"/>
                  <a:pt x="0" y="22"/>
                  <a:pt x="0" y="50"/>
                </a:cubicBezTo>
                <a:cubicBezTo>
                  <a:pt x="0" y="77"/>
                  <a:pt x="23" y="100"/>
                  <a:pt x="50" y="100"/>
                </a:cubicBezTo>
                <a:cubicBezTo>
                  <a:pt x="78" y="100"/>
                  <a:pt x="101" y="77"/>
                  <a:pt x="101" y="50"/>
                </a:cubicBezTo>
                <a:cubicBezTo>
                  <a:pt x="101" y="22"/>
                  <a:pt x="78" y="0"/>
                  <a:pt x="50" y="0"/>
                </a:cubicBezTo>
                <a:close/>
                <a:moveTo>
                  <a:pt x="50" y="67"/>
                </a:moveTo>
                <a:cubicBezTo>
                  <a:pt x="41" y="67"/>
                  <a:pt x="34" y="59"/>
                  <a:pt x="34" y="50"/>
                </a:cubicBezTo>
                <a:cubicBezTo>
                  <a:pt x="34" y="41"/>
                  <a:pt x="41" y="33"/>
                  <a:pt x="50" y="33"/>
                </a:cubicBezTo>
                <a:cubicBezTo>
                  <a:pt x="60" y="33"/>
                  <a:pt x="67" y="41"/>
                  <a:pt x="67" y="50"/>
                </a:cubicBezTo>
                <a:cubicBezTo>
                  <a:pt x="67" y="59"/>
                  <a:pt x="60" y="67"/>
                  <a:pt x="5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26" name="Group 93"/>
          <p:cNvGrpSpPr/>
          <p:nvPr/>
        </p:nvGrpSpPr>
        <p:grpSpPr>
          <a:xfrm>
            <a:off x="5306732" y="3157549"/>
            <a:ext cx="1485287" cy="1147335"/>
            <a:chOff x="5059339" y="4704186"/>
            <a:chExt cx="1660525" cy="1282700"/>
          </a:xfrm>
        </p:grpSpPr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059339" y="4704186"/>
              <a:ext cx="1660525" cy="895350"/>
            </a:xfrm>
            <a:custGeom>
              <a:avLst/>
              <a:gdLst>
                <a:gd name="T0" fmla="*/ 862 w 1061"/>
                <a:gd name="T1" fmla="*/ 572 h 572"/>
                <a:gd name="T2" fmla="*/ 320 w 1061"/>
                <a:gd name="T3" fmla="*/ 572 h 572"/>
                <a:gd name="T4" fmla="*/ 290 w 1061"/>
                <a:gd name="T5" fmla="*/ 548 h 572"/>
                <a:gd name="T6" fmla="*/ 176 w 1061"/>
                <a:gd name="T7" fmla="*/ 186 h 572"/>
                <a:gd name="T8" fmla="*/ 16 w 1061"/>
                <a:gd name="T9" fmla="*/ 58 h 572"/>
                <a:gd name="T10" fmla="*/ 11 w 1061"/>
                <a:gd name="T11" fmla="*/ 14 h 572"/>
                <a:gd name="T12" fmla="*/ 55 w 1061"/>
                <a:gd name="T13" fmla="*/ 17 h 572"/>
                <a:gd name="T14" fmla="*/ 205 w 1061"/>
                <a:gd name="T15" fmla="*/ 144 h 572"/>
                <a:gd name="T16" fmla="*/ 1028 w 1061"/>
                <a:gd name="T17" fmla="*/ 144 h 572"/>
                <a:gd name="T18" fmla="*/ 1054 w 1061"/>
                <a:gd name="T19" fmla="*/ 150 h 572"/>
                <a:gd name="T20" fmla="*/ 1057 w 1061"/>
                <a:gd name="T21" fmla="*/ 176 h 572"/>
                <a:gd name="T22" fmla="*/ 891 w 1061"/>
                <a:gd name="T23" fmla="*/ 553 h 572"/>
                <a:gd name="T24" fmla="*/ 862 w 1061"/>
                <a:gd name="T25" fmla="*/ 572 h 572"/>
                <a:gd name="T26" fmla="*/ 343 w 1061"/>
                <a:gd name="T27" fmla="*/ 501 h 572"/>
                <a:gd name="T28" fmla="*/ 842 w 1061"/>
                <a:gd name="T29" fmla="*/ 501 h 572"/>
                <a:gd name="T30" fmla="*/ 980 w 1061"/>
                <a:gd name="T31" fmla="*/ 180 h 572"/>
                <a:gd name="T32" fmla="*/ 244 w 1061"/>
                <a:gd name="T33" fmla="*/ 180 h 572"/>
                <a:gd name="T34" fmla="*/ 343 w 1061"/>
                <a:gd name="T35" fmla="*/ 501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1" h="572">
                  <a:moveTo>
                    <a:pt x="862" y="572"/>
                  </a:moveTo>
                  <a:cubicBezTo>
                    <a:pt x="320" y="572"/>
                    <a:pt x="320" y="572"/>
                    <a:pt x="320" y="572"/>
                  </a:cubicBezTo>
                  <a:cubicBezTo>
                    <a:pt x="307" y="572"/>
                    <a:pt x="295" y="561"/>
                    <a:pt x="290" y="548"/>
                  </a:cubicBezTo>
                  <a:cubicBezTo>
                    <a:pt x="176" y="186"/>
                    <a:pt x="176" y="186"/>
                    <a:pt x="176" y="186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" y="48"/>
                    <a:pt x="0" y="28"/>
                    <a:pt x="11" y="14"/>
                  </a:cubicBezTo>
                  <a:cubicBezTo>
                    <a:pt x="21" y="0"/>
                    <a:pt x="41" y="6"/>
                    <a:pt x="55" y="17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1028" y="144"/>
                    <a:pt x="1028" y="144"/>
                    <a:pt x="1028" y="144"/>
                  </a:cubicBezTo>
                  <a:cubicBezTo>
                    <a:pt x="1039" y="144"/>
                    <a:pt x="1049" y="141"/>
                    <a:pt x="1054" y="150"/>
                  </a:cubicBezTo>
                  <a:cubicBezTo>
                    <a:pt x="1060" y="159"/>
                    <a:pt x="1061" y="166"/>
                    <a:pt x="1057" y="176"/>
                  </a:cubicBezTo>
                  <a:cubicBezTo>
                    <a:pt x="891" y="553"/>
                    <a:pt x="891" y="553"/>
                    <a:pt x="891" y="553"/>
                  </a:cubicBezTo>
                  <a:cubicBezTo>
                    <a:pt x="886" y="565"/>
                    <a:pt x="874" y="572"/>
                    <a:pt x="862" y="572"/>
                  </a:cubicBezTo>
                  <a:close/>
                  <a:moveTo>
                    <a:pt x="343" y="501"/>
                  </a:moveTo>
                  <a:cubicBezTo>
                    <a:pt x="842" y="501"/>
                    <a:pt x="842" y="501"/>
                    <a:pt x="842" y="501"/>
                  </a:cubicBezTo>
                  <a:cubicBezTo>
                    <a:pt x="980" y="180"/>
                    <a:pt x="980" y="180"/>
                    <a:pt x="980" y="180"/>
                  </a:cubicBezTo>
                  <a:cubicBezTo>
                    <a:pt x="244" y="180"/>
                    <a:pt x="244" y="180"/>
                    <a:pt x="244" y="180"/>
                  </a:cubicBezTo>
                  <a:lnTo>
                    <a:pt x="343" y="5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5599089" y="4926436"/>
              <a:ext cx="153987" cy="641350"/>
            </a:xfrm>
            <a:custGeom>
              <a:avLst/>
              <a:gdLst>
                <a:gd name="T0" fmla="*/ 81 w 98"/>
                <a:gd name="T1" fmla="*/ 410 h 410"/>
                <a:gd name="T2" fmla="*/ 65 w 98"/>
                <a:gd name="T3" fmla="*/ 397 h 410"/>
                <a:gd name="T4" fmla="*/ 1 w 98"/>
                <a:gd name="T5" fmla="*/ 20 h 410"/>
                <a:gd name="T6" fmla="*/ 14 w 98"/>
                <a:gd name="T7" fmla="*/ 1 h 410"/>
                <a:gd name="T8" fmla="*/ 32 w 98"/>
                <a:gd name="T9" fmla="*/ 14 h 410"/>
                <a:gd name="T10" fmla="*/ 96 w 98"/>
                <a:gd name="T11" fmla="*/ 392 h 410"/>
                <a:gd name="T12" fmla="*/ 84 w 98"/>
                <a:gd name="T13" fmla="*/ 410 h 410"/>
                <a:gd name="T14" fmla="*/ 81 w 98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410">
                  <a:moveTo>
                    <a:pt x="81" y="410"/>
                  </a:moveTo>
                  <a:cubicBezTo>
                    <a:pt x="73" y="410"/>
                    <a:pt x="67" y="405"/>
                    <a:pt x="65" y="397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1"/>
                    <a:pt x="5" y="3"/>
                    <a:pt x="14" y="1"/>
                  </a:cubicBezTo>
                  <a:cubicBezTo>
                    <a:pt x="22" y="0"/>
                    <a:pt x="30" y="6"/>
                    <a:pt x="32" y="14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8" y="400"/>
                    <a:pt x="92" y="408"/>
                    <a:pt x="84" y="410"/>
                  </a:cubicBezTo>
                  <a:cubicBezTo>
                    <a:pt x="83" y="410"/>
                    <a:pt x="82" y="410"/>
                    <a:pt x="81" y="4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5843564" y="4926436"/>
              <a:ext cx="122237" cy="641350"/>
            </a:xfrm>
            <a:custGeom>
              <a:avLst/>
              <a:gdLst>
                <a:gd name="T0" fmla="*/ 62 w 78"/>
                <a:gd name="T1" fmla="*/ 410 h 410"/>
                <a:gd name="T2" fmla="*/ 46 w 78"/>
                <a:gd name="T3" fmla="*/ 396 h 410"/>
                <a:gd name="T4" fmla="*/ 1 w 78"/>
                <a:gd name="T5" fmla="*/ 19 h 410"/>
                <a:gd name="T6" fmla="*/ 15 w 78"/>
                <a:gd name="T7" fmla="*/ 1 h 410"/>
                <a:gd name="T8" fmla="*/ 32 w 78"/>
                <a:gd name="T9" fmla="*/ 15 h 410"/>
                <a:gd name="T10" fmla="*/ 77 w 78"/>
                <a:gd name="T11" fmla="*/ 392 h 410"/>
                <a:gd name="T12" fmla="*/ 64 w 78"/>
                <a:gd name="T13" fmla="*/ 410 h 410"/>
                <a:gd name="T14" fmla="*/ 62 w 78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410">
                  <a:moveTo>
                    <a:pt x="62" y="410"/>
                  </a:moveTo>
                  <a:cubicBezTo>
                    <a:pt x="54" y="410"/>
                    <a:pt x="47" y="404"/>
                    <a:pt x="46" y="39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0"/>
                    <a:pt x="6" y="2"/>
                    <a:pt x="15" y="1"/>
                  </a:cubicBezTo>
                  <a:cubicBezTo>
                    <a:pt x="23" y="0"/>
                    <a:pt x="31" y="6"/>
                    <a:pt x="32" y="15"/>
                  </a:cubicBezTo>
                  <a:cubicBezTo>
                    <a:pt x="77" y="392"/>
                    <a:pt x="77" y="392"/>
                    <a:pt x="77" y="392"/>
                  </a:cubicBezTo>
                  <a:cubicBezTo>
                    <a:pt x="78" y="401"/>
                    <a:pt x="72" y="409"/>
                    <a:pt x="64" y="410"/>
                  </a:cubicBezTo>
                  <a:cubicBezTo>
                    <a:pt x="63" y="410"/>
                    <a:pt x="62" y="410"/>
                    <a:pt x="62" y="4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089627" y="4932786"/>
              <a:ext cx="109537" cy="628650"/>
            </a:xfrm>
            <a:custGeom>
              <a:avLst/>
              <a:gdLst>
                <a:gd name="T0" fmla="*/ 16 w 70"/>
                <a:gd name="T1" fmla="*/ 402 h 402"/>
                <a:gd name="T2" fmla="*/ 15 w 70"/>
                <a:gd name="T3" fmla="*/ 402 h 402"/>
                <a:gd name="T4" fmla="*/ 1 w 70"/>
                <a:gd name="T5" fmla="*/ 385 h 402"/>
                <a:gd name="T6" fmla="*/ 38 w 70"/>
                <a:gd name="T7" fmla="*/ 15 h 402"/>
                <a:gd name="T8" fmla="*/ 55 w 70"/>
                <a:gd name="T9" fmla="*/ 1 h 402"/>
                <a:gd name="T10" fmla="*/ 69 w 70"/>
                <a:gd name="T11" fmla="*/ 18 h 402"/>
                <a:gd name="T12" fmla="*/ 32 w 70"/>
                <a:gd name="T13" fmla="*/ 388 h 402"/>
                <a:gd name="T14" fmla="*/ 16 w 70"/>
                <a:gd name="T15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2">
                  <a:moveTo>
                    <a:pt x="16" y="402"/>
                  </a:moveTo>
                  <a:cubicBezTo>
                    <a:pt x="16" y="402"/>
                    <a:pt x="15" y="402"/>
                    <a:pt x="15" y="402"/>
                  </a:cubicBezTo>
                  <a:cubicBezTo>
                    <a:pt x="6" y="401"/>
                    <a:pt x="0" y="393"/>
                    <a:pt x="1" y="38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9" y="7"/>
                    <a:pt x="47" y="0"/>
                    <a:pt x="55" y="1"/>
                  </a:cubicBezTo>
                  <a:cubicBezTo>
                    <a:pt x="64" y="2"/>
                    <a:pt x="70" y="10"/>
                    <a:pt x="69" y="18"/>
                  </a:cubicBezTo>
                  <a:cubicBezTo>
                    <a:pt x="32" y="388"/>
                    <a:pt x="32" y="388"/>
                    <a:pt x="32" y="388"/>
                  </a:cubicBezTo>
                  <a:cubicBezTo>
                    <a:pt x="31" y="396"/>
                    <a:pt x="24" y="402"/>
                    <a:pt x="16" y="40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6238852" y="4943898"/>
              <a:ext cx="271462" cy="614362"/>
            </a:xfrm>
            <a:custGeom>
              <a:avLst/>
              <a:gdLst>
                <a:gd name="T0" fmla="*/ 18 w 173"/>
                <a:gd name="T1" fmla="*/ 393 h 393"/>
                <a:gd name="T2" fmla="*/ 12 w 173"/>
                <a:gd name="T3" fmla="*/ 392 h 393"/>
                <a:gd name="T4" fmla="*/ 3 w 173"/>
                <a:gd name="T5" fmla="*/ 372 h 393"/>
                <a:gd name="T6" fmla="*/ 140 w 173"/>
                <a:gd name="T7" fmla="*/ 12 h 393"/>
                <a:gd name="T8" fmla="*/ 160 w 173"/>
                <a:gd name="T9" fmla="*/ 3 h 393"/>
                <a:gd name="T10" fmla="*/ 169 w 173"/>
                <a:gd name="T11" fmla="*/ 23 h 393"/>
                <a:gd name="T12" fmla="*/ 33 w 173"/>
                <a:gd name="T13" fmla="*/ 383 h 393"/>
                <a:gd name="T14" fmla="*/ 18 w 173"/>
                <a:gd name="T15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3" h="393">
                  <a:moveTo>
                    <a:pt x="18" y="393"/>
                  </a:moveTo>
                  <a:cubicBezTo>
                    <a:pt x="16" y="393"/>
                    <a:pt x="14" y="393"/>
                    <a:pt x="12" y="392"/>
                  </a:cubicBezTo>
                  <a:cubicBezTo>
                    <a:pt x="4" y="389"/>
                    <a:pt x="0" y="380"/>
                    <a:pt x="3" y="37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3" y="4"/>
                    <a:pt x="152" y="0"/>
                    <a:pt x="160" y="3"/>
                  </a:cubicBezTo>
                  <a:cubicBezTo>
                    <a:pt x="169" y="6"/>
                    <a:pt x="173" y="15"/>
                    <a:pt x="169" y="23"/>
                  </a:cubicBezTo>
                  <a:cubicBezTo>
                    <a:pt x="33" y="383"/>
                    <a:pt x="33" y="383"/>
                    <a:pt x="33" y="383"/>
                  </a:cubicBezTo>
                  <a:cubicBezTo>
                    <a:pt x="30" y="389"/>
                    <a:pt x="24" y="393"/>
                    <a:pt x="18" y="39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405414" y="5097886"/>
              <a:ext cx="1223962" cy="55562"/>
            </a:xfrm>
            <a:custGeom>
              <a:avLst/>
              <a:gdLst>
                <a:gd name="T0" fmla="*/ 766 w 782"/>
                <a:gd name="T1" fmla="*/ 36 h 36"/>
                <a:gd name="T2" fmla="*/ 15 w 782"/>
                <a:gd name="T3" fmla="*/ 36 h 36"/>
                <a:gd name="T4" fmla="*/ 0 w 782"/>
                <a:gd name="T5" fmla="*/ 18 h 36"/>
                <a:gd name="T6" fmla="*/ 15 w 782"/>
                <a:gd name="T7" fmla="*/ 0 h 36"/>
                <a:gd name="T8" fmla="*/ 766 w 782"/>
                <a:gd name="T9" fmla="*/ 0 h 36"/>
                <a:gd name="T10" fmla="*/ 782 w 782"/>
                <a:gd name="T11" fmla="*/ 18 h 36"/>
                <a:gd name="T12" fmla="*/ 766 w 782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36">
                  <a:moveTo>
                    <a:pt x="766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7" y="36"/>
                    <a:pt x="0" y="27"/>
                    <a:pt x="0" y="18"/>
                  </a:cubicBezTo>
                  <a:cubicBezTo>
                    <a:pt x="0" y="9"/>
                    <a:pt x="7" y="0"/>
                    <a:pt x="15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775" y="0"/>
                    <a:pt x="782" y="9"/>
                    <a:pt x="782" y="18"/>
                  </a:cubicBezTo>
                  <a:cubicBezTo>
                    <a:pt x="782" y="27"/>
                    <a:pt x="775" y="36"/>
                    <a:pt x="766" y="3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453039" y="5264573"/>
              <a:ext cx="1077912" cy="55562"/>
            </a:xfrm>
            <a:custGeom>
              <a:avLst/>
              <a:gdLst>
                <a:gd name="T0" fmla="*/ 673 w 688"/>
                <a:gd name="T1" fmla="*/ 36 h 36"/>
                <a:gd name="T2" fmla="*/ 16 w 688"/>
                <a:gd name="T3" fmla="*/ 36 h 36"/>
                <a:gd name="T4" fmla="*/ 0 w 688"/>
                <a:gd name="T5" fmla="*/ 18 h 36"/>
                <a:gd name="T6" fmla="*/ 16 w 688"/>
                <a:gd name="T7" fmla="*/ 0 h 36"/>
                <a:gd name="T8" fmla="*/ 673 w 688"/>
                <a:gd name="T9" fmla="*/ 0 h 36"/>
                <a:gd name="T10" fmla="*/ 688 w 688"/>
                <a:gd name="T11" fmla="*/ 18 h 36"/>
                <a:gd name="T12" fmla="*/ 673 w 688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36">
                  <a:moveTo>
                    <a:pt x="673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7" y="36"/>
                    <a:pt x="0" y="27"/>
                    <a:pt x="0" y="18"/>
                  </a:cubicBezTo>
                  <a:cubicBezTo>
                    <a:pt x="0" y="9"/>
                    <a:pt x="7" y="0"/>
                    <a:pt x="16" y="0"/>
                  </a:cubicBezTo>
                  <a:cubicBezTo>
                    <a:pt x="673" y="0"/>
                    <a:pt x="673" y="0"/>
                    <a:pt x="673" y="0"/>
                  </a:cubicBezTo>
                  <a:cubicBezTo>
                    <a:pt x="681" y="0"/>
                    <a:pt x="688" y="9"/>
                    <a:pt x="688" y="18"/>
                  </a:cubicBezTo>
                  <a:cubicBezTo>
                    <a:pt x="688" y="27"/>
                    <a:pt x="681" y="36"/>
                    <a:pt x="673" y="3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02252" y="5377286"/>
              <a:ext cx="979487" cy="53975"/>
            </a:xfrm>
            <a:custGeom>
              <a:avLst/>
              <a:gdLst>
                <a:gd name="T0" fmla="*/ 610 w 626"/>
                <a:gd name="T1" fmla="*/ 35 h 35"/>
                <a:gd name="T2" fmla="*/ 16 w 626"/>
                <a:gd name="T3" fmla="*/ 35 h 35"/>
                <a:gd name="T4" fmla="*/ 0 w 626"/>
                <a:gd name="T5" fmla="*/ 17 h 35"/>
                <a:gd name="T6" fmla="*/ 16 w 626"/>
                <a:gd name="T7" fmla="*/ 0 h 35"/>
                <a:gd name="T8" fmla="*/ 610 w 626"/>
                <a:gd name="T9" fmla="*/ 0 h 35"/>
                <a:gd name="T10" fmla="*/ 626 w 626"/>
                <a:gd name="T11" fmla="*/ 17 h 35"/>
                <a:gd name="T12" fmla="*/ 610 w 6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6" h="35">
                  <a:moveTo>
                    <a:pt x="610" y="3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7" y="35"/>
                    <a:pt x="0" y="26"/>
                    <a:pt x="0" y="17"/>
                  </a:cubicBezTo>
                  <a:cubicBezTo>
                    <a:pt x="0" y="9"/>
                    <a:pt x="7" y="0"/>
                    <a:pt x="16" y="0"/>
                  </a:cubicBezTo>
                  <a:cubicBezTo>
                    <a:pt x="610" y="0"/>
                    <a:pt x="610" y="0"/>
                    <a:pt x="610" y="0"/>
                  </a:cubicBezTo>
                  <a:cubicBezTo>
                    <a:pt x="619" y="0"/>
                    <a:pt x="626" y="9"/>
                    <a:pt x="626" y="17"/>
                  </a:cubicBezTo>
                  <a:cubicBezTo>
                    <a:pt x="626" y="26"/>
                    <a:pt x="619" y="35"/>
                    <a:pt x="610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516539" y="5526511"/>
              <a:ext cx="931862" cy="407987"/>
            </a:xfrm>
            <a:custGeom>
              <a:avLst/>
              <a:gdLst>
                <a:gd name="T0" fmla="*/ 579 w 596"/>
                <a:gd name="T1" fmla="*/ 261 h 261"/>
                <a:gd name="T2" fmla="*/ 18 w 596"/>
                <a:gd name="T3" fmla="*/ 261 h 261"/>
                <a:gd name="T4" fmla="*/ 5 w 596"/>
                <a:gd name="T5" fmla="*/ 256 h 261"/>
                <a:gd name="T6" fmla="*/ 0 w 596"/>
                <a:gd name="T7" fmla="*/ 243 h 261"/>
                <a:gd name="T8" fmla="*/ 9 w 596"/>
                <a:gd name="T9" fmla="*/ 18 h 261"/>
                <a:gd name="T10" fmla="*/ 27 w 596"/>
                <a:gd name="T11" fmla="*/ 0 h 261"/>
                <a:gd name="T12" fmla="*/ 44 w 596"/>
                <a:gd name="T13" fmla="*/ 19 h 261"/>
                <a:gd name="T14" fmla="*/ 36 w 596"/>
                <a:gd name="T15" fmla="*/ 226 h 261"/>
                <a:gd name="T16" fmla="*/ 579 w 596"/>
                <a:gd name="T17" fmla="*/ 226 h 261"/>
                <a:gd name="T18" fmla="*/ 596 w 596"/>
                <a:gd name="T19" fmla="*/ 243 h 261"/>
                <a:gd name="T20" fmla="*/ 579 w 596"/>
                <a:gd name="T21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261">
                  <a:moveTo>
                    <a:pt x="579" y="261"/>
                  </a:moveTo>
                  <a:cubicBezTo>
                    <a:pt x="18" y="261"/>
                    <a:pt x="18" y="261"/>
                    <a:pt x="18" y="261"/>
                  </a:cubicBezTo>
                  <a:cubicBezTo>
                    <a:pt x="13" y="261"/>
                    <a:pt x="8" y="259"/>
                    <a:pt x="5" y="256"/>
                  </a:cubicBezTo>
                  <a:cubicBezTo>
                    <a:pt x="2" y="252"/>
                    <a:pt x="0" y="248"/>
                    <a:pt x="0" y="24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8"/>
                    <a:pt x="18" y="1"/>
                    <a:pt x="27" y="0"/>
                  </a:cubicBezTo>
                  <a:cubicBezTo>
                    <a:pt x="37" y="1"/>
                    <a:pt x="45" y="9"/>
                    <a:pt x="44" y="19"/>
                  </a:cubicBezTo>
                  <a:cubicBezTo>
                    <a:pt x="36" y="226"/>
                    <a:pt x="36" y="226"/>
                    <a:pt x="36" y="226"/>
                  </a:cubicBezTo>
                  <a:cubicBezTo>
                    <a:pt x="579" y="226"/>
                    <a:pt x="579" y="226"/>
                    <a:pt x="579" y="226"/>
                  </a:cubicBezTo>
                  <a:cubicBezTo>
                    <a:pt x="589" y="226"/>
                    <a:pt x="596" y="234"/>
                    <a:pt x="596" y="243"/>
                  </a:cubicBezTo>
                  <a:cubicBezTo>
                    <a:pt x="596" y="253"/>
                    <a:pt x="589" y="261"/>
                    <a:pt x="579" y="26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Oval 38"/>
            <p:cNvSpPr>
              <a:spLocks noChangeArrowheads="1"/>
            </p:cNvSpPr>
            <p:nvPr/>
          </p:nvSpPr>
          <p:spPr bwMode="auto">
            <a:xfrm>
              <a:off x="5437164" y="5783686"/>
              <a:ext cx="206375" cy="203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Oval 39"/>
            <p:cNvSpPr>
              <a:spLocks noChangeArrowheads="1"/>
            </p:cNvSpPr>
            <p:nvPr/>
          </p:nvSpPr>
          <p:spPr bwMode="auto">
            <a:xfrm>
              <a:off x="6272189" y="5783686"/>
              <a:ext cx="203200" cy="2032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8" name="Group 1"/>
          <p:cNvGrpSpPr/>
          <p:nvPr/>
        </p:nvGrpSpPr>
        <p:grpSpPr>
          <a:xfrm>
            <a:off x="2969109" y="1811684"/>
            <a:ext cx="644881" cy="644881"/>
            <a:chOff x="2969109" y="1811684"/>
            <a:chExt cx="644881" cy="644881"/>
          </a:xfrm>
        </p:grpSpPr>
        <p:sp>
          <p:nvSpPr>
            <p:cNvPr id="39" name="Rounded Rectangle 68"/>
            <p:cNvSpPr/>
            <p:nvPr/>
          </p:nvSpPr>
          <p:spPr>
            <a:xfrm>
              <a:off x="2969109" y="1811684"/>
              <a:ext cx="644881" cy="644881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Title 1"/>
            <p:cNvSpPr txBox="1"/>
            <p:nvPr/>
          </p:nvSpPr>
          <p:spPr>
            <a:xfrm>
              <a:off x="2990850" y="1890141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P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1" name="Group 2"/>
          <p:cNvGrpSpPr/>
          <p:nvPr/>
        </p:nvGrpSpPr>
        <p:grpSpPr>
          <a:xfrm>
            <a:off x="8591760" y="1802650"/>
            <a:ext cx="644881" cy="650480"/>
            <a:chOff x="8591760" y="1802650"/>
            <a:chExt cx="644881" cy="650480"/>
          </a:xfrm>
        </p:grpSpPr>
        <p:sp>
          <p:nvSpPr>
            <p:cNvPr id="42" name="Rounded Rectangle 74"/>
            <p:cNvSpPr/>
            <p:nvPr/>
          </p:nvSpPr>
          <p:spPr>
            <a:xfrm>
              <a:off x="8591760" y="1802650"/>
              <a:ext cx="644881" cy="64488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itle 1"/>
            <p:cNvSpPr txBox="1"/>
            <p:nvPr/>
          </p:nvSpPr>
          <p:spPr>
            <a:xfrm>
              <a:off x="8609621" y="1890141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T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4" name="Group 3"/>
          <p:cNvGrpSpPr/>
          <p:nvPr/>
        </p:nvGrpSpPr>
        <p:grpSpPr>
          <a:xfrm>
            <a:off x="8591760" y="3398784"/>
            <a:ext cx="644881" cy="644881"/>
            <a:chOff x="8591760" y="3398784"/>
            <a:chExt cx="644881" cy="644881"/>
          </a:xfrm>
        </p:grpSpPr>
        <p:sp>
          <p:nvSpPr>
            <p:cNvPr id="45" name="Rounded Rectangle 77"/>
            <p:cNvSpPr/>
            <p:nvPr/>
          </p:nvSpPr>
          <p:spPr>
            <a:xfrm>
              <a:off x="8591760" y="3398784"/>
              <a:ext cx="644881" cy="644881"/>
            </a:xfrm>
            <a:prstGeom prst="roundRect">
              <a:avLst/>
            </a:prstGeom>
            <a:solidFill>
              <a:srgbClr val="7A8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itle 1"/>
            <p:cNvSpPr txBox="1"/>
            <p:nvPr/>
          </p:nvSpPr>
          <p:spPr>
            <a:xfrm>
              <a:off x="8609621" y="3476618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E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7" name="Group 4"/>
          <p:cNvGrpSpPr/>
          <p:nvPr/>
        </p:nvGrpSpPr>
        <p:grpSpPr>
          <a:xfrm>
            <a:off x="8591760" y="4994237"/>
            <a:ext cx="644881" cy="644881"/>
            <a:chOff x="8591760" y="4994237"/>
            <a:chExt cx="644881" cy="644881"/>
          </a:xfrm>
        </p:grpSpPr>
        <p:sp>
          <p:nvSpPr>
            <p:cNvPr id="48" name="Rounded Rectangle 91"/>
            <p:cNvSpPr/>
            <p:nvPr/>
          </p:nvSpPr>
          <p:spPr>
            <a:xfrm>
              <a:off x="8591760" y="4994237"/>
              <a:ext cx="644881" cy="644881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itle 1"/>
            <p:cNvSpPr txBox="1"/>
            <p:nvPr/>
          </p:nvSpPr>
          <p:spPr>
            <a:xfrm>
              <a:off x="8609621" y="5059677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L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50" name="Group 5"/>
          <p:cNvGrpSpPr/>
          <p:nvPr/>
        </p:nvGrpSpPr>
        <p:grpSpPr>
          <a:xfrm>
            <a:off x="2969109" y="3407818"/>
            <a:ext cx="644881" cy="644881"/>
            <a:chOff x="2969109" y="3407818"/>
            <a:chExt cx="644881" cy="644881"/>
          </a:xfrm>
        </p:grpSpPr>
        <p:sp>
          <p:nvSpPr>
            <p:cNvPr id="51" name="Rounded Rectangle 71"/>
            <p:cNvSpPr/>
            <p:nvPr/>
          </p:nvSpPr>
          <p:spPr>
            <a:xfrm>
              <a:off x="2969109" y="3407818"/>
              <a:ext cx="644881" cy="644881"/>
            </a:xfrm>
            <a:prstGeom prst="roundRect">
              <a:avLst/>
            </a:prstGeom>
            <a:solidFill>
              <a:srgbClr val="7A8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itle 1"/>
            <p:cNvSpPr txBox="1"/>
            <p:nvPr/>
          </p:nvSpPr>
          <p:spPr>
            <a:xfrm>
              <a:off x="2990850" y="3476618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E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53" name="Group 6"/>
          <p:cNvGrpSpPr/>
          <p:nvPr/>
        </p:nvGrpSpPr>
        <p:grpSpPr>
          <a:xfrm>
            <a:off x="2969109" y="5003271"/>
            <a:ext cx="644881" cy="644881"/>
            <a:chOff x="2969109" y="5003271"/>
            <a:chExt cx="644881" cy="644881"/>
          </a:xfrm>
        </p:grpSpPr>
        <p:sp>
          <p:nvSpPr>
            <p:cNvPr id="54" name="Rounded Rectangle 88"/>
            <p:cNvSpPr/>
            <p:nvPr/>
          </p:nvSpPr>
          <p:spPr>
            <a:xfrm>
              <a:off x="2969109" y="5003271"/>
              <a:ext cx="644881" cy="64488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itle 1"/>
            <p:cNvSpPr txBox="1"/>
            <p:nvPr/>
          </p:nvSpPr>
          <p:spPr>
            <a:xfrm>
              <a:off x="2990850" y="5085163"/>
              <a:ext cx="601399" cy="5629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i="1" dirty="0">
                  <a:solidFill>
                    <a:schemeClr val="bg1"/>
                  </a:solidFill>
                  <a:latin typeface="Clear Sans" panose="020B0503030202020304" pitchFamily="34" charset="0"/>
                  <a:ea typeface="Fira Sans Heavy Italic" panose="00000A00000000000000" pitchFamily="50" charset="0"/>
                  <a:cs typeface="Clear Sans" panose="020B0503030202020304" pitchFamily="34" charset="0"/>
                </a:rPr>
                <a:t>S</a:t>
              </a:r>
              <a:endPara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56" name="Group 124"/>
          <p:cNvGrpSpPr/>
          <p:nvPr/>
        </p:nvGrpSpPr>
        <p:grpSpPr>
          <a:xfrm>
            <a:off x="893370" y="3163543"/>
            <a:ext cx="1941869" cy="1129963"/>
            <a:chOff x="338644" y="1583994"/>
            <a:chExt cx="1941869" cy="1129963"/>
          </a:xfrm>
        </p:grpSpPr>
        <p:sp>
          <p:nvSpPr>
            <p:cNvPr id="57" name="TextBox 125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58" name="TextBox 126"/>
            <p:cNvSpPr txBox="1"/>
            <p:nvPr/>
          </p:nvSpPr>
          <p:spPr>
            <a:xfrm>
              <a:off x="960416" y="1583994"/>
              <a:ext cx="1320097" cy="4194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Economy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59" name="Group 127"/>
          <p:cNvGrpSpPr/>
          <p:nvPr/>
        </p:nvGrpSpPr>
        <p:grpSpPr>
          <a:xfrm>
            <a:off x="893370" y="4696016"/>
            <a:ext cx="1941869" cy="1151090"/>
            <a:chOff x="338644" y="1562867"/>
            <a:chExt cx="1941869" cy="1151090"/>
          </a:xfrm>
        </p:grpSpPr>
        <p:sp>
          <p:nvSpPr>
            <p:cNvPr id="60" name="TextBox 128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61" name="TextBox 129"/>
            <p:cNvSpPr txBox="1"/>
            <p:nvPr/>
          </p:nvSpPr>
          <p:spPr>
            <a:xfrm>
              <a:off x="960416" y="1562867"/>
              <a:ext cx="132009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Social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62" name="Group 130"/>
          <p:cNvGrpSpPr/>
          <p:nvPr/>
        </p:nvGrpSpPr>
        <p:grpSpPr>
          <a:xfrm>
            <a:off x="9350560" y="1511881"/>
            <a:ext cx="1950714" cy="1151090"/>
            <a:chOff x="251756" y="1562867"/>
            <a:chExt cx="1950714" cy="1151090"/>
          </a:xfrm>
        </p:grpSpPr>
        <p:sp>
          <p:nvSpPr>
            <p:cNvPr id="63" name="TextBox 131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64" name="TextBox 132"/>
            <p:cNvSpPr txBox="1"/>
            <p:nvPr/>
          </p:nvSpPr>
          <p:spPr>
            <a:xfrm>
              <a:off x="251756" y="1562867"/>
              <a:ext cx="132009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Thecnology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65" name="Group 133"/>
          <p:cNvGrpSpPr/>
          <p:nvPr/>
        </p:nvGrpSpPr>
        <p:grpSpPr>
          <a:xfrm>
            <a:off x="9350560" y="3142416"/>
            <a:ext cx="1950714" cy="1151090"/>
            <a:chOff x="251756" y="1562867"/>
            <a:chExt cx="1950714" cy="1151090"/>
          </a:xfrm>
        </p:grpSpPr>
        <p:sp>
          <p:nvSpPr>
            <p:cNvPr id="66" name="TextBox 134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67" name="TextBox 135"/>
            <p:cNvSpPr txBox="1"/>
            <p:nvPr/>
          </p:nvSpPr>
          <p:spPr>
            <a:xfrm>
              <a:off x="251756" y="1562867"/>
              <a:ext cx="146984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Environment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68" name="Group 142"/>
          <p:cNvGrpSpPr/>
          <p:nvPr/>
        </p:nvGrpSpPr>
        <p:grpSpPr>
          <a:xfrm>
            <a:off x="9350560" y="4701591"/>
            <a:ext cx="1950714" cy="1151090"/>
            <a:chOff x="251756" y="1562867"/>
            <a:chExt cx="1950714" cy="1151090"/>
          </a:xfrm>
        </p:grpSpPr>
        <p:sp>
          <p:nvSpPr>
            <p:cNvPr id="69" name="TextBox 143"/>
            <p:cNvSpPr txBox="1"/>
            <p:nvPr/>
          </p:nvSpPr>
          <p:spPr>
            <a:xfrm>
              <a:off x="338644" y="1975293"/>
              <a:ext cx="186382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70" name="TextBox 144"/>
            <p:cNvSpPr txBox="1"/>
            <p:nvPr/>
          </p:nvSpPr>
          <p:spPr>
            <a:xfrm>
              <a:off x="251756" y="1562867"/>
              <a:ext cx="132009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Legal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52479" y="3782028"/>
            <a:ext cx="2483535" cy="2011680"/>
            <a:chOff x="7684022" y="2465249"/>
            <a:chExt cx="2752725" cy="2384426"/>
          </a:xfrm>
        </p:grpSpPr>
        <p:sp>
          <p:nvSpPr>
            <p:cNvPr id="5" name="Freeform 14"/>
            <p:cNvSpPr/>
            <p:nvPr/>
          </p:nvSpPr>
          <p:spPr bwMode="auto">
            <a:xfrm>
              <a:off x="8142810" y="2728774"/>
              <a:ext cx="1833563" cy="2120900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6" name="Freeform 15"/>
            <p:cNvSpPr/>
            <p:nvPr/>
          </p:nvSpPr>
          <p:spPr bwMode="auto">
            <a:xfrm>
              <a:off x="8142810" y="2728774"/>
              <a:ext cx="1833563" cy="1058863"/>
            </a:xfrm>
            <a:custGeom>
              <a:avLst/>
              <a:gdLst>
                <a:gd name="T0" fmla="*/ 1155 w 1155"/>
                <a:gd name="T1" fmla="*/ 335 h 667"/>
                <a:gd name="T2" fmla="*/ 1155 w 1155"/>
                <a:gd name="T3" fmla="*/ 335 h 667"/>
                <a:gd name="T4" fmla="*/ 1155 w 1155"/>
                <a:gd name="T5" fmla="*/ 335 h 667"/>
                <a:gd name="T6" fmla="*/ 577 w 1155"/>
                <a:gd name="T7" fmla="*/ 0 h 667"/>
                <a:gd name="T8" fmla="*/ 3 w 1155"/>
                <a:gd name="T9" fmla="*/ 335 h 667"/>
                <a:gd name="T10" fmla="*/ 0 w 1155"/>
                <a:gd name="T11" fmla="*/ 335 h 667"/>
                <a:gd name="T12" fmla="*/ 0 w 1155"/>
                <a:gd name="T13" fmla="*/ 335 h 667"/>
                <a:gd name="T14" fmla="*/ 0 w 1155"/>
                <a:gd name="T15" fmla="*/ 335 h 667"/>
                <a:gd name="T16" fmla="*/ 3 w 1155"/>
                <a:gd name="T17" fmla="*/ 335 h 667"/>
                <a:gd name="T18" fmla="*/ 577 w 1155"/>
                <a:gd name="T19" fmla="*/ 667 h 667"/>
                <a:gd name="T20" fmla="*/ 1155 w 1155"/>
                <a:gd name="T21" fmla="*/ 335 h 667"/>
                <a:gd name="T22" fmla="*/ 1155 w 1155"/>
                <a:gd name="T23" fmla="*/ 335 h 667"/>
                <a:gd name="T24" fmla="*/ 1155 w 1155"/>
                <a:gd name="T25" fmla="*/ 335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667">
                  <a:moveTo>
                    <a:pt x="1155" y="335"/>
                  </a:moveTo>
                  <a:lnTo>
                    <a:pt x="1155" y="335"/>
                  </a:lnTo>
                  <a:lnTo>
                    <a:pt x="1155" y="335"/>
                  </a:ln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1155" y="335"/>
                  </a:lnTo>
                  <a:lnTo>
                    <a:pt x="1155" y="335"/>
                  </a:lnTo>
                  <a:lnTo>
                    <a:pt x="1155" y="3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7" name="Freeform 16"/>
            <p:cNvSpPr/>
            <p:nvPr/>
          </p:nvSpPr>
          <p:spPr bwMode="auto">
            <a:xfrm>
              <a:off x="8142810" y="3260587"/>
              <a:ext cx="919163" cy="1589088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8" name="Freeform 17"/>
            <p:cNvSpPr/>
            <p:nvPr/>
          </p:nvSpPr>
          <p:spPr bwMode="auto">
            <a:xfrm>
              <a:off x="8142810" y="2728774"/>
              <a:ext cx="919163" cy="1058863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/>
            </a:p>
          </p:txBody>
        </p:sp>
        <p:sp>
          <p:nvSpPr>
            <p:cNvPr id="9" name="Freeform 18"/>
            <p:cNvSpPr/>
            <p:nvPr/>
          </p:nvSpPr>
          <p:spPr bwMode="auto">
            <a:xfrm>
              <a:off x="7684022" y="2465249"/>
              <a:ext cx="1374775" cy="795338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19"/>
            <p:cNvSpPr/>
            <p:nvPr/>
          </p:nvSpPr>
          <p:spPr bwMode="auto">
            <a:xfrm>
              <a:off x="9061972" y="2465249"/>
              <a:ext cx="1374775" cy="795338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1" name="Freeform 20"/>
            <p:cNvSpPr/>
            <p:nvPr/>
          </p:nvSpPr>
          <p:spPr bwMode="auto">
            <a:xfrm>
              <a:off x="7684022" y="3260587"/>
              <a:ext cx="1377950" cy="795338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DB9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2" name="Freeform 21"/>
            <p:cNvSpPr/>
            <p:nvPr/>
          </p:nvSpPr>
          <p:spPr bwMode="auto">
            <a:xfrm>
              <a:off x="9061972" y="3260587"/>
              <a:ext cx="1374775" cy="795338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solidFill>
              <a:srgbClr val="ADB9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3" name="Group 46"/>
          <p:cNvGrpSpPr/>
          <p:nvPr/>
        </p:nvGrpSpPr>
        <p:grpSpPr>
          <a:xfrm>
            <a:off x="834342" y="1805826"/>
            <a:ext cx="2959965" cy="893271"/>
            <a:chOff x="1679271" y="2220559"/>
            <a:chExt cx="2959965" cy="893271"/>
          </a:xfrm>
        </p:grpSpPr>
        <p:sp>
          <p:nvSpPr>
            <p:cNvPr id="14" name="Text Placeholder 2"/>
            <p:cNvSpPr txBox="1"/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Strengths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5" name="TextBox 48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49"/>
          <p:cNvGrpSpPr/>
          <p:nvPr/>
        </p:nvGrpSpPr>
        <p:grpSpPr>
          <a:xfrm>
            <a:off x="834342" y="4188577"/>
            <a:ext cx="2959965" cy="893271"/>
            <a:chOff x="1679271" y="2220559"/>
            <a:chExt cx="2959965" cy="893271"/>
          </a:xfrm>
        </p:grpSpPr>
        <p:sp>
          <p:nvSpPr>
            <p:cNvPr id="17" name="Text Placeholder 2"/>
            <p:cNvSpPr txBox="1"/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Weaknesses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8" name="TextBox 51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52"/>
          <p:cNvGrpSpPr/>
          <p:nvPr/>
        </p:nvGrpSpPr>
        <p:grpSpPr>
          <a:xfrm>
            <a:off x="8480453" y="1805826"/>
            <a:ext cx="2955174" cy="893271"/>
            <a:chOff x="1603804" y="2220559"/>
            <a:chExt cx="2955174" cy="893271"/>
          </a:xfrm>
        </p:grpSpPr>
        <p:sp>
          <p:nvSpPr>
            <p:cNvPr id="20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Opportunities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1" name="TextBox 54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5"/>
          <p:cNvGrpSpPr/>
          <p:nvPr/>
        </p:nvGrpSpPr>
        <p:grpSpPr>
          <a:xfrm>
            <a:off x="8480453" y="4188577"/>
            <a:ext cx="2955174" cy="893271"/>
            <a:chOff x="1603804" y="2220559"/>
            <a:chExt cx="2955174" cy="893271"/>
          </a:xfrm>
        </p:grpSpPr>
        <p:sp>
          <p:nvSpPr>
            <p:cNvPr id="23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Threats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4" name="TextBox 57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14"/>
          <p:cNvGrpSpPr/>
          <p:nvPr/>
        </p:nvGrpSpPr>
        <p:grpSpPr>
          <a:xfrm>
            <a:off x="4218134" y="1485975"/>
            <a:ext cx="2122419" cy="2945029"/>
            <a:chOff x="4218134" y="1485975"/>
            <a:chExt cx="2122419" cy="2945029"/>
          </a:xfrm>
        </p:grpSpPr>
        <p:grpSp>
          <p:nvGrpSpPr>
            <p:cNvPr id="26" name="Group 139"/>
            <p:cNvGrpSpPr/>
            <p:nvPr/>
          </p:nvGrpSpPr>
          <p:grpSpPr bwMode="auto">
            <a:xfrm>
              <a:off x="4218134" y="1485975"/>
              <a:ext cx="2122419" cy="2945029"/>
              <a:chOff x="1610" y="1640"/>
              <a:chExt cx="1530" cy="2123"/>
            </a:xfrm>
            <a:solidFill>
              <a:srgbClr val="404040"/>
            </a:solidFill>
          </p:grpSpPr>
          <p:sp>
            <p:nvSpPr>
              <p:cNvPr id="28" name="Freeform 11"/>
              <p:cNvSpPr/>
              <p:nvPr/>
            </p:nvSpPr>
            <p:spPr bwMode="auto">
              <a:xfrm rot="-632442">
                <a:off x="1611" y="1642"/>
                <a:ext cx="1529" cy="2121"/>
              </a:xfrm>
              <a:custGeom>
                <a:avLst/>
                <a:gdLst>
                  <a:gd name="T0" fmla="*/ 1150 w 980"/>
                  <a:gd name="T1" fmla="*/ 2121 h 1370"/>
                  <a:gd name="T2" fmla="*/ 1047 w 980"/>
                  <a:gd name="T3" fmla="*/ 689 h 1370"/>
                  <a:gd name="T4" fmla="*/ 271 w 980"/>
                  <a:gd name="T5" fmla="*/ 865 h 1370"/>
                  <a:gd name="T6" fmla="*/ 1150 w 980"/>
                  <a:gd name="T7" fmla="*/ 2121 h 137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80" h="1370">
                    <a:moveTo>
                      <a:pt x="737" y="1370"/>
                    </a:moveTo>
                    <a:cubicBezTo>
                      <a:pt x="737" y="1370"/>
                      <a:pt x="980" y="890"/>
                      <a:pt x="671" y="445"/>
                    </a:cubicBezTo>
                    <a:cubicBezTo>
                      <a:pt x="362" y="0"/>
                      <a:pt x="0" y="297"/>
                      <a:pt x="174" y="559"/>
                    </a:cubicBezTo>
                    <a:cubicBezTo>
                      <a:pt x="349" y="822"/>
                      <a:pt x="666" y="782"/>
                      <a:pt x="737" y="1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 rot="-632442">
                <a:off x="1610" y="1640"/>
                <a:ext cx="1528" cy="2121"/>
              </a:xfrm>
              <a:custGeom>
                <a:avLst/>
                <a:gdLst>
                  <a:gd name="T0" fmla="*/ 1149 w 980"/>
                  <a:gd name="T1" fmla="*/ 2121 h 1370"/>
                  <a:gd name="T2" fmla="*/ 1046 w 980"/>
                  <a:gd name="T3" fmla="*/ 689 h 1370"/>
                  <a:gd name="T4" fmla="*/ 271 w 980"/>
                  <a:gd name="T5" fmla="*/ 865 h 1370"/>
                  <a:gd name="T6" fmla="*/ 1149 w 980"/>
                  <a:gd name="T7" fmla="*/ 2121 h 137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80" h="1370">
                    <a:moveTo>
                      <a:pt x="737" y="1370"/>
                    </a:moveTo>
                    <a:cubicBezTo>
                      <a:pt x="737" y="1370"/>
                      <a:pt x="980" y="890"/>
                      <a:pt x="671" y="445"/>
                    </a:cubicBezTo>
                    <a:cubicBezTo>
                      <a:pt x="362" y="0"/>
                      <a:pt x="0" y="297"/>
                      <a:pt x="174" y="559"/>
                    </a:cubicBezTo>
                    <a:cubicBezTo>
                      <a:pt x="349" y="822"/>
                      <a:pt x="666" y="782"/>
                      <a:pt x="737" y="1370"/>
                    </a:cubicBezTo>
                  </a:path>
                </a:pathLst>
              </a:custGeom>
              <a:solidFill>
                <a:srgbClr val="7A8FA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4053" dir="3542175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Freeform 2"/>
            <p:cNvSpPr>
              <a:spLocks noChangeArrowheads="1"/>
            </p:cNvSpPr>
            <p:nvPr/>
          </p:nvSpPr>
          <p:spPr bwMode="auto">
            <a:xfrm>
              <a:off x="4670435" y="2237715"/>
              <a:ext cx="550340" cy="550340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2594 h 6844"/>
                <a:gd name="T40" fmla="*/ 1250 w 6844"/>
                <a:gd name="T41" fmla="*/ 1313 h 6844"/>
                <a:gd name="T42" fmla="*/ 407 w 6844"/>
                <a:gd name="T43" fmla="*/ 2563 h 6844"/>
                <a:gd name="T44" fmla="*/ 1032 w 6844"/>
                <a:gd name="T45" fmla="*/ 32 h 6844"/>
                <a:gd name="T46" fmla="*/ 1813 w 6844"/>
                <a:gd name="T47" fmla="*/ 938 h 6844"/>
                <a:gd name="T48" fmla="*/ 2157 w 6844"/>
                <a:gd name="T49" fmla="*/ 907 h 6844"/>
                <a:gd name="T50" fmla="*/ 4718 w 6844"/>
                <a:gd name="T51" fmla="*/ 907 h 6844"/>
                <a:gd name="T52" fmla="*/ 5031 w 6844"/>
                <a:gd name="T53" fmla="*/ 938 h 6844"/>
                <a:gd name="T54" fmla="*/ 5812 w 6844"/>
                <a:gd name="T55" fmla="*/ 0 h 6844"/>
                <a:gd name="T56" fmla="*/ 4562 w 6844"/>
                <a:gd name="T57" fmla="*/ 1188 h 6844"/>
                <a:gd name="T58" fmla="*/ 3437 w 6844"/>
                <a:gd name="T59" fmla="*/ 1157 h 6844"/>
                <a:gd name="T60" fmla="*/ 2282 w 6844"/>
                <a:gd name="T61" fmla="*/ 2469 h 6844"/>
                <a:gd name="T62" fmla="*/ 3718 w 6844"/>
                <a:gd name="T63" fmla="*/ 3157 h 6844"/>
                <a:gd name="T64" fmla="*/ 4562 w 6844"/>
                <a:gd name="T65" fmla="*/ 1188 h 6844"/>
                <a:gd name="T66" fmla="*/ 4562 w 6844"/>
                <a:gd name="T67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lnTo>
                    <a:pt x="1782" y="2750"/>
                  </a:ln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" name="Group 12"/>
          <p:cNvGrpSpPr/>
          <p:nvPr/>
        </p:nvGrpSpPr>
        <p:grpSpPr>
          <a:xfrm>
            <a:off x="3817233" y="2989702"/>
            <a:ext cx="2295819" cy="1267902"/>
            <a:chOff x="3817233" y="2989702"/>
            <a:chExt cx="2295819" cy="1267902"/>
          </a:xfrm>
        </p:grpSpPr>
        <p:sp>
          <p:nvSpPr>
            <p:cNvPr id="31" name="Freeform 18"/>
            <p:cNvSpPr/>
            <p:nvPr/>
          </p:nvSpPr>
          <p:spPr bwMode="auto">
            <a:xfrm rot="174416">
              <a:off x="3817233" y="2989702"/>
              <a:ext cx="2295819" cy="1267902"/>
            </a:xfrm>
            <a:custGeom>
              <a:avLst/>
              <a:gdLst>
                <a:gd name="T0" fmla="*/ 1655 w 1012"/>
                <a:gd name="T1" fmla="*/ 914 h 525"/>
                <a:gd name="T2" fmla="*/ 731 w 1012"/>
                <a:gd name="T3" fmla="*/ 110 h 525"/>
                <a:gd name="T4" fmla="*/ 399 w 1012"/>
                <a:gd name="T5" fmla="*/ 714 h 525"/>
                <a:gd name="T6" fmla="*/ 770 w 1012"/>
                <a:gd name="T7" fmla="*/ 689 h 525"/>
                <a:gd name="T8" fmla="*/ 1655 w 1012"/>
                <a:gd name="T9" fmla="*/ 914 h 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2" h="525">
                  <a:moveTo>
                    <a:pt x="1012" y="525"/>
                  </a:moveTo>
                  <a:cubicBezTo>
                    <a:pt x="1012" y="525"/>
                    <a:pt x="868" y="126"/>
                    <a:pt x="447" y="63"/>
                  </a:cubicBezTo>
                  <a:cubicBezTo>
                    <a:pt x="25" y="0"/>
                    <a:pt x="0" y="368"/>
                    <a:pt x="244" y="410"/>
                  </a:cubicBezTo>
                  <a:cubicBezTo>
                    <a:pt x="327" y="424"/>
                    <a:pt x="398" y="410"/>
                    <a:pt x="471" y="396"/>
                  </a:cubicBezTo>
                  <a:cubicBezTo>
                    <a:pt x="615" y="369"/>
                    <a:pt x="764" y="341"/>
                    <a:pt x="1012" y="52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"/>
            <p:cNvSpPr>
              <a:spLocks noChangeArrowheads="1"/>
            </p:cNvSpPr>
            <p:nvPr/>
          </p:nvSpPr>
          <p:spPr bwMode="auto">
            <a:xfrm>
              <a:off x="4251689" y="3309356"/>
              <a:ext cx="576567" cy="442565"/>
            </a:xfrm>
            <a:custGeom>
              <a:avLst/>
              <a:gdLst>
                <a:gd name="T0" fmla="*/ 3034 w 6392"/>
                <a:gd name="T1" fmla="*/ 2260 h 4907"/>
                <a:gd name="T2" fmla="*/ 2582 w 6392"/>
                <a:gd name="T3" fmla="*/ 1937 h 4907"/>
                <a:gd name="T4" fmla="*/ 1421 w 6392"/>
                <a:gd name="T5" fmla="*/ 2196 h 4907"/>
                <a:gd name="T6" fmla="*/ 388 w 6392"/>
                <a:gd name="T7" fmla="*/ 4583 h 4907"/>
                <a:gd name="T8" fmla="*/ 2712 w 6392"/>
                <a:gd name="T9" fmla="*/ 3551 h 4907"/>
                <a:gd name="T10" fmla="*/ 3034 w 6392"/>
                <a:gd name="T11" fmla="*/ 2260 h 4907"/>
                <a:gd name="T12" fmla="*/ 2454 w 6392"/>
                <a:gd name="T13" fmla="*/ 3228 h 4907"/>
                <a:gd name="T14" fmla="*/ 711 w 6392"/>
                <a:gd name="T15" fmla="*/ 4261 h 4907"/>
                <a:gd name="T16" fmla="*/ 1679 w 6392"/>
                <a:gd name="T17" fmla="*/ 2518 h 4907"/>
                <a:gd name="T18" fmla="*/ 1874 w 6392"/>
                <a:gd name="T19" fmla="*/ 2648 h 4907"/>
                <a:gd name="T20" fmla="*/ 2260 w 6392"/>
                <a:gd name="T21" fmla="*/ 3034 h 4907"/>
                <a:gd name="T22" fmla="*/ 2454 w 6392"/>
                <a:gd name="T23" fmla="*/ 3228 h 4907"/>
                <a:gd name="T24" fmla="*/ 6197 w 6392"/>
                <a:gd name="T25" fmla="*/ 710 h 4907"/>
                <a:gd name="T26" fmla="*/ 3615 w 6392"/>
                <a:gd name="T27" fmla="*/ 646 h 4907"/>
                <a:gd name="T28" fmla="*/ 2776 w 6392"/>
                <a:gd name="T29" fmla="*/ 1679 h 4907"/>
                <a:gd name="T30" fmla="*/ 3034 w 6392"/>
                <a:gd name="T31" fmla="*/ 2196 h 4907"/>
                <a:gd name="T32" fmla="*/ 4326 w 6392"/>
                <a:gd name="T33" fmla="*/ 2454 h 4907"/>
                <a:gd name="T34" fmla="*/ 6197 w 6392"/>
                <a:gd name="T35" fmla="*/ 710 h 4907"/>
                <a:gd name="T36" fmla="*/ 5489 w 6392"/>
                <a:gd name="T37" fmla="*/ 1549 h 4907"/>
                <a:gd name="T38" fmla="*/ 3681 w 6392"/>
                <a:gd name="T39" fmla="*/ 1937 h 4907"/>
                <a:gd name="T40" fmla="*/ 4067 w 6392"/>
                <a:gd name="T41" fmla="*/ 1485 h 4907"/>
                <a:gd name="T42" fmla="*/ 3487 w 6392"/>
                <a:gd name="T43" fmla="*/ 1421 h 4907"/>
                <a:gd name="T44" fmla="*/ 5164 w 6392"/>
                <a:gd name="T45" fmla="*/ 582 h 4907"/>
                <a:gd name="T46" fmla="*/ 5489 w 6392"/>
                <a:gd name="T47" fmla="*/ 1549 h 4907"/>
                <a:gd name="T48" fmla="*/ 3165 w 6392"/>
                <a:gd name="T49" fmla="*/ 2260 h 4907"/>
                <a:gd name="T50" fmla="*/ 3423 w 6392"/>
                <a:gd name="T51" fmla="*/ 3098 h 4907"/>
                <a:gd name="T52" fmla="*/ 3423 w 6392"/>
                <a:gd name="T53" fmla="*/ 2582 h 4907"/>
                <a:gd name="T54" fmla="*/ 3165 w 6392"/>
                <a:gd name="T55" fmla="*/ 2260 h 4907"/>
                <a:gd name="T56" fmla="*/ 2196 w 6392"/>
                <a:gd name="T57" fmla="*/ 1615 h 4907"/>
                <a:gd name="T58" fmla="*/ 2066 w 6392"/>
                <a:gd name="T59" fmla="*/ 1163 h 4907"/>
                <a:gd name="T60" fmla="*/ 2518 w 6392"/>
                <a:gd name="T61" fmla="*/ 1549 h 4907"/>
                <a:gd name="T62" fmla="*/ 2582 w 6392"/>
                <a:gd name="T63" fmla="*/ 1873 h 4907"/>
                <a:gd name="T64" fmla="*/ 2196 w 6392"/>
                <a:gd name="T65" fmla="*/ 1615 h 4907"/>
                <a:gd name="T66" fmla="*/ 2196 w 6392"/>
                <a:gd name="T67" fmla="*/ 1615 h 4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92" h="4907">
                  <a:moveTo>
                    <a:pt x="3034" y="2260"/>
                  </a:moveTo>
                  <a:lnTo>
                    <a:pt x="3034" y="2260"/>
                  </a:lnTo>
                  <a:cubicBezTo>
                    <a:pt x="2776" y="2196"/>
                    <a:pt x="2776" y="2196"/>
                    <a:pt x="2776" y="2196"/>
                  </a:cubicBezTo>
                  <a:cubicBezTo>
                    <a:pt x="2582" y="1937"/>
                    <a:pt x="2582" y="1937"/>
                    <a:pt x="2582" y="1937"/>
                  </a:cubicBezTo>
                  <a:cubicBezTo>
                    <a:pt x="2454" y="2001"/>
                    <a:pt x="2454" y="2001"/>
                    <a:pt x="2454" y="2001"/>
                  </a:cubicBezTo>
                  <a:cubicBezTo>
                    <a:pt x="2132" y="1873"/>
                    <a:pt x="1679" y="1937"/>
                    <a:pt x="1421" y="2196"/>
                  </a:cubicBezTo>
                  <a:cubicBezTo>
                    <a:pt x="388" y="3228"/>
                    <a:pt x="388" y="3228"/>
                    <a:pt x="388" y="3228"/>
                  </a:cubicBezTo>
                  <a:cubicBezTo>
                    <a:pt x="0" y="3615"/>
                    <a:pt x="0" y="4197"/>
                    <a:pt x="388" y="4583"/>
                  </a:cubicBezTo>
                  <a:cubicBezTo>
                    <a:pt x="775" y="4906"/>
                    <a:pt x="1357" y="4906"/>
                    <a:pt x="1743" y="4583"/>
                  </a:cubicBezTo>
                  <a:cubicBezTo>
                    <a:pt x="2712" y="3551"/>
                    <a:pt x="2712" y="3551"/>
                    <a:pt x="2712" y="3551"/>
                  </a:cubicBezTo>
                  <a:cubicBezTo>
                    <a:pt x="3034" y="3228"/>
                    <a:pt x="3099" y="2776"/>
                    <a:pt x="2906" y="2454"/>
                  </a:cubicBezTo>
                  <a:lnTo>
                    <a:pt x="3034" y="2260"/>
                  </a:lnTo>
                  <a:close/>
                  <a:moveTo>
                    <a:pt x="2454" y="3228"/>
                  </a:moveTo>
                  <a:lnTo>
                    <a:pt x="2454" y="3228"/>
                  </a:lnTo>
                  <a:cubicBezTo>
                    <a:pt x="1421" y="4261"/>
                    <a:pt x="1421" y="4261"/>
                    <a:pt x="1421" y="4261"/>
                  </a:cubicBezTo>
                  <a:cubicBezTo>
                    <a:pt x="1227" y="4455"/>
                    <a:pt x="905" y="4455"/>
                    <a:pt x="711" y="4261"/>
                  </a:cubicBezTo>
                  <a:cubicBezTo>
                    <a:pt x="516" y="4067"/>
                    <a:pt x="516" y="3745"/>
                    <a:pt x="711" y="3551"/>
                  </a:cubicBezTo>
                  <a:cubicBezTo>
                    <a:pt x="1679" y="2518"/>
                    <a:pt x="1679" y="2518"/>
                    <a:pt x="1679" y="2518"/>
                  </a:cubicBezTo>
                  <a:cubicBezTo>
                    <a:pt x="1807" y="2390"/>
                    <a:pt x="2002" y="2324"/>
                    <a:pt x="2132" y="2390"/>
                  </a:cubicBezTo>
                  <a:cubicBezTo>
                    <a:pt x="1874" y="2648"/>
                    <a:pt x="1874" y="2648"/>
                    <a:pt x="1874" y="2648"/>
                  </a:cubicBezTo>
                  <a:cubicBezTo>
                    <a:pt x="1743" y="2776"/>
                    <a:pt x="1743" y="2970"/>
                    <a:pt x="1874" y="3034"/>
                  </a:cubicBezTo>
                  <a:cubicBezTo>
                    <a:pt x="1938" y="3164"/>
                    <a:pt x="2132" y="3164"/>
                    <a:pt x="2260" y="3034"/>
                  </a:cubicBezTo>
                  <a:cubicBezTo>
                    <a:pt x="2582" y="2776"/>
                    <a:pt x="2582" y="2776"/>
                    <a:pt x="2582" y="2776"/>
                  </a:cubicBezTo>
                  <a:cubicBezTo>
                    <a:pt x="2582" y="2906"/>
                    <a:pt x="2582" y="3098"/>
                    <a:pt x="2454" y="3228"/>
                  </a:cubicBezTo>
                  <a:close/>
                  <a:moveTo>
                    <a:pt x="6197" y="710"/>
                  </a:moveTo>
                  <a:lnTo>
                    <a:pt x="6197" y="710"/>
                  </a:lnTo>
                  <a:cubicBezTo>
                    <a:pt x="6005" y="258"/>
                    <a:pt x="5489" y="0"/>
                    <a:pt x="4972" y="194"/>
                  </a:cubicBezTo>
                  <a:cubicBezTo>
                    <a:pt x="3615" y="646"/>
                    <a:pt x="3615" y="646"/>
                    <a:pt x="3615" y="646"/>
                  </a:cubicBezTo>
                  <a:cubicBezTo>
                    <a:pt x="3229" y="841"/>
                    <a:pt x="3034" y="1163"/>
                    <a:pt x="3034" y="1549"/>
                  </a:cubicBezTo>
                  <a:cubicBezTo>
                    <a:pt x="2776" y="1679"/>
                    <a:pt x="2776" y="1679"/>
                    <a:pt x="2776" y="1679"/>
                  </a:cubicBezTo>
                  <a:cubicBezTo>
                    <a:pt x="2840" y="2001"/>
                    <a:pt x="2840" y="2001"/>
                    <a:pt x="2840" y="2001"/>
                  </a:cubicBezTo>
                  <a:cubicBezTo>
                    <a:pt x="3034" y="2196"/>
                    <a:pt x="3034" y="2196"/>
                    <a:pt x="3034" y="2196"/>
                  </a:cubicBezTo>
                  <a:cubicBezTo>
                    <a:pt x="3229" y="2132"/>
                    <a:pt x="3229" y="2132"/>
                    <a:pt x="3229" y="2132"/>
                  </a:cubicBezTo>
                  <a:cubicBezTo>
                    <a:pt x="3487" y="2454"/>
                    <a:pt x="3939" y="2582"/>
                    <a:pt x="4326" y="2454"/>
                  </a:cubicBezTo>
                  <a:cubicBezTo>
                    <a:pt x="5681" y="1937"/>
                    <a:pt x="5681" y="1937"/>
                    <a:pt x="5681" y="1937"/>
                  </a:cubicBezTo>
                  <a:cubicBezTo>
                    <a:pt x="6133" y="1743"/>
                    <a:pt x="6391" y="1227"/>
                    <a:pt x="6197" y="710"/>
                  </a:cubicBezTo>
                  <a:close/>
                  <a:moveTo>
                    <a:pt x="5489" y="1549"/>
                  </a:moveTo>
                  <a:lnTo>
                    <a:pt x="5489" y="1549"/>
                  </a:lnTo>
                  <a:cubicBezTo>
                    <a:pt x="4131" y="2065"/>
                    <a:pt x="4131" y="2065"/>
                    <a:pt x="4131" y="2065"/>
                  </a:cubicBezTo>
                  <a:cubicBezTo>
                    <a:pt x="4003" y="2132"/>
                    <a:pt x="3809" y="2065"/>
                    <a:pt x="3681" y="1937"/>
                  </a:cubicBezTo>
                  <a:cubicBezTo>
                    <a:pt x="3939" y="1873"/>
                    <a:pt x="3939" y="1873"/>
                    <a:pt x="3939" y="1873"/>
                  </a:cubicBezTo>
                  <a:cubicBezTo>
                    <a:pt x="4067" y="1807"/>
                    <a:pt x="4131" y="1679"/>
                    <a:pt x="4067" y="1485"/>
                  </a:cubicBezTo>
                  <a:cubicBezTo>
                    <a:pt x="4003" y="1357"/>
                    <a:pt x="3873" y="1291"/>
                    <a:pt x="3681" y="1291"/>
                  </a:cubicBezTo>
                  <a:cubicBezTo>
                    <a:pt x="3487" y="1421"/>
                    <a:pt x="3487" y="1421"/>
                    <a:pt x="3487" y="1421"/>
                  </a:cubicBezTo>
                  <a:cubicBezTo>
                    <a:pt x="3551" y="1227"/>
                    <a:pt x="3615" y="1163"/>
                    <a:pt x="3809" y="1099"/>
                  </a:cubicBezTo>
                  <a:cubicBezTo>
                    <a:pt x="5164" y="582"/>
                    <a:pt x="5164" y="582"/>
                    <a:pt x="5164" y="582"/>
                  </a:cubicBezTo>
                  <a:cubicBezTo>
                    <a:pt x="5422" y="452"/>
                    <a:pt x="5681" y="646"/>
                    <a:pt x="5811" y="905"/>
                  </a:cubicBezTo>
                  <a:cubicBezTo>
                    <a:pt x="5875" y="1163"/>
                    <a:pt x="5747" y="1421"/>
                    <a:pt x="5489" y="1549"/>
                  </a:cubicBezTo>
                  <a:close/>
                  <a:moveTo>
                    <a:pt x="3165" y="2260"/>
                  </a:moveTo>
                  <a:lnTo>
                    <a:pt x="3165" y="2260"/>
                  </a:lnTo>
                  <a:cubicBezTo>
                    <a:pt x="3551" y="2518"/>
                    <a:pt x="3551" y="2518"/>
                    <a:pt x="3551" y="2518"/>
                  </a:cubicBezTo>
                  <a:cubicBezTo>
                    <a:pt x="3423" y="3098"/>
                    <a:pt x="3423" y="3098"/>
                    <a:pt x="3423" y="3098"/>
                  </a:cubicBezTo>
                  <a:cubicBezTo>
                    <a:pt x="3293" y="3098"/>
                    <a:pt x="3293" y="3098"/>
                    <a:pt x="3293" y="3098"/>
                  </a:cubicBezTo>
                  <a:cubicBezTo>
                    <a:pt x="3423" y="2582"/>
                    <a:pt x="3423" y="2582"/>
                    <a:pt x="3423" y="2582"/>
                  </a:cubicBezTo>
                  <a:cubicBezTo>
                    <a:pt x="3034" y="2324"/>
                    <a:pt x="3034" y="2324"/>
                    <a:pt x="3034" y="2324"/>
                  </a:cubicBezTo>
                  <a:lnTo>
                    <a:pt x="3165" y="2260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ubicBezTo>
                    <a:pt x="1938" y="1163"/>
                    <a:pt x="1938" y="1163"/>
                    <a:pt x="1938" y="1163"/>
                  </a:cubicBezTo>
                  <a:cubicBezTo>
                    <a:pt x="2066" y="1163"/>
                    <a:pt x="2066" y="1163"/>
                    <a:pt x="2066" y="1163"/>
                  </a:cubicBezTo>
                  <a:cubicBezTo>
                    <a:pt x="2260" y="1549"/>
                    <a:pt x="2260" y="1549"/>
                    <a:pt x="2260" y="1549"/>
                  </a:cubicBezTo>
                  <a:cubicBezTo>
                    <a:pt x="2518" y="1549"/>
                    <a:pt x="2518" y="1549"/>
                    <a:pt x="2518" y="1549"/>
                  </a:cubicBezTo>
                  <a:cubicBezTo>
                    <a:pt x="2648" y="1807"/>
                    <a:pt x="2648" y="1807"/>
                    <a:pt x="2648" y="1807"/>
                  </a:cubicBezTo>
                  <a:cubicBezTo>
                    <a:pt x="2582" y="1873"/>
                    <a:pt x="2582" y="1873"/>
                    <a:pt x="2582" y="1873"/>
                  </a:cubicBezTo>
                  <a:cubicBezTo>
                    <a:pt x="2454" y="1679"/>
                    <a:pt x="2454" y="1679"/>
                    <a:pt x="2454" y="1679"/>
                  </a:cubicBezTo>
                  <a:lnTo>
                    <a:pt x="2196" y="1615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" name="Group 15"/>
          <p:cNvGrpSpPr/>
          <p:nvPr/>
        </p:nvGrpSpPr>
        <p:grpSpPr>
          <a:xfrm>
            <a:off x="5767639" y="2100505"/>
            <a:ext cx="2165422" cy="2025314"/>
            <a:chOff x="5767639" y="2100505"/>
            <a:chExt cx="2165422" cy="2025314"/>
          </a:xfrm>
        </p:grpSpPr>
        <p:sp>
          <p:nvSpPr>
            <p:cNvPr id="34" name="Freeform 26"/>
            <p:cNvSpPr/>
            <p:nvPr/>
          </p:nvSpPr>
          <p:spPr bwMode="auto">
            <a:xfrm rot="20875150" flipH="1">
              <a:off x="5767639" y="2100505"/>
              <a:ext cx="2165422" cy="2025314"/>
            </a:xfrm>
            <a:custGeom>
              <a:avLst/>
              <a:gdLst>
                <a:gd name="T0" fmla="*/ 1512 w 1013"/>
                <a:gd name="T1" fmla="*/ 1460 h 995"/>
                <a:gd name="T2" fmla="*/ 929 w 1013"/>
                <a:gd name="T3" fmla="*/ 377 h 995"/>
                <a:gd name="T4" fmla="*/ 362 w 1013"/>
                <a:gd name="T5" fmla="*/ 770 h 995"/>
                <a:gd name="T6" fmla="*/ 1512 w 1013"/>
                <a:gd name="T7" fmla="*/ 1460 h 9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3" h="995">
                  <a:moveTo>
                    <a:pt x="981" y="995"/>
                  </a:moveTo>
                  <a:cubicBezTo>
                    <a:pt x="981" y="995"/>
                    <a:pt x="1013" y="515"/>
                    <a:pt x="603" y="257"/>
                  </a:cubicBezTo>
                  <a:cubicBezTo>
                    <a:pt x="193" y="0"/>
                    <a:pt x="0" y="371"/>
                    <a:pt x="235" y="525"/>
                  </a:cubicBezTo>
                  <a:cubicBezTo>
                    <a:pt x="470" y="680"/>
                    <a:pt x="717" y="536"/>
                    <a:pt x="981" y="995"/>
                  </a:cubicBezTo>
                </a:path>
              </a:pathLst>
            </a:custGeom>
            <a:solidFill>
              <a:srgbClr val="ADB9CA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71"/>
            <p:cNvSpPr>
              <a:spLocks noEditPoints="1"/>
            </p:cNvSpPr>
            <p:nvPr/>
          </p:nvSpPr>
          <p:spPr bwMode="auto">
            <a:xfrm>
              <a:off x="6950005" y="2580435"/>
              <a:ext cx="309022" cy="468956"/>
            </a:xfrm>
            <a:custGeom>
              <a:avLst/>
              <a:gdLst>
                <a:gd name="T0" fmla="*/ 13 w 48"/>
                <a:gd name="T1" fmla="*/ 59 h 73"/>
                <a:gd name="T2" fmla="*/ 36 w 48"/>
                <a:gd name="T3" fmla="*/ 59 h 73"/>
                <a:gd name="T4" fmla="*/ 36 w 48"/>
                <a:gd name="T5" fmla="*/ 59 h 73"/>
                <a:gd name="T6" fmla="*/ 37 w 48"/>
                <a:gd name="T7" fmla="*/ 59 h 73"/>
                <a:gd name="T8" fmla="*/ 38 w 48"/>
                <a:gd name="T9" fmla="*/ 57 h 73"/>
                <a:gd name="T10" fmla="*/ 24 w 48"/>
                <a:gd name="T11" fmla="*/ 41 h 73"/>
                <a:gd name="T12" fmla="*/ 11 w 48"/>
                <a:gd name="T13" fmla="*/ 57 h 73"/>
                <a:gd name="T14" fmla="*/ 11 w 48"/>
                <a:gd name="T15" fmla="*/ 59 h 73"/>
                <a:gd name="T16" fmla="*/ 13 w 48"/>
                <a:gd name="T17" fmla="*/ 59 h 73"/>
                <a:gd name="T18" fmla="*/ 13 w 48"/>
                <a:gd name="T19" fmla="*/ 59 h 73"/>
                <a:gd name="T20" fmla="*/ 44 w 48"/>
                <a:gd name="T21" fmla="*/ 11 h 73"/>
                <a:gd name="T22" fmla="*/ 48 w 48"/>
                <a:gd name="T23" fmla="*/ 7 h 73"/>
                <a:gd name="T24" fmla="*/ 48 w 48"/>
                <a:gd name="T25" fmla="*/ 5 h 73"/>
                <a:gd name="T26" fmla="*/ 44 w 48"/>
                <a:gd name="T27" fmla="*/ 0 h 73"/>
                <a:gd name="T28" fmla="*/ 5 w 48"/>
                <a:gd name="T29" fmla="*/ 0 h 73"/>
                <a:gd name="T30" fmla="*/ 0 w 48"/>
                <a:gd name="T31" fmla="*/ 5 h 73"/>
                <a:gd name="T32" fmla="*/ 0 w 48"/>
                <a:gd name="T33" fmla="*/ 7 h 73"/>
                <a:gd name="T34" fmla="*/ 4 w 48"/>
                <a:gd name="T35" fmla="*/ 11 h 73"/>
                <a:gd name="T36" fmla="*/ 44 w 48"/>
                <a:gd name="T37" fmla="*/ 11 h 73"/>
                <a:gd name="T38" fmla="*/ 40 w 48"/>
                <a:gd name="T39" fmla="*/ 13 h 73"/>
                <a:gd name="T40" fmla="*/ 44 w 48"/>
                <a:gd name="T41" fmla="*/ 13 h 73"/>
                <a:gd name="T42" fmla="*/ 31 w 48"/>
                <a:gd name="T43" fmla="*/ 36 h 73"/>
                <a:gd name="T44" fmla="*/ 44 w 48"/>
                <a:gd name="T45" fmla="*/ 59 h 73"/>
                <a:gd name="T46" fmla="*/ 40 w 48"/>
                <a:gd name="T47" fmla="*/ 59 h 73"/>
                <a:gd name="T48" fmla="*/ 26 w 48"/>
                <a:gd name="T49" fmla="*/ 38 h 73"/>
                <a:gd name="T50" fmla="*/ 25 w 48"/>
                <a:gd name="T51" fmla="*/ 36 h 73"/>
                <a:gd name="T52" fmla="*/ 26 w 48"/>
                <a:gd name="T53" fmla="*/ 35 h 73"/>
                <a:gd name="T54" fmla="*/ 26 w 48"/>
                <a:gd name="T55" fmla="*/ 35 h 73"/>
                <a:gd name="T56" fmla="*/ 40 w 48"/>
                <a:gd name="T57" fmla="*/ 13 h 73"/>
                <a:gd name="T58" fmla="*/ 4 w 48"/>
                <a:gd name="T59" fmla="*/ 61 h 73"/>
                <a:gd name="T60" fmla="*/ 0 w 48"/>
                <a:gd name="T61" fmla="*/ 66 h 73"/>
                <a:gd name="T62" fmla="*/ 0 w 48"/>
                <a:gd name="T63" fmla="*/ 68 h 73"/>
                <a:gd name="T64" fmla="*/ 5 w 48"/>
                <a:gd name="T65" fmla="*/ 73 h 73"/>
                <a:gd name="T66" fmla="*/ 44 w 48"/>
                <a:gd name="T67" fmla="*/ 73 h 73"/>
                <a:gd name="T68" fmla="*/ 48 w 48"/>
                <a:gd name="T69" fmla="*/ 68 h 73"/>
                <a:gd name="T70" fmla="*/ 48 w 48"/>
                <a:gd name="T71" fmla="*/ 66 h 73"/>
                <a:gd name="T72" fmla="*/ 44 w 48"/>
                <a:gd name="T73" fmla="*/ 61 h 73"/>
                <a:gd name="T74" fmla="*/ 4 w 48"/>
                <a:gd name="T75" fmla="*/ 61 h 73"/>
                <a:gd name="T76" fmla="*/ 8 w 48"/>
                <a:gd name="T77" fmla="*/ 59 h 73"/>
                <a:gd name="T78" fmla="*/ 4 w 48"/>
                <a:gd name="T79" fmla="*/ 59 h 73"/>
                <a:gd name="T80" fmla="*/ 18 w 48"/>
                <a:gd name="T81" fmla="*/ 36 h 73"/>
                <a:gd name="T82" fmla="*/ 4 w 48"/>
                <a:gd name="T83" fmla="*/ 13 h 73"/>
                <a:gd name="T84" fmla="*/ 8 w 48"/>
                <a:gd name="T85" fmla="*/ 13 h 73"/>
                <a:gd name="T86" fmla="*/ 22 w 48"/>
                <a:gd name="T87" fmla="*/ 35 h 73"/>
                <a:gd name="T88" fmla="*/ 24 w 48"/>
                <a:gd name="T89" fmla="*/ 37 h 73"/>
                <a:gd name="T90" fmla="*/ 22 w 48"/>
                <a:gd name="T91" fmla="*/ 38 h 73"/>
                <a:gd name="T92" fmla="*/ 8 w 48"/>
                <a:gd name="T93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6" name="Group 16"/>
          <p:cNvGrpSpPr/>
          <p:nvPr/>
        </p:nvGrpSpPr>
        <p:grpSpPr>
          <a:xfrm>
            <a:off x="6036756" y="3308758"/>
            <a:ext cx="1847753" cy="929425"/>
            <a:chOff x="6036756" y="3308758"/>
            <a:chExt cx="1847753" cy="929425"/>
          </a:xfrm>
        </p:grpSpPr>
        <p:sp>
          <p:nvSpPr>
            <p:cNvPr id="37" name="Freeform 32"/>
            <p:cNvSpPr/>
            <p:nvPr/>
          </p:nvSpPr>
          <p:spPr bwMode="auto">
            <a:xfrm rot="21319952" flipH="1">
              <a:off x="6036756" y="3308758"/>
              <a:ext cx="1847753" cy="929425"/>
            </a:xfrm>
            <a:custGeom>
              <a:avLst/>
              <a:gdLst>
                <a:gd name="T0" fmla="*/ 1332 w 1012"/>
                <a:gd name="T1" fmla="*/ 670 h 525"/>
                <a:gd name="T2" fmla="*/ 588 w 1012"/>
                <a:gd name="T3" fmla="*/ 80 h 525"/>
                <a:gd name="T4" fmla="*/ 321 w 1012"/>
                <a:gd name="T5" fmla="*/ 523 h 525"/>
                <a:gd name="T6" fmla="*/ 620 w 1012"/>
                <a:gd name="T7" fmla="*/ 505 h 525"/>
                <a:gd name="T8" fmla="*/ 1332 w 1012"/>
                <a:gd name="T9" fmla="*/ 670 h 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2" h="525">
                  <a:moveTo>
                    <a:pt x="1012" y="525"/>
                  </a:moveTo>
                  <a:cubicBezTo>
                    <a:pt x="1012" y="525"/>
                    <a:pt x="868" y="126"/>
                    <a:pt x="447" y="63"/>
                  </a:cubicBezTo>
                  <a:cubicBezTo>
                    <a:pt x="25" y="0"/>
                    <a:pt x="0" y="368"/>
                    <a:pt x="244" y="410"/>
                  </a:cubicBezTo>
                  <a:cubicBezTo>
                    <a:pt x="327" y="424"/>
                    <a:pt x="398" y="410"/>
                    <a:pt x="471" y="396"/>
                  </a:cubicBezTo>
                  <a:cubicBezTo>
                    <a:pt x="615" y="369"/>
                    <a:pt x="764" y="341"/>
                    <a:pt x="1012" y="52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Shape 227"/>
            <p:cNvSpPr/>
            <p:nvPr/>
          </p:nvSpPr>
          <p:spPr>
            <a:xfrm>
              <a:off x="7075261" y="3451761"/>
              <a:ext cx="435027" cy="46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4311660" y="2021582"/>
            <a:ext cx="3568679" cy="3577371"/>
            <a:chOff x="4311660" y="2021582"/>
            <a:chExt cx="3568679" cy="3577371"/>
          </a:xfrm>
        </p:grpSpPr>
        <p:grpSp>
          <p:nvGrpSpPr>
            <p:cNvPr id="3" name="Group 1"/>
            <p:cNvGrpSpPr/>
            <p:nvPr/>
          </p:nvGrpSpPr>
          <p:grpSpPr>
            <a:xfrm rot="2695887">
              <a:off x="4311660" y="2021582"/>
              <a:ext cx="3568679" cy="3577371"/>
              <a:chOff x="5432986" y="816598"/>
              <a:chExt cx="3233177" cy="3241052"/>
            </a:xfrm>
          </p:grpSpPr>
          <p:sp>
            <p:nvSpPr>
              <p:cNvPr id="10" name="Shape 2881"/>
              <p:cNvSpPr/>
              <p:nvPr/>
            </p:nvSpPr>
            <p:spPr>
              <a:xfrm>
                <a:off x="6912900" y="816598"/>
                <a:ext cx="750430" cy="78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" y="25"/>
                    </a:moveTo>
                    <a:lnTo>
                      <a:pt x="14204" y="0"/>
                    </a:lnTo>
                    <a:cubicBezTo>
                      <a:pt x="16082" y="32"/>
                      <a:pt x="17879" y="733"/>
                      <a:pt x="19243" y="1966"/>
                    </a:cubicBezTo>
                    <a:cubicBezTo>
                      <a:pt x="20712" y="3295"/>
                      <a:pt x="21562" y="5132"/>
                      <a:pt x="21600" y="7064"/>
                    </a:cubicBezTo>
                    <a:lnTo>
                      <a:pt x="21600" y="21600"/>
                    </a:lnTo>
                    <a:cubicBezTo>
                      <a:pt x="21302" y="19542"/>
                      <a:pt x="20155" y="17684"/>
                      <a:pt x="18415" y="16437"/>
                    </a:cubicBezTo>
                    <a:cubicBezTo>
                      <a:pt x="17059" y="15465"/>
                      <a:pt x="15416" y="14925"/>
                      <a:pt x="13721" y="14894"/>
                    </a:cubicBezTo>
                    <a:lnTo>
                      <a:pt x="0" y="14894"/>
                    </a:lnTo>
                    <a:lnTo>
                      <a:pt x="62" y="25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Shape 2882"/>
              <p:cNvSpPr/>
              <p:nvPr/>
            </p:nvSpPr>
            <p:spPr>
              <a:xfrm>
                <a:off x="6433598" y="816627"/>
                <a:ext cx="785077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21567" y="5"/>
                    </a:moveTo>
                    <a:lnTo>
                      <a:pt x="7224" y="5"/>
                    </a:lnTo>
                    <a:cubicBezTo>
                      <a:pt x="6172" y="-30"/>
                      <a:pt x="5137" y="111"/>
                      <a:pt x="4189" y="405"/>
                    </a:cubicBezTo>
                    <a:cubicBezTo>
                      <a:pt x="3278" y="688"/>
                      <a:pt x="2447" y="1113"/>
                      <a:pt x="1763" y="1666"/>
                    </a:cubicBezTo>
                    <a:cubicBezTo>
                      <a:pt x="598" y="2609"/>
                      <a:pt x="-33" y="3848"/>
                      <a:pt x="1" y="5125"/>
                    </a:cubicBezTo>
                    <a:lnTo>
                      <a:pt x="1" y="21570"/>
                    </a:lnTo>
                    <a:lnTo>
                      <a:pt x="14839" y="21570"/>
                    </a:lnTo>
                    <a:lnTo>
                      <a:pt x="14839" y="6265"/>
                    </a:lnTo>
                    <a:cubicBezTo>
                      <a:pt x="14768" y="4883"/>
                      <a:pt x="15331" y="3524"/>
                      <a:pt x="16436" y="2409"/>
                    </a:cubicBezTo>
                    <a:cubicBezTo>
                      <a:pt x="17676" y="1158"/>
                      <a:pt x="19508" y="299"/>
                      <a:pt x="21567" y="5"/>
                    </a:cubicBezTo>
                    <a:close/>
                  </a:path>
                </a:pathLst>
              </a:custGeom>
              <a:solidFill>
                <a:schemeClr val="accent3">
                  <a:alpha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Shape 2883"/>
              <p:cNvSpPr/>
              <p:nvPr/>
            </p:nvSpPr>
            <p:spPr>
              <a:xfrm rot="5400000">
                <a:off x="6049863" y="1443894"/>
                <a:ext cx="785682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0" y="5"/>
                    </a:moveTo>
                    <a:lnTo>
                      <a:pt x="14343" y="5"/>
                    </a:lnTo>
                    <a:cubicBezTo>
                      <a:pt x="15395" y="-30"/>
                      <a:pt x="16430" y="111"/>
                      <a:pt x="17378" y="405"/>
                    </a:cubicBezTo>
                    <a:cubicBezTo>
                      <a:pt x="18289" y="688"/>
                      <a:pt x="19120" y="1113"/>
                      <a:pt x="19804" y="1666"/>
                    </a:cubicBezTo>
                    <a:cubicBezTo>
                      <a:pt x="20969" y="2609"/>
                      <a:pt x="21600" y="3848"/>
                      <a:pt x="21566" y="5125"/>
                    </a:cubicBezTo>
                    <a:lnTo>
                      <a:pt x="21566" y="21570"/>
                    </a:lnTo>
                    <a:lnTo>
                      <a:pt x="6728" y="21570"/>
                    </a:lnTo>
                    <a:lnTo>
                      <a:pt x="6728" y="6265"/>
                    </a:lnTo>
                    <a:cubicBezTo>
                      <a:pt x="6799" y="4883"/>
                      <a:pt x="6236" y="3524"/>
                      <a:pt x="5131" y="2409"/>
                    </a:cubicBezTo>
                    <a:cubicBezTo>
                      <a:pt x="3891" y="1158"/>
                      <a:pt x="2059" y="299"/>
                      <a:pt x="0" y="5"/>
                    </a:cubicBezTo>
                    <a:close/>
                  </a:path>
                </a:pathLst>
              </a:custGeom>
              <a:solidFill>
                <a:schemeClr val="tx2">
                  <a:alpha val="72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Shape 2884"/>
              <p:cNvSpPr/>
              <p:nvPr/>
            </p:nvSpPr>
            <p:spPr>
              <a:xfrm rot="16200000">
                <a:off x="5450719" y="1809119"/>
                <a:ext cx="750430" cy="78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" y="25"/>
                    </a:moveTo>
                    <a:lnTo>
                      <a:pt x="14204" y="0"/>
                    </a:lnTo>
                    <a:cubicBezTo>
                      <a:pt x="16082" y="32"/>
                      <a:pt x="17879" y="733"/>
                      <a:pt x="19243" y="1966"/>
                    </a:cubicBezTo>
                    <a:cubicBezTo>
                      <a:pt x="20712" y="3295"/>
                      <a:pt x="21562" y="5132"/>
                      <a:pt x="21600" y="7064"/>
                    </a:cubicBezTo>
                    <a:lnTo>
                      <a:pt x="21600" y="21600"/>
                    </a:lnTo>
                    <a:cubicBezTo>
                      <a:pt x="21302" y="19542"/>
                      <a:pt x="20155" y="17684"/>
                      <a:pt x="18415" y="16437"/>
                    </a:cubicBezTo>
                    <a:cubicBezTo>
                      <a:pt x="17059" y="15465"/>
                      <a:pt x="15416" y="14925"/>
                      <a:pt x="13721" y="14894"/>
                    </a:cubicBezTo>
                    <a:lnTo>
                      <a:pt x="0" y="14894"/>
                    </a:lnTo>
                    <a:lnTo>
                      <a:pt x="62" y="25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Shape 2885"/>
              <p:cNvSpPr/>
              <p:nvPr/>
            </p:nvSpPr>
            <p:spPr>
              <a:xfrm rot="16200000">
                <a:off x="5571078" y="2130461"/>
                <a:ext cx="785076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21567" y="5"/>
                    </a:moveTo>
                    <a:lnTo>
                      <a:pt x="7224" y="5"/>
                    </a:lnTo>
                    <a:cubicBezTo>
                      <a:pt x="6172" y="-30"/>
                      <a:pt x="5137" y="111"/>
                      <a:pt x="4189" y="405"/>
                    </a:cubicBezTo>
                    <a:cubicBezTo>
                      <a:pt x="3278" y="688"/>
                      <a:pt x="2447" y="1113"/>
                      <a:pt x="1763" y="1666"/>
                    </a:cubicBezTo>
                    <a:cubicBezTo>
                      <a:pt x="598" y="2609"/>
                      <a:pt x="-33" y="3848"/>
                      <a:pt x="1" y="5125"/>
                    </a:cubicBezTo>
                    <a:lnTo>
                      <a:pt x="1" y="21570"/>
                    </a:lnTo>
                    <a:lnTo>
                      <a:pt x="14839" y="21570"/>
                    </a:lnTo>
                    <a:lnTo>
                      <a:pt x="14839" y="6265"/>
                    </a:lnTo>
                    <a:cubicBezTo>
                      <a:pt x="14768" y="4883"/>
                      <a:pt x="15331" y="3524"/>
                      <a:pt x="16436" y="2409"/>
                    </a:cubicBezTo>
                    <a:cubicBezTo>
                      <a:pt x="17676" y="1158"/>
                      <a:pt x="19508" y="299"/>
                      <a:pt x="21567" y="5"/>
                    </a:cubicBezTo>
                    <a:close/>
                  </a:path>
                </a:pathLst>
              </a:custGeom>
              <a:solidFill>
                <a:schemeClr val="tx2">
                  <a:alpha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Shape 2886"/>
              <p:cNvSpPr/>
              <p:nvPr/>
            </p:nvSpPr>
            <p:spPr>
              <a:xfrm>
                <a:off x="6186832" y="2513361"/>
                <a:ext cx="785682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0" y="5"/>
                    </a:moveTo>
                    <a:lnTo>
                      <a:pt x="14343" y="5"/>
                    </a:lnTo>
                    <a:cubicBezTo>
                      <a:pt x="15395" y="-30"/>
                      <a:pt x="16430" y="111"/>
                      <a:pt x="17378" y="405"/>
                    </a:cubicBezTo>
                    <a:cubicBezTo>
                      <a:pt x="18289" y="688"/>
                      <a:pt x="19120" y="1113"/>
                      <a:pt x="19804" y="1666"/>
                    </a:cubicBezTo>
                    <a:cubicBezTo>
                      <a:pt x="20969" y="2609"/>
                      <a:pt x="21600" y="3848"/>
                      <a:pt x="21566" y="5125"/>
                    </a:cubicBezTo>
                    <a:lnTo>
                      <a:pt x="21566" y="21570"/>
                    </a:lnTo>
                    <a:lnTo>
                      <a:pt x="6728" y="21570"/>
                    </a:lnTo>
                    <a:lnTo>
                      <a:pt x="6728" y="6265"/>
                    </a:lnTo>
                    <a:cubicBezTo>
                      <a:pt x="6799" y="4883"/>
                      <a:pt x="6236" y="3524"/>
                      <a:pt x="5131" y="2409"/>
                    </a:cubicBezTo>
                    <a:cubicBezTo>
                      <a:pt x="3891" y="1158"/>
                      <a:pt x="2059" y="299"/>
                      <a:pt x="0" y="5"/>
                    </a:cubicBezTo>
                    <a:close/>
                  </a:path>
                </a:pathLst>
              </a:custGeom>
              <a:solidFill>
                <a:schemeClr val="tx2">
                  <a:alpha val="72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Shape 2887"/>
              <p:cNvSpPr/>
              <p:nvPr/>
            </p:nvSpPr>
            <p:spPr>
              <a:xfrm rot="10800000">
                <a:off x="6431842" y="3271919"/>
                <a:ext cx="749682" cy="78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" y="25"/>
                    </a:moveTo>
                    <a:lnTo>
                      <a:pt x="14204" y="0"/>
                    </a:lnTo>
                    <a:cubicBezTo>
                      <a:pt x="16082" y="32"/>
                      <a:pt x="17879" y="733"/>
                      <a:pt x="19243" y="1966"/>
                    </a:cubicBezTo>
                    <a:cubicBezTo>
                      <a:pt x="20712" y="3295"/>
                      <a:pt x="21562" y="5132"/>
                      <a:pt x="21600" y="7064"/>
                    </a:cubicBezTo>
                    <a:lnTo>
                      <a:pt x="21600" y="21600"/>
                    </a:lnTo>
                    <a:cubicBezTo>
                      <a:pt x="21302" y="19542"/>
                      <a:pt x="20155" y="17684"/>
                      <a:pt x="18415" y="16437"/>
                    </a:cubicBezTo>
                    <a:cubicBezTo>
                      <a:pt x="17059" y="15465"/>
                      <a:pt x="15416" y="14925"/>
                      <a:pt x="13721" y="14894"/>
                    </a:cubicBezTo>
                    <a:lnTo>
                      <a:pt x="0" y="14894"/>
                    </a:lnTo>
                    <a:lnTo>
                      <a:pt x="62" y="25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Shape 2888"/>
              <p:cNvSpPr/>
              <p:nvPr/>
            </p:nvSpPr>
            <p:spPr>
              <a:xfrm rot="10800000">
                <a:off x="6879151" y="2994560"/>
                <a:ext cx="785077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21567" y="5"/>
                    </a:moveTo>
                    <a:lnTo>
                      <a:pt x="7224" y="5"/>
                    </a:lnTo>
                    <a:cubicBezTo>
                      <a:pt x="6172" y="-30"/>
                      <a:pt x="5137" y="111"/>
                      <a:pt x="4189" y="405"/>
                    </a:cubicBezTo>
                    <a:cubicBezTo>
                      <a:pt x="3278" y="688"/>
                      <a:pt x="2447" y="1113"/>
                      <a:pt x="1763" y="1666"/>
                    </a:cubicBezTo>
                    <a:cubicBezTo>
                      <a:pt x="598" y="2609"/>
                      <a:pt x="-33" y="3848"/>
                      <a:pt x="1" y="5125"/>
                    </a:cubicBezTo>
                    <a:lnTo>
                      <a:pt x="1" y="21570"/>
                    </a:lnTo>
                    <a:lnTo>
                      <a:pt x="14839" y="21570"/>
                    </a:lnTo>
                    <a:lnTo>
                      <a:pt x="14839" y="6265"/>
                    </a:lnTo>
                    <a:cubicBezTo>
                      <a:pt x="14768" y="4883"/>
                      <a:pt x="15331" y="3524"/>
                      <a:pt x="16436" y="2409"/>
                    </a:cubicBezTo>
                    <a:cubicBezTo>
                      <a:pt x="17676" y="1158"/>
                      <a:pt x="19508" y="299"/>
                      <a:pt x="21567" y="5"/>
                    </a:cubicBezTo>
                    <a:close/>
                  </a:path>
                </a:pathLst>
              </a:custGeom>
              <a:solidFill>
                <a:schemeClr val="accent3">
                  <a:alpha val="99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Shape 2889"/>
              <p:cNvSpPr/>
              <p:nvPr/>
            </p:nvSpPr>
            <p:spPr>
              <a:xfrm rot="16200000">
                <a:off x="7260076" y="2375766"/>
                <a:ext cx="785682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0" y="5"/>
                    </a:moveTo>
                    <a:lnTo>
                      <a:pt x="14343" y="5"/>
                    </a:lnTo>
                    <a:cubicBezTo>
                      <a:pt x="15395" y="-30"/>
                      <a:pt x="16430" y="111"/>
                      <a:pt x="17378" y="405"/>
                    </a:cubicBezTo>
                    <a:cubicBezTo>
                      <a:pt x="18289" y="688"/>
                      <a:pt x="19120" y="1113"/>
                      <a:pt x="19804" y="1666"/>
                    </a:cubicBezTo>
                    <a:cubicBezTo>
                      <a:pt x="20969" y="2609"/>
                      <a:pt x="21600" y="3848"/>
                      <a:pt x="21566" y="5125"/>
                    </a:cubicBezTo>
                    <a:lnTo>
                      <a:pt x="21566" y="21570"/>
                    </a:lnTo>
                    <a:lnTo>
                      <a:pt x="6728" y="21570"/>
                    </a:lnTo>
                    <a:lnTo>
                      <a:pt x="6728" y="6265"/>
                    </a:lnTo>
                    <a:cubicBezTo>
                      <a:pt x="6799" y="4883"/>
                      <a:pt x="6236" y="3524"/>
                      <a:pt x="5131" y="2409"/>
                    </a:cubicBezTo>
                    <a:cubicBezTo>
                      <a:pt x="3891" y="1158"/>
                      <a:pt x="2059" y="299"/>
                      <a:pt x="0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Shape 2890"/>
              <p:cNvSpPr/>
              <p:nvPr/>
            </p:nvSpPr>
            <p:spPr>
              <a:xfrm rot="5400000">
                <a:off x="7898083" y="2286941"/>
                <a:ext cx="750430" cy="78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" y="25"/>
                    </a:moveTo>
                    <a:lnTo>
                      <a:pt x="14204" y="0"/>
                    </a:lnTo>
                    <a:cubicBezTo>
                      <a:pt x="16082" y="32"/>
                      <a:pt x="17879" y="733"/>
                      <a:pt x="19243" y="1966"/>
                    </a:cubicBezTo>
                    <a:cubicBezTo>
                      <a:pt x="20712" y="3295"/>
                      <a:pt x="21562" y="5132"/>
                      <a:pt x="21600" y="7064"/>
                    </a:cubicBezTo>
                    <a:lnTo>
                      <a:pt x="21600" y="21600"/>
                    </a:lnTo>
                    <a:cubicBezTo>
                      <a:pt x="21302" y="19542"/>
                      <a:pt x="20155" y="17684"/>
                      <a:pt x="18415" y="16437"/>
                    </a:cubicBezTo>
                    <a:cubicBezTo>
                      <a:pt x="17059" y="15465"/>
                      <a:pt x="15416" y="14925"/>
                      <a:pt x="13721" y="14894"/>
                    </a:cubicBezTo>
                    <a:lnTo>
                      <a:pt x="0" y="14894"/>
                    </a:lnTo>
                    <a:lnTo>
                      <a:pt x="62" y="25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3200"/>
                </a:lvl1pPr>
              </a:lstStyle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800"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70707"/>
                    </a:solidFill>
                    <a:effectLst/>
                    <a:uLnTx/>
                    <a:uFillTx/>
                  </a:rPr>
                  <a:t>  </a:t>
                </a: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Shape 2891"/>
              <p:cNvSpPr/>
              <p:nvPr/>
            </p:nvSpPr>
            <p:spPr>
              <a:xfrm rot="5400000">
                <a:off x="7741369" y="1688367"/>
                <a:ext cx="785682" cy="1061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570" extrusionOk="0">
                    <a:moveTo>
                      <a:pt x="21567" y="5"/>
                    </a:moveTo>
                    <a:lnTo>
                      <a:pt x="7224" y="5"/>
                    </a:lnTo>
                    <a:cubicBezTo>
                      <a:pt x="6172" y="-30"/>
                      <a:pt x="5137" y="111"/>
                      <a:pt x="4189" y="405"/>
                    </a:cubicBezTo>
                    <a:cubicBezTo>
                      <a:pt x="3278" y="688"/>
                      <a:pt x="2447" y="1113"/>
                      <a:pt x="1763" y="1666"/>
                    </a:cubicBezTo>
                    <a:cubicBezTo>
                      <a:pt x="598" y="2609"/>
                      <a:pt x="-33" y="3848"/>
                      <a:pt x="1" y="5125"/>
                    </a:cubicBezTo>
                    <a:lnTo>
                      <a:pt x="1" y="21570"/>
                    </a:lnTo>
                    <a:lnTo>
                      <a:pt x="14839" y="21570"/>
                    </a:lnTo>
                    <a:lnTo>
                      <a:pt x="14839" y="6265"/>
                    </a:lnTo>
                    <a:cubicBezTo>
                      <a:pt x="14768" y="4883"/>
                      <a:pt x="15331" y="3524"/>
                      <a:pt x="16436" y="2409"/>
                    </a:cubicBezTo>
                    <a:cubicBezTo>
                      <a:pt x="17676" y="1158"/>
                      <a:pt x="19508" y="299"/>
                      <a:pt x="21567" y="5"/>
                    </a:cubicBezTo>
                    <a:close/>
                  </a:path>
                </a:pathLst>
              </a:custGeom>
              <a:solidFill>
                <a:schemeClr val="tx2">
                  <a:alpha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Shape 2892"/>
              <p:cNvSpPr/>
              <p:nvPr/>
            </p:nvSpPr>
            <p:spPr>
              <a:xfrm>
                <a:off x="7121974" y="1356081"/>
                <a:ext cx="784411" cy="1010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21571" y="21576"/>
                    </a:moveTo>
                    <a:lnTo>
                      <a:pt x="6819" y="21576"/>
                    </a:lnTo>
                    <a:cubicBezTo>
                      <a:pt x="5102" y="21600"/>
                      <a:pt x="3439" y="21109"/>
                      <a:pt x="2174" y="20204"/>
                    </a:cubicBezTo>
                    <a:cubicBezTo>
                      <a:pt x="762" y="19194"/>
                      <a:pt x="-29" y="17762"/>
                      <a:pt x="1" y="16269"/>
                    </a:cubicBezTo>
                    <a:lnTo>
                      <a:pt x="1" y="0"/>
                    </a:lnTo>
                    <a:lnTo>
                      <a:pt x="7953" y="0"/>
                    </a:lnTo>
                    <a:cubicBezTo>
                      <a:pt x="9742" y="136"/>
                      <a:pt x="11415" y="748"/>
                      <a:pt x="12693" y="1732"/>
                    </a:cubicBezTo>
                    <a:cubicBezTo>
                      <a:pt x="13838" y="2615"/>
                      <a:pt x="14604" y="3751"/>
                      <a:pt x="14885" y="4986"/>
                    </a:cubicBezTo>
                    <a:lnTo>
                      <a:pt x="14885" y="15586"/>
                    </a:lnTo>
                    <a:cubicBezTo>
                      <a:pt x="15008" y="16953"/>
                      <a:pt x="15676" y="18257"/>
                      <a:pt x="16796" y="19315"/>
                    </a:cubicBezTo>
                    <a:cubicBezTo>
                      <a:pt x="18014" y="20466"/>
                      <a:pt x="19697" y="21263"/>
                      <a:pt x="21571" y="21576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/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70707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" name="Freeform 51"/>
            <p:cNvSpPr>
              <a:spLocks noEditPoints="1"/>
            </p:cNvSpPr>
            <p:nvPr/>
          </p:nvSpPr>
          <p:spPr bwMode="auto">
            <a:xfrm>
              <a:off x="5921464" y="3130762"/>
              <a:ext cx="381022" cy="314758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5" name="Group 60"/>
            <p:cNvGrpSpPr/>
            <p:nvPr/>
          </p:nvGrpSpPr>
          <p:grpSpPr>
            <a:xfrm>
              <a:off x="6438322" y="3585909"/>
              <a:ext cx="307841" cy="286472"/>
              <a:chOff x="4418013" y="3486360"/>
              <a:chExt cx="274429" cy="255379"/>
            </a:xfrm>
            <a:solidFill>
              <a:schemeClr val="bg1"/>
            </a:solidFill>
          </p:grpSpPr>
          <p:sp>
            <p:nvSpPr>
              <p:cNvPr id="8" name="Freeform 105"/>
              <p:cNvSpPr/>
              <p:nvPr/>
            </p:nvSpPr>
            <p:spPr bwMode="auto">
              <a:xfrm>
                <a:off x="4418013" y="3651251"/>
                <a:ext cx="98425" cy="90488"/>
              </a:xfrm>
              <a:custGeom>
                <a:avLst/>
                <a:gdLst>
                  <a:gd name="T0" fmla="*/ 22 w 26"/>
                  <a:gd name="T1" fmla="*/ 1 h 24"/>
                  <a:gd name="T2" fmla="*/ 20 w 26"/>
                  <a:gd name="T3" fmla="*/ 1 h 24"/>
                  <a:gd name="T4" fmla="*/ 0 w 26"/>
                  <a:gd name="T5" fmla="*/ 20 h 24"/>
                  <a:gd name="T6" fmla="*/ 0 w 26"/>
                  <a:gd name="T7" fmla="*/ 22 h 24"/>
                  <a:gd name="T8" fmla="*/ 1 w 26"/>
                  <a:gd name="T9" fmla="*/ 23 h 24"/>
                  <a:gd name="T10" fmla="*/ 5 w 26"/>
                  <a:gd name="T11" fmla="*/ 24 h 24"/>
                  <a:gd name="T12" fmla="*/ 7 w 26"/>
                  <a:gd name="T13" fmla="*/ 24 h 24"/>
                  <a:gd name="T14" fmla="*/ 25 w 26"/>
                  <a:gd name="T15" fmla="*/ 6 h 24"/>
                  <a:gd name="T16" fmla="*/ 25 w 26"/>
                  <a:gd name="T17" fmla="*/ 3 h 24"/>
                  <a:gd name="T18" fmla="*/ 22 w 26"/>
                  <a:gd name="T19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22" y="1"/>
                    </a:moveTo>
                    <a:cubicBezTo>
                      <a:pt x="22" y="0"/>
                      <a:pt x="21" y="0"/>
                      <a:pt x="2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2"/>
                      <a:pt x="1" y="23"/>
                      <a:pt x="1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4"/>
                      <a:pt x="7" y="24"/>
                      <a:pt x="7" y="24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6" y="5"/>
                      <a:pt x="26" y="4"/>
                      <a:pt x="25" y="3"/>
                    </a:cubicBezTo>
                    <a:lnTo>
                      <a:pt x="2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106"/>
              <p:cNvSpPr>
                <a:spLocks noEditPoints="1"/>
              </p:cNvSpPr>
              <p:nvPr/>
            </p:nvSpPr>
            <p:spPr bwMode="auto">
              <a:xfrm>
                <a:off x="4444792" y="3486360"/>
                <a:ext cx="247650" cy="236538"/>
              </a:xfrm>
              <a:custGeom>
                <a:avLst/>
                <a:gdLst>
                  <a:gd name="T0" fmla="*/ 45 w 66"/>
                  <a:gd name="T1" fmla="*/ 1 h 63"/>
                  <a:gd name="T2" fmla="*/ 45 w 66"/>
                  <a:gd name="T3" fmla="*/ 0 h 63"/>
                  <a:gd name="T4" fmla="*/ 45 w 66"/>
                  <a:gd name="T5" fmla="*/ 1 h 63"/>
                  <a:gd name="T6" fmla="*/ 40 w 66"/>
                  <a:gd name="T7" fmla="*/ 1 h 63"/>
                  <a:gd name="T8" fmla="*/ 39 w 66"/>
                  <a:gd name="T9" fmla="*/ 2 h 63"/>
                  <a:gd name="T10" fmla="*/ 37 w 66"/>
                  <a:gd name="T11" fmla="*/ 6 h 63"/>
                  <a:gd name="T12" fmla="*/ 38 w 66"/>
                  <a:gd name="T13" fmla="*/ 9 h 63"/>
                  <a:gd name="T14" fmla="*/ 36 w 66"/>
                  <a:gd name="T15" fmla="*/ 16 h 63"/>
                  <a:gd name="T16" fmla="*/ 21 w 66"/>
                  <a:gd name="T17" fmla="*/ 26 h 63"/>
                  <a:gd name="T18" fmla="*/ 5 w 66"/>
                  <a:gd name="T19" fmla="*/ 26 h 63"/>
                  <a:gd name="T20" fmla="*/ 5 w 66"/>
                  <a:gd name="T21" fmla="*/ 26 h 63"/>
                  <a:gd name="T22" fmla="*/ 5 w 66"/>
                  <a:gd name="T23" fmla="*/ 26 h 63"/>
                  <a:gd name="T24" fmla="*/ 0 w 66"/>
                  <a:gd name="T25" fmla="*/ 29 h 63"/>
                  <a:gd name="T26" fmla="*/ 0 w 66"/>
                  <a:gd name="T27" fmla="*/ 30 h 63"/>
                  <a:gd name="T28" fmla="*/ 0 w 66"/>
                  <a:gd name="T29" fmla="*/ 32 h 63"/>
                  <a:gd name="T30" fmla="*/ 31 w 66"/>
                  <a:gd name="T31" fmla="*/ 62 h 63"/>
                  <a:gd name="T32" fmla="*/ 32 w 66"/>
                  <a:gd name="T33" fmla="*/ 63 h 63"/>
                  <a:gd name="T34" fmla="*/ 33 w 66"/>
                  <a:gd name="T35" fmla="*/ 62 h 63"/>
                  <a:gd name="T36" fmla="*/ 37 w 66"/>
                  <a:gd name="T37" fmla="*/ 42 h 63"/>
                  <a:gd name="T38" fmla="*/ 46 w 66"/>
                  <a:gd name="T39" fmla="*/ 27 h 63"/>
                  <a:gd name="T40" fmla="*/ 54 w 66"/>
                  <a:gd name="T41" fmla="*/ 25 h 63"/>
                  <a:gd name="T42" fmla="*/ 56 w 66"/>
                  <a:gd name="T43" fmla="*/ 25 h 63"/>
                  <a:gd name="T44" fmla="*/ 61 w 66"/>
                  <a:gd name="T45" fmla="*/ 23 h 63"/>
                  <a:gd name="T46" fmla="*/ 61 w 66"/>
                  <a:gd name="T47" fmla="*/ 23 h 63"/>
                  <a:gd name="T48" fmla="*/ 45 w 66"/>
                  <a:gd name="T49" fmla="*/ 1 h 63"/>
                  <a:gd name="T50" fmla="*/ 54 w 66"/>
                  <a:gd name="T51" fmla="*/ 9 h 63"/>
                  <a:gd name="T52" fmla="*/ 52 w 66"/>
                  <a:gd name="T53" fmla="*/ 8 h 63"/>
                  <a:gd name="T54" fmla="*/ 54 w 66"/>
                  <a:gd name="T55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63">
                    <a:moveTo>
                      <a:pt x="45" y="1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3" y="0"/>
                      <a:pt x="41" y="0"/>
                      <a:pt x="40" y="1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8" y="3"/>
                      <a:pt x="37" y="5"/>
                      <a:pt x="37" y="6"/>
                    </a:cubicBezTo>
                    <a:cubicBezTo>
                      <a:pt x="37" y="7"/>
                      <a:pt x="37" y="8"/>
                      <a:pt x="38" y="9"/>
                    </a:cubicBezTo>
                    <a:cubicBezTo>
                      <a:pt x="39" y="12"/>
                      <a:pt x="38" y="15"/>
                      <a:pt x="36" y="16"/>
                    </a:cubicBezTo>
                    <a:cubicBezTo>
                      <a:pt x="33" y="19"/>
                      <a:pt x="24" y="28"/>
                      <a:pt x="21" y="26"/>
                    </a:cubicBezTo>
                    <a:cubicBezTo>
                      <a:pt x="16" y="23"/>
                      <a:pt x="10" y="24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3" y="27"/>
                      <a:pt x="2" y="28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3"/>
                      <a:pt x="32" y="63"/>
                      <a:pt x="32" y="63"/>
                    </a:cubicBezTo>
                    <a:cubicBezTo>
                      <a:pt x="33" y="63"/>
                      <a:pt x="33" y="63"/>
                      <a:pt x="33" y="62"/>
                    </a:cubicBezTo>
                    <a:cubicBezTo>
                      <a:pt x="38" y="57"/>
                      <a:pt x="41" y="49"/>
                      <a:pt x="37" y="42"/>
                    </a:cubicBezTo>
                    <a:cubicBezTo>
                      <a:pt x="35" y="39"/>
                      <a:pt x="44" y="30"/>
                      <a:pt x="46" y="27"/>
                    </a:cubicBezTo>
                    <a:cubicBezTo>
                      <a:pt x="48" y="25"/>
                      <a:pt x="51" y="24"/>
                      <a:pt x="54" y="25"/>
                    </a:cubicBezTo>
                    <a:cubicBezTo>
                      <a:pt x="54" y="25"/>
                      <a:pt x="55" y="25"/>
                      <a:pt x="56" y="25"/>
                    </a:cubicBezTo>
                    <a:cubicBezTo>
                      <a:pt x="58" y="25"/>
                      <a:pt x="60" y="25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6" y="17"/>
                      <a:pt x="54" y="3"/>
                      <a:pt x="45" y="1"/>
                    </a:cubicBezTo>
                    <a:close/>
                    <a:moveTo>
                      <a:pt x="54" y="9"/>
                    </a:move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9"/>
                      <a:pt x="5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6" name="Shape 2102"/>
            <p:cNvSpPr/>
            <p:nvPr/>
          </p:nvSpPr>
          <p:spPr>
            <a:xfrm>
              <a:off x="5943084" y="4122927"/>
              <a:ext cx="324827" cy="259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7" name="Shape 719"/>
            <p:cNvSpPr/>
            <p:nvPr/>
          </p:nvSpPr>
          <p:spPr>
            <a:xfrm>
              <a:off x="5435244" y="3651930"/>
              <a:ext cx="343641" cy="29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</a:p>
          </p:txBody>
        </p:sp>
      </p:grpSp>
      <p:grpSp>
        <p:nvGrpSpPr>
          <p:cNvPr id="22" name="Group 29"/>
          <p:cNvGrpSpPr/>
          <p:nvPr/>
        </p:nvGrpSpPr>
        <p:grpSpPr>
          <a:xfrm>
            <a:off x="834342" y="1939176"/>
            <a:ext cx="2959965" cy="893271"/>
            <a:chOff x="1679271" y="2220559"/>
            <a:chExt cx="2959965" cy="893271"/>
          </a:xfrm>
        </p:grpSpPr>
        <p:sp>
          <p:nvSpPr>
            <p:cNvPr id="23" name="Text Placeholder 2"/>
            <p:cNvSpPr txBox="1"/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Atention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4" name="TextBox 31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834342" y="4544807"/>
            <a:ext cx="2959965" cy="893271"/>
            <a:chOff x="1679271" y="2220559"/>
            <a:chExt cx="2959965" cy="893271"/>
          </a:xfrm>
        </p:grpSpPr>
        <p:sp>
          <p:nvSpPr>
            <p:cNvPr id="26" name="Text Placeholder 2"/>
            <p:cNvSpPr txBox="1"/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Desire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7" name="TextBox 34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Group 35"/>
          <p:cNvGrpSpPr/>
          <p:nvPr/>
        </p:nvGrpSpPr>
        <p:grpSpPr>
          <a:xfrm>
            <a:off x="8438370" y="1939176"/>
            <a:ext cx="2955174" cy="893271"/>
            <a:chOff x="1603804" y="2220559"/>
            <a:chExt cx="2955174" cy="893271"/>
          </a:xfrm>
        </p:grpSpPr>
        <p:sp>
          <p:nvSpPr>
            <p:cNvPr id="29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Interest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30" name="TextBox 37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Group 41"/>
          <p:cNvGrpSpPr/>
          <p:nvPr/>
        </p:nvGrpSpPr>
        <p:grpSpPr>
          <a:xfrm>
            <a:off x="8438370" y="4544807"/>
            <a:ext cx="2955174" cy="893271"/>
            <a:chOff x="1603804" y="2220559"/>
            <a:chExt cx="2955174" cy="893271"/>
          </a:xfrm>
        </p:grpSpPr>
        <p:sp>
          <p:nvSpPr>
            <p:cNvPr id="32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Action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3" name="TextBox 43"/>
            <p:cNvSpPr txBox="1"/>
            <p:nvPr/>
          </p:nvSpPr>
          <p:spPr>
            <a:xfrm>
              <a:off x="1679271" y="2559832"/>
              <a:ext cx="2879707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Title 1"/>
          <p:cNvSpPr txBox="1"/>
          <p:nvPr/>
        </p:nvSpPr>
        <p:spPr>
          <a:xfrm>
            <a:off x="4761450" y="2480682"/>
            <a:ext cx="601399" cy="562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rPr>
              <a:t>A</a:t>
            </a:r>
            <a:endParaRPr lang="en-GB" b="1" i="1" dirty="0">
              <a:solidFill>
                <a:schemeClr val="bg1"/>
              </a:solidFill>
              <a:latin typeface="Clear Sans" panose="020B0503030202020304" pitchFamily="34" charset="0"/>
              <a:ea typeface="Fira Sans Heavy Italic" panose="00000A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35" name="Title 1"/>
          <p:cNvSpPr txBox="1"/>
          <p:nvPr/>
        </p:nvSpPr>
        <p:spPr>
          <a:xfrm>
            <a:off x="6915590" y="2480682"/>
            <a:ext cx="601399" cy="562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rPr>
              <a:t>I</a:t>
            </a:r>
            <a:endParaRPr lang="en-GB" b="1" i="1" dirty="0">
              <a:solidFill>
                <a:schemeClr val="bg1"/>
              </a:solidFill>
              <a:latin typeface="Clear Sans" panose="020B0503030202020304" pitchFamily="34" charset="0"/>
              <a:ea typeface="Fira Sans Heavy Italic" panose="00000A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36" name="Title 1"/>
          <p:cNvSpPr txBox="1"/>
          <p:nvPr/>
        </p:nvSpPr>
        <p:spPr>
          <a:xfrm>
            <a:off x="4761450" y="4519289"/>
            <a:ext cx="601399" cy="562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rPr>
              <a:t>D</a:t>
            </a:r>
            <a:endParaRPr lang="en-GB" b="1" i="1" dirty="0">
              <a:solidFill>
                <a:schemeClr val="bg1"/>
              </a:solidFill>
              <a:latin typeface="Clear Sans" panose="020B0503030202020304" pitchFamily="34" charset="0"/>
              <a:ea typeface="Fira Sans Heavy Italic" panose="00000A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37" name="Title 1"/>
          <p:cNvSpPr txBox="1"/>
          <p:nvPr/>
        </p:nvSpPr>
        <p:spPr>
          <a:xfrm>
            <a:off x="6807214" y="4519289"/>
            <a:ext cx="601399" cy="562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i="1" dirty="0">
                <a:solidFill>
                  <a:schemeClr val="bg1"/>
                </a:solidFill>
                <a:latin typeface="Clear Sans" panose="020B0503030202020304" pitchFamily="34" charset="0"/>
                <a:ea typeface="Fira Sans Heavy Italic" panose="00000A00000000000000" pitchFamily="50" charset="0"/>
                <a:cs typeface="Clear Sans" panose="020B0503030202020304" pitchFamily="34" charset="0"/>
              </a:rPr>
              <a:t>A</a:t>
            </a:r>
            <a:endParaRPr lang="en-GB" b="1" i="1" dirty="0">
              <a:solidFill>
                <a:schemeClr val="bg1"/>
              </a:solidFill>
              <a:latin typeface="Clear Sans" panose="020B0503030202020304" pitchFamily="34" charset="0"/>
              <a:ea typeface="Fira Sans Heavy Italic" panose="00000A00000000000000" pitchFamily="50" charset="0"/>
              <a:cs typeface="Clear Sans" panose="020B0503030202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3" name="Group 9"/>
          <p:cNvGrpSpPr/>
          <p:nvPr/>
        </p:nvGrpSpPr>
        <p:grpSpPr>
          <a:xfrm>
            <a:off x="5835626" y="2668137"/>
            <a:ext cx="4500679" cy="1222508"/>
            <a:chOff x="2062857" y="1855459"/>
            <a:chExt cx="1697720" cy="1222508"/>
          </a:xfrm>
        </p:grpSpPr>
        <p:sp>
          <p:nvSpPr>
            <p:cNvPr id="34" name="Rounded Rectangle 65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ound Same Side Corner Rectangle 66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60"/>
            <p:cNvSpPr txBox="1"/>
            <p:nvPr/>
          </p:nvSpPr>
          <p:spPr>
            <a:xfrm>
              <a:off x="2062857" y="1915621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21751" y="2348367"/>
            <a:ext cx="521969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THRRE</a:t>
            </a:r>
            <a:endParaRPr lang="zh-CN" altLang="en-US" sz="115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2012" y="3185755"/>
            <a:ext cx="429048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</a:t>
            </a:r>
            <a:endParaRPr lang="zh-CN" altLang="en-US" sz="10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988543" y="1746552"/>
            <a:ext cx="225941" cy="4253265"/>
            <a:chOff x="6017571" y="1819122"/>
            <a:chExt cx="225941" cy="4253265"/>
          </a:xfrm>
          <a:solidFill>
            <a:schemeClr val="bg1">
              <a:lumMod val="65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6061444" y="1913637"/>
              <a:ext cx="138196" cy="4158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371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017571" y="1819122"/>
              <a:ext cx="225941" cy="94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Notched Right Arrow 4"/>
          <p:cNvSpPr/>
          <p:nvPr/>
        </p:nvSpPr>
        <p:spPr>
          <a:xfrm rot="21267793">
            <a:off x="4875552" y="2049576"/>
            <a:ext cx="2712856" cy="752162"/>
          </a:xfrm>
          <a:prstGeom prst="notchedRightArrow">
            <a:avLst>
              <a:gd name="adj1" fmla="val 100000"/>
              <a:gd name="adj2" fmla="val 32381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GB" sz="2800" b="1" dirty="0" err="1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Atention</a:t>
            </a:r>
            <a:endParaRPr lang="en-GB" sz="2800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6" name="Notched Right Arrow 5"/>
          <p:cNvSpPr/>
          <p:nvPr/>
        </p:nvSpPr>
        <p:spPr>
          <a:xfrm flipH="1">
            <a:off x="4599926" y="2980925"/>
            <a:ext cx="2864979" cy="752162"/>
          </a:xfrm>
          <a:prstGeom prst="notchedRightArrow">
            <a:avLst>
              <a:gd name="adj1" fmla="val 100000"/>
              <a:gd name="adj2" fmla="val 32381"/>
            </a:avLst>
          </a:prstGeom>
          <a:solidFill>
            <a:srgbClr val="7A8F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Interest</a:t>
            </a:r>
            <a:endParaRPr lang="en-GB" sz="2800" b="1" dirty="0">
              <a:solidFill>
                <a:schemeClr val="bg1"/>
              </a:solidFill>
              <a:latin typeface="Clear Sans" panose="020B0503030202020304" pitchFamily="34" charset="0"/>
              <a:ea typeface="Fira Sans SemiBold Italic" panose="000007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7" name="Notched Right Arrow 6"/>
          <p:cNvSpPr/>
          <p:nvPr/>
        </p:nvSpPr>
        <p:spPr>
          <a:xfrm rot="21318851">
            <a:off x="4802591" y="3887701"/>
            <a:ext cx="2712856" cy="752162"/>
          </a:xfrm>
          <a:prstGeom prst="notchedRightArrow">
            <a:avLst>
              <a:gd name="adj1" fmla="val 100000"/>
              <a:gd name="adj2" fmla="val 32381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Desire</a:t>
            </a:r>
            <a:endParaRPr lang="en-GB" sz="2800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8" name="Notched Right Arrow 7"/>
          <p:cNvSpPr/>
          <p:nvPr/>
        </p:nvSpPr>
        <p:spPr>
          <a:xfrm flipH="1">
            <a:off x="4545536" y="4798385"/>
            <a:ext cx="2973758" cy="752162"/>
          </a:xfrm>
          <a:prstGeom prst="notchedRightArrow">
            <a:avLst>
              <a:gd name="adj1" fmla="val 100000"/>
              <a:gd name="adj2" fmla="val 32381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Action</a:t>
            </a:r>
            <a:endParaRPr lang="en-GB" sz="2800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9" name="TextBox 20"/>
          <p:cNvSpPr txBox="1"/>
          <p:nvPr/>
        </p:nvSpPr>
        <p:spPr>
          <a:xfrm>
            <a:off x="8007246" y="2031983"/>
            <a:ext cx="26562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10" name="TextBox 21"/>
          <p:cNvSpPr txBox="1"/>
          <p:nvPr/>
        </p:nvSpPr>
        <p:spPr>
          <a:xfrm>
            <a:off x="8007246" y="3986783"/>
            <a:ext cx="26562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1521828" y="2980925"/>
            <a:ext cx="26562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1521828" y="4935725"/>
            <a:ext cx="26562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Clear Sans Light" panose="020B0303030202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/>
          <p:nvPr/>
        </p:nvGrpSpPr>
        <p:grpSpPr>
          <a:xfrm>
            <a:off x="1296956" y="4106228"/>
            <a:ext cx="2077410" cy="1311047"/>
            <a:chOff x="5560869" y="2933595"/>
            <a:chExt cx="2077410" cy="1311047"/>
          </a:xfrm>
        </p:grpSpPr>
        <p:sp>
          <p:nvSpPr>
            <p:cNvPr id="3" name="TextBox 33"/>
            <p:cNvSpPr txBox="1"/>
            <p:nvPr/>
          </p:nvSpPr>
          <p:spPr>
            <a:xfrm>
              <a:off x="5913913" y="2933595"/>
              <a:ext cx="12145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Organising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4" name="Rectangle 34"/>
            <p:cNvSpPr/>
            <p:nvPr/>
          </p:nvSpPr>
          <p:spPr>
            <a:xfrm>
              <a:off x="5560869" y="3290535"/>
              <a:ext cx="207741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3949447" y="4106228"/>
            <a:ext cx="2087254" cy="1311048"/>
            <a:chOff x="5621488" y="2933595"/>
            <a:chExt cx="2087254" cy="1311048"/>
          </a:xfrm>
        </p:grpSpPr>
        <p:sp>
          <p:nvSpPr>
            <p:cNvPr id="6" name="TextBox 36"/>
            <p:cNvSpPr txBox="1"/>
            <p:nvPr/>
          </p:nvSpPr>
          <p:spPr>
            <a:xfrm>
              <a:off x="5904328" y="2933595"/>
              <a:ext cx="12336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Team Work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7" name="Rectangle 37"/>
            <p:cNvSpPr/>
            <p:nvPr/>
          </p:nvSpPr>
          <p:spPr>
            <a:xfrm>
              <a:off x="5621488" y="3290536"/>
              <a:ext cx="208725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6328277" y="4106228"/>
            <a:ext cx="2297016" cy="1287994"/>
            <a:chOff x="5468490" y="2933595"/>
            <a:chExt cx="2297016" cy="1287994"/>
          </a:xfrm>
        </p:grpSpPr>
        <p:sp>
          <p:nvSpPr>
            <p:cNvPr id="9" name="TextBox 39"/>
            <p:cNvSpPr txBox="1"/>
            <p:nvPr/>
          </p:nvSpPr>
          <p:spPr>
            <a:xfrm>
              <a:off x="5974216" y="2933595"/>
              <a:ext cx="1093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Creativity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10" name="Rectangle 40"/>
            <p:cNvSpPr/>
            <p:nvPr/>
          </p:nvSpPr>
          <p:spPr>
            <a:xfrm>
              <a:off x="5468490" y="3267482"/>
              <a:ext cx="229701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41"/>
          <p:cNvGrpSpPr/>
          <p:nvPr/>
        </p:nvGrpSpPr>
        <p:grpSpPr>
          <a:xfrm>
            <a:off x="9078056" y="4106228"/>
            <a:ext cx="2100000" cy="1260693"/>
            <a:chOff x="5520536" y="2933595"/>
            <a:chExt cx="2100000" cy="1260693"/>
          </a:xfrm>
        </p:grpSpPr>
        <p:sp>
          <p:nvSpPr>
            <p:cNvPr id="12" name="TextBox 42"/>
            <p:cNvSpPr txBox="1"/>
            <p:nvPr/>
          </p:nvSpPr>
          <p:spPr>
            <a:xfrm>
              <a:off x="5551634" y="2933595"/>
              <a:ext cx="19390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Time Management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13" name="Rectangle 43"/>
            <p:cNvSpPr/>
            <p:nvPr/>
          </p:nvSpPr>
          <p:spPr>
            <a:xfrm>
              <a:off x="5520536" y="3240181"/>
              <a:ext cx="21000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4" name="Group 1"/>
          <p:cNvGrpSpPr/>
          <p:nvPr/>
        </p:nvGrpSpPr>
        <p:grpSpPr>
          <a:xfrm>
            <a:off x="9411773" y="1855685"/>
            <a:ext cx="1087967" cy="2152651"/>
            <a:chOff x="9411773" y="1855685"/>
            <a:chExt cx="1087967" cy="2152651"/>
          </a:xfrm>
          <a:solidFill>
            <a:schemeClr val="tx2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9411773" y="1855685"/>
              <a:ext cx="1087967" cy="2152651"/>
            </a:xfrm>
            <a:custGeom>
              <a:avLst/>
              <a:gdLst>
                <a:gd name="T0" fmla="*/ 201 w 235"/>
                <a:gd name="T1" fmla="*/ 434 h 468"/>
                <a:gd name="T2" fmla="*/ 34 w 235"/>
                <a:gd name="T3" fmla="*/ 434 h 468"/>
                <a:gd name="T4" fmla="*/ 21 w 235"/>
                <a:gd name="T5" fmla="*/ 282 h 468"/>
                <a:gd name="T6" fmla="*/ 66 w 235"/>
                <a:gd name="T7" fmla="*/ 204 h 468"/>
                <a:gd name="T8" fmla="*/ 6 w 235"/>
                <a:gd name="T9" fmla="*/ 108 h 468"/>
                <a:gd name="T10" fmla="*/ 229 w 235"/>
                <a:gd name="T11" fmla="*/ 0 h 468"/>
                <a:gd name="T12" fmla="*/ 167 w 235"/>
                <a:gd name="T13" fmla="*/ 203 h 468"/>
                <a:gd name="T14" fmla="*/ 155 w 235"/>
                <a:gd name="T15" fmla="*/ 238 h 468"/>
                <a:gd name="T16" fmla="*/ 235 w 235"/>
                <a:gd name="T17" fmla="*/ 350 h 468"/>
                <a:gd name="T18" fmla="*/ 146 w 235"/>
                <a:gd name="T19" fmla="*/ 7 h 468"/>
                <a:gd name="T20" fmla="*/ 88 w 235"/>
                <a:gd name="T21" fmla="*/ 193 h 468"/>
                <a:gd name="T22" fmla="*/ 156 w 235"/>
                <a:gd name="T23" fmla="*/ 205 h 468"/>
                <a:gd name="T24" fmla="*/ 85 w 235"/>
                <a:gd name="T25" fmla="*/ 206 h 468"/>
                <a:gd name="T26" fmla="*/ 90 w 235"/>
                <a:gd name="T27" fmla="*/ 235 h 468"/>
                <a:gd name="T28" fmla="*/ 142 w 235"/>
                <a:gd name="T29" fmla="*/ 235 h 468"/>
                <a:gd name="T30" fmla="*/ 221 w 235"/>
                <a:gd name="T31" fmla="*/ 352 h 468"/>
                <a:gd name="T32" fmla="*/ 213 w 235"/>
                <a:gd name="T33" fmla="*/ 311 h 468"/>
                <a:gd name="T34" fmla="*/ 190 w 235"/>
                <a:gd name="T35" fmla="*/ 277 h 468"/>
                <a:gd name="T36" fmla="*/ 156 w 235"/>
                <a:gd name="T37" fmla="*/ 255 h 468"/>
                <a:gd name="T38" fmla="*/ 116 w 235"/>
                <a:gd name="T39" fmla="*/ 247 h 468"/>
                <a:gd name="T40" fmla="*/ 76 w 235"/>
                <a:gd name="T41" fmla="*/ 255 h 468"/>
                <a:gd name="T42" fmla="*/ 42 w 235"/>
                <a:gd name="T43" fmla="*/ 277 h 468"/>
                <a:gd name="T44" fmla="*/ 19 w 235"/>
                <a:gd name="T45" fmla="*/ 311 h 468"/>
                <a:gd name="T46" fmla="*/ 11 w 235"/>
                <a:gd name="T47" fmla="*/ 352 h 468"/>
                <a:gd name="T48" fmla="*/ 19 w 235"/>
                <a:gd name="T49" fmla="*/ 392 h 468"/>
                <a:gd name="T50" fmla="*/ 42 w 235"/>
                <a:gd name="T51" fmla="*/ 426 h 468"/>
                <a:gd name="T52" fmla="*/ 76 w 235"/>
                <a:gd name="T53" fmla="*/ 449 h 468"/>
                <a:gd name="T54" fmla="*/ 116 w 235"/>
                <a:gd name="T55" fmla="*/ 456 h 468"/>
                <a:gd name="T56" fmla="*/ 156 w 235"/>
                <a:gd name="T57" fmla="*/ 449 h 468"/>
                <a:gd name="T58" fmla="*/ 190 w 235"/>
                <a:gd name="T59" fmla="*/ 426 h 468"/>
                <a:gd name="T60" fmla="*/ 213 w 235"/>
                <a:gd name="T61" fmla="*/ 392 h 468"/>
                <a:gd name="T62" fmla="*/ 221 w 235"/>
                <a:gd name="T63" fmla="*/ 35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468">
                  <a:moveTo>
                    <a:pt x="235" y="350"/>
                  </a:moveTo>
                  <a:cubicBezTo>
                    <a:pt x="235" y="383"/>
                    <a:pt x="224" y="411"/>
                    <a:pt x="201" y="434"/>
                  </a:cubicBezTo>
                  <a:cubicBezTo>
                    <a:pt x="178" y="457"/>
                    <a:pt x="150" y="468"/>
                    <a:pt x="117" y="468"/>
                  </a:cubicBezTo>
                  <a:cubicBezTo>
                    <a:pt x="85" y="468"/>
                    <a:pt x="57" y="457"/>
                    <a:pt x="34" y="434"/>
                  </a:cubicBezTo>
                  <a:cubicBezTo>
                    <a:pt x="11" y="411"/>
                    <a:pt x="0" y="383"/>
                    <a:pt x="0" y="350"/>
                  </a:cubicBezTo>
                  <a:cubicBezTo>
                    <a:pt x="0" y="325"/>
                    <a:pt x="7" y="302"/>
                    <a:pt x="21" y="282"/>
                  </a:cubicBezTo>
                  <a:cubicBezTo>
                    <a:pt x="36" y="262"/>
                    <a:pt x="55" y="247"/>
                    <a:pt x="78" y="239"/>
                  </a:cubicBezTo>
                  <a:cubicBezTo>
                    <a:pt x="69" y="230"/>
                    <a:pt x="65" y="218"/>
                    <a:pt x="66" y="204"/>
                  </a:cubicBezTo>
                  <a:cubicBezTo>
                    <a:pt x="47" y="199"/>
                    <a:pt x="32" y="189"/>
                    <a:pt x="22" y="172"/>
                  </a:cubicBezTo>
                  <a:cubicBezTo>
                    <a:pt x="11" y="155"/>
                    <a:pt x="6" y="134"/>
                    <a:pt x="6" y="108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64"/>
                    <a:pt x="208" y="195"/>
                    <a:pt x="167" y="203"/>
                  </a:cubicBezTo>
                  <a:cubicBezTo>
                    <a:pt x="167" y="204"/>
                    <a:pt x="167" y="204"/>
                    <a:pt x="167" y="204"/>
                  </a:cubicBezTo>
                  <a:cubicBezTo>
                    <a:pt x="166" y="218"/>
                    <a:pt x="162" y="230"/>
                    <a:pt x="155" y="238"/>
                  </a:cubicBezTo>
                  <a:cubicBezTo>
                    <a:pt x="178" y="246"/>
                    <a:pt x="198" y="260"/>
                    <a:pt x="212" y="280"/>
                  </a:cubicBezTo>
                  <a:cubicBezTo>
                    <a:pt x="228" y="301"/>
                    <a:pt x="235" y="325"/>
                    <a:pt x="235" y="350"/>
                  </a:cubicBezTo>
                  <a:close/>
                  <a:moveTo>
                    <a:pt x="146" y="193"/>
                  </a:moveTo>
                  <a:cubicBezTo>
                    <a:pt x="146" y="7"/>
                    <a:pt x="146" y="7"/>
                    <a:pt x="146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193"/>
                    <a:pt x="88" y="193"/>
                    <a:pt x="88" y="193"/>
                  </a:cubicBezTo>
                  <a:lnTo>
                    <a:pt x="146" y="193"/>
                  </a:lnTo>
                  <a:close/>
                  <a:moveTo>
                    <a:pt x="156" y="205"/>
                  </a:moveTo>
                  <a:cubicBezTo>
                    <a:pt x="150" y="206"/>
                    <a:pt x="144" y="206"/>
                    <a:pt x="138" y="206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3" y="206"/>
                    <a:pt x="80" y="206"/>
                    <a:pt x="77" y="206"/>
                  </a:cubicBezTo>
                  <a:cubicBezTo>
                    <a:pt x="78" y="219"/>
                    <a:pt x="82" y="229"/>
                    <a:pt x="90" y="235"/>
                  </a:cubicBezTo>
                  <a:cubicBezTo>
                    <a:pt x="99" y="233"/>
                    <a:pt x="108" y="232"/>
                    <a:pt x="117" y="232"/>
                  </a:cubicBezTo>
                  <a:cubicBezTo>
                    <a:pt x="126" y="232"/>
                    <a:pt x="134" y="233"/>
                    <a:pt x="142" y="235"/>
                  </a:cubicBezTo>
                  <a:cubicBezTo>
                    <a:pt x="150" y="228"/>
                    <a:pt x="155" y="218"/>
                    <a:pt x="156" y="205"/>
                  </a:cubicBezTo>
                  <a:close/>
                  <a:moveTo>
                    <a:pt x="221" y="352"/>
                  </a:moveTo>
                  <a:cubicBezTo>
                    <a:pt x="196" y="336"/>
                    <a:pt x="196" y="336"/>
                    <a:pt x="196" y="336"/>
                  </a:cubicBezTo>
                  <a:cubicBezTo>
                    <a:pt x="213" y="311"/>
                    <a:pt x="213" y="311"/>
                    <a:pt x="213" y="311"/>
                  </a:cubicBezTo>
                  <a:cubicBezTo>
                    <a:pt x="184" y="307"/>
                    <a:pt x="184" y="307"/>
                    <a:pt x="184" y="307"/>
                  </a:cubicBezTo>
                  <a:cubicBezTo>
                    <a:pt x="190" y="277"/>
                    <a:pt x="190" y="277"/>
                    <a:pt x="190" y="277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56" y="255"/>
                    <a:pt x="156" y="255"/>
                    <a:pt x="156" y="255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42" y="277"/>
                    <a:pt x="42" y="277"/>
                    <a:pt x="42" y="27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19" y="311"/>
                    <a:pt x="19" y="311"/>
                    <a:pt x="19" y="311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19" y="392"/>
                    <a:pt x="19" y="392"/>
                    <a:pt x="19" y="392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6" y="449"/>
                    <a:pt x="76" y="449"/>
                    <a:pt x="76" y="449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16" y="456"/>
                    <a:pt x="116" y="456"/>
                    <a:pt x="116" y="456"/>
                  </a:cubicBezTo>
                  <a:cubicBezTo>
                    <a:pt x="132" y="431"/>
                    <a:pt x="132" y="431"/>
                    <a:pt x="132" y="431"/>
                  </a:cubicBezTo>
                  <a:cubicBezTo>
                    <a:pt x="156" y="449"/>
                    <a:pt x="156" y="449"/>
                    <a:pt x="156" y="449"/>
                  </a:cubicBezTo>
                  <a:cubicBezTo>
                    <a:pt x="161" y="419"/>
                    <a:pt x="161" y="419"/>
                    <a:pt x="161" y="419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183" y="397"/>
                    <a:pt x="183" y="397"/>
                    <a:pt x="183" y="397"/>
                  </a:cubicBezTo>
                  <a:cubicBezTo>
                    <a:pt x="213" y="392"/>
                    <a:pt x="213" y="392"/>
                    <a:pt x="213" y="392"/>
                  </a:cubicBezTo>
                  <a:cubicBezTo>
                    <a:pt x="196" y="368"/>
                    <a:pt x="196" y="368"/>
                    <a:pt x="196" y="368"/>
                  </a:cubicBezTo>
                  <a:lnTo>
                    <a:pt x="22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grpSp>
          <p:nvGrpSpPr>
            <p:cNvPr id="16" name="Group 44"/>
            <p:cNvGrpSpPr/>
            <p:nvPr/>
          </p:nvGrpSpPr>
          <p:grpSpPr>
            <a:xfrm>
              <a:off x="9753600" y="3218937"/>
              <a:ext cx="447462" cy="496920"/>
              <a:chOff x="7502526" y="2405063"/>
              <a:chExt cx="301625" cy="334964"/>
            </a:xfrm>
            <a:grpFill/>
          </p:grpSpPr>
          <p:sp>
            <p:nvSpPr>
              <p:cNvPr id="17" name="Freeform 112"/>
              <p:cNvSpPr/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" name="Freeform 114"/>
              <p:cNvSpPr/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" name="Freeform 115"/>
              <p:cNvSpPr/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" name="Freeform 116"/>
              <p:cNvSpPr/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" name="Freeform 117"/>
              <p:cNvSpPr/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" name="Freeform 118"/>
              <p:cNvSpPr/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" name="Freeform 119"/>
              <p:cNvSpPr/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25" name="Group 2"/>
          <p:cNvGrpSpPr/>
          <p:nvPr/>
        </p:nvGrpSpPr>
        <p:grpSpPr>
          <a:xfrm>
            <a:off x="6840639" y="1855685"/>
            <a:ext cx="1087967" cy="2152651"/>
            <a:chOff x="6840639" y="1855685"/>
            <a:chExt cx="1087967" cy="2152651"/>
          </a:xfrm>
          <a:solidFill>
            <a:schemeClr val="bg1">
              <a:lumMod val="50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6840639" y="1855685"/>
              <a:ext cx="1087967" cy="2152651"/>
            </a:xfrm>
            <a:custGeom>
              <a:avLst/>
              <a:gdLst>
                <a:gd name="T0" fmla="*/ 201 w 235"/>
                <a:gd name="T1" fmla="*/ 434 h 468"/>
                <a:gd name="T2" fmla="*/ 34 w 235"/>
                <a:gd name="T3" fmla="*/ 434 h 468"/>
                <a:gd name="T4" fmla="*/ 21 w 235"/>
                <a:gd name="T5" fmla="*/ 282 h 468"/>
                <a:gd name="T6" fmla="*/ 66 w 235"/>
                <a:gd name="T7" fmla="*/ 204 h 468"/>
                <a:gd name="T8" fmla="*/ 6 w 235"/>
                <a:gd name="T9" fmla="*/ 108 h 468"/>
                <a:gd name="T10" fmla="*/ 229 w 235"/>
                <a:gd name="T11" fmla="*/ 0 h 468"/>
                <a:gd name="T12" fmla="*/ 167 w 235"/>
                <a:gd name="T13" fmla="*/ 203 h 468"/>
                <a:gd name="T14" fmla="*/ 155 w 235"/>
                <a:gd name="T15" fmla="*/ 238 h 468"/>
                <a:gd name="T16" fmla="*/ 235 w 235"/>
                <a:gd name="T17" fmla="*/ 350 h 468"/>
                <a:gd name="T18" fmla="*/ 146 w 235"/>
                <a:gd name="T19" fmla="*/ 7 h 468"/>
                <a:gd name="T20" fmla="*/ 88 w 235"/>
                <a:gd name="T21" fmla="*/ 193 h 468"/>
                <a:gd name="T22" fmla="*/ 156 w 235"/>
                <a:gd name="T23" fmla="*/ 205 h 468"/>
                <a:gd name="T24" fmla="*/ 85 w 235"/>
                <a:gd name="T25" fmla="*/ 206 h 468"/>
                <a:gd name="T26" fmla="*/ 90 w 235"/>
                <a:gd name="T27" fmla="*/ 235 h 468"/>
                <a:gd name="T28" fmla="*/ 142 w 235"/>
                <a:gd name="T29" fmla="*/ 235 h 468"/>
                <a:gd name="T30" fmla="*/ 221 w 235"/>
                <a:gd name="T31" fmla="*/ 352 h 468"/>
                <a:gd name="T32" fmla="*/ 213 w 235"/>
                <a:gd name="T33" fmla="*/ 311 h 468"/>
                <a:gd name="T34" fmla="*/ 190 w 235"/>
                <a:gd name="T35" fmla="*/ 277 h 468"/>
                <a:gd name="T36" fmla="*/ 156 w 235"/>
                <a:gd name="T37" fmla="*/ 255 h 468"/>
                <a:gd name="T38" fmla="*/ 116 w 235"/>
                <a:gd name="T39" fmla="*/ 247 h 468"/>
                <a:gd name="T40" fmla="*/ 76 w 235"/>
                <a:gd name="T41" fmla="*/ 255 h 468"/>
                <a:gd name="T42" fmla="*/ 42 w 235"/>
                <a:gd name="T43" fmla="*/ 277 h 468"/>
                <a:gd name="T44" fmla="*/ 19 w 235"/>
                <a:gd name="T45" fmla="*/ 311 h 468"/>
                <a:gd name="T46" fmla="*/ 11 w 235"/>
                <a:gd name="T47" fmla="*/ 352 h 468"/>
                <a:gd name="T48" fmla="*/ 19 w 235"/>
                <a:gd name="T49" fmla="*/ 392 h 468"/>
                <a:gd name="T50" fmla="*/ 42 w 235"/>
                <a:gd name="T51" fmla="*/ 426 h 468"/>
                <a:gd name="T52" fmla="*/ 76 w 235"/>
                <a:gd name="T53" fmla="*/ 449 h 468"/>
                <a:gd name="T54" fmla="*/ 116 w 235"/>
                <a:gd name="T55" fmla="*/ 456 h 468"/>
                <a:gd name="T56" fmla="*/ 156 w 235"/>
                <a:gd name="T57" fmla="*/ 449 h 468"/>
                <a:gd name="T58" fmla="*/ 190 w 235"/>
                <a:gd name="T59" fmla="*/ 426 h 468"/>
                <a:gd name="T60" fmla="*/ 213 w 235"/>
                <a:gd name="T61" fmla="*/ 392 h 468"/>
                <a:gd name="T62" fmla="*/ 221 w 235"/>
                <a:gd name="T63" fmla="*/ 35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468">
                  <a:moveTo>
                    <a:pt x="235" y="350"/>
                  </a:moveTo>
                  <a:cubicBezTo>
                    <a:pt x="235" y="383"/>
                    <a:pt x="224" y="411"/>
                    <a:pt x="201" y="434"/>
                  </a:cubicBezTo>
                  <a:cubicBezTo>
                    <a:pt x="178" y="457"/>
                    <a:pt x="150" y="468"/>
                    <a:pt x="117" y="468"/>
                  </a:cubicBezTo>
                  <a:cubicBezTo>
                    <a:pt x="85" y="468"/>
                    <a:pt x="57" y="457"/>
                    <a:pt x="34" y="434"/>
                  </a:cubicBezTo>
                  <a:cubicBezTo>
                    <a:pt x="11" y="411"/>
                    <a:pt x="0" y="383"/>
                    <a:pt x="0" y="350"/>
                  </a:cubicBezTo>
                  <a:cubicBezTo>
                    <a:pt x="0" y="325"/>
                    <a:pt x="7" y="302"/>
                    <a:pt x="21" y="282"/>
                  </a:cubicBezTo>
                  <a:cubicBezTo>
                    <a:pt x="36" y="262"/>
                    <a:pt x="55" y="247"/>
                    <a:pt x="78" y="239"/>
                  </a:cubicBezTo>
                  <a:cubicBezTo>
                    <a:pt x="69" y="230"/>
                    <a:pt x="65" y="218"/>
                    <a:pt x="66" y="204"/>
                  </a:cubicBezTo>
                  <a:cubicBezTo>
                    <a:pt x="47" y="199"/>
                    <a:pt x="32" y="189"/>
                    <a:pt x="22" y="172"/>
                  </a:cubicBezTo>
                  <a:cubicBezTo>
                    <a:pt x="11" y="155"/>
                    <a:pt x="6" y="134"/>
                    <a:pt x="6" y="108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64"/>
                    <a:pt x="208" y="195"/>
                    <a:pt x="167" y="203"/>
                  </a:cubicBezTo>
                  <a:cubicBezTo>
                    <a:pt x="167" y="204"/>
                    <a:pt x="167" y="204"/>
                    <a:pt x="167" y="204"/>
                  </a:cubicBezTo>
                  <a:cubicBezTo>
                    <a:pt x="166" y="218"/>
                    <a:pt x="162" y="230"/>
                    <a:pt x="155" y="238"/>
                  </a:cubicBezTo>
                  <a:cubicBezTo>
                    <a:pt x="178" y="246"/>
                    <a:pt x="198" y="260"/>
                    <a:pt x="212" y="280"/>
                  </a:cubicBezTo>
                  <a:cubicBezTo>
                    <a:pt x="228" y="301"/>
                    <a:pt x="235" y="325"/>
                    <a:pt x="235" y="350"/>
                  </a:cubicBezTo>
                  <a:close/>
                  <a:moveTo>
                    <a:pt x="146" y="193"/>
                  </a:moveTo>
                  <a:cubicBezTo>
                    <a:pt x="146" y="7"/>
                    <a:pt x="146" y="7"/>
                    <a:pt x="146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193"/>
                    <a:pt x="88" y="193"/>
                    <a:pt x="88" y="193"/>
                  </a:cubicBezTo>
                  <a:lnTo>
                    <a:pt x="146" y="193"/>
                  </a:lnTo>
                  <a:close/>
                  <a:moveTo>
                    <a:pt x="156" y="205"/>
                  </a:moveTo>
                  <a:cubicBezTo>
                    <a:pt x="150" y="206"/>
                    <a:pt x="144" y="206"/>
                    <a:pt x="138" y="206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3" y="206"/>
                    <a:pt x="80" y="206"/>
                    <a:pt x="77" y="206"/>
                  </a:cubicBezTo>
                  <a:cubicBezTo>
                    <a:pt x="78" y="219"/>
                    <a:pt x="82" y="229"/>
                    <a:pt x="90" y="235"/>
                  </a:cubicBezTo>
                  <a:cubicBezTo>
                    <a:pt x="99" y="233"/>
                    <a:pt x="108" y="232"/>
                    <a:pt x="117" y="232"/>
                  </a:cubicBezTo>
                  <a:cubicBezTo>
                    <a:pt x="126" y="232"/>
                    <a:pt x="134" y="233"/>
                    <a:pt x="142" y="235"/>
                  </a:cubicBezTo>
                  <a:cubicBezTo>
                    <a:pt x="150" y="228"/>
                    <a:pt x="155" y="218"/>
                    <a:pt x="156" y="205"/>
                  </a:cubicBezTo>
                  <a:close/>
                  <a:moveTo>
                    <a:pt x="221" y="352"/>
                  </a:moveTo>
                  <a:cubicBezTo>
                    <a:pt x="196" y="336"/>
                    <a:pt x="196" y="336"/>
                    <a:pt x="196" y="336"/>
                  </a:cubicBezTo>
                  <a:cubicBezTo>
                    <a:pt x="213" y="311"/>
                    <a:pt x="213" y="311"/>
                    <a:pt x="213" y="311"/>
                  </a:cubicBezTo>
                  <a:cubicBezTo>
                    <a:pt x="184" y="307"/>
                    <a:pt x="184" y="307"/>
                    <a:pt x="184" y="307"/>
                  </a:cubicBezTo>
                  <a:cubicBezTo>
                    <a:pt x="190" y="277"/>
                    <a:pt x="190" y="277"/>
                    <a:pt x="190" y="277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56" y="255"/>
                    <a:pt x="156" y="255"/>
                    <a:pt x="156" y="255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42" y="277"/>
                    <a:pt x="42" y="277"/>
                    <a:pt x="42" y="27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19" y="311"/>
                    <a:pt x="19" y="311"/>
                    <a:pt x="19" y="311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19" y="392"/>
                    <a:pt x="19" y="392"/>
                    <a:pt x="19" y="392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6" y="449"/>
                    <a:pt x="76" y="449"/>
                    <a:pt x="76" y="449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16" y="456"/>
                    <a:pt x="116" y="456"/>
                    <a:pt x="116" y="456"/>
                  </a:cubicBezTo>
                  <a:cubicBezTo>
                    <a:pt x="132" y="431"/>
                    <a:pt x="132" y="431"/>
                    <a:pt x="132" y="431"/>
                  </a:cubicBezTo>
                  <a:cubicBezTo>
                    <a:pt x="156" y="449"/>
                    <a:pt x="156" y="449"/>
                    <a:pt x="156" y="449"/>
                  </a:cubicBezTo>
                  <a:cubicBezTo>
                    <a:pt x="161" y="419"/>
                    <a:pt x="161" y="419"/>
                    <a:pt x="161" y="419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183" y="397"/>
                    <a:pt x="183" y="397"/>
                    <a:pt x="183" y="397"/>
                  </a:cubicBezTo>
                  <a:cubicBezTo>
                    <a:pt x="213" y="392"/>
                    <a:pt x="213" y="392"/>
                    <a:pt x="213" y="392"/>
                  </a:cubicBezTo>
                  <a:cubicBezTo>
                    <a:pt x="196" y="368"/>
                    <a:pt x="196" y="368"/>
                    <a:pt x="196" y="368"/>
                  </a:cubicBezTo>
                  <a:lnTo>
                    <a:pt x="22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7" name="Freeform 53"/>
            <p:cNvSpPr/>
            <p:nvPr/>
          </p:nvSpPr>
          <p:spPr bwMode="auto">
            <a:xfrm>
              <a:off x="7182941" y="3280562"/>
              <a:ext cx="489787" cy="399749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28" name="Group 3"/>
          <p:cNvGrpSpPr/>
          <p:nvPr/>
        </p:nvGrpSpPr>
        <p:grpSpPr>
          <a:xfrm>
            <a:off x="4261923" y="1855685"/>
            <a:ext cx="1087967" cy="2152651"/>
            <a:chOff x="4261923" y="1855685"/>
            <a:chExt cx="1087967" cy="2152651"/>
          </a:xfrm>
          <a:solidFill>
            <a:schemeClr val="tx2"/>
          </a:solidFill>
        </p:grpSpPr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4261923" y="1855685"/>
              <a:ext cx="1087967" cy="2152651"/>
            </a:xfrm>
            <a:custGeom>
              <a:avLst/>
              <a:gdLst>
                <a:gd name="T0" fmla="*/ 201 w 235"/>
                <a:gd name="T1" fmla="*/ 434 h 468"/>
                <a:gd name="T2" fmla="*/ 34 w 235"/>
                <a:gd name="T3" fmla="*/ 434 h 468"/>
                <a:gd name="T4" fmla="*/ 21 w 235"/>
                <a:gd name="T5" fmla="*/ 282 h 468"/>
                <a:gd name="T6" fmla="*/ 66 w 235"/>
                <a:gd name="T7" fmla="*/ 204 h 468"/>
                <a:gd name="T8" fmla="*/ 6 w 235"/>
                <a:gd name="T9" fmla="*/ 108 h 468"/>
                <a:gd name="T10" fmla="*/ 229 w 235"/>
                <a:gd name="T11" fmla="*/ 0 h 468"/>
                <a:gd name="T12" fmla="*/ 167 w 235"/>
                <a:gd name="T13" fmla="*/ 203 h 468"/>
                <a:gd name="T14" fmla="*/ 155 w 235"/>
                <a:gd name="T15" fmla="*/ 238 h 468"/>
                <a:gd name="T16" fmla="*/ 235 w 235"/>
                <a:gd name="T17" fmla="*/ 350 h 468"/>
                <a:gd name="T18" fmla="*/ 146 w 235"/>
                <a:gd name="T19" fmla="*/ 7 h 468"/>
                <a:gd name="T20" fmla="*/ 88 w 235"/>
                <a:gd name="T21" fmla="*/ 193 h 468"/>
                <a:gd name="T22" fmla="*/ 156 w 235"/>
                <a:gd name="T23" fmla="*/ 205 h 468"/>
                <a:gd name="T24" fmla="*/ 85 w 235"/>
                <a:gd name="T25" fmla="*/ 206 h 468"/>
                <a:gd name="T26" fmla="*/ 90 w 235"/>
                <a:gd name="T27" fmla="*/ 235 h 468"/>
                <a:gd name="T28" fmla="*/ 142 w 235"/>
                <a:gd name="T29" fmla="*/ 235 h 468"/>
                <a:gd name="T30" fmla="*/ 221 w 235"/>
                <a:gd name="T31" fmla="*/ 352 h 468"/>
                <a:gd name="T32" fmla="*/ 213 w 235"/>
                <a:gd name="T33" fmla="*/ 311 h 468"/>
                <a:gd name="T34" fmla="*/ 190 w 235"/>
                <a:gd name="T35" fmla="*/ 277 h 468"/>
                <a:gd name="T36" fmla="*/ 156 w 235"/>
                <a:gd name="T37" fmla="*/ 255 h 468"/>
                <a:gd name="T38" fmla="*/ 116 w 235"/>
                <a:gd name="T39" fmla="*/ 247 h 468"/>
                <a:gd name="T40" fmla="*/ 76 w 235"/>
                <a:gd name="T41" fmla="*/ 255 h 468"/>
                <a:gd name="T42" fmla="*/ 42 w 235"/>
                <a:gd name="T43" fmla="*/ 277 h 468"/>
                <a:gd name="T44" fmla="*/ 19 w 235"/>
                <a:gd name="T45" fmla="*/ 311 h 468"/>
                <a:gd name="T46" fmla="*/ 11 w 235"/>
                <a:gd name="T47" fmla="*/ 352 h 468"/>
                <a:gd name="T48" fmla="*/ 19 w 235"/>
                <a:gd name="T49" fmla="*/ 392 h 468"/>
                <a:gd name="T50" fmla="*/ 42 w 235"/>
                <a:gd name="T51" fmla="*/ 426 h 468"/>
                <a:gd name="T52" fmla="*/ 76 w 235"/>
                <a:gd name="T53" fmla="*/ 449 h 468"/>
                <a:gd name="T54" fmla="*/ 116 w 235"/>
                <a:gd name="T55" fmla="*/ 456 h 468"/>
                <a:gd name="T56" fmla="*/ 156 w 235"/>
                <a:gd name="T57" fmla="*/ 449 h 468"/>
                <a:gd name="T58" fmla="*/ 190 w 235"/>
                <a:gd name="T59" fmla="*/ 426 h 468"/>
                <a:gd name="T60" fmla="*/ 213 w 235"/>
                <a:gd name="T61" fmla="*/ 392 h 468"/>
                <a:gd name="T62" fmla="*/ 221 w 235"/>
                <a:gd name="T63" fmla="*/ 35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468">
                  <a:moveTo>
                    <a:pt x="235" y="350"/>
                  </a:moveTo>
                  <a:cubicBezTo>
                    <a:pt x="235" y="383"/>
                    <a:pt x="224" y="411"/>
                    <a:pt x="201" y="434"/>
                  </a:cubicBezTo>
                  <a:cubicBezTo>
                    <a:pt x="178" y="457"/>
                    <a:pt x="150" y="468"/>
                    <a:pt x="117" y="468"/>
                  </a:cubicBezTo>
                  <a:cubicBezTo>
                    <a:pt x="85" y="468"/>
                    <a:pt x="57" y="457"/>
                    <a:pt x="34" y="434"/>
                  </a:cubicBezTo>
                  <a:cubicBezTo>
                    <a:pt x="11" y="411"/>
                    <a:pt x="0" y="383"/>
                    <a:pt x="0" y="350"/>
                  </a:cubicBezTo>
                  <a:cubicBezTo>
                    <a:pt x="0" y="325"/>
                    <a:pt x="7" y="302"/>
                    <a:pt x="21" y="282"/>
                  </a:cubicBezTo>
                  <a:cubicBezTo>
                    <a:pt x="36" y="262"/>
                    <a:pt x="55" y="247"/>
                    <a:pt x="78" y="239"/>
                  </a:cubicBezTo>
                  <a:cubicBezTo>
                    <a:pt x="69" y="230"/>
                    <a:pt x="65" y="218"/>
                    <a:pt x="66" y="204"/>
                  </a:cubicBezTo>
                  <a:cubicBezTo>
                    <a:pt x="47" y="199"/>
                    <a:pt x="32" y="189"/>
                    <a:pt x="22" y="172"/>
                  </a:cubicBezTo>
                  <a:cubicBezTo>
                    <a:pt x="11" y="155"/>
                    <a:pt x="6" y="134"/>
                    <a:pt x="6" y="108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64"/>
                    <a:pt x="208" y="195"/>
                    <a:pt x="167" y="203"/>
                  </a:cubicBezTo>
                  <a:cubicBezTo>
                    <a:pt x="167" y="204"/>
                    <a:pt x="167" y="204"/>
                    <a:pt x="167" y="204"/>
                  </a:cubicBezTo>
                  <a:cubicBezTo>
                    <a:pt x="166" y="218"/>
                    <a:pt x="162" y="230"/>
                    <a:pt x="155" y="238"/>
                  </a:cubicBezTo>
                  <a:cubicBezTo>
                    <a:pt x="178" y="246"/>
                    <a:pt x="198" y="260"/>
                    <a:pt x="212" y="280"/>
                  </a:cubicBezTo>
                  <a:cubicBezTo>
                    <a:pt x="228" y="301"/>
                    <a:pt x="235" y="325"/>
                    <a:pt x="235" y="350"/>
                  </a:cubicBezTo>
                  <a:close/>
                  <a:moveTo>
                    <a:pt x="146" y="193"/>
                  </a:moveTo>
                  <a:cubicBezTo>
                    <a:pt x="146" y="7"/>
                    <a:pt x="146" y="7"/>
                    <a:pt x="146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193"/>
                    <a:pt x="88" y="193"/>
                    <a:pt x="88" y="193"/>
                  </a:cubicBezTo>
                  <a:lnTo>
                    <a:pt x="146" y="193"/>
                  </a:lnTo>
                  <a:close/>
                  <a:moveTo>
                    <a:pt x="156" y="205"/>
                  </a:moveTo>
                  <a:cubicBezTo>
                    <a:pt x="150" y="206"/>
                    <a:pt x="144" y="206"/>
                    <a:pt x="138" y="206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3" y="206"/>
                    <a:pt x="80" y="206"/>
                    <a:pt x="77" y="206"/>
                  </a:cubicBezTo>
                  <a:cubicBezTo>
                    <a:pt x="78" y="219"/>
                    <a:pt x="82" y="229"/>
                    <a:pt x="90" y="235"/>
                  </a:cubicBezTo>
                  <a:cubicBezTo>
                    <a:pt x="99" y="233"/>
                    <a:pt x="108" y="232"/>
                    <a:pt x="117" y="232"/>
                  </a:cubicBezTo>
                  <a:cubicBezTo>
                    <a:pt x="126" y="232"/>
                    <a:pt x="134" y="233"/>
                    <a:pt x="142" y="235"/>
                  </a:cubicBezTo>
                  <a:cubicBezTo>
                    <a:pt x="150" y="228"/>
                    <a:pt x="155" y="218"/>
                    <a:pt x="156" y="205"/>
                  </a:cubicBezTo>
                  <a:close/>
                  <a:moveTo>
                    <a:pt x="221" y="352"/>
                  </a:moveTo>
                  <a:cubicBezTo>
                    <a:pt x="196" y="336"/>
                    <a:pt x="196" y="336"/>
                    <a:pt x="196" y="336"/>
                  </a:cubicBezTo>
                  <a:cubicBezTo>
                    <a:pt x="213" y="311"/>
                    <a:pt x="213" y="311"/>
                    <a:pt x="213" y="311"/>
                  </a:cubicBezTo>
                  <a:cubicBezTo>
                    <a:pt x="184" y="307"/>
                    <a:pt x="184" y="307"/>
                    <a:pt x="184" y="307"/>
                  </a:cubicBezTo>
                  <a:cubicBezTo>
                    <a:pt x="190" y="277"/>
                    <a:pt x="190" y="277"/>
                    <a:pt x="190" y="277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56" y="255"/>
                    <a:pt x="156" y="255"/>
                    <a:pt x="156" y="255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42" y="277"/>
                    <a:pt x="42" y="277"/>
                    <a:pt x="42" y="27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19" y="311"/>
                    <a:pt x="19" y="311"/>
                    <a:pt x="19" y="311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19" y="392"/>
                    <a:pt x="19" y="392"/>
                    <a:pt x="19" y="392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6" y="449"/>
                    <a:pt x="76" y="449"/>
                    <a:pt x="76" y="449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16" y="456"/>
                    <a:pt x="116" y="456"/>
                    <a:pt x="116" y="456"/>
                  </a:cubicBezTo>
                  <a:cubicBezTo>
                    <a:pt x="132" y="431"/>
                    <a:pt x="132" y="431"/>
                    <a:pt x="132" y="431"/>
                  </a:cubicBezTo>
                  <a:cubicBezTo>
                    <a:pt x="156" y="449"/>
                    <a:pt x="156" y="449"/>
                    <a:pt x="156" y="449"/>
                  </a:cubicBezTo>
                  <a:cubicBezTo>
                    <a:pt x="161" y="419"/>
                    <a:pt x="161" y="419"/>
                    <a:pt x="161" y="419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183" y="397"/>
                    <a:pt x="183" y="397"/>
                    <a:pt x="183" y="397"/>
                  </a:cubicBezTo>
                  <a:cubicBezTo>
                    <a:pt x="213" y="392"/>
                    <a:pt x="213" y="392"/>
                    <a:pt x="213" y="392"/>
                  </a:cubicBezTo>
                  <a:cubicBezTo>
                    <a:pt x="196" y="368"/>
                    <a:pt x="196" y="368"/>
                    <a:pt x="196" y="368"/>
                  </a:cubicBezTo>
                  <a:lnTo>
                    <a:pt x="22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grpSp>
          <p:nvGrpSpPr>
            <p:cNvPr id="30" name="Group 457"/>
            <p:cNvGrpSpPr/>
            <p:nvPr/>
          </p:nvGrpSpPr>
          <p:grpSpPr bwMode="auto">
            <a:xfrm>
              <a:off x="4524744" y="3264625"/>
              <a:ext cx="573648" cy="361477"/>
              <a:chOff x="0" y="0"/>
              <a:chExt cx="575" cy="363"/>
            </a:xfrm>
            <a:grpFill/>
          </p:grpSpPr>
          <p:sp>
            <p:nvSpPr>
              <p:cNvPr id="31" name="AutoShape 455"/>
              <p:cNvSpPr/>
              <p:nvPr/>
            </p:nvSpPr>
            <p:spPr bwMode="auto">
              <a:xfrm>
                <a:off x="0" y="104"/>
                <a:ext cx="205" cy="25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AutoShape 456"/>
              <p:cNvSpPr/>
              <p:nvPr/>
            </p:nvSpPr>
            <p:spPr bwMode="auto">
              <a:xfrm>
                <a:off x="168" y="0"/>
                <a:ext cx="407" cy="35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3" name="Group 4"/>
          <p:cNvGrpSpPr/>
          <p:nvPr/>
        </p:nvGrpSpPr>
        <p:grpSpPr>
          <a:xfrm>
            <a:off x="1716939" y="1855685"/>
            <a:ext cx="1087967" cy="2152651"/>
            <a:chOff x="1716939" y="1855685"/>
            <a:chExt cx="1087967" cy="2152651"/>
          </a:xfrm>
          <a:solidFill>
            <a:srgbClr val="7A8FAA"/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1716939" y="1855685"/>
              <a:ext cx="1087967" cy="2152651"/>
            </a:xfrm>
            <a:custGeom>
              <a:avLst/>
              <a:gdLst>
                <a:gd name="T0" fmla="*/ 201 w 235"/>
                <a:gd name="T1" fmla="*/ 434 h 468"/>
                <a:gd name="T2" fmla="*/ 34 w 235"/>
                <a:gd name="T3" fmla="*/ 434 h 468"/>
                <a:gd name="T4" fmla="*/ 21 w 235"/>
                <a:gd name="T5" fmla="*/ 282 h 468"/>
                <a:gd name="T6" fmla="*/ 66 w 235"/>
                <a:gd name="T7" fmla="*/ 204 h 468"/>
                <a:gd name="T8" fmla="*/ 6 w 235"/>
                <a:gd name="T9" fmla="*/ 108 h 468"/>
                <a:gd name="T10" fmla="*/ 229 w 235"/>
                <a:gd name="T11" fmla="*/ 0 h 468"/>
                <a:gd name="T12" fmla="*/ 167 w 235"/>
                <a:gd name="T13" fmla="*/ 203 h 468"/>
                <a:gd name="T14" fmla="*/ 155 w 235"/>
                <a:gd name="T15" fmla="*/ 238 h 468"/>
                <a:gd name="T16" fmla="*/ 235 w 235"/>
                <a:gd name="T17" fmla="*/ 350 h 468"/>
                <a:gd name="T18" fmla="*/ 146 w 235"/>
                <a:gd name="T19" fmla="*/ 7 h 468"/>
                <a:gd name="T20" fmla="*/ 88 w 235"/>
                <a:gd name="T21" fmla="*/ 193 h 468"/>
                <a:gd name="T22" fmla="*/ 156 w 235"/>
                <a:gd name="T23" fmla="*/ 205 h 468"/>
                <a:gd name="T24" fmla="*/ 85 w 235"/>
                <a:gd name="T25" fmla="*/ 206 h 468"/>
                <a:gd name="T26" fmla="*/ 90 w 235"/>
                <a:gd name="T27" fmla="*/ 235 h 468"/>
                <a:gd name="T28" fmla="*/ 142 w 235"/>
                <a:gd name="T29" fmla="*/ 235 h 468"/>
                <a:gd name="T30" fmla="*/ 221 w 235"/>
                <a:gd name="T31" fmla="*/ 352 h 468"/>
                <a:gd name="T32" fmla="*/ 213 w 235"/>
                <a:gd name="T33" fmla="*/ 311 h 468"/>
                <a:gd name="T34" fmla="*/ 190 w 235"/>
                <a:gd name="T35" fmla="*/ 277 h 468"/>
                <a:gd name="T36" fmla="*/ 156 w 235"/>
                <a:gd name="T37" fmla="*/ 255 h 468"/>
                <a:gd name="T38" fmla="*/ 116 w 235"/>
                <a:gd name="T39" fmla="*/ 247 h 468"/>
                <a:gd name="T40" fmla="*/ 76 w 235"/>
                <a:gd name="T41" fmla="*/ 255 h 468"/>
                <a:gd name="T42" fmla="*/ 42 w 235"/>
                <a:gd name="T43" fmla="*/ 277 h 468"/>
                <a:gd name="T44" fmla="*/ 19 w 235"/>
                <a:gd name="T45" fmla="*/ 311 h 468"/>
                <a:gd name="T46" fmla="*/ 11 w 235"/>
                <a:gd name="T47" fmla="*/ 352 h 468"/>
                <a:gd name="T48" fmla="*/ 19 w 235"/>
                <a:gd name="T49" fmla="*/ 392 h 468"/>
                <a:gd name="T50" fmla="*/ 42 w 235"/>
                <a:gd name="T51" fmla="*/ 426 h 468"/>
                <a:gd name="T52" fmla="*/ 76 w 235"/>
                <a:gd name="T53" fmla="*/ 449 h 468"/>
                <a:gd name="T54" fmla="*/ 116 w 235"/>
                <a:gd name="T55" fmla="*/ 456 h 468"/>
                <a:gd name="T56" fmla="*/ 156 w 235"/>
                <a:gd name="T57" fmla="*/ 449 h 468"/>
                <a:gd name="T58" fmla="*/ 190 w 235"/>
                <a:gd name="T59" fmla="*/ 426 h 468"/>
                <a:gd name="T60" fmla="*/ 213 w 235"/>
                <a:gd name="T61" fmla="*/ 392 h 468"/>
                <a:gd name="T62" fmla="*/ 221 w 235"/>
                <a:gd name="T63" fmla="*/ 35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468">
                  <a:moveTo>
                    <a:pt x="235" y="350"/>
                  </a:moveTo>
                  <a:cubicBezTo>
                    <a:pt x="235" y="383"/>
                    <a:pt x="224" y="411"/>
                    <a:pt x="201" y="434"/>
                  </a:cubicBezTo>
                  <a:cubicBezTo>
                    <a:pt x="178" y="457"/>
                    <a:pt x="150" y="468"/>
                    <a:pt x="117" y="468"/>
                  </a:cubicBezTo>
                  <a:cubicBezTo>
                    <a:pt x="85" y="468"/>
                    <a:pt x="57" y="457"/>
                    <a:pt x="34" y="434"/>
                  </a:cubicBezTo>
                  <a:cubicBezTo>
                    <a:pt x="11" y="411"/>
                    <a:pt x="0" y="383"/>
                    <a:pt x="0" y="350"/>
                  </a:cubicBezTo>
                  <a:cubicBezTo>
                    <a:pt x="0" y="325"/>
                    <a:pt x="7" y="302"/>
                    <a:pt x="21" y="282"/>
                  </a:cubicBezTo>
                  <a:cubicBezTo>
                    <a:pt x="36" y="262"/>
                    <a:pt x="55" y="247"/>
                    <a:pt x="78" y="239"/>
                  </a:cubicBezTo>
                  <a:cubicBezTo>
                    <a:pt x="69" y="230"/>
                    <a:pt x="65" y="218"/>
                    <a:pt x="66" y="204"/>
                  </a:cubicBezTo>
                  <a:cubicBezTo>
                    <a:pt x="47" y="199"/>
                    <a:pt x="32" y="189"/>
                    <a:pt x="22" y="172"/>
                  </a:cubicBezTo>
                  <a:cubicBezTo>
                    <a:pt x="11" y="155"/>
                    <a:pt x="6" y="134"/>
                    <a:pt x="6" y="108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64"/>
                    <a:pt x="208" y="195"/>
                    <a:pt x="167" y="203"/>
                  </a:cubicBezTo>
                  <a:cubicBezTo>
                    <a:pt x="167" y="204"/>
                    <a:pt x="167" y="204"/>
                    <a:pt x="167" y="204"/>
                  </a:cubicBezTo>
                  <a:cubicBezTo>
                    <a:pt x="166" y="218"/>
                    <a:pt x="162" y="230"/>
                    <a:pt x="155" y="238"/>
                  </a:cubicBezTo>
                  <a:cubicBezTo>
                    <a:pt x="178" y="246"/>
                    <a:pt x="198" y="260"/>
                    <a:pt x="212" y="280"/>
                  </a:cubicBezTo>
                  <a:cubicBezTo>
                    <a:pt x="228" y="301"/>
                    <a:pt x="235" y="325"/>
                    <a:pt x="235" y="350"/>
                  </a:cubicBezTo>
                  <a:close/>
                  <a:moveTo>
                    <a:pt x="146" y="193"/>
                  </a:moveTo>
                  <a:cubicBezTo>
                    <a:pt x="146" y="7"/>
                    <a:pt x="146" y="7"/>
                    <a:pt x="146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193"/>
                    <a:pt x="88" y="193"/>
                    <a:pt x="88" y="193"/>
                  </a:cubicBezTo>
                  <a:lnTo>
                    <a:pt x="146" y="193"/>
                  </a:lnTo>
                  <a:close/>
                  <a:moveTo>
                    <a:pt x="156" y="205"/>
                  </a:moveTo>
                  <a:cubicBezTo>
                    <a:pt x="150" y="206"/>
                    <a:pt x="144" y="206"/>
                    <a:pt x="138" y="206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3" y="206"/>
                    <a:pt x="80" y="206"/>
                    <a:pt x="77" y="206"/>
                  </a:cubicBezTo>
                  <a:cubicBezTo>
                    <a:pt x="78" y="219"/>
                    <a:pt x="82" y="229"/>
                    <a:pt x="90" y="235"/>
                  </a:cubicBezTo>
                  <a:cubicBezTo>
                    <a:pt x="99" y="233"/>
                    <a:pt x="108" y="232"/>
                    <a:pt x="117" y="232"/>
                  </a:cubicBezTo>
                  <a:cubicBezTo>
                    <a:pt x="126" y="232"/>
                    <a:pt x="134" y="233"/>
                    <a:pt x="142" y="235"/>
                  </a:cubicBezTo>
                  <a:cubicBezTo>
                    <a:pt x="150" y="228"/>
                    <a:pt x="155" y="218"/>
                    <a:pt x="156" y="205"/>
                  </a:cubicBezTo>
                  <a:close/>
                  <a:moveTo>
                    <a:pt x="221" y="352"/>
                  </a:moveTo>
                  <a:cubicBezTo>
                    <a:pt x="196" y="336"/>
                    <a:pt x="196" y="336"/>
                    <a:pt x="196" y="336"/>
                  </a:cubicBezTo>
                  <a:cubicBezTo>
                    <a:pt x="213" y="311"/>
                    <a:pt x="213" y="311"/>
                    <a:pt x="213" y="311"/>
                  </a:cubicBezTo>
                  <a:cubicBezTo>
                    <a:pt x="184" y="307"/>
                    <a:pt x="184" y="307"/>
                    <a:pt x="184" y="307"/>
                  </a:cubicBezTo>
                  <a:cubicBezTo>
                    <a:pt x="190" y="277"/>
                    <a:pt x="190" y="277"/>
                    <a:pt x="190" y="277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56" y="255"/>
                    <a:pt x="156" y="255"/>
                    <a:pt x="156" y="255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42" y="277"/>
                    <a:pt x="42" y="277"/>
                    <a:pt x="42" y="27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19" y="311"/>
                    <a:pt x="19" y="311"/>
                    <a:pt x="19" y="311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19" y="392"/>
                    <a:pt x="19" y="392"/>
                    <a:pt x="19" y="392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6" y="449"/>
                    <a:pt x="76" y="449"/>
                    <a:pt x="76" y="449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16" y="456"/>
                    <a:pt x="116" y="456"/>
                    <a:pt x="116" y="456"/>
                  </a:cubicBezTo>
                  <a:cubicBezTo>
                    <a:pt x="132" y="431"/>
                    <a:pt x="132" y="431"/>
                    <a:pt x="132" y="431"/>
                  </a:cubicBezTo>
                  <a:cubicBezTo>
                    <a:pt x="156" y="449"/>
                    <a:pt x="156" y="449"/>
                    <a:pt x="156" y="449"/>
                  </a:cubicBezTo>
                  <a:cubicBezTo>
                    <a:pt x="161" y="419"/>
                    <a:pt x="161" y="419"/>
                    <a:pt x="161" y="419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183" y="397"/>
                    <a:pt x="183" y="397"/>
                    <a:pt x="183" y="397"/>
                  </a:cubicBezTo>
                  <a:cubicBezTo>
                    <a:pt x="213" y="392"/>
                    <a:pt x="213" y="392"/>
                    <a:pt x="213" y="392"/>
                  </a:cubicBezTo>
                  <a:cubicBezTo>
                    <a:pt x="196" y="368"/>
                    <a:pt x="196" y="368"/>
                    <a:pt x="196" y="368"/>
                  </a:cubicBezTo>
                  <a:lnTo>
                    <a:pt x="22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35" name="AutoShape 241"/>
            <p:cNvSpPr/>
            <p:nvPr/>
          </p:nvSpPr>
          <p:spPr bwMode="auto">
            <a:xfrm>
              <a:off x="2082826" y="3233000"/>
              <a:ext cx="329797" cy="494698"/>
            </a:xfrm>
            <a:custGeom>
              <a:avLst/>
              <a:gdLst>
                <a:gd name="T0" fmla="*/ 43570284 w 21600"/>
                <a:gd name="T1" fmla="*/ 196188976 h 21600"/>
                <a:gd name="T2" fmla="*/ 39385446 w 21600"/>
                <a:gd name="T3" fmla="*/ 198505461 h 21600"/>
                <a:gd name="T4" fmla="*/ 36500531 w 21600"/>
                <a:gd name="T5" fmla="*/ 196188976 h 21600"/>
                <a:gd name="T6" fmla="*/ 29051197 w 21600"/>
                <a:gd name="T7" fmla="*/ 171080101 h 21600"/>
                <a:gd name="T8" fmla="*/ 28376023 w 21600"/>
                <a:gd name="T9" fmla="*/ 161379957 h 21600"/>
                <a:gd name="T10" fmla="*/ 29110596 w 21600"/>
                <a:gd name="T11" fmla="*/ 146814789 h 21600"/>
                <a:gd name="T12" fmla="*/ 28515774 w 21600"/>
                <a:gd name="T13" fmla="*/ 133666999 h 21600"/>
                <a:gd name="T14" fmla="*/ 29234271 w 21600"/>
                <a:gd name="T15" fmla="*/ 123926578 h 21600"/>
                <a:gd name="T16" fmla="*/ 36777815 w 21600"/>
                <a:gd name="T17" fmla="*/ 98517604 h 21600"/>
                <a:gd name="T18" fmla="*/ 39670919 w 21600"/>
                <a:gd name="T19" fmla="*/ 96092574 h 21600"/>
                <a:gd name="T20" fmla="*/ 43570284 w 21600"/>
                <a:gd name="T21" fmla="*/ 98095077 h 21600"/>
                <a:gd name="T22" fmla="*/ 58127084 w 21600"/>
                <a:gd name="T23" fmla="*/ 49047598 h 21600"/>
                <a:gd name="T24" fmla="*/ 43570284 w 21600"/>
                <a:gd name="T25" fmla="*/ 0 h 21600"/>
                <a:gd name="T26" fmla="*/ 29013844 w 21600"/>
                <a:gd name="T27" fmla="*/ 49047598 h 21600"/>
                <a:gd name="T28" fmla="*/ 29689018 w 21600"/>
                <a:gd name="T29" fmla="*/ 63026344 h 21600"/>
                <a:gd name="T30" fmla="*/ 28997401 w 21600"/>
                <a:gd name="T31" fmla="*/ 72754156 h 21600"/>
                <a:gd name="T32" fmla="*/ 21591383 w 21600"/>
                <a:gd name="T33" fmla="*/ 97699149 h 21600"/>
                <a:gd name="T34" fmla="*/ 18706468 w 21600"/>
                <a:gd name="T35" fmla="*/ 100043410 h 21600"/>
                <a:gd name="T36" fmla="*/ 14556800 w 21600"/>
                <a:gd name="T37" fmla="*/ 97767202 h 21600"/>
                <a:gd name="T38" fmla="*/ 0 w 21600"/>
                <a:gd name="T39" fmla="*/ 146814789 h 21600"/>
                <a:gd name="T40" fmla="*/ 14556800 w 21600"/>
                <a:gd name="T41" fmla="*/ 195848493 h 21600"/>
                <a:gd name="T42" fmla="*/ 18273090 w 21600"/>
                <a:gd name="T43" fmla="*/ 194036376 h 21600"/>
                <a:gd name="T44" fmla="*/ 21171438 w 21600"/>
                <a:gd name="T45" fmla="*/ 196502958 h 21600"/>
                <a:gd name="T46" fmla="*/ 28879330 w 21600"/>
                <a:gd name="T47" fmla="*/ 222470685 h 21600"/>
                <a:gd name="T48" fmla="*/ 29600463 w 21600"/>
                <a:gd name="T49" fmla="*/ 232224869 h 21600"/>
                <a:gd name="T50" fmla="*/ 29016437 w 21600"/>
                <a:gd name="T51" fmla="*/ 245236455 h 21600"/>
                <a:gd name="T52" fmla="*/ 43572877 w 21600"/>
                <a:gd name="T53" fmla="*/ 294284053 h 21600"/>
                <a:gd name="T54" fmla="*/ 58129677 w 21600"/>
                <a:gd name="T55" fmla="*/ 245236455 h 21600"/>
                <a:gd name="T56" fmla="*/ 43570284 w 21600"/>
                <a:gd name="T57" fmla="*/ 196188976 h 21600"/>
                <a:gd name="T58" fmla="*/ 43570284 w 21600"/>
                <a:gd name="T59" fmla="*/ 196188976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6190" y="14400"/>
                  </a:moveTo>
                  <a:cubicBezTo>
                    <a:pt x="15417" y="14400"/>
                    <a:pt x="14635" y="14570"/>
                    <a:pt x="14635" y="14570"/>
                  </a:cubicBezTo>
                  <a:cubicBezTo>
                    <a:pt x="14296" y="14644"/>
                    <a:pt x="13814" y="14566"/>
                    <a:pt x="13563" y="14400"/>
                  </a:cubicBezTo>
                  <a:lnTo>
                    <a:pt x="10795" y="12557"/>
                  </a:lnTo>
                  <a:cubicBezTo>
                    <a:pt x="10544" y="12389"/>
                    <a:pt x="10430" y="12069"/>
                    <a:pt x="10544" y="11845"/>
                  </a:cubicBezTo>
                  <a:cubicBezTo>
                    <a:pt x="10544" y="11845"/>
                    <a:pt x="10817" y="11303"/>
                    <a:pt x="10817" y="10776"/>
                  </a:cubicBezTo>
                  <a:cubicBezTo>
                    <a:pt x="10817" y="10288"/>
                    <a:pt x="10596" y="9811"/>
                    <a:pt x="10596" y="9811"/>
                  </a:cubicBezTo>
                  <a:cubicBezTo>
                    <a:pt x="10492" y="9585"/>
                    <a:pt x="10612" y="9263"/>
                    <a:pt x="10863" y="9096"/>
                  </a:cubicBezTo>
                  <a:lnTo>
                    <a:pt x="13666" y="7231"/>
                  </a:lnTo>
                  <a:cubicBezTo>
                    <a:pt x="13917" y="7063"/>
                    <a:pt x="14401" y="6983"/>
                    <a:pt x="14741" y="7053"/>
                  </a:cubicBezTo>
                  <a:cubicBezTo>
                    <a:pt x="14741" y="7053"/>
                    <a:pt x="15458" y="7200"/>
                    <a:pt x="16190" y="7200"/>
                  </a:cubicBezTo>
                  <a:cubicBezTo>
                    <a:pt x="19177" y="7200"/>
                    <a:pt x="21599" y="5588"/>
                    <a:pt x="21599" y="3600"/>
                  </a:cubicBezTo>
                  <a:cubicBezTo>
                    <a:pt x="21599" y="1612"/>
                    <a:pt x="19177" y="0"/>
                    <a:pt x="16190" y="0"/>
                  </a:cubicBezTo>
                  <a:cubicBezTo>
                    <a:pt x="13203" y="0"/>
                    <a:pt x="10781" y="1612"/>
                    <a:pt x="10781" y="3600"/>
                  </a:cubicBezTo>
                  <a:cubicBezTo>
                    <a:pt x="10781" y="4110"/>
                    <a:pt x="11032" y="4626"/>
                    <a:pt x="11032" y="4626"/>
                  </a:cubicBezTo>
                  <a:cubicBezTo>
                    <a:pt x="11142" y="4852"/>
                    <a:pt x="11026" y="5173"/>
                    <a:pt x="10775" y="5340"/>
                  </a:cubicBezTo>
                  <a:lnTo>
                    <a:pt x="8023" y="7171"/>
                  </a:lnTo>
                  <a:cubicBezTo>
                    <a:pt x="7771" y="7339"/>
                    <a:pt x="7289" y="7416"/>
                    <a:pt x="6951" y="7343"/>
                  </a:cubicBezTo>
                  <a:cubicBezTo>
                    <a:pt x="6951" y="7343"/>
                    <a:pt x="6176" y="7176"/>
                    <a:pt x="5409" y="7176"/>
                  </a:cubicBezTo>
                  <a:cubicBezTo>
                    <a:pt x="2422" y="7176"/>
                    <a:pt x="0" y="8787"/>
                    <a:pt x="0" y="10776"/>
                  </a:cubicBezTo>
                  <a:cubicBezTo>
                    <a:pt x="0" y="12764"/>
                    <a:pt x="2422" y="14375"/>
                    <a:pt x="5409" y="14375"/>
                  </a:cubicBezTo>
                  <a:cubicBezTo>
                    <a:pt x="6116" y="14375"/>
                    <a:pt x="6790" y="14242"/>
                    <a:pt x="6790" y="14242"/>
                  </a:cubicBezTo>
                  <a:cubicBezTo>
                    <a:pt x="7131" y="14174"/>
                    <a:pt x="7615" y="14255"/>
                    <a:pt x="7867" y="14423"/>
                  </a:cubicBezTo>
                  <a:lnTo>
                    <a:pt x="10731" y="16329"/>
                  </a:lnTo>
                  <a:cubicBezTo>
                    <a:pt x="10982" y="16496"/>
                    <a:pt x="11103" y="16818"/>
                    <a:pt x="10999" y="17045"/>
                  </a:cubicBezTo>
                  <a:cubicBezTo>
                    <a:pt x="10999" y="17045"/>
                    <a:pt x="10782" y="17516"/>
                    <a:pt x="10782" y="18000"/>
                  </a:cubicBezTo>
                  <a:cubicBezTo>
                    <a:pt x="10782" y="19988"/>
                    <a:pt x="13204" y="21600"/>
                    <a:pt x="16191" y="21600"/>
                  </a:cubicBezTo>
                  <a:cubicBezTo>
                    <a:pt x="19178" y="21600"/>
                    <a:pt x="21600" y="19988"/>
                    <a:pt x="21600" y="18000"/>
                  </a:cubicBezTo>
                  <a:cubicBezTo>
                    <a:pt x="21599" y="16012"/>
                    <a:pt x="19177" y="14400"/>
                    <a:pt x="16190" y="14400"/>
                  </a:cubicBezTo>
                  <a:close/>
                  <a:moveTo>
                    <a:pt x="16190" y="14400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pPr defTabSz="608965"/>
              <a:endParaRPr lang="en-US" sz="240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 bwMode="auto">
          <a:xfrm>
            <a:off x="7493000" y="1641475"/>
            <a:ext cx="952500" cy="2243137"/>
          </a:xfrm>
          <a:custGeom>
            <a:avLst/>
            <a:gdLst>
              <a:gd name="T0" fmla="*/ 600 w 600"/>
              <a:gd name="T1" fmla="*/ 0 h 1413"/>
              <a:gd name="T2" fmla="*/ 0 w 600"/>
              <a:gd name="T3" fmla="*/ 446 h 1413"/>
              <a:gd name="T4" fmla="*/ 0 w 600"/>
              <a:gd name="T5" fmla="*/ 1413 h 1413"/>
              <a:gd name="T6" fmla="*/ 600 w 600"/>
              <a:gd name="T7" fmla="*/ 1413 h 1413"/>
              <a:gd name="T8" fmla="*/ 600 w 600"/>
              <a:gd name="T9" fmla="*/ 0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0" h="1413">
                <a:moveTo>
                  <a:pt x="600" y="0"/>
                </a:moveTo>
                <a:lnTo>
                  <a:pt x="0" y="446"/>
                </a:lnTo>
                <a:lnTo>
                  <a:pt x="0" y="1413"/>
                </a:lnTo>
                <a:lnTo>
                  <a:pt x="600" y="1413"/>
                </a:lnTo>
                <a:lnTo>
                  <a:pt x="600" y="0"/>
                </a:lnTo>
                <a:close/>
              </a:path>
            </a:pathLst>
          </a:custGeom>
          <a:solidFill>
            <a:schemeClr val="tx2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" name="Freeform 8"/>
          <p:cNvSpPr/>
          <p:nvPr/>
        </p:nvSpPr>
        <p:spPr bwMode="auto">
          <a:xfrm>
            <a:off x="4289425" y="2349500"/>
            <a:ext cx="620713" cy="1535112"/>
          </a:xfrm>
          <a:custGeom>
            <a:avLst/>
            <a:gdLst>
              <a:gd name="T0" fmla="*/ 391 w 391"/>
              <a:gd name="T1" fmla="*/ 0 h 967"/>
              <a:gd name="T2" fmla="*/ 0 w 391"/>
              <a:gd name="T3" fmla="*/ 308 h 967"/>
              <a:gd name="T4" fmla="*/ 0 w 391"/>
              <a:gd name="T5" fmla="*/ 967 h 967"/>
              <a:gd name="T6" fmla="*/ 391 w 391"/>
              <a:gd name="T7" fmla="*/ 967 h 967"/>
              <a:gd name="T8" fmla="*/ 391 w 391"/>
              <a:gd name="T9" fmla="*/ 0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67">
                <a:moveTo>
                  <a:pt x="391" y="0"/>
                </a:moveTo>
                <a:lnTo>
                  <a:pt x="0" y="308"/>
                </a:lnTo>
                <a:lnTo>
                  <a:pt x="0" y="967"/>
                </a:lnTo>
                <a:lnTo>
                  <a:pt x="391" y="967"/>
                </a:lnTo>
                <a:lnTo>
                  <a:pt x="391" y="0"/>
                </a:lnTo>
                <a:close/>
              </a:path>
            </a:pathLst>
          </a:custGeom>
          <a:solidFill>
            <a:schemeClr val="tx2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4" name="Freeform 10"/>
          <p:cNvSpPr/>
          <p:nvPr/>
        </p:nvSpPr>
        <p:spPr bwMode="auto">
          <a:xfrm>
            <a:off x="1797050" y="2838450"/>
            <a:ext cx="438150" cy="1046162"/>
          </a:xfrm>
          <a:custGeom>
            <a:avLst/>
            <a:gdLst>
              <a:gd name="T0" fmla="*/ 276 w 276"/>
              <a:gd name="T1" fmla="*/ 0 h 659"/>
              <a:gd name="T2" fmla="*/ 0 w 276"/>
              <a:gd name="T3" fmla="*/ 391 h 659"/>
              <a:gd name="T4" fmla="*/ 0 w 276"/>
              <a:gd name="T5" fmla="*/ 659 h 659"/>
              <a:gd name="T6" fmla="*/ 276 w 276"/>
              <a:gd name="T7" fmla="*/ 659 h 659"/>
              <a:gd name="T8" fmla="*/ 276 w 276"/>
              <a:gd name="T9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659">
                <a:moveTo>
                  <a:pt x="276" y="0"/>
                </a:moveTo>
                <a:lnTo>
                  <a:pt x="0" y="391"/>
                </a:lnTo>
                <a:lnTo>
                  <a:pt x="0" y="659"/>
                </a:lnTo>
                <a:lnTo>
                  <a:pt x="276" y="659"/>
                </a:lnTo>
                <a:lnTo>
                  <a:pt x="276" y="0"/>
                </a:lnTo>
                <a:close/>
              </a:path>
            </a:pathLst>
          </a:custGeom>
          <a:solidFill>
            <a:schemeClr val="tx2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3459163"/>
            <a:ext cx="1797050" cy="425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rPr>
              <a:t>Low</a:t>
            </a:r>
            <a:endParaRPr lang="en-US" sz="1600" dirty="0"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6" name="Freeform 13"/>
          <p:cNvSpPr/>
          <p:nvPr/>
        </p:nvSpPr>
        <p:spPr bwMode="auto">
          <a:xfrm>
            <a:off x="7493000" y="3884613"/>
            <a:ext cx="952500" cy="2241550"/>
          </a:xfrm>
          <a:custGeom>
            <a:avLst/>
            <a:gdLst>
              <a:gd name="T0" fmla="*/ 600 w 600"/>
              <a:gd name="T1" fmla="*/ 1412 h 1412"/>
              <a:gd name="T2" fmla="*/ 0 w 600"/>
              <a:gd name="T3" fmla="*/ 966 h 1412"/>
              <a:gd name="T4" fmla="*/ 0 w 600"/>
              <a:gd name="T5" fmla="*/ 0 h 1412"/>
              <a:gd name="T6" fmla="*/ 600 w 600"/>
              <a:gd name="T7" fmla="*/ 0 h 1412"/>
              <a:gd name="T8" fmla="*/ 600 w 600"/>
              <a:gd name="T9" fmla="*/ 1412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0" h="1412">
                <a:moveTo>
                  <a:pt x="600" y="1412"/>
                </a:moveTo>
                <a:lnTo>
                  <a:pt x="0" y="966"/>
                </a:lnTo>
                <a:lnTo>
                  <a:pt x="0" y="0"/>
                </a:lnTo>
                <a:lnTo>
                  <a:pt x="600" y="0"/>
                </a:lnTo>
                <a:lnTo>
                  <a:pt x="600" y="1412"/>
                </a:lnTo>
                <a:close/>
              </a:path>
            </a:pathLst>
          </a:custGeom>
          <a:solidFill>
            <a:srgbClr val="7A8FAA">
              <a:alpha val="79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15"/>
          <p:cNvSpPr/>
          <p:nvPr/>
        </p:nvSpPr>
        <p:spPr bwMode="auto">
          <a:xfrm>
            <a:off x="4289425" y="3884613"/>
            <a:ext cx="620713" cy="1533525"/>
          </a:xfrm>
          <a:custGeom>
            <a:avLst/>
            <a:gdLst>
              <a:gd name="T0" fmla="*/ 391 w 391"/>
              <a:gd name="T1" fmla="*/ 966 h 966"/>
              <a:gd name="T2" fmla="*/ 0 w 391"/>
              <a:gd name="T3" fmla="*/ 658 h 966"/>
              <a:gd name="T4" fmla="*/ 0 w 391"/>
              <a:gd name="T5" fmla="*/ 0 h 966"/>
              <a:gd name="T6" fmla="*/ 391 w 391"/>
              <a:gd name="T7" fmla="*/ 0 h 966"/>
              <a:gd name="T8" fmla="*/ 391 w 391"/>
              <a:gd name="T9" fmla="*/ 966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66">
                <a:moveTo>
                  <a:pt x="391" y="966"/>
                </a:moveTo>
                <a:lnTo>
                  <a:pt x="0" y="658"/>
                </a:lnTo>
                <a:lnTo>
                  <a:pt x="0" y="0"/>
                </a:lnTo>
                <a:lnTo>
                  <a:pt x="391" y="0"/>
                </a:lnTo>
                <a:lnTo>
                  <a:pt x="391" y="966"/>
                </a:lnTo>
                <a:close/>
              </a:path>
            </a:pathLst>
          </a:custGeom>
          <a:solidFill>
            <a:srgbClr val="7A8FAA">
              <a:alpha val="79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17"/>
          <p:cNvSpPr/>
          <p:nvPr/>
        </p:nvSpPr>
        <p:spPr bwMode="auto">
          <a:xfrm>
            <a:off x="1797050" y="3884613"/>
            <a:ext cx="438150" cy="1044575"/>
          </a:xfrm>
          <a:custGeom>
            <a:avLst/>
            <a:gdLst>
              <a:gd name="T0" fmla="*/ 276 w 276"/>
              <a:gd name="T1" fmla="*/ 658 h 658"/>
              <a:gd name="T2" fmla="*/ 0 w 276"/>
              <a:gd name="T3" fmla="*/ 260 h 658"/>
              <a:gd name="T4" fmla="*/ 0 w 276"/>
              <a:gd name="T5" fmla="*/ 0 h 658"/>
              <a:gd name="T6" fmla="*/ 276 w 276"/>
              <a:gd name="T7" fmla="*/ 0 h 658"/>
              <a:gd name="T8" fmla="*/ 276 w 276"/>
              <a:gd name="T9" fmla="*/ 658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658">
                <a:moveTo>
                  <a:pt x="276" y="658"/>
                </a:moveTo>
                <a:lnTo>
                  <a:pt x="0" y="260"/>
                </a:lnTo>
                <a:lnTo>
                  <a:pt x="0" y="0"/>
                </a:lnTo>
                <a:lnTo>
                  <a:pt x="276" y="0"/>
                </a:lnTo>
                <a:lnTo>
                  <a:pt x="276" y="658"/>
                </a:lnTo>
                <a:close/>
              </a:path>
            </a:pathLst>
          </a:custGeom>
          <a:solidFill>
            <a:srgbClr val="7A8FAA">
              <a:alpha val="79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0" y="3884613"/>
            <a:ext cx="1797050" cy="412750"/>
          </a:xfrm>
          <a:prstGeom prst="rect">
            <a:avLst/>
          </a:prstGeom>
          <a:solidFill>
            <a:srgbClr val="7A8FAA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rPr>
              <a:t>High</a:t>
            </a:r>
            <a:endParaRPr lang="en-US" sz="1600" b="1" dirty="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grpSp>
        <p:nvGrpSpPr>
          <p:cNvPr id="10" name="Group 14"/>
          <p:cNvGrpSpPr/>
          <p:nvPr/>
        </p:nvGrpSpPr>
        <p:grpSpPr>
          <a:xfrm>
            <a:off x="4910138" y="2349500"/>
            <a:ext cx="2582863" cy="1535112"/>
            <a:chOff x="4910138" y="2349500"/>
            <a:chExt cx="2582863" cy="1535112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4910138" y="2349500"/>
              <a:ext cx="2582863" cy="153511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715702" y="2771464"/>
              <a:ext cx="971741" cy="976240"/>
              <a:chOff x="5715702" y="2771464"/>
              <a:chExt cx="971741" cy="9762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715702" y="3378372"/>
                <a:ext cx="9717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087755"/>
                <a:r>
                  <a:rPr lang="en-US" b="1" dirty="0">
                    <a:solidFill>
                      <a:schemeClr val="bg1"/>
                    </a:solidFill>
                    <a:latin typeface="Clear Sans" panose="020B0503030202020304" pitchFamily="34" charset="0"/>
                    <a:ea typeface="Open Sans" panose="020B0606030504020204" pitchFamily="34" charset="0"/>
                    <a:cs typeface="Clear Sans" panose="020B0503030202020304" pitchFamily="34" charset="0"/>
                  </a:rPr>
                  <a:t>Service</a:t>
                </a:r>
                <a:endParaRPr lang="en-US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endParaRPr>
              </a:p>
            </p:txBody>
          </p:sp>
          <p:grpSp>
            <p:nvGrpSpPr>
              <p:cNvPr id="14" name="Group 447"/>
              <p:cNvGrpSpPr/>
              <p:nvPr/>
            </p:nvGrpSpPr>
            <p:grpSpPr bwMode="auto">
              <a:xfrm>
                <a:off x="5961059" y="2771464"/>
                <a:ext cx="454542" cy="454542"/>
                <a:chOff x="0" y="0"/>
                <a:chExt cx="575" cy="575"/>
              </a:xfrm>
              <a:solidFill>
                <a:schemeClr val="bg1"/>
              </a:solidFill>
            </p:grpSpPr>
            <p:sp>
              <p:nvSpPr>
                <p:cNvPr id="15" name="AutoShape 443"/>
                <p:cNvSpPr/>
                <p:nvPr/>
              </p:nvSpPr>
              <p:spPr bwMode="auto">
                <a:xfrm>
                  <a:off x="0" y="296"/>
                  <a:ext cx="279" cy="27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00" h="21600">
                      <a:moveTo>
                        <a:pt x="16948" y="3429"/>
                      </a:moveTo>
                      <a:lnTo>
                        <a:pt x="9450" y="10928"/>
                      </a:lnTo>
                      <a:lnTo>
                        <a:pt x="8117" y="9596"/>
                      </a:lnTo>
                      <a:lnTo>
                        <a:pt x="15616" y="2098"/>
                      </a:lnTo>
                      <a:lnTo>
                        <a:pt x="13520" y="0"/>
                      </a:lnTo>
                      <a:lnTo>
                        <a:pt x="3894" y="9626"/>
                      </a:lnTo>
                      <a:lnTo>
                        <a:pt x="3890" y="9626"/>
                      </a:lnTo>
                      <a:lnTo>
                        <a:pt x="3890" y="9630"/>
                      </a:lnTo>
                      <a:lnTo>
                        <a:pt x="3889" y="9630"/>
                      </a:lnTo>
                      <a:lnTo>
                        <a:pt x="3890" y="9630"/>
                      </a:lnTo>
                      <a:lnTo>
                        <a:pt x="0" y="21600"/>
                      </a:lnTo>
                      <a:lnTo>
                        <a:pt x="11971" y="17712"/>
                      </a:lnTo>
                      <a:lnTo>
                        <a:pt x="11972" y="17712"/>
                      </a:lnTo>
                      <a:lnTo>
                        <a:pt x="11975" y="17711"/>
                      </a:lnTo>
                      <a:lnTo>
                        <a:pt x="11975" y="17709"/>
                      </a:lnTo>
                      <a:lnTo>
                        <a:pt x="21600" y="8083"/>
                      </a:lnTo>
                      <a:lnTo>
                        <a:pt x="16948" y="3429"/>
                      </a:lnTo>
                      <a:close/>
                      <a:moveTo>
                        <a:pt x="16948" y="3429"/>
                      </a:move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sz="2400"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16" name="AutoShape 444"/>
                <p:cNvSpPr/>
                <p:nvPr/>
              </p:nvSpPr>
              <p:spPr bwMode="auto">
                <a:xfrm>
                  <a:off x="296" y="104"/>
                  <a:ext cx="176" cy="17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600" h="21600">
                      <a:moveTo>
                        <a:pt x="3324" y="12115"/>
                      </a:moveTo>
                      <a:lnTo>
                        <a:pt x="8825" y="6614"/>
                      </a:lnTo>
                      <a:lnTo>
                        <a:pt x="10935" y="8723"/>
                      </a:lnTo>
                      <a:lnTo>
                        <a:pt x="5434" y="14225"/>
                      </a:lnTo>
                      <a:lnTo>
                        <a:pt x="12808" y="21600"/>
                      </a:lnTo>
                      <a:lnTo>
                        <a:pt x="21600" y="12807"/>
                      </a:lnTo>
                      <a:lnTo>
                        <a:pt x="8790" y="0"/>
                      </a:lnTo>
                      <a:lnTo>
                        <a:pt x="0" y="8791"/>
                      </a:lnTo>
                      <a:lnTo>
                        <a:pt x="3324" y="12115"/>
                      </a:lnTo>
                      <a:close/>
                      <a:moveTo>
                        <a:pt x="3324" y="12115"/>
                      </a:move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sz="2400"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17" name="AutoShape 445"/>
                <p:cNvSpPr/>
                <p:nvPr/>
              </p:nvSpPr>
              <p:spPr bwMode="auto">
                <a:xfrm>
                  <a:off x="400" y="0"/>
                  <a:ext cx="173" cy="17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0" y="8576"/>
                      </a:moveTo>
                      <a:lnTo>
                        <a:pt x="8573" y="0"/>
                      </a:lnTo>
                      <a:lnTo>
                        <a:pt x="21600" y="13024"/>
                      </a:lnTo>
                      <a:lnTo>
                        <a:pt x="13027" y="21600"/>
                      </a:lnTo>
                      <a:lnTo>
                        <a:pt x="0" y="8576"/>
                      </a:lnTo>
                      <a:close/>
                      <a:moveTo>
                        <a:pt x="0" y="8576"/>
                      </a:move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sz="2400"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18" name="AutoShape 446"/>
                <p:cNvSpPr/>
                <p:nvPr/>
              </p:nvSpPr>
              <p:spPr bwMode="auto">
                <a:xfrm>
                  <a:off x="0" y="0"/>
                  <a:ext cx="575" cy="57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w 21600"/>
                    <a:gd name="T39" fmla="*/ 0 h 21600"/>
                    <a:gd name="T40" fmla="*/ 0 w 21600"/>
                    <a:gd name="T41" fmla="*/ 0 h 21600"/>
                    <a:gd name="T42" fmla="*/ 0 w 21600"/>
                    <a:gd name="T43" fmla="*/ 0 h 21600"/>
                    <a:gd name="T44" fmla="*/ 0 w 21600"/>
                    <a:gd name="T45" fmla="*/ 0 h 21600"/>
                    <a:gd name="T46" fmla="*/ 0 w 21600"/>
                    <a:gd name="T47" fmla="*/ 0 h 21600"/>
                    <a:gd name="T48" fmla="*/ 0 w 21600"/>
                    <a:gd name="T49" fmla="*/ 0 h 21600"/>
                    <a:gd name="T50" fmla="*/ 0 w 21600"/>
                    <a:gd name="T51" fmla="*/ 0 h 2160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1600" h="21600">
                      <a:moveTo>
                        <a:pt x="16712" y="12177"/>
                      </a:moveTo>
                      <a:cubicBezTo>
                        <a:pt x="16247" y="12177"/>
                        <a:pt x="15748" y="12329"/>
                        <a:pt x="15257" y="12582"/>
                      </a:cubicBezTo>
                      <a:lnTo>
                        <a:pt x="9013" y="6331"/>
                      </a:lnTo>
                      <a:cubicBezTo>
                        <a:pt x="9263" y="5840"/>
                        <a:pt x="9413" y="5346"/>
                        <a:pt x="9413" y="4893"/>
                      </a:cubicBezTo>
                      <a:cubicBezTo>
                        <a:pt x="9413" y="2407"/>
                        <a:pt x="7052" y="0"/>
                        <a:pt x="4571" y="0"/>
                      </a:cubicBezTo>
                      <a:cubicBezTo>
                        <a:pt x="4555" y="0"/>
                        <a:pt x="4540" y="0"/>
                        <a:pt x="4525" y="0"/>
                      </a:cubicBezTo>
                      <a:cubicBezTo>
                        <a:pt x="4515" y="0"/>
                        <a:pt x="4233" y="287"/>
                        <a:pt x="4079" y="441"/>
                      </a:cubicBezTo>
                      <a:cubicBezTo>
                        <a:pt x="6081" y="2445"/>
                        <a:pt x="5916" y="2120"/>
                        <a:pt x="5916" y="3349"/>
                      </a:cubicBezTo>
                      <a:cubicBezTo>
                        <a:pt x="5916" y="4347"/>
                        <a:pt x="4320" y="5922"/>
                        <a:pt x="3346" y="5922"/>
                      </a:cubicBezTo>
                      <a:cubicBezTo>
                        <a:pt x="3132" y="5922"/>
                        <a:pt x="2966" y="5928"/>
                        <a:pt x="2828" y="5928"/>
                      </a:cubicBezTo>
                      <a:cubicBezTo>
                        <a:pt x="2150" y="5928"/>
                        <a:pt x="2140" y="5784"/>
                        <a:pt x="441" y="4083"/>
                      </a:cubicBezTo>
                      <a:cubicBezTo>
                        <a:pt x="282" y="4242"/>
                        <a:pt x="0" y="4520"/>
                        <a:pt x="0" y="4529"/>
                      </a:cubicBezTo>
                      <a:cubicBezTo>
                        <a:pt x="31" y="7031"/>
                        <a:pt x="2390" y="9422"/>
                        <a:pt x="4888" y="9422"/>
                      </a:cubicBezTo>
                      <a:cubicBezTo>
                        <a:pt x="5341" y="9422"/>
                        <a:pt x="5824" y="9278"/>
                        <a:pt x="6302" y="9038"/>
                      </a:cubicBezTo>
                      <a:lnTo>
                        <a:pt x="12567" y="15310"/>
                      </a:lnTo>
                      <a:cubicBezTo>
                        <a:pt x="12329" y="15787"/>
                        <a:pt x="12187" y="16267"/>
                        <a:pt x="12187" y="16706"/>
                      </a:cubicBezTo>
                      <a:cubicBezTo>
                        <a:pt x="12187" y="19193"/>
                        <a:pt x="14548" y="21600"/>
                        <a:pt x="17030" y="21600"/>
                      </a:cubicBezTo>
                      <a:cubicBezTo>
                        <a:pt x="17045" y="21600"/>
                        <a:pt x="17060" y="21600"/>
                        <a:pt x="17075" y="21600"/>
                      </a:cubicBezTo>
                      <a:cubicBezTo>
                        <a:pt x="17085" y="21600"/>
                        <a:pt x="17367" y="21313"/>
                        <a:pt x="17521" y="21159"/>
                      </a:cubicBezTo>
                      <a:cubicBezTo>
                        <a:pt x="15519" y="19155"/>
                        <a:pt x="15684" y="19480"/>
                        <a:pt x="15684" y="18251"/>
                      </a:cubicBezTo>
                      <a:cubicBezTo>
                        <a:pt x="15684" y="17253"/>
                        <a:pt x="17280" y="15678"/>
                        <a:pt x="18254" y="15678"/>
                      </a:cubicBezTo>
                      <a:cubicBezTo>
                        <a:pt x="18467" y="15678"/>
                        <a:pt x="18633" y="15672"/>
                        <a:pt x="18771" y="15672"/>
                      </a:cubicBezTo>
                      <a:cubicBezTo>
                        <a:pt x="19449" y="15672"/>
                        <a:pt x="19460" y="15816"/>
                        <a:pt x="21159" y="17517"/>
                      </a:cubicBezTo>
                      <a:cubicBezTo>
                        <a:pt x="21318" y="17358"/>
                        <a:pt x="21599" y="17080"/>
                        <a:pt x="21600" y="17071"/>
                      </a:cubicBezTo>
                      <a:cubicBezTo>
                        <a:pt x="21570" y="14569"/>
                        <a:pt x="19210" y="12177"/>
                        <a:pt x="16712" y="12177"/>
                      </a:cubicBezTo>
                      <a:close/>
                      <a:moveTo>
                        <a:pt x="16712" y="12177"/>
                      </a:move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sz="2400">
                    <a:solidFill>
                      <a:schemeClr val="bg2"/>
                    </a:solidFill>
                  </a:endParaRPr>
                </a:p>
              </p:txBody>
            </p:sp>
          </p:grpSp>
        </p:grpSp>
      </p:grpSp>
      <p:grpSp>
        <p:nvGrpSpPr>
          <p:cNvPr id="19" name="Group 15"/>
          <p:cNvGrpSpPr/>
          <p:nvPr/>
        </p:nvGrpSpPr>
        <p:grpSpPr>
          <a:xfrm>
            <a:off x="8445500" y="3884613"/>
            <a:ext cx="3746500" cy="2241550"/>
            <a:chOff x="8445500" y="3884613"/>
            <a:chExt cx="3746500" cy="2241550"/>
          </a:xfrm>
        </p:grpSpPr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8445500" y="3884613"/>
              <a:ext cx="3746500" cy="2241550"/>
            </a:xfrm>
            <a:prstGeom prst="rect">
              <a:avLst/>
            </a:pr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30"/>
            <p:cNvSpPr/>
            <p:nvPr/>
          </p:nvSpPr>
          <p:spPr>
            <a:xfrm>
              <a:off x="9566864" y="5156379"/>
              <a:ext cx="15799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7755"/>
              <a:r>
                <a:rPr lang="en-US" sz="2000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rPr>
                <a:t>Distribution</a:t>
              </a:r>
              <a:endParaRPr lang="en-US" sz="20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2" name="Freeform 328"/>
            <p:cNvSpPr>
              <a:spLocks noChangeAspect="1" noChangeArrowheads="1"/>
            </p:cNvSpPr>
            <p:nvPr/>
          </p:nvSpPr>
          <p:spPr bwMode="auto">
            <a:xfrm>
              <a:off x="9829800" y="4391881"/>
              <a:ext cx="1017371" cy="567581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Group 9"/>
          <p:cNvGrpSpPr/>
          <p:nvPr/>
        </p:nvGrpSpPr>
        <p:grpSpPr>
          <a:xfrm>
            <a:off x="2235200" y="2838450"/>
            <a:ext cx="2054225" cy="1046162"/>
            <a:chOff x="2235200" y="2838450"/>
            <a:chExt cx="2054225" cy="1046162"/>
          </a:xfrm>
        </p:grpSpPr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2235200" y="2838450"/>
              <a:ext cx="2054225" cy="104616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34"/>
            <p:cNvSpPr/>
            <p:nvPr/>
          </p:nvSpPr>
          <p:spPr>
            <a:xfrm>
              <a:off x="2963192" y="3520166"/>
              <a:ext cx="5982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7755"/>
              <a:r>
                <a:rPr lang="en-US" sz="1600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rPr>
                <a:t>Plan</a:t>
              </a:r>
              <a:endParaRPr lang="en-US" sz="16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6" name="Freeform 325"/>
            <p:cNvSpPr>
              <a:spLocks noChangeAspect="1" noChangeArrowheads="1"/>
            </p:cNvSpPr>
            <p:nvPr/>
          </p:nvSpPr>
          <p:spPr bwMode="auto">
            <a:xfrm>
              <a:off x="3107781" y="3071317"/>
              <a:ext cx="286808" cy="386141"/>
            </a:xfrm>
            <a:custGeom>
              <a:avLst/>
              <a:gdLst>
                <a:gd name="T0" fmla="*/ 694 w 1046"/>
                <a:gd name="T1" fmla="*/ 1053 h 1405"/>
                <a:gd name="T2" fmla="*/ 176 w 1046"/>
                <a:gd name="T3" fmla="*/ 526 h 1405"/>
                <a:gd name="T4" fmla="*/ 870 w 1046"/>
                <a:gd name="T5" fmla="*/ 526 h 1405"/>
                <a:gd name="T6" fmla="*/ 393 w 1046"/>
                <a:gd name="T7" fmla="*/ 1229 h 1405"/>
                <a:gd name="T8" fmla="*/ 393 w 1046"/>
                <a:gd name="T9" fmla="*/ 1321 h 1405"/>
                <a:gd name="T10" fmla="*/ 519 w 1046"/>
                <a:gd name="T11" fmla="*/ 1404 h 1405"/>
                <a:gd name="T12" fmla="*/ 652 w 1046"/>
                <a:gd name="T13" fmla="*/ 1321 h 1405"/>
                <a:gd name="T14" fmla="*/ 652 w 1046"/>
                <a:gd name="T15" fmla="*/ 1229 h 1405"/>
                <a:gd name="T16" fmla="*/ 393 w 1046"/>
                <a:gd name="T17" fmla="*/ 1095 h 1405"/>
                <a:gd name="T18" fmla="*/ 393 w 1046"/>
                <a:gd name="T19" fmla="*/ 1187 h 1405"/>
                <a:gd name="T20" fmla="*/ 694 w 1046"/>
                <a:gd name="T21" fmla="*/ 1145 h 1405"/>
                <a:gd name="T22" fmla="*/ 42 w 1046"/>
                <a:gd name="T23" fmla="*/ 301 h 1405"/>
                <a:gd name="T24" fmla="*/ 168 w 1046"/>
                <a:gd name="T25" fmla="*/ 275 h 1405"/>
                <a:gd name="T26" fmla="*/ 42 w 1046"/>
                <a:gd name="T27" fmla="*/ 301 h 1405"/>
                <a:gd name="T28" fmla="*/ 569 w 1046"/>
                <a:gd name="T29" fmla="*/ 0 h 1405"/>
                <a:gd name="T30" fmla="*/ 477 w 1046"/>
                <a:gd name="T31" fmla="*/ 92 h 1405"/>
                <a:gd name="T32" fmla="*/ 569 w 1046"/>
                <a:gd name="T33" fmla="*/ 92 h 1405"/>
                <a:gd name="T34" fmla="*/ 301 w 1046"/>
                <a:gd name="T35" fmla="*/ 50 h 1405"/>
                <a:gd name="T36" fmla="*/ 268 w 1046"/>
                <a:gd name="T37" fmla="*/ 175 h 1405"/>
                <a:gd name="T38" fmla="*/ 1004 w 1046"/>
                <a:gd name="T39" fmla="*/ 301 h 1405"/>
                <a:gd name="T40" fmla="*/ 878 w 1046"/>
                <a:gd name="T41" fmla="*/ 275 h 1405"/>
                <a:gd name="T42" fmla="*/ 1004 w 1046"/>
                <a:gd name="T43" fmla="*/ 301 h 1405"/>
                <a:gd name="T44" fmla="*/ 744 w 1046"/>
                <a:gd name="T45" fmla="*/ 50 h 1405"/>
                <a:gd name="T46" fmla="*/ 778 w 1046"/>
                <a:gd name="T47" fmla="*/ 175 h 1405"/>
                <a:gd name="T48" fmla="*/ 84 w 1046"/>
                <a:gd name="T49" fmla="*/ 526 h 1405"/>
                <a:gd name="T50" fmla="*/ 0 w 1046"/>
                <a:gd name="T51" fmla="*/ 485 h 1405"/>
                <a:gd name="T52" fmla="*/ 92 w 1046"/>
                <a:gd name="T53" fmla="*/ 568 h 1405"/>
                <a:gd name="T54" fmla="*/ 953 w 1046"/>
                <a:gd name="T55" fmla="*/ 485 h 1405"/>
                <a:gd name="T56" fmla="*/ 953 w 1046"/>
                <a:gd name="T57" fmla="*/ 568 h 1405"/>
                <a:gd name="T58" fmla="*/ 1045 w 1046"/>
                <a:gd name="T59" fmla="*/ 485 h 1405"/>
                <a:gd name="T60" fmla="*/ 886 w 1046"/>
                <a:gd name="T61" fmla="*/ 786 h 1405"/>
                <a:gd name="T62" fmla="*/ 1004 w 1046"/>
                <a:gd name="T63" fmla="*/ 752 h 1405"/>
                <a:gd name="T64" fmla="*/ 886 w 1046"/>
                <a:gd name="T65" fmla="*/ 786 h 1405"/>
                <a:gd name="T66" fmla="*/ 92 w 1046"/>
                <a:gd name="T67" fmla="*/ 827 h 1405"/>
                <a:gd name="T68" fmla="*/ 126 w 1046"/>
                <a:gd name="T69" fmla="*/ 710 h 1405"/>
                <a:gd name="T70" fmla="*/ 42 w 1046"/>
                <a:gd name="T71" fmla="*/ 752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6" h="1405">
                  <a:moveTo>
                    <a:pt x="870" y="526"/>
                  </a:moveTo>
                  <a:cubicBezTo>
                    <a:pt x="870" y="702"/>
                    <a:pt x="694" y="877"/>
                    <a:pt x="694" y="1053"/>
                  </a:cubicBezTo>
                  <a:cubicBezTo>
                    <a:pt x="343" y="1053"/>
                    <a:pt x="343" y="1053"/>
                    <a:pt x="343" y="1053"/>
                  </a:cubicBezTo>
                  <a:cubicBezTo>
                    <a:pt x="343" y="877"/>
                    <a:pt x="176" y="702"/>
                    <a:pt x="176" y="526"/>
                  </a:cubicBezTo>
                  <a:cubicBezTo>
                    <a:pt x="176" y="334"/>
                    <a:pt x="326" y="175"/>
                    <a:pt x="519" y="175"/>
                  </a:cubicBezTo>
                  <a:cubicBezTo>
                    <a:pt x="719" y="175"/>
                    <a:pt x="870" y="334"/>
                    <a:pt x="870" y="526"/>
                  </a:cubicBezTo>
                  <a:close/>
                  <a:moveTo>
                    <a:pt x="652" y="1229"/>
                  </a:moveTo>
                  <a:cubicBezTo>
                    <a:pt x="393" y="1229"/>
                    <a:pt x="393" y="1229"/>
                    <a:pt x="393" y="1229"/>
                  </a:cubicBezTo>
                  <a:cubicBezTo>
                    <a:pt x="368" y="1229"/>
                    <a:pt x="343" y="1245"/>
                    <a:pt x="343" y="1270"/>
                  </a:cubicBezTo>
                  <a:cubicBezTo>
                    <a:pt x="343" y="1296"/>
                    <a:pt x="368" y="1321"/>
                    <a:pt x="393" y="1321"/>
                  </a:cubicBezTo>
                  <a:cubicBezTo>
                    <a:pt x="402" y="1321"/>
                    <a:pt x="402" y="1321"/>
                    <a:pt x="402" y="1321"/>
                  </a:cubicBezTo>
                  <a:cubicBezTo>
                    <a:pt x="418" y="1371"/>
                    <a:pt x="469" y="1404"/>
                    <a:pt x="519" y="1404"/>
                  </a:cubicBezTo>
                  <a:cubicBezTo>
                    <a:pt x="577" y="1404"/>
                    <a:pt x="627" y="1371"/>
                    <a:pt x="644" y="1321"/>
                  </a:cubicBezTo>
                  <a:cubicBezTo>
                    <a:pt x="652" y="1321"/>
                    <a:pt x="652" y="1321"/>
                    <a:pt x="652" y="1321"/>
                  </a:cubicBezTo>
                  <a:cubicBezTo>
                    <a:pt x="677" y="1321"/>
                    <a:pt x="694" y="1296"/>
                    <a:pt x="694" y="1270"/>
                  </a:cubicBezTo>
                  <a:cubicBezTo>
                    <a:pt x="694" y="1245"/>
                    <a:pt x="677" y="1229"/>
                    <a:pt x="652" y="1229"/>
                  </a:cubicBezTo>
                  <a:close/>
                  <a:moveTo>
                    <a:pt x="652" y="1095"/>
                  </a:moveTo>
                  <a:cubicBezTo>
                    <a:pt x="393" y="1095"/>
                    <a:pt x="393" y="1095"/>
                    <a:pt x="393" y="1095"/>
                  </a:cubicBezTo>
                  <a:cubicBezTo>
                    <a:pt x="368" y="1095"/>
                    <a:pt x="343" y="1120"/>
                    <a:pt x="343" y="1145"/>
                  </a:cubicBezTo>
                  <a:cubicBezTo>
                    <a:pt x="343" y="1162"/>
                    <a:pt x="368" y="1187"/>
                    <a:pt x="393" y="1187"/>
                  </a:cubicBezTo>
                  <a:cubicBezTo>
                    <a:pt x="652" y="1187"/>
                    <a:pt x="652" y="1187"/>
                    <a:pt x="652" y="1187"/>
                  </a:cubicBezTo>
                  <a:cubicBezTo>
                    <a:pt x="677" y="1187"/>
                    <a:pt x="694" y="1162"/>
                    <a:pt x="694" y="1145"/>
                  </a:cubicBezTo>
                  <a:cubicBezTo>
                    <a:pt x="694" y="1120"/>
                    <a:pt x="677" y="1095"/>
                    <a:pt x="652" y="1095"/>
                  </a:cubicBezTo>
                  <a:close/>
                  <a:moveTo>
                    <a:pt x="42" y="301"/>
                  </a:moveTo>
                  <a:cubicBezTo>
                    <a:pt x="126" y="351"/>
                    <a:pt x="126" y="351"/>
                    <a:pt x="126" y="351"/>
                  </a:cubicBezTo>
                  <a:cubicBezTo>
                    <a:pt x="134" y="326"/>
                    <a:pt x="151" y="301"/>
                    <a:pt x="168" y="275"/>
                  </a:cubicBezTo>
                  <a:cubicBezTo>
                    <a:pt x="92" y="225"/>
                    <a:pt x="92" y="225"/>
                    <a:pt x="92" y="225"/>
                  </a:cubicBezTo>
                  <a:lnTo>
                    <a:pt x="42" y="301"/>
                  </a:lnTo>
                  <a:close/>
                  <a:moveTo>
                    <a:pt x="569" y="92"/>
                  </a:moveTo>
                  <a:cubicBezTo>
                    <a:pt x="569" y="0"/>
                    <a:pt x="569" y="0"/>
                    <a:pt x="569" y="0"/>
                  </a:cubicBezTo>
                  <a:cubicBezTo>
                    <a:pt x="477" y="0"/>
                    <a:pt x="477" y="0"/>
                    <a:pt x="477" y="0"/>
                  </a:cubicBezTo>
                  <a:cubicBezTo>
                    <a:pt x="477" y="92"/>
                    <a:pt x="477" y="92"/>
                    <a:pt x="477" y="92"/>
                  </a:cubicBezTo>
                  <a:cubicBezTo>
                    <a:pt x="493" y="92"/>
                    <a:pt x="510" y="92"/>
                    <a:pt x="519" y="92"/>
                  </a:cubicBezTo>
                  <a:cubicBezTo>
                    <a:pt x="535" y="92"/>
                    <a:pt x="552" y="92"/>
                    <a:pt x="569" y="92"/>
                  </a:cubicBezTo>
                  <a:close/>
                  <a:moveTo>
                    <a:pt x="343" y="133"/>
                  </a:moveTo>
                  <a:cubicBezTo>
                    <a:pt x="301" y="50"/>
                    <a:pt x="301" y="50"/>
                    <a:pt x="301" y="50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68" y="175"/>
                    <a:pt x="268" y="175"/>
                    <a:pt x="268" y="175"/>
                  </a:cubicBezTo>
                  <a:cubicBezTo>
                    <a:pt x="293" y="159"/>
                    <a:pt x="318" y="142"/>
                    <a:pt x="343" y="133"/>
                  </a:cubicBezTo>
                  <a:close/>
                  <a:moveTo>
                    <a:pt x="1004" y="301"/>
                  </a:moveTo>
                  <a:cubicBezTo>
                    <a:pt x="953" y="225"/>
                    <a:pt x="953" y="225"/>
                    <a:pt x="953" y="225"/>
                  </a:cubicBezTo>
                  <a:cubicBezTo>
                    <a:pt x="878" y="275"/>
                    <a:pt x="878" y="275"/>
                    <a:pt x="878" y="275"/>
                  </a:cubicBezTo>
                  <a:cubicBezTo>
                    <a:pt x="895" y="301"/>
                    <a:pt x="912" y="326"/>
                    <a:pt x="920" y="351"/>
                  </a:cubicBezTo>
                  <a:lnTo>
                    <a:pt x="1004" y="301"/>
                  </a:lnTo>
                  <a:close/>
                  <a:moveTo>
                    <a:pt x="820" y="92"/>
                  </a:moveTo>
                  <a:cubicBezTo>
                    <a:pt x="744" y="50"/>
                    <a:pt x="744" y="50"/>
                    <a:pt x="744" y="50"/>
                  </a:cubicBezTo>
                  <a:cubicBezTo>
                    <a:pt x="702" y="133"/>
                    <a:pt x="702" y="133"/>
                    <a:pt x="702" y="133"/>
                  </a:cubicBezTo>
                  <a:cubicBezTo>
                    <a:pt x="727" y="142"/>
                    <a:pt x="753" y="159"/>
                    <a:pt x="778" y="175"/>
                  </a:cubicBezTo>
                  <a:lnTo>
                    <a:pt x="820" y="92"/>
                  </a:lnTo>
                  <a:close/>
                  <a:moveTo>
                    <a:pt x="84" y="526"/>
                  </a:moveTo>
                  <a:cubicBezTo>
                    <a:pt x="84" y="510"/>
                    <a:pt x="84" y="501"/>
                    <a:pt x="92" y="485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92" y="568"/>
                    <a:pt x="92" y="568"/>
                    <a:pt x="92" y="568"/>
                  </a:cubicBezTo>
                  <a:cubicBezTo>
                    <a:pt x="84" y="560"/>
                    <a:pt x="84" y="543"/>
                    <a:pt x="84" y="526"/>
                  </a:cubicBezTo>
                  <a:close/>
                  <a:moveTo>
                    <a:pt x="953" y="485"/>
                  </a:moveTo>
                  <a:cubicBezTo>
                    <a:pt x="953" y="501"/>
                    <a:pt x="962" y="510"/>
                    <a:pt x="962" y="526"/>
                  </a:cubicBezTo>
                  <a:cubicBezTo>
                    <a:pt x="962" y="543"/>
                    <a:pt x="953" y="560"/>
                    <a:pt x="953" y="568"/>
                  </a:cubicBezTo>
                  <a:cubicBezTo>
                    <a:pt x="1045" y="568"/>
                    <a:pt x="1045" y="568"/>
                    <a:pt x="1045" y="568"/>
                  </a:cubicBezTo>
                  <a:cubicBezTo>
                    <a:pt x="1045" y="485"/>
                    <a:pt x="1045" y="485"/>
                    <a:pt x="1045" y="485"/>
                  </a:cubicBezTo>
                  <a:lnTo>
                    <a:pt x="953" y="485"/>
                  </a:lnTo>
                  <a:close/>
                  <a:moveTo>
                    <a:pt x="886" y="786"/>
                  </a:moveTo>
                  <a:cubicBezTo>
                    <a:pt x="953" y="827"/>
                    <a:pt x="953" y="827"/>
                    <a:pt x="953" y="827"/>
                  </a:cubicBezTo>
                  <a:cubicBezTo>
                    <a:pt x="1004" y="752"/>
                    <a:pt x="1004" y="752"/>
                    <a:pt x="1004" y="752"/>
                  </a:cubicBezTo>
                  <a:cubicBezTo>
                    <a:pt x="920" y="710"/>
                    <a:pt x="920" y="710"/>
                    <a:pt x="920" y="710"/>
                  </a:cubicBezTo>
                  <a:cubicBezTo>
                    <a:pt x="912" y="735"/>
                    <a:pt x="895" y="761"/>
                    <a:pt x="886" y="786"/>
                  </a:cubicBezTo>
                  <a:close/>
                  <a:moveTo>
                    <a:pt x="42" y="752"/>
                  </a:moveTo>
                  <a:cubicBezTo>
                    <a:pt x="92" y="827"/>
                    <a:pt x="92" y="827"/>
                    <a:pt x="92" y="827"/>
                  </a:cubicBezTo>
                  <a:cubicBezTo>
                    <a:pt x="159" y="786"/>
                    <a:pt x="159" y="786"/>
                    <a:pt x="159" y="786"/>
                  </a:cubicBezTo>
                  <a:cubicBezTo>
                    <a:pt x="151" y="761"/>
                    <a:pt x="134" y="735"/>
                    <a:pt x="126" y="710"/>
                  </a:cubicBezTo>
                  <a:lnTo>
                    <a:pt x="42" y="752"/>
                  </a:lnTo>
                  <a:close/>
                  <a:moveTo>
                    <a:pt x="42" y="752"/>
                  </a:moveTo>
                  <a:lnTo>
                    <a:pt x="42" y="7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7" name="Group 16"/>
          <p:cNvGrpSpPr/>
          <p:nvPr/>
        </p:nvGrpSpPr>
        <p:grpSpPr>
          <a:xfrm>
            <a:off x="4910138" y="3884613"/>
            <a:ext cx="2582863" cy="1533525"/>
            <a:chOff x="4910138" y="3884613"/>
            <a:chExt cx="2582863" cy="1533525"/>
          </a:xfrm>
        </p:grpSpPr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4910138" y="3884613"/>
              <a:ext cx="2582863" cy="1533525"/>
            </a:xfrm>
            <a:prstGeom prst="rect">
              <a:avLst/>
            </a:pr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20"/>
            <p:cNvSpPr/>
            <p:nvPr/>
          </p:nvSpPr>
          <p:spPr>
            <a:xfrm>
              <a:off x="5549693" y="4845394"/>
              <a:ext cx="1303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7755"/>
              <a:r>
                <a:rPr lang="en-US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rPr>
                <a:t>Promotion</a:t>
              </a:r>
              <a:endParaRPr lang="en-US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0" name="Freeform 43"/>
            <p:cNvSpPr>
              <a:spLocks noChangeAspect="1" noChangeArrowheads="1"/>
            </p:cNvSpPr>
            <p:nvPr/>
          </p:nvSpPr>
          <p:spPr bwMode="auto">
            <a:xfrm>
              <a:off x="6011859" y="4323432"/>
              <a:ext cx="376374" cy="450463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Group 17"/>
          <p:cNvGrpSpPr/>
          <p:nvPr/>
        </p:nvGrpSpPr>
        <p:grpSpPr>
          <a:xfrm>
            <a:off x="2235200" y="3884613"/>
            <a:ext cx="2054225" cy="1044575"/>
            <a:chOff x="2235200" y="3884613"/>
            <a:chExt cx="2054225" cy="1044575"/>
          </a:xfrm>
        </p:grpSpPr>
        <p:sp>
          <p:nvSpPr>
            <p:cNvPr id="32" name="Rectangle 16"/>
            <p:cNvSpPr>
              <a:spLocks noChangeArrowheads="1"/>
            </p:cNvSpPr>
            <p:nvPr/>
          </p:nvSpPr>
          <p:spPr bwMode="auto">
            <a:xfrm>
              <a:off x="2235200" y="3884613"/>
              <a:ext cx="2054225" cy="1044575"/>
            </a:xfrm>
            <a:prstGeom prst="rect">
              <a:avLst/>
            </a:pr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42"/>
            <p:cNvSpPr/>
            <p:nvPr/>
          </p:nvSpPr>
          <p:spPr>
            <a:xfrm>
              <a:off x="2729607" y="4533700"/>
              <a:ext cx="10654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7755"/>
              <a:r>
                <a:rPr lang="en-US" sz="1600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rPr>
                <a:t>Research</a:t>
              </a:r>
              <a:endParaRPr lang="en-US" sz="16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4" name="AutoShape 84"/>
            <p:cNvSpPr>
              <a:spLocks noChangeAspect="1"/>
            </p:cNvSpPr>
            <p:nvPr/>
          </p:nvSpPr>
          <p:spPr bwMode="auto">
            <a:xfrm>
              <a:off x="3107781" y="4206292"/>
              <a:ext cx="275554" cy="2767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66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35" name="Group 13"/>
          <p:cNvGrpSpPr/>
          <p:nvPr/>
        </p:nvGrpSpPr>
        <p:grpSpPr>
          <a:xfrm>
            <a:off x="8445500" y="1641475"/>
            <a:ext cx="3746500" cy="2243137"/>
            <a:chOff x="8445500" y="1641475"/>
            <a:chExt cx="3746500" cy="2243137"/>
          </a:xfrm>
        </p:grpSpPr>
        <p:sp>
          <p:nvSpPr>
            <p:cNvPr id="36" name="Rectangle 5"/>
            <p:cNvSpPr>
              <a:spLocks noChangeArrowheads="1"/>
            </p:cNvSpPr>
            <p:nvPr/>
          </p:nvSpPr>
          <p:spPr bwMode="auto">
            <a:xfrm>
              <a:off x="8445500" y="1641475"/>
              <a:ext cx="3746500" cy="224313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4"/>
            <p:cNvSpPr/>
            <p:nvPr/>
          </p:nvSpPr>
          <p:spPr>
            <a:xfrm>
              <a:off x="9726924" y="3003796"/>
              <a:ext cx="118365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7755"/>
              <a:r>
                <a:rPr lang="en-US" sz="2000" b="1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rPr>
                <a:t>Network</a:t>
              </a:r>
              <a:endParaRPr lang="en-US" sz="2000" b="1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endParaRPr>
            </a:p>
          </p:txBody>
        </p:sp>
        <p:grpSp>
          <p:nvGrpSpPr>
            <p:cNvPr id="38" name="Group 45"/>
            <p:cNvGrpSpPr/>
            <p:nvPr/>
          </p:nvGrpSpPr>
          <p:grpSpPr>
            <a:xfrm>
              <a:off x="9950929" y="2141568"/>
              <a:ext cx="763044" cy="763044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39" name="Freeform 54"/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" name="Freeform 55"/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" name="Freeform 56"/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" name="Freeform 57"/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52376" y="-15674"/>
            <a:ext cx="44791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</a:rPr>
              <a:t>CONTENTS</a:t>
            </a:r>
            <a:endParaRPr lang="zh-CN" altLang="en-US" sz="6600" b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41"/>
          <p:cNvCxnSpPr/>
          <p:nvPr/>
        </p:nvCxnSpPr>
        <p:spPr>
          <a:xfrm flipH="1">
            <a:off x="0" y="3532274"/>
            <a:ext cx="12192000" cy="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grpSp>
        <p:nvGrpSpPr>
          <p:cNvPr id="9" name="Group 19"/>
          <p:cNvGrpSpPr/>
          <p:nvPr/>
        </p:nvGrpSpPr>
        <p:grpSpPr>
          <a:xfrm>
            <a:off x="4449449" y="3816351"/>
            <a:ext cx="568897" cy="371441"/>
            <a:chOff x="4448446" y="4124261"/>
            <a:chExt cx="568897" cy="371441"/>
          </a:xfrm>
        </p:grpSpPr>
        <p:cxnSp>
          <p:nvCxnSpPr>
            <p:cNvPr id="10" name="Straight Connector 49"/>
            <p:cNvCxnSpPr>
              <a:stCxn id="25" idx="4"/>
              <a:endCxn id="11" idx="0"/>
            </p:cNvCxnSpPr>
            <p:nvPr/>
          </p:nvCxnSpPr>
          <p:spPr>
            <a:xfrm flipH="1">
              <a:off x="4513586" y="4124261"/>
              <a:ext cx="503757" cy="241165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1" name="Oval 53"/>
            <p:cNvSpPr/>
            <p:nvPr/>
          </p:nvSpPr>
          <p:spPr>
            <a:xfrm>
              <a:off x="4448446" y="4365426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2" name="Group 18"/>
          <p:cNvGrpSpPr/>
          <p:nvPr/>
        </p:nvGrpSpPr>
        <p:grpSpPr>
          <a:xfrm>
            <a:off x="7633771" y="3823610"/>
            <a:ext cx="1551899" cy="364182"/>
            <a:chOff x="7632768" y="4131520"/>
            <a:chExt cx="1551899" cy="364182"/>
          </a:xfrm>
        </p:grpSpPr>
        <p:cxnSp>
          <p:nvCxnSpPr>
            <p:cNvPr id="13" name="Straight Connector 54"/>
            <p:cNvCxnSpPr>
              <a:stCxn id="31" idx="4"/>
              <a:endCxn id="14" idx="0"/>
            </p:cNvCxnSpPr>
            <p:nvPr/>
          </p:nvCxnSpPr>
          <p:spPr>
            <a:xfrm flipH="1">
              <a:off x="7697908" y="4131520"/>
              <a:ext cx="1486759" cy="233906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4" name="Oval 58"/>
            <p:cNvSpPr/>
            <p:nvPr/>
          </p:nvSpPr>
          <p:spPr>
            <a:xfrm>
              <a:off x="7632768" y="4365426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846438" y="2863067"/>
            <a:ext cx="130279" cy="370612"/>
            <a:chOff x="2845435" y="3170977"/>
            <a:chExt cx="130279" cy="370612"/>
          </a:xfrm>
        </p:grpSpPr>
        <p:cxnSp>
          <p:nvCxnSpPr>
            <p:cNvPr id="16" name="Straight Connector 64"/>
            <p:cNvCxnSpPr>
              <a:stCxn id="17" idx="4"/>
              <a:endCxn id="22" idx="0"/>
            </p:cNvCxnSpPr>
            <p:nvPr/>
          </p:nvCxnSpPr>
          <p:spPr>
            <a:xfrm flipH="1">
              <a:off x="2909152" y="3301253"/>
              <a:ext cx="1423" cy="240336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7" name="Oval 68"/>
            <p:cNvSpPr/>
            <p:nvPr/>
          </p:nvSpPr>
          <p:spPr>
            <a:xfrm>
              <a:off x="2845435" y="3170977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6032258" y="2860240"/>
            <a:ext cx="1097486" cy="403441"/>
            <a:chOff x="6031255" y="3168150"/>
            <a:chExt cx="1097486" cy="403441"/>
          </a:xfrm>
        </p:grpSpPr>
        <p:cxnSp>
          <p:nvCxnSpPr>
            <p:cNvPr id="19" name="Straight Connector 69"/>
            <p:cNvCxnSpPr>
              <a:stCxn id="20" idx="4"/>
              <a:endCxn id="28" idx="0"/>
            </p:cNvCxnSpPr>
            <p:nvPr/>
          </p:nvCxnSpPr>
          <p:spPr>
            <a:xfrm>
              <a:off x="6096395" y="3298426"/>
              <a:ext cx="1032346" cy="273165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20" name="Oval 73"/>
            <p:cNvSpPr/>
            <p:nvPr/>
          </p:nvSpPr>
          <p:spPr>
            <a:xfrm>
              <a:off x="6031255" y="3168150"/>
              <a:ext cx="130279" cy="130276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1" name="Group 4"/>
          <p:cNvGrpSpPr/>
          <p:nvPr/>
        </p:nvGrpSpPr>
        <p:grpSpPr>
          <a:xfrm>
            <a:off x="2618813" y="3233679"/>
            <a:ext cx="582684" cy="582672"/>
            <a:chOff x="2617810" y="3541589"/>
            <a:chExt cx="582684" cy="582672"/>
          </a:xfrm>
        </p:grpSpPr>
        <p:sp>
          <p:nvSpPr>
            <p:cNvPr id="22" name="Oval 88"/>
            <p:cNvSpPr/>
            <p:nvPr/>
          </p:nvSpPr>
          <p:spPr>
            <a:xfrm>
              <a:off x="2617810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3" name="Oval 90"/>
            <p:cNvSpPr/>
            <p:nvPr/>
          </p:nvSpPr>
          <p:spPr>
            <a:xfrm>
              <a:off x="2716822" y="3640600"/>
              <a:ext cx="384660" cy="384651"/>
            </a:xfrm>
            <a:prstGeom prst="ellipse">
              <a:avLst/>
            </a:prstGeom>
            <a:noFill/>
            <a:ln w="88900" cap="flat" cmpd="sng" algn="ctr">
              <a:solidFill>
                <a:schemeClr val="tx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4" name="Group 5"/>
          <p:cNvGrpSpPr/>
          <p:nvPr/>
        </p:nvGrpSpPr>
        <p:grpSpPr>
          <a:xfrm>
            <a:off x="4727004" y="3233679"/>
            <a:ext cx="582684" cy="582672"/>
            <a:chOff x="4223080" y="3541589"/>
            <a:chExt cx="582684" cy="582672"/>
          </a:xfrm>
        </p:grpSpPr>
        <p:sp>
          <p:nvSpPr>
            <p:cNvPr id="25" name="Oval 91"/>
            <p:cNvSpPr/>
            <p:nvPr/>
          </p:nvSpPr>
          <p:spPr>
            <a:xfrm>
              <a:off x="4223080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6" name="Oval 92"/>
            <p:cNvSpPr/>
            <p:nvPr/>
          </p:nvSpPr>
          <p:spPr>
            <a:xfrm>
              <a:off x="4322092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tx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7" name="Group 6"/>
          <p:cNvGrpSpPr/>
          <p:nvPr/>
        </p:nvGrpSpPr>
        <p:grpSpPr>
          <a:xfrm>
            <a:off x="6838402" y="3263681"/>
            <a:ext cx="582684" cy="582672"/>
            <a:chOff x="5803655" y="3541589"/>
            <a:chExt cx="582684" cy="582672"/>
          </a:xfrm>
        </p:grpSpPr>
        <p:sp>
          <p:nvSpPr>
            <p:cNvPr id="28" name="Oval 93"/>
            <p:cNvSpPr/>
            <p:nvPr/>
          </p:nvSpPr>
          <p:spPr>
            <a:xfrm>
              <a:off x="5803655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Oval 94"/>
            <p:cNvSpPr/>
            <p:nvPr/>
          </p:nvSpPr>
          <p:spPr>
            <a:xfrm>
              <a:off x="5902667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tx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0" name="Group 7"/>
          <p:cNvGrpSpPr/>
          <p:nvPr/>
        </p:nvGrpSpPr>
        <p:grpSpPr>
          <a:xfrm>
            <a:off x="8894328" y="3240938"/>
            <a:ext cx="582684" cy="582672"/>
            <a:chOff x="7409757" y="3541589"/>
            <a:chExt cx="582684" cy="582672"/>
          </a:xfrm>
        </p:grpSpPr>
        <p:sp>
          <p:nvSpPr>
            <p:cNvPr id="31" name="Oval 95"/>
            <p:cNvSpPr/>
            <p:nvPr/>
          </p:nvSpPr>
          <p:spPr>
            <a:xfrm>
              <a:off x="7409757" y="3541589"/>
              <a:ext cx="582684" cy="582672"/>
            </a:xfrm>
            <a:prstGeom prst="ellipse">
              <a:avLst/>
            </a:prstGeom>
            <a:solidFill>
              <a:srgbClr val="F4F4F4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" name="Oval 96"/>
            <p:cNvSpPr/>
            <p:nvPr/>
          </p:nvSpPr>
          <p:spPr>
            <a:xfrm>
              <a:off x="7508769" y="3640600"/>
              <a:ext cx="384660" cy="384651"/>
            </a:xfrm>
            <a:prstGeom prst="ellipse">
              <a:avLst/>
            </a:prstGeom>
            <a:solidFill>
              <a:srgbClr val="F4F4F4"/>
            </a:solidFill>
            <a:ln w="88900" cap="flat" cmpd="sng" algn="ctr">
              <a:solidFill>
                <a:schemeClr val="tx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" name="Group 9"/>
          <p:cNvGrpSpPr/>
          <p:nvPr/>
        </p:nvGrpSpPr>
        <p:grpSpPr>
          <a:xfrm>
            <a:off x="2065298" y="1547549"/>
            <a:ext cx="1696282" cy="1222508"/>
            <a:chOff x="2064295" y="1855459"/>
            <a:chExt cx="1696282" cy="1222508"/>
          </a:xfrm>
        </p:grpSpPr>
        <p:sp>
          <p:nvSpPr>
            <p:cNvPr id="34" name="Rounded Rectangle 65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ound Same Side Corner Rectangle 66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TextBox 67"/>
            <p:cNvSpPr txBox="1"/>
            <p:nvPr/>
          </p:nvSpPr>
          <p:spPr>
            <a:xfrm>
              <a:off x="2075205" y="1926236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Lato Black" panose="020F0A02020204030203" pitchFamily="34" charset="0"/>
                </a:rPr>
                <a:t>ONE</a:t>
              </a:r>
              <a:endParaRPr lang="en-US" sz="1600" dirty="0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37" name="TextBox 60"/>
            <p:cNvSpPr txBox="1"/>
            <p:nvPr/>
          </p:nvSpPr>
          <p:spPr>
            <a:xfrm>
              <a:off x="2075205" y="2510602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38" name="Group 10"/>
          <p:cNvGrpSpPr/>
          <p:nvPr/>
        </p:nvGrpSpPr>
        <p:grpSpPr>
          <a:xfrm>
            <a:off x="5251118" y="1544721"/>
            <a:ext cx="1696282" cy="1225335"/>
            <a:chOff x="5250115" y="1852631"/>
            <a:chExt cx="1696282" cy="1225335"/>
          </a:xfrm>
        </p:grpSpPr>
        <p:sp>
          <p:nvSpPr>
            <p:cNvPr id="39" name="Rounded Rectangle 70"/>
            <p:cNvSpPr/>
            <p:nvPr/>
          </p:nvSpPr>
          <p:spPr>
            <a:xfrm>
              <a:off x="5250115" y="1852631"/>
              <a:ext cx="1694844" cy="1225335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0" name="Round Same Side Corner Rectangle 71"/>
            <p:cNvSpPr/>
            <p:nvPr/>
          </p:nvSpPr>
          <p:spPr>
            <a:xfrm>
              <a:off x="5251633" y="1853343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1" name="TextBox 72"/>
            <p:cNvSpPr txBox="1"/>
            <p:nvPr/>
          </p:nvSpPr>
          <p:spPr>
            <a:xfrm>
              <a:off x="5261025" y="1923409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Lato Black" panose="020F0A02020204030203" pitchFamily="34" charset="0"/>
                </a:rPr>
                <a:t>TWO</a:t>
              </a:r>
              <a:endParaRPr lang="en-US" sz="1600" dirty="0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42" name="TextBox 61"/>
            <p:cNvSpPr txBox="1"/>
            <p:nvPr/>
          </p:nvSpPr>
          <p:spPr>
            <a:xfrm>
              <a:off x="5275025" y="2510602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3" name="Group 12"/>
          <p:cNvGrpSpPr/>
          <p:nvPr/>
        </p:nvGrpSpPr>
        <p:grpSpPr>
          <a:xfrm>
            <a:off x="6852631" y="4249186"/>
            <a:ext cx="1696282" cy="1252015"/>
            <a:chOff x="6851628" y="4557096"/>
            <a:chExt cx="1696282" cy="1252015"/>
          </a:xfrm>
        </p:grpSpPr>
        <p:grpSp>
          <p:nvGrpSpPr>
            <p:cNvPr id="44" name="Group 2"/>
            <p:cNvGrpSpPr/>
            <p:nvPr/>
          </p:nvGrpSpPr>
          <p:grpSpPr>
            <a:xfrm>
              <a:off x="6851628" y="4557096"/>
              <a:ext cx="1696282" cy="1252015"/>
              <a:chOff x="6851628" y="4430096"/>
              <a:chExt cx="1696282" cy="1252015"/>
            </a:xfrm>
          </p:grpSpPr>
          <p:sp>
            <p:nvSpPr>
              <p:cNvPr id="46" name="Rounded Rectangle 55"/>
              <p:cNvSpPr/>
              <p:nvPr/>
            </p:nvSpPr>
            <p:spPr>
              <a:xfrm>
                <a:off x="6851628" y="4430096"/>
                <a:ext cx="1694844" cy="1252015"/>
              </a:xfrm>
              <a:prstGeom prst="roundRect">
                <a:avLst>
                  <a:gd name="adj" fmla="val 382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4F4F4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Round Same Side Corner Rectangle 56"/>
              <p:cNvSpPr/>
              <p:nvPr/>
            </p:nvSpPr>
            <p:spPr>
              <a:xfrm>
                <a:off x="6853146" y="4430808"/>
                <a:ext cx="1694764" cy="457455"/>
              </a:xfrm>
              <a:prstGeom prst="round2SameRect">
                <a:avLst>
                  <a:gd name="adj1" fmla="val 12497"/>
                  <a:gd name="adj2" fmla="val 0"/>
                </a:avLst>
              </a:prstGeom>
              <a:solidFill>
                <a:schemeClr val="tx2"/>
              </a:solidFill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TextBox 57"/>
              <p:cNvSpPr txBox="1"/>
              <p:nvPr/>
            </p:nvSpPr>
            <p:spPr>
              <a:xfrm>
                <a:off x="6862538" y="4500874"/>
                <a:ext cx="16679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 Black" panose="020F0A02020204030203" pitchFamily="34" charset="0"/>
                  </a:rPr>
                  <a:t>FOUR</a:t>
                </a:r>
                <a:endParaRPr lang="en-US" sz="1600" dirty="0">
                  <a:solidFill>
                    <a:schemeClr val="bg1"/>
                  </a:solidFill>
                  <a:latin typeface="Lato Black" panose="020F0A02020204030203" pitchFamily="34" charset="0"/>
                </a:endParaRPr>
              </a:p>
            </p:txBody>
          </p:sp>
        </p:grpSp>
        <p:sp>
          <p:nvSpPr>
            <p:cNvPr id="45" name="TextBox 82"/>
            <p:cNvSpPr txBox="1"/>
            <p:nvPr/>
          </p:nvSpPr>
          <p:spPr>
            <a:xfrm>
              <a:off x="6862538" y="5253421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9" name="Group 20"/>
          <p:cNvGrpSpPr/>
          <p:nvPr/>
        </p:nvGrpSpPr>
        <p:grpSpPr>
          <a:xfrm>
            <a:off x="3668309" y="4249187"/>
            <a:ext cx="1704793" cy="1255080"/>
            <a:chOff x="3667306" y="4557097"/>
            <a:chExt cx="1704793" cy="1255080"/>
          </a:xfrm>
        </p:grpSpPr>
        <p:grpSp>
          <p:nvGrpSpPr>
            <p:cNvPr id="50" name="Group 1"/>
            <p:cNvGrpSpPr/>
            <p:nvPr/>
          </p:nvGrpSpPr>
          <p:grpSpPr>
            <a:xfrm>
              <a:off x="3667306" y="4557097"/>
              <a:ext cx="1696282" cy="1255080"/>
              <a:chOff x="3667306" y="4430097"/>
              <a:chExt cx="1696282" cy="1255080"/>
            </a:xfrm>
          </p:grpSpPr>
          <p:sp>
            <p:nvSpPr>
              <p:cNvPr id="52" name="Rounded Rectangle 50"/>
              <p:cNvSpPr/>
              <p:nvPr/>
            </p:nvSpPr>
            <p:spPr>
              <a:xfrm>
                <a:off x="3667306" y="4430097"/>
                <a:ext cx="1694844" cy="1255080"/>
              </a:xfrm>
              <a:prstGeom prst="roundRect">
                <a:avLst>
                  <a:gd name="adj" fmla="val 382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4F4F4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3" name="Round Same Side Corner Rectangle 51"/>
              <p:cNvSpPr/>
              <p:nvPr/>
            </p:nvSpPr>
            <p:spPr>
              <a:xfrm>
                <a:off x="3668824" y="4430808"/>
                <a:ext cx="1694764" cy="457455"/>
              </a:xfrm>
              <a:prstGeom prst="round2SameRect">
                <a:avLst>
                  <a:gd name="adj1" fmla="val 12497"/>
                  <a:gd name="adj2" fmla="val 0"/>
                </a:avLst>
              </a:prstGeom>
              <a:solidFill>
                <a:schemeClr val="tx2"/>
              </a:solidFill>
              <a:ln w="635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6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4" name="TextBox 52"/>
              <p:cNvSpPr txBox="1"/>
              <p:nvPr/>
            </p:nvSpPr>
            <p:spPr>
              <a:xfrm>
                <a:off x="3678216" y="4500874"/>
                <a:ext cx="16679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 Black" panose="020F0A02020204030203" pitchFamily="34" charset="0"/>
                  </a:rPr>
                  <a:t>THRRE</a:t>
                </a:r>
                <a:endParaRPr lang="en-US" sz="1600" dirty="0">
                  <a:solidFill>
                    <a:schemeClr val="bg1"/>
                  </a:solidFill>
                  <a:latin typeface="Lato Black" panose="020F0A02020204030203" pitchFamily="34" charset="0"/>
                </a:endParaRPr>
              </a:p>
            </p:txBody>
          </p:sp>
        </p:grpSp>
        <p:sp>
          <p:nvSpPr>
            <p:cNvPr id="51" name="TextBox 79"/>
            <p:cNvSpPr txBox="1"/>
            <p:nvPr/>
          </p:nvSpPr>
          <p:spPr>
            <a:xfrm>
              <a:off x="3678217" y="5253421"/>
              <a:ext cx="16938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066800" y="1740893"/>
          <a:ext cx="8016032" cy="2729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Group 47"/>
          <p:cNvGrpSpPr/>
          <p:nvPr/>
        </p:nvGrpSpPr>
        <p:grpSpPr>
          <a:xfrm>
            <a:off x="2062804" y="4961274"/>
            <a:ext cx="2214846" cy="893271"/>
            <a:chOff x="2291404" y="4961274"/>
            <a:chExt cx="2214846" cy="893271"/>
          </a:xfrm>
        </p:grpSpPr>
        <p:sp>
          <p:nvSpPr>
            <p:cNvPr id="4" name="Text Placeholder 2"/>
            <p:cNvSpPr txBox="1"/>
            <p:nvPr/>
          </p:nvSpPr>
          <p:spPr>
            <a:xfrm>
              <a:off x="2291404" y="4961274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Oil &amp; Gas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5" name="TextBox 46"/>
            <p:cNvSpPr txBox="1"/>
            <p:nvPr/>
          </p:nvSpPr>
          <p:spPr>
            <a:xfrm>
              <a:off x="2366871" y="5300547"/>
              <a:ext cx="213937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6" name="Group 48"/>
          <p:cNvGrpSpPr/>
          <p:nvPr/>
        </p:nvGrpSpPr>
        <p:grpSpPr>
          <a:xfrm>
            <a:off x="5605879" y="4961274"/>
            <a:ext cx="2214846" cy="893271"/>
            <a:chOff x="2291404" y="4961274"/>
            <a:chExt cx="2214846" cy="893271"/>
          </a:xfrm>
        </p:grpSpPr>
        <p:sp>
          <p:nvSpPr>
            <p:cNvPr id="7" name="Text Placeholder 2"/>
            <p:cNvSpPr txBox="1"/>
            <p:nvPr/>
          </p:nvSpPr>
          <p:spPr>
            <a:xfrm>
              <a:off x="2291404" y="4961274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Wood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8" name="TextBox 50"/>
            <p:cNvSpPr txBox="1"/>
            <p:nvPr/>
          </p:nvSpPr>
          <p:spPr>
            <a:xfrm>
              <a:off x="2366871" y="5300547"/>
              <a:ext cx="213937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9" name="Group 51"/>
          <p:cNvGrpSpPr/>
          <p:nvPr/>
        </p:nvGrpSpPr>
        <p:grpSpPr>
          <a:xfrm>
            <a:off x="9099891" y="4961274"/>
            <a:ext cx="2214846" cy="893271"/>
            <a:chOff x="2291404" y="4961274"/>
            <a:chExt cx="2214846" cy="893271"/>
          </a:xfrm>
        </p:grpSpPr>
        <p:sp>
          <p:nvSpPr>
            <p:cNvPr id="10" name="Text Placeholder 2"/>
            <p:cNvSpPr txBox="1"/>
            <p:nvPr/>
          </p:nvSpPr>
          <p:spPr>
            <a:xfrm>
              <a:off x="2291404" y="4961274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Fertilizer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1" name="TextBox 53"/>
            <p:cNvSpPr txBox="1"/>
            <p:nvPr/>
          </p:nvSpPr>
          <p:spPr>
            <a:xfrm>
              <a:off x="2366871" y="5300547"/>
              <a:ext cx="213937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2" name="Group 3"/>
          <p:cNvGrpSpPr/>
          <p:nvPr/>
        </p:nvGrpSpPr>
        <p:grpSpPr>
          <a:xfrm>
            <a:off x="9370671" y="2357433"/>
            <a:ext cx="1809849" cy="1286485"/>
            <a:chOff x="9370671" y="2357433"/>
            <a:chExt cx="1809849" cy="1286485"/>
          </a:xfrm>
        </p:grpSpPr>
        <p:sp>
          <p:nvSpPr>
            <p:cNvPr id="13" name="Rounded Rectangle 2"/>
            <p:cNvSpPr/>
            <p:nvPr/>
          </p:nvSpPr>
          <p:spPr>
            <a:xfrm>
              <a:off x="9370671" y="2357433"/>
              <a:ext cx="301985" cy="301985"/>
            </a:xfrm>
            <a:prstGeom prst="roundRect">
              <a:avLst/>
            </a:prstGeom>
            <a:solidFill>
              <a:srgbClr val="7A8FA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4"/>
            <p:cNvSpPr/>
            <p:nvPr/>
          </p:nvSpPr>
          <p:spPr>
            <a:xfrm>
              <a:off x="9370671" y="2868473"/>
              <a:ext cx="301985" cy="3019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ounded Rectangle 6"/>
            <p:cNvSpPr/>
            <p:nvPr/>
          </p:nvSpPr>
          <p:spPr>
            <a:xfrm>
              <a:off x="9370671" y="3341933"/>
              <a:ext cx="301985" cy="30198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 Placeholder 2"/>
            <p:cNvSpPr txBox="1"/>
            <p:nvPr/>
          </p:nvSpPr>
          <p:spPr>
            <a:xfrm>
              <a:off x="9753600" y="2371618"/>
              <a:ext cx="142692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USA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7" name="Text Placeholder 2"/>
            <p:cNvSpPr txBox="1"/>
            <p:nvPr/>
          </p:nvSpPr>
          <p:spPr>
            <a:xfrm>
              <a:off x="9753600" y="2888575"/>
              <a:ext cx="142692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Arica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8" name="Text Placeholder 2"/>
            <p:cNvSpPr txBox="1"/>
            <p:nvPr/>
          </p:nvSpPr>
          <p:spPr>
            <a:xfrm>
              <a:off x="9753600" y="3358011"/>
              <a:ext cx="142692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Europe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19" name="Group 5"/>
          <p:cNvGrpSpPr/>
          <p:nvPr/>
        </p:nvGrpSpPr>
        <p:grpSpPr>
          <a:xfrm>
            <a:off x="4539439" y="4964184"/>
            <a:ext cx="890361" cy="890361"/>
            <a:chOff x="4539439" y="4964184"/>
            <a:chExt cx="890361" cy="890361"/>
          </a:xfrm>
        </p:grpSpPr>
        <p:sp>
          <p:nvSpPr>
            <p:cNvPr id="20" name="Rectangle 15"/>
            <p:cNvSpPr/>
            <p:nvPr/>
          </p:nvSpPr>
          <p:spPr>
            <a:xfrm>
              <a:off x="4539439" y="4964184"/>
              <a:ext cx="890361" cy="89036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Shape 731"/>
            <p:cNvSpPr/>
            <p:nvPr/>
          </p:nvSpPr>
          <p:spPr>
            <a:xfrm>
              <a:off x="4813927" y="5189601"/>
              <a:ext cx="347968" cy="437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</a:p>
          </p:txBody>
        </p:sp>
      </p:grpSp>
      <p:grpSp>
        <p:nvGrpSpPr>
          <p:cNvPr id="22" name="Group 7"/>
          <p:cNvGrpSpPr/>
          <p:nvPr/>
        </p:nvGrpSpPr>
        <p:grpSpPr>
          <a:xfrm>
            <a:off x="1029212" y="4964184"/>
            <a:ext cx="890361" cy="890361"/>
            <a:chOff x="1029212" y="4964184"/>
            <a:chExt cx="890361" cy="890361"/>
          </a:xfrm>
        </p:grpSpPr>
        <p:sp>
          <p:nvSpPr>
            <p:cNvPr id="23" name="Rectangle 9"/>
            <p:cNvSpPr/>
            <p:nvPr/>
          </p:nvSpPr>
          <p:spPr>
            <a:xfrm>
              <a:off x="1029212" y="4964184"/>
              <a:ext cx="890361" cy="890361"/>
            </a:xfrm>
            <a:prstGeom prst="rect">
              <a:avLst/>
            </a:prstGeom>
            <a:solidFill>
              <a:srgbClr val="7A8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57"/>
            <p:cNvGrpSpPr/>
            <p:nvPr/>
          </p:nvGrpSpPr>
          <p:grpSpPr>
            <a:xfrm>
              <a:off x="1238250" y="5149090"/>
              <a:ext cx="487457" cy="487457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25" name="Freeform 54"/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55"/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56"/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57"/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29" name="Group 8"/>
          <p:cNvGrpSpPr/>
          <p:nvPr/>
        </p:nvGrpSpPr>
        <p:grpSpPr>
          <a:xfrm>
            <a:off x="8050623" y="4970631"/>
            <a:ext cx="890361" cy="890361"/>
            <a:chOff x="8050623" y="4970631"/>
            <a:chExt cx="890361" cy="890361"/>
          </a:xfrm>
        </p:grpSpPr>
        <p:sp>
          <p:nvSpPr>
            <p:cNvPr id="30" name="Rectangle 12"/>
            <p:cNvSpPr/>
            <p:nvPr/>
          </p:nvSpPr>
          <p:spPr>
            <a:xfrm>
              <a:off x="8050623" y="4970631"/>
              <a:ext cx="890361" cy="8903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hape 3659"/>
            <p:cNvSpPr/>
            <p:nvPr/>
          </p:nvSpPr>
          <p:spPr>
            <a:xfrm>
              <a:off x="8252009" y="5179183"/>
              <a:ext cx="530041" cy="496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4506048" y="1725107"/>
            <a:ext cx="3202031" cy="4154756"/>
            <a:chOff x="4506048" y="1873024"/>
            <a:chExt cx="3202031" cy="4154756"/>
          </a:xfrm>
        </p:grpSpPr>
        <p:sp>
          <p:nvSpPr>
            <p:cNvPr id="3" name="Freeform 76"/>
            <p:cNvSpPr>
              <a:spLocks noEditPoints="1"/>
            </p:cNvSpPr>
            <p:nvPr/>
          </p:nvSpPr>
          <p:spPr bwMode="auto">
            <a:xfrm>
              <a:off x="4506048" y="1873024"/>
              <a:ext cx="3202031" cy="4154756"/>
            </a:xfrm>
            <a:custGeom>
              <a:avLst/>
              <a:gdLst>
                <a:gd name="T0" fmla="*/ 580 w 580"/>
                <a:gd name="T1" fmla="*/ 31 h 753"/>
                <a:gd name="T2" fmla="*/ 550 w 580"/>
                <a:gd name="T3" fmla="*/ 0 h 753"/>
                <a:gd name="T4" fmla="*/ 30 w 580"/>
                <a:gd name="T5" fmla="*/ 0 h 753"/>
                <a:gd name="T6" fmla="*/ 0 w 580"/>
                <a:gd name="T7" fmla="*/ 31 h 753"/>
                <a:gd name="T8" fmla="*/ 0 w 580"/>
                <a:gd name="T9" fmla="*/ 723 h 753"/>
                <a:gd name="T10" fmla="*/ 30 w 580"/>
                <a:gd name="T11" fmla="*/ 753 h 753"/>
                <a:gd name="T12" fmla="*/ 550 w 580"/>
                <a:gd name="T13" fmla="*/ 753 h 753"/>
                <a:gd name="T14" fmla="*/ 580 w 580"/>
                <a:gd name="T15" fmla="*/ 723 h 753"/>
                <a:gd name="T16" fmla="*/ 580 w 580"/>
                <a:gd name="T17" fmla="*/ 31 h 753"/>
                <a:gd name="T18" fmla="*/ 520 w 580"/>
                <a:gd name="T19" fmla="*/ 689 h 753"/>
                <a:gd name="T20" fmla="*/ 57 w 580"/>
                <a:gd name="T21" fmla="*/ 689 h 753"/>
                <a:gd name="T22" fmla="*/ 57 w 580"/>
                <a:gd name="T23" fmla="*/ 66 h 753"/>
                <a:gd name="T24" fmla="*/ 520 w 580"/>
                <a:gd name="T25" fmla="*/ 66 h 753"/>
                <a:gd name="T26" fmla="*/ 520 w 580"/>
                <a:gd name="T27" fmla="*/ 689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0" h="753">
                  <a:moveTo>
                    <a:pt x="580" y="31"/>
                  </a:moveTo>
                  <a:cubicBezTo>
                    <a:pt x="580" y="14"/>
                    <a:pt x="566" y="0"/>
                    <a:pt x="5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40"/>
                    <a:pt x="13" y="753"/>
                    <a:pt x="30" y="753"/>
                  </a:cubicBezTo>
                  <a:cubicBezTo>
                    <a:pt x="550" y="753"/>
                    <a:pt x="550" y="753"/>
                    <a:pt x="550" y="753"/>
                  </a:cubicBezTo>
                  <a:cubicBezTo>
                    <a:pt x="566" y="753"/>
                    <a:pt x="580" y="740"/>
                    <a:pt x="580" y="723"/>
                  </a:cubicBezTo>
                  <a:lnTo>
                    <a:pt x="580" y="31"/>
                  </a:lnTo>
                  <a:close/>
                  <a:moveTo>
                    <a:pt x="520" y="689"/>
                  </a:moveTo>
                  <a:cubicBezTo>
                    <a:pt x="57" y="689"/>
                    <a:pt x="57" y="689"/>
                    <a:pt x="57" y="689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0" y="66"/>
                    <a:pt x="520" y="66"/>
                    <a:pt x="520" y="66"/>
                  </a:cubicBezTo>
                  <a:lnTo>
                    <a:pt x="520" y="68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" name="Rectangle 68"/>
            <p:cNvSpPr>
              <a:spLocks noChangeArrowheads="1"/>
            </p:cNvSpPr>
            <p:nvPr/>
          </p:nvSpPr>
          <p:spPr bwMode="auto">
            <a:xfrm>
              <a:off x="4820000" y="2234524"/>
              <a:ext cx="2558324" cy="3472938"/>
            </a:xfrm>
            <a:prstGeom prst="rect">
              <a:avLst/>
            </a:pr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8044918" y="2254460"/>
            <a:ext cx="2766517" cy="893271"/>
            <a:chOff x="1603804" y="2220559"/>
            <a:chExt cx="2766517" cy="893271"/>
          </a:xfrm>
        </p:grpSpPr>
        <p:sp>
          <p:nvSpPr>
            <p:cNvPr id="6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Fire Proof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7" name="TextBox 13"/>
            <p:cNvSpPr txBox="1"/>
            <p:nvPr/>
          </p:nvSpPr>
          <p:spPr>
            <a:xfrm>
              <a:off x="1679271" y="2559832"/>
              <a:ext cx="269105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8" name="Group 14"/>
          <p:cNvGrpSpPr/>
          <p:nvPr/>
        </p:nvGrpSpPr>
        <p:grpSpPr>
          <a:xfrm>
            <a:off x="8044918" y="3404487"/>
            <a:ext cx="2766517" cy="893271"/>
            <a:chOff x="1603804" y="2220559"/>
            <a:chExt cx="2766517" cy="893271"/>
          </a:xfrm>
        </p:grpSpPr>
        <p:sp>
          <p:nvSpPr>
            <p:cNvPr id="9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Bold" panose="020F0802020204030203" pitchFamily="34" charset="0"/>
                  <a:cs typeface="Clear Sans" panose="020B0503030202020304" pitchFamily="34" charset="0"/>
                </a:rPr>
                <a:t>Accessibility</a:t>
              </a: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ato Bold" panose="020F0802020204030203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1679271" y="2559832"/>
              <a:ext cx="269105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1" name="Group 17"/>
          <p:cNvGrpSpPr/>
          <p:nvPr/>
        </p:nvGrpSpPr>
        <p:grpSpPr>
          <a:xfrm>
            <a:off x="8052538" y="4557876"/>
            <a:ext cx="2758897" cy="893271"/>
            <a:chOff x="1603804" y="2220559"/>
            <a:chExt cx="2758897" cy="893271"/>
          </a:xfrm>
        </p:grpSpPr>
        <p:sp>
          <p:nvSpPr>
            <p:cNvPr id="12" name="Text Placeholder 2"/>
            <p:cNvSpPr txBox="1"/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Bold" panose="020F0802020204030203" pitchFamily="34" charset="0"/>
                  <a:cs typeface="Clear Sans" panose="020B0503030202020304" pitchFamily="34" charset="0"/>
                </a:rPr>
                <a:t>Long Battery Life</a:t>
              </a: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Lato Bold" panose="020F0802020204030203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3" name="TextBox 19"/>
            <p:cNvSpPr txBox="1"/>
            <p:nvPr/>
          </p:nvSpPr>
          <p:spPr>
            <a:xfrm>
              <a:off x="1679271" y="2559832"/>
              <a:ext cx="268343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4" name="Group 20"/>
          <p:cNvGrpSpPr/>
          <p:nvPr/>
        </p:nvGrpSpPr>
        <p:grpSpPr>
          <a:xfrm>
            <a:off x="1385047" y="2254460"/>
            <a:ext cx="2783666" cy="893271"/>
            <a:chOff x="1138399" y="2220559"/>
            <a:chExt cx="2783666" cy="893271"/>
          </a:xfrm>
        </p:grpSpPr>
        <p:sp>
          <p:nvSpPr>
            <p:cNvPr id="15" name="Text Placeholder 2"/>
            <p:cNvSpPr txBox="1"/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Touch Screen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6" name="TextBox 22"/>
            <p:cNvSpPr txBox="1"/>
            <p:nvPr/>
          </p:nvSpPr>
          <p:spPr>
            <a:xfrm>
              <a:off x="1138399" y="2559832"/>
              <a:ext cx="268025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7" name="Group 23"/>
          <p:cNvGrpSpPr/>
          <p:nvPr/>
        </p:nvGrpSpPr>
        <p:grpSpPr>
          <a:xfrm>
            <a:off x="1385047" y="3404487"/>
            <a:ext cx="2783666" cy="893271"/>
            <a:chOff x="1138399" y="2220559"/>
            <a:chExt cx="2783666" cy="893271"/>
          </a:xfrm>
        </p:grpSpPr>
        <p:sp>
          <p:nvSpPr>
            <p:cNvPr id="18" name="Text Placeholder 2"/>
            <p:cNvSpPr txBox="1"/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Water </a:t>
              </a:r>
              <a:r>
                <a:rPr lang="en-GB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Resistent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9" name="TextBox 25"/>
            <p:cNvSpPr txBox="1"/>
            <p:nvPr/>
          </p:nvSpPr>
          <p:spPr>
            <a:xfrm>
              <a:off x="1138399" y="2559832"/>
              <a:ext cx="268025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20" name="Group 26"/>
          <p:cNvGrpSpPr/>
          <p:nvPr/>
        </p:nvGrpSpPr>
        <p:grpSpPr>
          <a:xfrm>
            <a:off x="1385047" y="4555127"/>
            <a:ext cx="2783666" cy="893271"/>
            <a:chOff x="1138399" y="2220559"/>
            <a:chExt cx="2783666" cy="893271"/>
          </a:xfrm>
        </p:grpSpPr>
        <p:sp>
          <p:nvSpPr>
            <p:cNvPr id="21" name="Text Placeholder 2"/>
            <p:cNvSpPr txBox="1"/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Optiont</a:t>
              </a:r>
              <a:endPara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2" name="TextBox 28"/>
            <p:cNvSpPr txBox="1"/>
            <p:nvPr/>
          </p:nvSpPr>
          <p:spPr>
            <a:xfrm>
              <a:off x="1138399" y="2559832"/>
              <a:ext cx="268025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23" name="Group 6"/>
          <p:cNvGrpSpPr/>
          <p:nvPr/>
        </p:nvGrpSpPr>
        <p:grpSpPr>
          <a:xfrm>
            <a:off x="6099162" y="4401899"/>
            <a:ext cx="1279162" cy="1157646"/>
            <a:chOff x="6099162" y="4401899"/>
            <a:chExt cx="1279162" cy="1157646"/>
          </a:xfrm>
        </p:grpSpPr>
        <p:sp>
          <p:nvSpPr>
            <p:cNvPr id="24" name="Rectangle 68"/>
            <p:cNvSpPr>
              <a:spLocks noChangeArrowheads="1"/>
            </p:cNvSpPr>
            <p:nvPr/>
          </p:nvSpPr>
          <p:spPr bwMode="auto">
            <a:xfrm>
              <a:off x="6099162" y="4401899"/>
              <a:ext cx="1279162" cy="11576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25" name="Group 34"/>
            <p:cNvGrpSpPr/>
            <p:nvPr/>
          </p:nvGrpSpPr>
          <p:grpSpPr>
            <a:xfrm>
              <a:off x="6443621" y="4773377"/>
              <a:ext cx="604879" cy="461274"/>
              <a:chOff x="4914900" y="1812925"/>
              <a:chExt cx="441326" cy="336550"/>
            </a:xfrm>
            <a:solidFill>
              <a:schemeClr val="bg1"/>
            </a:solidFill>
          </p:grpSpPr>
          <p:sp>
            <p:nvSpPr>
              <p:cNvPr id="26" name="Freeform 5"/>
              <p:cNvSpPr/>
              <p:nvPr/>
            </p:nvSpPr>
            <p:spPr bwMode="auto">
              <a:xfrm>
                <a:off x="4914900" y="1849438"/>
                <a:ext cx="230188" cy="257175"/>
              </a:xfrm>
              <a:custGeom>
                <a:avLst/>
                <a:gdLst>
                  <a:gd name="T0" fmla="*/ 18 w 145"/>
                  <a:gd name="T1" fmla="*/ 143 h 162"/>
                  <a:gd name="T2" fmla="*/ 18 w 145"/>
                  <a:gd name="T3" fmla="*/ 21 h 162"/>
                  <a:gd name="T4" fmla="*/ 124 w 145"/>
                  <a:gd name="T5" fmla="*/ 21 h 162"/>
                  <a:gd name="T6" fmla="*/ 145 w 145"/>
                  <a:gd name="T7" fmla="*/ 0 h 162"/>
                  <a:gd name="T8" fmla="*/ 0 w 145"/>
                  <a:gd name="T9" fmla="*/ 0 h 162"/>
                  <a:gd name="T10" fmla="*/ 0 w 145"/>
                  <a:gd name="T11" fmla="*/ 162 h 162"/>
                  <a:gd name="T12" fmla="*/ 68 w 145"/>
                  <a:gd name="T13" fmla="*/ 162 h 162"/>
                  <a:gd name="T14" fmla="*/ 77 w 145"/>
                  <a:gd name="T15" fmla="*/ 143 h 162"/>
                  <a:gd name="T16" fmla="*/ 18 w 145"/>
                  <a:gd name="T17" fmla="*/ 14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162">
                    <a:moveTo>
                      <a:pt x="18" y="143"/>
                    </a:moveTo>
                    <a:lnTo>
                      <a:pt x="18" y="21"/>
                    </a:lnTo>
                    <a:lnTo>
                      <a:pt x="124" y="21"/>
                    </a:lnTo>
                    <a:lnTo>
                      <a:pt x="145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68" y="162"/>
                    </a:lnTo>
                    <a:lnTo>
                      <a:pt x="77" y="143"/>
                    </a:lnTo>
                    <a:lnTo>
                      <a:pt x="18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27" name="Freeform 6"/>
              <p:cNvSpPr/>
              <p:nvPr/>
            </p:nvSpPr>
            <p:spPr bwMode="auto">
              <a:xfrm>
                <a:off x="5065713" y="1849438"/>
                <a:ext cx="290513" cy="257175"/>
              </a:xfrm>
              <a:custGeom>
                <a:avLst/>
                <a:gdLst>
                  <a:gd name="T0" fmla="*/ 76 w 88"/>
                  <a:gd name="T1" fmla="*/ 18 h 78"/>
                  <a:gd name="T2" fmla="*/ 76 w 88"/>
                  <a:gd name="T3" fmla="*/ 0 h 78"/>
                  <a:gd name="T4" fmla="*/ 40 w 88"/>
                  <a:gd name="T5" fmla="*/ 0 h 78"/>
                  <a:gd name="T6" fmla="*/ 37 w 88"/>
                  <a:gd name="T7" fmla="*/ 10 h 78"/>
                  <a:gd name="T8" fmla="*/ 67 w 88"/>
                  <a:gd name="T9" fmla="*/ 10 h 78"/>
                  <a:gd name="T10" fmla="*/ 67 w 88"/>
                  <a:gd name="T11" fmla="*/ 69 h 78"/>
                  <a:gd name="T12" fmla="*/ 10 w 88"/>
                  <a:gd name="T13" fmla="*/ 69 h 78"/>
                  <a:gd name="T14" fmla="*/ 0 w 88"/>
                  <a:gd name="T15" fmla="*/ 78 h 78"/>
                  <a:gd name="T16" fmla="*/ 76 w 88"/>
                  <a:gd name="T17" fmla="*/ 78 h 78"/>
                  <a:gd name="T18" fmla="*/ 76 w 88"/>
                  <a:gd name="T19" fmla="*/ 60 h 78"/>
                  <a:gd name="T20" fmla="*/ 88 w 88"/>
                  <a:gd name="T21" fmla="*/ 54 h 78"/>
                  <a:gd name="T22" fmla="*/ 88 w 88"/>
                  <a:gd name="T23" fmla="*/ 26 h 78"/>
                  <a:gd name="T24" fmla="*/ 76 w 88"/>
                  <a:gd name="T25" fmla="*/ 1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78">
                    <a:moveTo>
                      <a:pt x="76" y="18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8" y="61"/>
                      <a:pt x="88" y="54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17"/>
                      <a:pt x="79" y="18"/>
                      <a:pt x="7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28" name="Freeform 7"/>
              <p:cNvSpPr/>
              <p:nvPr/>
            </p:nvSpPr>
            <p:spPr bwMode="auto">
              <a:xfrm>
                <a:off x="4970463" y="1905000"/>
                <a:ext cx="115888" cy="144463"/>
              </a:xfrm>
              <a:custGeom>
                <a:avLst/>
                <a:gdLst>
                  <a:gd name="T0" fmla="*/ 0 w 73"/>
                  <a:gd name="T1" fmla="*/ 0 h 91"/>
                  <a:gd name="T2" fmla="*/ 0 w 73"/>
                  <a:gd name="T3" fmla="*/ 91 h 91"/>
                  <a:gd name="T4" fmla="*/ 0 w 73"/>
                  <a:gd name="T5" fmla="*/ 91 h 91"/>
                  <a:gd name="T6" fmla="*/ 48 w 73"/>
                  <a:gd name="T7" fmla="*/ 91 h 91"/>
                  <a:gd name="T8" fmla="*/ 60 w 73"/>
                  <a:gd name="T9" fmla="*/ 60 h 91"/>
                  <a:gd name="T10" fmla="*/ 19 w 73"/>
                  <a:gd name="T11" fmla="*/ 60 h 91"/>
                  <a:gd name="T12" fmla="*/ 73 w 73"/>
                  <a:gd name="T13" fmla="*/ 0 h 91"/>
                  <a:gd name="T14" fmla="*/ 0 w 73"/>
                  <a:gd name="T15" fmla="*/ 0 h 91"/>
                  <a:gd name="T16" fmla="*/ 0 w 73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91">
                    <a:moveTo>
                      <a:pt x="0" y="0"/>
                    </a:moveTo>
                    <a:lnTo>
                      <a:pt x="0" y="91"/>
                    </a:lnTo>
                    <a:lnTo>
                      <a:pt x="0" y="91"/>
                    </a:lnTo>
                    <a:lnTo>
                      <a:pt x="48" y="91"/>
                    </a:lnTo>
                    <a:lnTo>
                      <a:pt x="60" y="60"/>
                    </a:lnTo>
                    <a:lnTo>
                      <a:pt x="19" y="60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29" name="Freeform 8"/>
              <p:cNvSpPr/>
              <p:nvPr/>
            </p:nvSpPr>
            <p:spPr bwMode="auto">
              <a:xfrm>
                <a:off x="5126038" y="1905000"/>
                <a:ext cx="138113" cy="144463"/>
              </a:xfrm>
              <a:custGeom>
                <a:avLst/>
                <a:gdLst>
                  <a:gd name="T0" fmla="*/ 66 w 87"/>
                  <a:gd name="T1" fmla="*/ 21 h 91"/>
                  <a:gd name="T2" fmla="*/ 0 w 87"/>
                  <a:gd name="T3" fmla="*/ 91 h 91"/>
                  <a:gd name="T4" fmla="*/ 87 w 87"/>
                  <a:gd name="T5" fmla="*/ 91 h 91"/>
                  <a:gd name="T6" fmla="*/ 87 w 87"/>
                  <a:gd name="T7" fmla="*/ 0 h 91"/>
                  <a:gd name="T8" fmla="*/ 31 w 87"/>
                  <a:gd name="T9" fmla="*/ 0 h 91"/>
                  <a:gd name="T10" fmla="*/ 24 w 87"/>
                  <a:gd name="T11" fmla="*/ 21 h 91"/>
                  <a:gd name="T12" fmla="*/ 66 w 87"/>
                  <a:gd name="T13" fmla="*/ 2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91">
                    <a:moveTo>
                      <a:pt x="66" y="21"/>
                    </a:moveTo>
                    <a:lnTo>
                      <a:pt x="0" y="91"/>
                    </a:lnTo>
                    <a:lnTo>
                      <a:pt x="87" y="91"/>
                    </a:lnTo>
                    <a:lnTo>
                      <a:pt x="87" y="0"/>
                    </a:lnTo>
                    <a:lnTo>
                      <a:pt x="31" y="0"/>
                    </a:lnTo>
                    <a:lnTo>
                      <a:pt x="24" y="21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30" name="Freeform 9"/>
              <p:cNvSpPr/>
              <p:nvPr/>
            </p:nvSpPr>
            <p:spPr bwMode="auto">
              <a:xfrm>
                <a:off x="5019675" y="1812925"/>
                <a:ext cx="180975" cy="336550"/>
              </a:xfrm>
              <a:custGeom>
                <a:avLst/>
                <a:gdLst>
                  <a:gd name="T0" fmla="*/ 79 w 114"/>
                  <a:gd name="T1" fmla="*/ 87 h 212"/>
                  <a:gd name="T2" fmla="*/ 112 w 114"/>
                  <a:gd name="T3" fmla="*/ 0 h 212"/>
                  <a:gd name="T4" fmla="*/ 8 w 114"/>
                  <a:gd name="T5" fmla="*/ 110 h 212"/>
                  <a:gd name="T6" fmla="*/ 44 w 114"/>
                  <a:gd name="T7" fmla="*/ 110 h 212"/>
                  <a:gd name="T8" fmla="*/ 0 w 114"/>
                  <a:gd name="T9" fmla="*/ 212 h 212"/>
                  <a:gd name="T10" fmla="*/ 114 w 114"/>
                  <a:gd name="T11" fmla="*/ 85 h 212"/>
                  <a:gd name="T12" fmla="*/ 79 w 114"/>
                  <a:gd name="T13" fmla="*/ 8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12">
                    <a:moveTo>
                      <a:pt x="79" y="87"/>
                    </a:moveTo>
                    <a:lnTo>
                      <a:pt x="112" y="0"/>
                    </a:lnTo>
                    <a:lnTo>
                      <a:pt x="8" y="110"/>
                    </a:lnTo>
                    <a:lnTo>
                      <a:pt x="44" y="110"/>
                    </a:lnTo>
                    <a:lnTo>
                      <a:pt x="0" y="212"/>
                    </a:lnTo>
                    <a:lnTo>
                      <a:pt x="114" y="85"/>
                    </a:lnTo>
                    <a:lnTo>
                      <a:pt x="79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</p:grpSp>
      </p:grpSp>
      <p:grpSp>
        <p:nvGrpSpPr>
          <p:cNvPr id="31" name="Group 5"/>
          <p:cNvGrpSpPr/>
          <p:nvPr/>
        </p:nvGrpSpPr>
        <p:grpSpPr>
          <a:xfrm>
            <a:off x="4820000" y="4401899"/>
            <a:ext cx="1279162" cy="1157646"/>
            <a:chOff x="4820000" y="4401899"/>
            <a:chExt cx="1279162" cy="1157646"/>
          </a:xfrm>
        </p:grpSpPr>
        <p:sp>
          <p:nvSpPr>
            <p:cNvPr id="32" name="Rectangle 68"/>
            <p:cNvSpPr>
              <a:spLocks noChangeArrowheads="1"/>
            </p:cNvSpPr>
            <p:nvPr/>
          </p:nvSpPr>
          <p:spPr bwMode="auto">
            <a:xfrm>
              <a:off x="4820000" y="4401899"/>
              <a:ext cx="1279162" cy="11576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33" name="Group 447"/>
            <p:cNvGrpSpPr/>
            <p:nvPr/>
          </p:nvGrpSpPr>
          <p:grpSpPr bwMode="auto">
            <a:xfrm>
              <a:off x="5175469" y="4758401"/>
              <a:ext cx="503766" cy="503766"/>
              <a:chOff x="0" y="0"/>
              <a:chExt cx="575" cy="575"/>
            </a:xfrm>
            <a:solidFill>
              <a:schemeClr val="bg1"/>
            </a:solidFill>
          </p:grpSpPr>
          <p:sp>
            <p:nvSpPr>
              <p:cNvPr id="34" name="AutoShape 443"/>
              <p:cNvSpPr/>
              <p:nvPr/>
            </p:nvSpPr>
            <p:spPr bwMode="auto">
              <a:xfrm>
                <a:off x="0" y="296"/>
                <a:ext cx="27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16948" y="3429"/>
                    </a:moveTo>
                    <a:lnTo>
                      <a:pt x="9450" y="10928"/>
                    </a:lnTo>
                    <a:lnTo>
                      <a:pt x="8117" y="9596"/>
                    </a:lnTo>
                    <a:lnTo>
                      <a:pt x="15616" y="2098"/>
                    </a:lnTo>
                    <a:lnTo>
                      <a:pt x="13520" y="0"/>
                    </a:lnTo>
                    <a:lnTo>
                      <a:pt x="3894" y="9626"/>
                    </a:lnTo>
                    <a:lnTo>
                      <a:pt x="3890" y="9626"/>
                    </a:lnTo>
                    <a:lnTo>
                      <a:pt x="3890" y="9630"/>
                    </a:lnTo>
                    <a:lnTo>
                      <a:pt x="3889" y="9630"/>
                    </a:lnTo>
                    <a:lnTo>
                      <a:pt x="3890" y="9630"/>
                    </a:lnTo>
                    <a:lnTo>
                      <a:pt x="0" y="21600"/>
                    </a:lnTo>
                    <a:lnTo>
                      <a:pt x="11971" y="17712"/>
                    </a:lnTo>
                    <a:lnTo>
                      <a:pt x="11972" y="17712"/>
                    </a:lnTo>
                    <a:lnTo>
                      <a:pt x="11975" y="17711"/>
                    </a:lnTo>
                    <a:lnTo>
                      <a:pt x="11975" y="17709"/>
                    </a:lnTo>
                    <a:lnTo>
                      <a:pt x="21600" y="8083"/>
                    </a:lnTo>
                    <a:lnTo>
                      <a:pt x="16948" y="3429"/>
                    </a:lnTo>
                    <a:close/>
                    <a:moveTo>
                      <a:pt x="16948" y="342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35" name="AutoShape 444"/>
              <p:cNvSpPr/>
              <p:nvPr/>
            </p:nvSpPr>
            <p:spPr bwMode="auto">
              <a:xfrm>
                <a:off x="296" y="104"/>
                <a:ext cx="176" cy="1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3324" y="12115"/>
                    </a:moveTo>
                    <a:lnTo>
                      <a:pt x="8825" y="6614"/>
                    </a:lnTo>
                    <a:lnTo>
                      <a:pt x="10935" y="8723"/>
                    </a:lnTo>
                    <a:lnTo>
                      <a:pt x="5434" y="14225"/>
                    </a:lnTo>
                    <a:lnTo>
                      <a:pt x="12808" y="21600"/>
                    </a:lnTo>
                    <a:lnTo>
                      <a:pt x="21600" y="12807"/>
                    </a:lnTo>
                    <a:lnTo>
                      <a:pt x="8790" y="0"/>
                    </a:lnTo>
                    <a:lnTo>
                      <a:pt x="0" y="8791"/>
                    </a:lnTo>
                    <a:lnTo>
                      <a:pt x="3324" y="12115"/>
                    </a:lnTo>
                    <a:close/>
                    <a:moveTo>
                      <a:pt x="3324" y="12115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36" name="AutoShape 445"/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6"/>
                    </a:moveTo>
                    <a:lnTo>
                      <a:pt x="8573" y="0"/>
                    </a:lnTo>
                    <a:lnTo>
                      <a:pt x="21600" y="13024"/>
                    </a:lnTo>
                    <a:lnTo>
                      <a:pt x="13027" y="21600"/>
                    </a:lnTo>
                    <a:lnTo>
                      <a:pt x="0" y="8576"/>
                    </a:lnTo>
                    <a:close/>
                    <a:moveTo>
                      <a:pt x="0" y="8576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37" name="AutoShape 446"/>
              <p:cNvSpPr/>
              <p:nvPr/>
            </p:nvSpPr>
            <p:spPr bwMode="auto">
              <a:xfrm>
                <a:off x="0" y="0"/>
                <a:ext cx="575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600" h="21600">
                    <a:moveTo>
                      <a:pt x="16712" y="12177"/>
                    </a:moveTo>
                    <a:cubicBezTo>
                      <a:pt x="16247" y="12177"/>
                      <a:pt x="15748" y="12329"/>
                      <a:pt x="15257" y="12582"/>
                    </a:cubicBezTo>
                    <a:lnTo>
                      <a:pt x="9013" y="6331"/>
                    </a:lnTo>
                    <a:cubicBezTo>
                      <a:pt x="9263" y="5840"/>
                      <a:pt x="9413" y="5346"/>
                      <a:pt x="9413" y="4893"/>
                    </a:cubicBezTo>
                    <a:cubicBezTo>
                      <a:pt x="9413" y="2407"/>
                      <a:pt x="7052" y="0"/>
                      <a:pt x="4571" y="0"/>
                    </a:cubicBezTo>
                    <a:cubicBezTo>
                      <a:pt x="4555" y="0"/>
                      <a:pt x="4540" y="0"/>
                      <a:pt x="4525" y="0"/>
                    </a:cubicBezTo>
                    <a:cubicBezTo>
                      <a:pt x="4515" y="0"/>
                      <a:pt x="4233" y="287"/>
                      <a:pt x="4079" y="441"/>
                    </a:cubicBezTo>
                    <a:cubicBezTo>
                      <a:pt x="6081" y="2445"/>
                      <a:pt x="5916" y="2120"/>
                      <a:pt x="5916" y="3349"/>
                    </a:cubicBezTo>
                    <a:cubicBezTo>
                      <a:pt x="5916" y="4347"/>
                      <a:pt x="4320" y="5922"/>
                      <a:pt x="3346" y="5922"/>
                    </a:cubicBezTo>
                    <a:cubicBezTo>
                      <a:pt x="3132" y="5922"/>
                      <a:pt x="2966" y="5928"/>
                      <a:pt x="2828" y="5928"/>
                    </a:cubicBezTo>
                    <a:cubicBezTo>
                      <a:pt x="2150" y="5928"/>
                      <a:pt x="2140" y="5784"/>
                      <a:pt x="441" y="4083"/>
                    </a:cubicBezTo>
                    <a:cubicBezTo>
                      <a:pt x="282" y="4242"/>
                      <a:pt x="0" y="4520"/>
                      <a:pt x="0" y="4529"/>
                    </a:cubicBezTo>
                    <a:cubicBezTo>
                      <a:pt x="31" y="7031"/>
                      <a:pt x="2390" y="9422"/>
                      <a:pt x="4888" y="9422"/>
                    </a:cubicBezTo>
                    <a:cubicBezTo>
                      <a:pt x="5341" y="9422"/>
                      <a:pt x="5824" y="9278"/>
                      <a:pt x="6302" y="9038"/>
                    </a:cubicBezTo>
                    <a:lnTo>
                      <a:pt x="12567" y="15310"/>
                    </a:lnTo>
                    <a:cubicBezTo>
                      <a:pt x="12329" y="15787"/>
                      <a:pt x="12187" y="16267"/>
                      <a:pt x="12187" y="16706"/>
                    </a:cubicBezTo>
                    <a:cubicBezTo>
                      <a:pt x="12187" y="19193"/>
                      <a:pt x="14548" y="21600"/>
                      <a:pt x="17030" y="21600"/>
                    </a:cubicBezTo>
                    <a:cubicBezTo>
                      <a:pt x="17045" y="21600"/>
                      <a:pt x="17060" y="21600"/>
                      <a:pt x="17075" y="21600"/>
                    </a:cubicBezTo>
                    <a:cubicBezTo>
                      <a:pt x="17085" y="21600"/>
                      <a:pt x="17367" y="21313"/>
                      <a:pt x="17521" y="21159"/>
                    </a:cubicBezTo>
                    <a:cubicBezTo>
                      <a:pt x="15519" y="19155"/>
                      <a:pt x="15684" y="19480"/>
                      <a:pt x="15684" y="18251"/>
                    </a:cubicBezTo>
                    <a:cubicBezTo>
                      <a:pt x="15684" y="17253"/>
                      <a:pt x="17280" y="15678"/>
                      <a:pt x="18254" y="15678"/>
                    </a:cubicBezTo>
                    <a:cubicBezTo>
                      <a:pt x="18467" y="15678"/>
                      <a:pt x="18633" y="15672"/>
                      <a:pt x="18771" y="15672"/>
                    </a:cubicBezTo>
                    <a:cubicBezTo>
                      <a:pt x="19449" y="15672"/>
                      <a:pt x="19460" y="15816"/>
                      <a:pt x="21159" y="17517"/>
                    </a:cubicBezTo>
                    <a:cubicBezTo>
                      <a:pt x="21318" y="17358"/>
                      <a:pt x="21599" y="17080"/>
                      <a:pt x="21600" y="17071"/>
                    </a:cubicBezTo>
                    <a:cubicBezTo>
                      <a:pt x="21570" y="14569"/>
                      <a:pt x="19210" y="12177"/>
                      <a:pt x="16712" y="12177"/>
                    </a:cubicBezTo>
                    <a:close/>
                    <a:moveTo>
                      <a:pt x="16712" y="12177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8" name="Group 3"/>
          <p:cNvGrpSpPr/>
          <p:nvPr/>
        </p:nvGrpSpPr>
        <p:grpSpPr>
          <a:xfrm>
            <a:off x="4820000" y="3244252"/>
            <a:ext cx="1279162" cy="1157646"/>
            <a:chOff x="4820000" y="3244252"/>
            <a:chExt cx="1279162" cy="1157646"/>
          </a:xfrm>
        </p:grpSpPr>
        <p:sp>
          <p:nvSpPr>
            <p:cNvPr id="39" name="Rectangle 68"/>
            <p:cNvSpPr>
              <a:spLocks noChangeArrowheads="1"/>
            </p:cNvSpPr>
            <p:nvPr/>
          </p:nvSpPr>
          <p:spPr bwMode="auto">
            <a:xfrm>
              <a:off x="4820000" y="3244252"/>
              <a:ext cx="1279162" cy="11576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AutoShape 125"/>
            <p:cNvSpPr/>
            <p:nvPr/>
          </p:nvSpPr>
          <p:spPr bwMode="auto">
            <a:xfrm>
              <a:off x="5200869" y="3553233"/>
              <a:ext cx="534547" cy="532409"/>
            </a:xfrm>
            <a:custGeom>
              <a:avLst/>
              <a:gdLst>
                <a:gd name="T0" fmla="*/ 198438 w 21542"/>
                <a:gd name="T1" fmla="*/ 197644 h 21600"/>
                <a:gd name="T2" fmla="*/ 198438 w 21542"/>
                <a:gd name="T3" fmla="*/ 197644 h 21600"/>
                <a:gd name="T4" fmla="*/ 198438 w 21542"/>
                <a:gd name="T5" fmla="*/ 197644 h 21600"/>
                <a:gd name="T6" fmla="*/ 198438 w 21542"/>
                <a:gd name="T7" fmla="*/ 1976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2" h="21600">
                  <a:moveTo>
                    <a:pt x="11685" y="1798"/>
                  </a:moveTo>
                  <a:cubicBezTo>
                    <a:pt x="12903" y="1906"/>
                    <a:pt x="14055" y="2202"/>
                    <a:pt x="15143" y="2682"/>
                  </a:cubicBezTo>
                  <a:cubicBezTo>
                    <a:pt x="16233" y="3165"/>
                    <a:pt x="17213" y="3803"/>
                    <a:pt x="18089" y="4596"/>
                  </a:cubicBezTo>
                  <a:cubicBezTo>
                    <a:pt x="18964" y="5390"/>
                    <a:pt x="19696" y="6307"/>
                    <a:pt x="20286" y="7355"/>
                  </a:cubicBezTo>
                  <a:cubicBezTo>
                    <a:pt x="20875" y="8400"/>
                    <a:pt x="21290" y="9537"/>
                    <a:pt x="21528" y="10774"/>
                  </a:cubicBezTo>
                  <a:cubicBezTo>
                    <a:pt x="21573" y="11034"/>
                    <a:pt x="21497" y="11229"/>
                    <a:pt x="21299" y="11356"/>
                  </a:cubicBezTo>
                  <a:cubicBezTo>
                    <a:pt x="21223" y="11407"/>
                    <a:pt x="21151" y="11435"/>
                    <a:pt x="21077" y="11435"/>
                  </a:cubicBezTo>
                  <a:cubicBezTo>
                    <a:pt x="20930" y="11435"/>
                    <a:pt x="20822" y="11381"/>
                    <a:pt x="20760" y="11271"/>
                  </a:cubicBezTo>
                  <a:cubicBezTo>
                    <a:pt x="20016" y="10353"/>
                    <a:pt x="19186" y="9890"/>
                    <a:pt x="18272" y="9879"/>
                  </a:cubicBezTo>
                  <a:cubicBezTo>
                    <a:pt x="17616" y="9879"/>
                    <a:pt x="16994" y="10128"/>
                    <a:pt x="16402" y="10619"/>
                  </a:cubicBezTo>
                  <a:cubicBezTo>
                    <a:pt x="15813" y="11110"/>
                    <a:pt x="15320" y="11796"/>
                    <a:pt x="14912" y="12680"/>
                  </a:cubicBezTo>
                  <a:cubicBezTo>
                    <a:pt x="14840" y="12886"/>
                    <a:pt x="14704" y="12991"/>
                    <a:pt x="14516" y="12991"/>
                  </a:cubicBezTo>
                  <a:cubicBezTo>
                    <a:pt x="14323" y="12991"/>
                    <a:pt x="14191" y="12886"/>
                    <a:pt x="14115" y="12680"/>
                  </a:cubicBezTo>
                  <a:cubicBezTo>
                    <a:pt x="13490" y="11328"/>
                    <a:pt x="12679" y="10452"/>
                    <a:pt x="11682" y="10057"/>
                  </a:cubicBezTo>
                  <a:lnTo>
                    <a:pt x="11682" y="17164"/>
                  </a:lnTo>
                  <a:cubicBezTo>
                    <a:pt x="11682" y="17779"/>
                    <a:pt x="11594" y="18350"/>
                    <a:pt x="11415" y="18883"/>
                  </a:cubicBezTo>
                  <a:cubicBezTo>
                    <a:pt x="11234" y="19414"/>
                    <a:pt x="10993" y="19886"/>
                    <a:pt x="10690" y="20298"/>
                  </a:cubicBezTo>
                  <a:cubicBezTo>
                    <a:pt x="10385" y="20704"/>
                    <a:pt x="10029" y="21026"/>
                    <a:pt x="9621" y="21258"/>
                  </a:cubicBezTo>
                  <a:cubicBezTo>
                    <a:pt x="9214" y="21487"/>
                    <a:pt x="8777" y="21599"/>
                    <a:pt x="8314" y="21599"/>
                  </a:cubicBezTo>
                  <a:cubicBezTo>
                    <a:pt x="7852" y="21599"/>
                    <a:pt x="7410" y="21487"/>
                    <a:pt x="6995" y="21258"/>
                  </a:cubicBezTo>
                  <a:cubicBezTo>
                    <a:pt x="6580" y="21027"/>
                    <a:pt x="6220" y="20705"/>
                    <a:pt x="5915" y="20298"/>
                  </a:cubicBezTo>
                  <a:cubicBezTo>
                    <a:pt x="5612" y="19886"/>
                    <a:pt x="5369" y="19417"/>
                    <a:pt x="5190" y="18883"/>
                  </a:cubicBezTo>
                  <a:cubicBezTo>
                    <a:pt x="5011" y="18350"/>
                    <a:pt x="4923" y="17779"/>
                    <a:pt x="4923" y="17164"/>
                  </a:cubicBezTo>
                  <a:cubicBezTo>
                    <a:pt x="4923" y="16850"/>
                    <a:pt x="5011" y="16591"/>
                    <a:pt x="5190" y="16390"/>
                  </a:cubicBezTo>
                  <a:cubicBezTo>
                    <a:pt x="5369" y="16187"/>
                    <a:pt x="5583" y="16085"/>
                    <a:pt x="5836" y="16085"/>
                  </a:cubicBezTo>
                  <a:cubicBezTo>
                    <a:pt x="6103" y="16085"/>
                    <a:pt x="6320" y="16187"/>
                    <a:pt x="6492" y="16390"/>
                  </a:cubicBezTo>
                  <a:cubicBezTo>
                    <a:pt x="6661" y="16591"/>
                    <a:pt x="6747" y="16851"/>
                    <a:pt x="6747" y="17164"/>
                  </a:cubicBezTo>
                  <a:cubicBezTo>
                    <a:pt x="6747" y="17799"/>
                    <a:pt x="6900" y="18333"/>
                    <a:pt x="7203" y="18776"/>
                  </a:cubicBezTo>
                  <a:cubicBezTo>
                    <a:pt x="7508" y="19216"/>
                    <a:pt x="7878" y="19437"/>
                    <a:pt x="8312" y="19437"/>
                  </a:cubicBezTo>
                  <a:cubicBezTo>
                    <a:pt x="8732" y="19437"/>
                    <a:pt x="9092" y="19216"/>
                    <a:pt x="9397" y="18776"/>
                  </a:cubicBezTo>
                  <a:cubicBezTo>
                    <a:pt x="9700" y="18333"/>
                    <a:pt x="9853" y="17799"/>
                    <a:pt x="9853" y="17164"/>
                  </a:cubicBezTo>
                  <a:lnTo>
                    <a:pt x="9853" y="10057"/>
                  </a:lnTo>
                  <a:cubicBezTo>
                    <a:pt x="8856" y="10461"/>
                    <a:pt x="8042" y="11336"/>
                    <a:pt x="7420" y="12680"/>
                  </a:cubicBezTo>
                  <a:cubicBezTo>
                    <a:pt x="7344" y="12886"/>
                    <a:pt x="7210" y="12991"/>
                    <a:pt x="7019" y="12991"/>
                  </a:cubicBezTo>
                  <a:cubicBezTo>
                    <a:pt x="6828" y="12991"/>
                    <a:pt x="6700" y="12886"/>
                    <a:pt x="6631" y="12680"/>
                  </a:cubicBezTo>
                  <a:cubicBezTo>
                    <a:pt x="6227" y="11796"/>
                    <a:pt x="5734" y="11110"/>
                    <a:pt x="5147" y="10619"/>
                  </a:cubicBezTo>
                  <a:cubicBezTo>
                    <a:pt x="4560" y="10128"/>
                    <a:pt x="3940" y="9879"/>
                    <a:pt x="3284" y="9879"/>
                  </a:cubicBezTo>
                  <a:cubicBezTo>
                    <a:pt x="2363" y="9879"/>
                    <a:pt x="1541" y="10345"/>
                    <a:pt x="808" y="11271"/>
                  </a:cubicBezTo>
                  <a:cubicBezTo>
                    <a:pt x="718" y="11381"/>
                    <a:pt x="596" y="11435"/>
                    <a:pt x="455" y="11435"/>
                  </a:cubicBezTo>
                  <a:cubicBezTo>
                    <a:pt x="381" y="11435"/>
                    <a:pt x="305" y="11407"/>
                    <a:pt x="238" y="11356"/>
                  </a:cubicBezTo>
                  <a:cubicBezTo>
                    <a:pt x="47" y="11229"/>
                    <a:pt x="-26" y="11034"/>
                    <a:pt x="7" y="10774"/>
                  </a:cubicBezTo>
                  <a:cubicBezTo>
                    <a:pt x="245" y="9537"/>
                    <a:pt x="660" y="8400"/>
                    <a:pt x="1259" y="7355"/>
                  </a:cubicBezTo>
                  <a:cubicBezTo>
                    <a:pt x="1855" y="6307"/>
                    <a:pt x="2595" y="5390"/>
                    <a:pt x="3468" y="4596"/>
                  </a:cubicBezTo>
                  <a:cubicBezTo>
                    <a:pt x="4343" y="3803"/>
                    <a:pt x="5321" y="3168"/>
                    <a:pt x="6402" y="2688"/>
                  </a:cubicBezTo>
                  <a:cubicBezTo>
                    <a:pt x="7482" y="2213"/>
                    <a:pt x="8634" y="1917"/>
                    <a:pt x="9850" y="1798"/>
                  </a:cubicBezTo>
                  <a:lnTo>
                    <a:pt x="9850" y="1081"/>
                  </a:lnTo>
                  <a:cubicBezTo>
                    <a:pt x="9850" y="767"/>
                    <a:pt x="9936" y="508"/>
                    <a:pt x="10118" y="304"/>
                  </a:cubicBezTo>
                  <a:cubicBezTo>
                    <a:pt x="10296" y="101"/>
                    <a:pt x="10511" y="0"/>
                    <a:pt x="10764" y="0"/>
                  </a:cubicBezTo>
                  <a:cubicBezTo>
                    <a:pt x="11029" y="0"/>
                    <a:pt x="11248" y="101"/>
                    <a:pt x="11420" y="304"/>
                  </a:cubicBezTo>
                  <a:cubicBezTo>
                    <a:pt x="11589" y="508"/>
                    <a:pt x="11675" y="767"/>
                    <a:pt x="11675" y="1081"/>
                  </a:cubicBezTo>
                  <a:lnTo>
                    <a:pt x="11675" y="1798"/>
                  </a:lnTo>
                  <a:lnTo>
                    <a:pt x="11685" y="17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endParaRPr lang="en-US"/>
            </a:p>
          </p:txBody>
        </p:sp>
      </p:grpSp>
      <p:grpSp>
        <p:nvGrpSpPr>
          <p:cNvPr id="41" name="Group 1"/>
          <p:cNvGrpSpPr/>
          <p:nvPr/>
        </p:nvGrpSpPr>
        <p:grpSpPr>
          <a:xfrm>
            <a:off x="4820000" y="2086606"/>
            <a:ext cx="1279162" cy="1157646"/>
            <a:chOff x="4820000" y="2086606"/>
            <a:chExt cx="1279162" cy="1157646"/>
          </a:xfrm>
        </p:grpSpPr>
        <p:sp>
          <p:nvSpPr>
            <p:cNvPr id="42" name="Rectangle 68"/>
            <p:cNvSpPr>
              <a:spLocks noChangeArrowheads="1"/>
            </p:cNvSpPr>
            <p:nvPr/>
          </p:nvSpPr>
          <p:spPr bwMode="auto">
            <a:xfrm>
              <a:off x="4820000" y="2086606"/>
              <a:ext cx="1279162" cy="11576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3" name="Group 486"/>
            <p:cNvGrpSpPr/>
            <p:nvPr/>
          </p:nvGrpSpPr>
          <p:grpSpPr bwMode="auto">
            <a:xfrm>
              <a:off x="5196319" y="2416043"/>
              <a:ext cx="573671" cy="492929"/>
              <a:chOff x="0" y="0"/>
              <a:chExt cx="576" cy="495"/>
            </a:xfrm>
            <a:solidFill>
              <a:schemeClr val="bg1"/>
            </a:solidFill>
          </p:grpSpPr>
          <p:sp>
            <p:nvSpPr>
              <p:cNvPr id="44" name="AutoShape 484"/>
              <p:cNvSpPr/>
              <p:nvPr/>
            </p:nvSpPr>
            <p:spPr bwMode="auto">
              <a:xfrm>
                <a:off x="0" y="0"/>
                <a:ext cx="495" cy="4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899" y="18001"/>
                    </a:moveTo>
                    <a:cubicBezTo>
                      <a:pt x="18899" y="18497"/>
                      <a:pt x="18494" y="18901"/>
                      <a:pt x="17999" y="18901"/>
                    </a:cubicBezTo>
                    <a:lnTo>
                      <a:pt x="3601" y="18901"/>
                    </a:lnTo>
                    <a:cubicBezTo>
                      <a:pt x="3105" y="18901"/>
                      <a:pt x="2701" y="18497"/>
                      <a:pt x="2701" y="18001"/>
                    </a:cubicBezTo>
                    <a:lnTo>
                      <a:pt x="2701" y="3598"/>
                    </a:lnTo>
                    <a:cubicBezTo>
                      <a:pt x="2701" y="3102"/>
                      <a:pt x="3105" y="2699"/>
                      <a:pt x="3601" y="2699"/>
                    </a:cubicBezTo>
                    <a:lnTo>
                      <a:pt x="16077" y="2699"/>
                    </a:lnTo>
                    <a:lnTo>
                      <a:pt x="18707" y="70"/>
                    </a:lnTo>
                    <a:cubicBezTo>
                      <a:pt x="18478" y="25"/>
                      <a:pt x="18241" y="0"/>
                      <a:pt x="17999" y="0"/>
                    </a:cubicBezTo>
                    <a:lnTo>
                      <a:pt x="3601" y="0"/>
                    </a:lnTo>
                    <a:cubicBezTo>
                      <a:pt x="1612" y="0"/>
                      <a:pt x="0" y="1611"/>
                      <a:pt x="0" y="3598"/>
                    </a:cubicBezTo>
                    <a:lnTo>
                      <a:pt x="0" y="18001"/>
                    </a:lnTo>
                    <a:cubicBezTo>
                      <a:pt x="0" y="19989"/>
                      <a:pt x="1612" y="21600"/>
                      <a:pt x="3601" y="21600"/>
                    </a:cubicBezTo>
                    <a:lnTo>
                      <a:pt x="17999" y="21600"/>
                    </a:lnTo>
                    <a:cubicBezTo>
                      <a:pt x="19988" y="21600"/>
                      <a:pt x="21600" y="19989"/>
                      <a:pt x="21600" y="18001"/>
                    </a:cubicBezTo>
                    <a:lnTo>
                      <a:pt x="21600" y="10014"/>
                    </a:lnTo>
                    <a:lnTo>
                      <a:pt x="18899" y="12712"/>
                    </a:lnTo>
                    <a:lnTo>
                      <a:pt x="18899" y="18001"/>
                    </a:lnTo>
                    <a:close/>
                    <a:moveTo>
                      <a:pt x="18899" y="1800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45" name="AutoShape 485"/>
              <p:cNvSpPr/>
              <p:nvPr/>
            </p:nvSpPr>
            <p:spPr bwMode="auto">
              <a:xfrm>
                <a:off x="208" y="0"/>
                <a:ext cx="368" cy="36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2496" y="13916"/>
                    </a:moveTo>
                    <a:lnTo>
                      <a:pt x="2496" y="13917"/>
                    </a:lnTo>
                    <a:lnTo>
                      <a:pt x="2495" y="13919"/>
                    </a:lnTo>
                    <a:lnTo>
                      <a:pt x="2496" y="13919"/>
                    </a:lnTo>
                    <a:lnTo>
                      <a:pt x="0" y="21600"/>
                    </a:lnTo>
                    <a:lnTo>
                      <a:pt x="7681" y="19104"/>
                    </a:lnTo>
                    <a:lnTo>
                      <a:pt x="7684" y="19103"/>
                    </a:lnTo>
                    <a:lnTo>
                      <a:pt x="7683" y="19102"/>
                    </a:lnTo>
                    <a:lnTo>
                      <a:pt x="21600" y="5186"/>
                    </a:lnTo>
                    <a:lnTo>
                      <a:pt x="16414" y="0"/>
                    </a:lnTo>
                    <a:lnTo>
                      <a:pt x="2498" y="13916"/>
                    </a:lnTo>
                    <a:lnTo>
                      <a:pt x="2496" y="13916"/>
                    </a:lnTo>
                    <a:close/>
                    <a:moveTo>
                      <a:pt x="7041" y="18061"/>
                    </a:moveTo>
                    <a:lnTo>
                      <a:pt x="1855" y="19745"/>
                    </a:lnTo>
                    <a:lnTo>
                      <a:pt x="3540" y="14559"/>
                    </a:lnTo>
                    <a:lnTo>
                      <a:pt x="7041" y="18061"/>
                    </a:lnTo>
                    <a:close/>
                    <a:moveTo>
                      <a:pt x="7041" y="1806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46" name="Group 2"/>
          <p:cNvGrpSpPr/>
          <p:nvPr/>
        </p:nvGrpSpPr>
        <p:grpSpPr>
          <a:xfrm>
            <a:off x="6099162" y="2086606"/>
            <a:ext cx="1279162" cy="1157646"/>
            <a:chOff x="6099162" y="2086606"/>
            <a:chExt cx="1279162" cy="1157646"/>
          </a:xfrm>
        </p:grpSpPr>
        <p:sp>
          <p:nvSpPr>
            <p:cNvPr id="47" name="Rectangle 68"/>
            <p:cNvSpPr>
              <a:spLocks noChangeArrowheads="1"/>
            </p:cNvSpPr>
            <p:nvPr/>
          </p:nvSpPr>
          <p:spPr bwMode="auto">
            <a:xfrm>
              <a:off x="6099162" y="2086606"/>
              <a:ext cx="1279162" cy="11576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8" name="Group 75"/>
            <p:cNvGrpSpPr/>
            <p:nvPr/>
          </p:nvGrpSpPr>
          <p:grpSpPr>
            <a:xfrm>
              <a:off x="6443621" y="2360100"/>
              <a:ext cx="544710" cy="544710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49" name="Freeform 54"/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" name="Freeform 55"/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" name="Freeform 56"/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" name="Freeform 57"/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53" name="Group 4"/>
          <p:cNvGrpSpPr/>
          <p:nvPr/>
        </p:nvGrpSpPr>
        <p:grpSpPr>
          <a:xfrm>
            <a:off x="6099162" y="3244252"/>
            <a:ext cx="1279162" cy="1157646"/>
            <a:chOff x="6099162" y="3244252"/>
            <a:chExt cx="1279162" cy="1157646"/>
          </a:xfrm>
        </p:grpSpPr>
        <p:sp>
          <p:nvSpPr>
            <p:cNvPr id="54" name="Rectangle 68"/>
            <p:cNvSpPr>
              <a:spLocks noChangeArrowheads="1"/>
            </p:cNvSpPr>
            <p:nvPr/>
          </p:nvSpPr>
          <p:spPr bwMode="auto">
            <a:xfrm>
              <a:off x="6099162" y="3244252"/>
              <a:ext cx="1279162" cy="115764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AutoShape 91"/>
            <p:cNvSpPr>
              <a:spLocks noChangeAspect="1"/>
            </p:cNvSpPr>
            <p:nvPr/>
          </p:nvSpPr>
          <p:spPr bwMode="auto">
            <a:xfrm>
              <a:off x="6511468" y="3597780"/>
              <a:ext cx="435546" cy="479225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66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3" name="Group 9"/>
          <p:cNvGrpSpPr/>
          <p:nvPr/>
        </p:nvGrpSpPr>
        <p:grpSpPr>
          <a:xfrm>
            <a:off x="5835626" y="2668137"/>
            <a:ext cx="4500679" cy="1222508"/>
            <a:chOff x="2062857" y="1855459"/>
            <a:chExt cx="1697720" cy="1222508"/>
          </a:xfrm>
        </p:grpSpPr>
        <p:sp>
          <p:nvSpPr>
            <p:cNvPr id="34" name="Rounded Rectangle 65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ound Same Side Corner Rectangle 66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60"/>
            <p:cNvSpPr txBox="1"/>
            <p:nvPr/>
          </p:nvSpPr>
          <p:spPr>
            <a:xfrm>
              <a:off x="2062857" y="1915621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97591" y="2348367"/>
            <a:ext cx="438774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115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2012" y="3185755"/>
            <a:ext cx="429048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</a:t>
            </a:r>
            <a:endParaRPr lang="zh-CN" altLang="en-US" sz="10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"/>
          <p:cNvSpPr/>
          <p:nvPr/>
        </p:nvSpPr>
        <p:spPr>
          <a:xfrm flipH="1">
            <a:off x="0" y="3996565"/>
            <a:ext cx="12192000" cy="286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28"/>
          <p:cNvSpPr txBox="1"/>
          <p:nvPr/>
        </p:nvSpPr>
        <p:spPr>
          <a:xfrm>
            <a:off x="3900893" y="1935900"/>
            <a:ext cx="352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List of major leading export</a:t>
            </a:r>
            <a:endParaRPr lang="id-ID" dirty="0">
              <a:solidFill>
                <a:schemeClr val="bg1">
                  <a:lumMod val="50000"/>
                </a:schemeClr>
              </a:solidFill>
              <a:latin typeface="Fira Sans SemiBold Italic" panose="00000700000000000000" pitchFamily="50" charset="0"/>
              <a:ea typeface="Fira Sans SemiBold Italic" panose="000007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3" name="TextBox 29"/>
          <p:cNvSpPr txBox="1"/>
          <p:nvPr/>
        </p:nvSpPr>
        <p:spPr>
          <a:xfrm>
            <a:off x="3900892" y="2279747"/>
            <a:ext cx="7243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42"/>
          <p:cNvGrpSpPr/>
          <p:nvPr/>
        </p:nvGrpSpPr>
        <p:grpSpPr>
          <a:xfrm>
            <a:off x="1116105" y="1096526"/>
            <a:ext cx="2721351" cy="4949632"/>
            <a:chOff x="2777030" y="1276350"/>
            <a:chExt cx="1871170" cy="3403312"/>
          </a:xfrm>
        </p:grpSpPr>
        <p:pic>
          <p:nvPicPr>
            <p:cNvPr id="5" name="Picture 43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6" name="Rectangle 44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240326" y="4825848"/>
            <a:ext cx="1826302" cy="1407241"/>
            <a:chOff x="8240326" y="4825848"/>
            <a:chExt cx="1826302" cy="1407241"/>
          </a:xfrm>
        </p:grpSpPr>
        <p:sp>
          <p:nvSpPr>
            <p:cNvPr id="8" name="TextBox 54"/>
            <p:cNvSpPr txBox="1"/>
            <p:nvPr/>
          </p:nvSpPr>
          <p:spPr>
            <a:xfrm>
              <a:off x="8240326" y="4825848"/>
              <a:ext cx="1826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Support</a:t>
              </a:r>
              <a:endParaRPr lang="id-ID" sz="16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9" name="Rectangle 57"/>
            <p:cNvSpPr/>
            <p:nvPr/>
          </p:nvSpPr>
          <p:spPr>
            <a:xfrm>
              <a:off x="8364803" y="5140482"/>
              <a:ext cx="1608829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" dirty="0">
                  <a:solidFill>
                    <a:schemeClr val="bg1"/>
                  </a:solidFill>
                  <a:latin typeface="Lato Light" panose="020F0302020204030203" pitchFamily="34" charset="0"/>
                </a:rPr>
                <a:t>请在此处添加详细描述文本，尽量与标题文本语言风格相符合，语言描述尽量简洁生动。</a:t>
              </a:r>
              <a:endParaRPr lang="en-US" sz="1400" dirty="0">
                <a:solidFill>
                  <a:schemeClr val="bg1"/>
                </a:solidFill>
                <a:latin typeface="Lato Light" panose="020F0302020204030203" pitchFamily="34" charset="0"/>
              </a:endParaRPr>
            </a:p>
          </p:txBody>
        </p:sp>
      </p:grpSp>
      <p:grpSp>
        <p:nvGrpSpPr>
          <p:cNvPr id="10" name="Group 6"/>
          <p:cNvGrpSpPr/>
          <p:nvPr/>
        </p:nvGrpSpPr>
        <p:grpSpPr>
          <a:xfrm>
            <a:off x="6555260" y="4822627"/>
            <a:ext cx="1529186" cy="1419107"/>
            <a:chOff x="6555260" y="4822627"/>
            <a:chExt cx="1529186" cy="1419107"/>
          </a:xfrm>
        </p:grpSpPr>
        <p:sp>
          <p:nvSpPr>
            <p:cNvPr id="11" name="TextBox 56"/>
            <p:cNvSpPr txBox="1"/>
            <p:nvPr/>
          </p:nvSpPr>
          <p:spPr>
            <a:xfrm>
              <a:off x="6567484" y="4822627"/>
              <a:ext cx="1361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Sales Call</a:t>
              </a:r>
              <a:endParaRPr lang="id-ID" sz="16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2" name="Rectangle 58"/>
            <p:cNvSpPr/>
            <p:nvPr/>
          </p:nvSpPr>
          <p:spPr>
            <a:xfrm>
              <a:off x="6555260" y="5149127"/>
              <a:ext cx="1529186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" dirty="0">
                  <a:solidFill>
                    <a:schemeClr val="bg1"/>
                  </a:solidFill>
                  <a:latin typeface="Lato Light" panose="020F0302020204030203" pitchFamily="34" charset="0"/>
                </a:rPr>
                <a:t>请在此处添加详细描述文本，尽量与标题文本语言风格相符合，语言描述尽量简洁生动。</a:t>
              </a:r>
              <a:endParaRPr lang="en-US" sz="1400" dirty="0">
                <a:solidFill>
                  <a:schemeClr val="bg1"/>
                </a:solidFill>
                <a:latin typeface="Lato Light" panose="020F0302020204030203" pitchFamily="34" charset="0"/>
              </a:endParaRPr>
            </a:p>
          </p:txBody>
        </p:sp>
      </p:grpSp>
      <p:grpSp>
        <p:nvGrpSpPr>
          <p:cNvPr id="13" name="Group 5"/>
          <p:cNvGrpSpPr/>
          <p:nvPr/>
        </p:nvGrpSpPr>
        <p:grpSpPr>
          <a:xfrm>
            <a:off x="4674382" y="4821714"/>
            <a:ext cx="1612298" cy="1431161"/>
            <a:chOff x="4674382" y="4821714"/>
            <a:chExt cx="1612298" cy="1431161"/>
          </a:xfrm>
        </p:grpSpPr>
        <p:sp>
          <p:nvSpPr>
            <p:cNvPr id="14" name="TextBox 55"/>
            <p:cNvSpPr txBox="1"/>
            <p:nvPr/>
          </p:nvSpPr>
          <p:spPr>
            <a:xfrm>
              <a:off x="4693837" y="4821714"/>
              <a:ext cx="1361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Settiing</a:t>
              </a:r>
              <a:endParaRPr lang="id-ID" sz="16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15" name="Rectangle 59"/>
            <p:cNvSpPr/>
            <p:nvPr/>
          </p:nvSpPr>
          <p:spPr>
            <a:xfrm>
              <a:off x="4674382" y="5160268"/>
              <a:ext cx="1612298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" dirty="0">
                  <a:solidFill>
                    <a:schemeClr val="bg1"/>
                  </a:solidFill>
                  <a:latin typeface="Lato Light" panose="020F0302020204030203" pitchFamily="34" charset="0"/>
                </a:rPr>
                <a:t>请在此处添加详细描述文本，尽量与标题文本语言风格相符合，语言描述尽量简洁生动。</a:t>
              </a:r>
              <a:endParaRPr lang="en-US" dirty="0">
                <a:solidFill>
                  <a:schemeClr val="bg1"/>
                </a:solidFill>
                <a:latin typeface="Lato Light" panose="020F0302020204030203" pitchFamily="34" charset="0"/>
              </a:endParaRPr>
            </a:p>
          </p:txBody>
        </p:sp>
      </p:grpSp>
      <p:grpSp>
        <p:nvGrpSpPr>
          <p:cNvPr id="16" name="Group 2"/>
          <p:cNvGrpSpPr/>
          <p:nvPr/>
        </p:nvGrpSpPr>
        <p:grpSpPr>
          <a:xfrm>
            <a:off x="5095088" y="4215696"/>
            <a:ext cx="565171" cy="550236"/>
            <a:chOff x="5095088" y="4215696"/>
            <a:chExt cx="565171" cy="550236"/>
          </a:xfrm>
          <a:solidFill>
            <a:schemeClr val="bg1"/>
          </a:solidFill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5095088" y="4215696"/>
              <a:ext cx="565171" cy="550236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</a:endParaRPr>
            </a:p>
          </p:txBody>
        </p:sp>
        <p:grpSp>
          <p:nvGrpSpPr>
            <p:cNvPr id="18" name="Group 447"/>
            <p:cNvGrpSpPr/>
            <p:nvPr/>
          </p:nvGrpSpPr>
          <p:grpSpPr bwMode="auto">
            <a:xfrm>
              <a:off x="5245270" y="4371381"/>
              <a:ext cx="253657" cy="253657"/>
              <a:chOff x="0" y="0"/>
              <a:chExt cx="575" cy="575"/>
            </a:xfrm>
            <a:grpFill/>
          </p:grpSpPr>
          <p:sp>
            <p:nvSpPr>
              <p:cNvPr id="19" name="AutoShape 443"/>
              <p:cNvSpPr/>
              <p:nvPr/>
            </p:nvSpPr>
            <p:spPr bwMode="auto">
              <a:xfrm>
                <a:off x="0" y="296"/>
                <a:ext cx="27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16948" y="3429"/>
                    </a:moveTo>
                    <a:lnTo>
                      <a:pt x="9450" y="10928"/>
                    </a:lnTo>
                    <a:lnTo>
                      <a:pt x="8117" y="9596"/>
                    </a:lnTo>
                    <a:lnTo>
                      <a:pt x="15616" y="2098"/>
                    </a:lnTo>
                    <a:lnTo>
                      <a:pt x="13520" y="0"/>
                    </a:lnTo>
                    <a:lnTo>
                      <a:pt x="3894" y="9626"/>
                    </a:lnTo>
                    <a:lnTo>
                      <a:pt x="3890" y="9626"/>
                    </a:lnTo>
                    <a:lnTo>
                      <a:pt x="3890" y="9630"/>
                    </a:lnTo>
                    <a:lnTo>
                      <a:pt x="3889" y="9630"/>
                    </a:lnTo>
                    <a:lnTo>
                      <a:pt x="3890" y="9630"/>
                    </a:lnTo>
                    <a:lnTo>
                      <a:pt x="0" y="21600"/>
                    </a:lnTo>
                    <a:lnTo>
                      <a:pt x="11971" y="17712"/>
                    </a:lnTo>
                    <a:lnTo>
                      <a:pt x="11972" y="17712"/>
                    </a:lnTo>
                    <a:lnTo>
                      <a:pt x="11975" y="17711"/>
                    </a:lnTo>
                    <a:lnTo>
                      <a:pt x="11975" y="17709"/>
                    </a:lnTo>
                    <a:lnTo>
                      <a:pt x="21600" y="8083"/>
                    </a:lnTo>
                    <a:lnTo>
                      <a:pt x="16948" y="3429"/>
                    </a:lnTo>
                    <a:close/>
                    <a:moveTo>
                      <a:pt x="16948" y="342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20" name="AutoShape 444"/>
              <p:cNvSpPr/>
              <p:nvPr/>
            </p:nvSpPr>
            <p:spPr bwMode="auto">
              <a:xfrm>
                <a:off x="296" y="104"/>
                <a:ext cx="176" cy="1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3324" y="12115"/>
                    </a:moveTo>
                    <a:lnTo>
                      <a:pt x="8825" y="6614"/>
                    </a:lnTo>
                    <a:lnTo>
                      <a:pt x="10935" y="8723"/>
                    </a:lnTo>
                    <a:lnTo>
                      <a:pt x="5434" y="14225"/>
                    </a:lnTo>
                    <a:lnTo>
                      <a:pt x="12808" y="21600"/>
                    </a:lnTo>
                    <a:lnTo>
                      <a:pt x="21600" y="12807"/>
                    </a:lnTo>
                    <a:lnTo>
                      <a:pt x="8790" y="0"/>
                    </a:lnTo>
                    <a:lnTo>
                      <a:pt x="0" y="8791"/>
                    </a:lnTo>
                    <a:lnTo>
                      <a:pt x="3324" y="12115"/>
                    </a:lnTo>
                    <a:close/>
                    <a:moveTo>
                      <a:pt x="3324" y="12115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21" name="AutoShape 445"/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6"/>
                    </a:moveTo>
                    <a:lnTo>
                      <a:pt x="8573" y="0"/>
                    </a:lnTo>
                    <a:lnTo>
                      <a:pt x="21600" y="13024"/>
                    </a:lnTo>
                    <a:lnTo>
                      <a:pt x="13027" y="21600"/>
                    </a:lnTo>
                    <a:lnTo>
                      <a:pt x="0" y="8576"/>
                    </a:lnTo>
                    <a:close/>
                    <a:moveTo>
                      <a:pt x="0" y="8576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22" name="AutoShape 446"/>
              <p:cNvSpPr/>
              <p:nvPr/>
            </p:nvSpPr>
            <p:spPr bwMode="auto">
              <a:xfrm>
                <a:off x="0" y="0"/>
                <a:ext cx="575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600" h="21600">
                    <a:moveTo>
                      <a:pt x="16712" y="12177"/>
                    </a:moveTo>
                    <a:cubicBezTo>
                      <a:pt x="16247" y="12177"/>
                      <a:pt x="15748" y="12329"/>
                      <a:pt x="15257" y="12582"/>
                    </a:cubicBezTo>
                    <a:lnTo>
                      <a:pt x="9013" y="6331"/>
                    </a:lnTo>
                    <a:cubicBezTo>
                      <a:pt x="9263" y="5840"/>
                      <a:pt x="9413" y="5346"/>
                      <a:pt x="9413" y="4893"/>
                    </a:cubicBezTo>
                    <a:cubicBezTo>
                      <a:pt x="9413" y="2407"/>
                      <a:pt x="7052" y="0"/>
                      <a:pt x="4571" y="0"/>
                    </a:cubicBezTo>
                    <a:cubicBezTo>
                      <a:pt x="4555" y="0"/>
                      <a:pt x="4540" y="0"/>
                      <a:pt x="4525" y="0"/>
                    </a:cubicBezTo>
                    <a:cubicBezTo>
                      <a:pt x="4515" y="0"/>
                      <a:pt x="4233" y="287"/>
                      <a:pt x="4079" y="441"/>
                    </a:cubicBezTo>
                    <a:cubicBezTo>
                      <a:pt x="6081" y="2445"/>
                      <a:pt x="5916" y="2120"/>
                      <a:pt x="5916" y="3349"/>
                    </a:cubicBezTo>
                    <a:cubicBezTo>
                      <a:pt x="5916" y="4347"/>
                      <a:pt x="4320" y="5922"/>
                      <a:pt x="3346" y="5922"/>
                    </a:cubicBezTo>
                    <a:cubicBezTo>
                      <a:pt x="3132" y="5922"/>
                      <a:pt x="2966" y="5928"/>
                      <a:pt x="2828" y="5928"/>
                    </a:cubicBezTo>
                    <a:cubicBezTo>
                      <a:pt x="2150" y="5928"/>
                      <a:pt x="2140" y="5784"/>
                      <a:pt x="441" y="4083"/>
                    </a:cubicBezTo>
                    <a:cubicBezTo>
                      <a:pt x="282" y="4242"/>
                      <a:pt x="0" y="4520"/>
                      <a:pt x="0" y="4529"/>
                    </a:cubicBezTo>
                    <a:cubicBezTo>
                      <a:pt x="31" y="7031"/>
                      <a:pt x="2390" y="9422"/>
                      <a:pt x="4888" y="9422"/>
                    </a:cubicBezTo>
                    <a:cubicBezTo>
                      <a:pt x="5341" y="9422"/>
                      <a:pt x="5824" y="9278"/>
                      <a:pt x="6302" y="9038"/>
                    </a:cubicBezTo>
                    <a:lnTo>
                      <a:pt x="12567" y="15310"/>
                    </a:lnTo>
                    <a:cubicBezTo>
                      <a:pt x="12329" y="15787"/>
                      <a:pt x="12187" y="16267"/>
                      <a:pt x="12187" y="16706"/>
                    </a:cubicBezTo>
                    <a:cubicBezTo>
                      <a:pt x="12187" y="19193"/>
                      <a:pt x="14548" y="21600"/>
                      <a:pt x="17030" y="21600"/>
                    </a:cubicBezTo>
                    <a:cubicBezTo>
                      <a:pt x="17045" y="21600"/>
                      <a:pt x="17060" y="21600"/>
                      <a:pt x="17075" y="21600"/>
                    </a:cubicBezTo>
                    <a:cubicBezTo>
                      <a:pt x="17085" y="21600"/>
                      <a:pt x="17367" y="21313"/>
                      <a:pt x="17521" y="21159"/>
                    </a:cubicBezTo>
                    <a:cubicBezTo>
                      <a:pt x="15519" y="19155"/>
                      <a:pt x="15684" y="19480"/>
                      <a:pt x="15684" y="18251"/>
                    </a:cubicBezTo>
                    <a:cubicBezTo>
                      <a:pt x="15684" y="17253"/>
                      <a:pt x="17280" y="15678"/>
                      <a:pt x="18254" y="15678"/>
                    </a:cubicBezTo>
                    <a:cubicBezTo>
                      <a:pt x="18467" y="15678"/>
                      <a:pt x="18633" y="15672"/>
                      <a:pt x="18771" y="15672"/>
                    </a:cubicBezTo>
                    <a:cubicBezTo>
                      <a:pt x="19449" y="15672"/>
                      <a:pt x="19460" y="15816"/>
                      <a:pt x="21159" y="17517"/>
                    </a:cubicBezTo>
                    <a:cubicBezTo>
                      <a:pt x="21318" y="17358"/>
                      <a:pt x="21599" y="17080"/>
                      <a:pt x="21600" y="17071"/>
                    </a:cubicBezTo>
                    <a:cubicBezTo>
                      <a:pt x="21570" y="14569"/>
                      <a:pt x="19210" y="12177"/>
                      <a:pt x="16712" y="12177"/>
                    </a:cubicBezTo>
                    <a:close/>
                    <a:moveTo>
                      <a:pt x="16712" y="12177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3" name="Group 3"/>
          <p:cNvGrpSpPr/>
          <p:nvPr/>
        </p:nvGrpSpPr>
        <p:grpSpPr>
          <a:xfrm>
            <a:off x="8870196" y="4219788"/>
            <a:ext cx="565171" cy="550236"/>
            <a:chOff x="8870196" y="4219788"/>
            <a:chExt cx="565171" cy="550236"/>
          </a:xfrm>
          <a:solidFill>
            <a:schemeClr val="bg1"/>
          </a:solidFill>
        </p:grpSpPr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8870196" y="4219788"/>
              <a:ext cx="565171" cy="550236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526"/>
            <p:cNvSpPr>
              <a:spLocks noChangeAspect="1" noChangeArrowheads="1"/>
            </p:cNvSpPr>
            <p:nvPr/>
          </p:nvSpPr>
          <p:spPr bwMode="auto">
            <a:xfrm>
              <a:off x="9052097" y="4346940"/>
              <a:ext cx="233034" cy="302097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Group 4"/>
          <p:cNvGrpSpPr/>
          <p:nvPr/>
        </p:nvGrpSpPr>
        <p:grpSpPr>
          <a:xfrm>
            <a:off x="6964362" y="4215696"/>
            <a:ext cx="565171" cy="550236"/>
            <a:chOff x="6964362" y="4215696"/>
            <a:chExt cx="565171" cy="550236"/>
          </a:xfrm>
          <a:solidFill>
            <a:schemeClr val="bg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6964362" y="4215696"/>
              <a:ext cx="565171" cy="550236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</a:endParaRPr>
            </a:p>
          </p:txBody>
        </p:sp>
        <p:grpSp>
          <p:nvGrpSpPr>
            <p:cNvPr id="28" name="Group 486"/>
            <p:cNvGrpSpPr/>
            <p:nvPr/>
          </p:nvGrpSpPr>
          <p:grpSpPr bwMode="auto">
            <a:xfrm>
              <a:off x="7123457" y="4367713"/>
              <a:ext cx="298962" cy="256884"/>
              <a:chOff x="0" y="0"/>
              <a:chExt cx="576" cy="495"/>
            </a:xfrm>
            <a:grpFill/>
          </p:grpSpPr>
          <p:sp>
            <p:nvSpPr>
              <p:cNvPr id="29" name="AutoShape 484"/>
              <p:cNvSpPr/>
              <p:nvPr/>
            </p:nvSpPr>
            <p:spPr bwMode="auto">
              <a:xfrm>
                <a:off x="0" y="0"/>
                <a:ext cx="495" cy="4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899" y="18001"/>
                    </a:moveTo>
                    <a:cubicBezTo>
                      <a:pt x="18899" y="18497"/>
                      <a:pt x="18494" y="18901"/>
                      <a:pt x="17999" y="18901"/>
                    </a:cubicBezTo>
                    <a:lnTo>
                      <a:pt x="3601" y="18901"/>
                    </a:lnTo>
                    <a:cubicBezTo>
                      <a:pt x="3105" y="18901"/>
                      <a:pt x="2701" y="18497"/>
                      <a:pt x="2701" y="18001"/>
                    </a:cubicBezTo>
                    <a:lnTo>
                      <a:pt x="2701" y="3598"/>
                    </a:lnTo>
                    <a:cubicBezTo>
                      <a:pt x="2701" y="3102"/>
                      <a:pt x="3105" y="2699"/>
                      <a:pt x="3601" y="2699"/>
                    </a:cubicBezTo>
                    <a:lnTo>
                      <a:pt x="16077" y="2699"/>
                    </a:lnTo>
                    <a:lnTo>
                      <a:pt x="18707" y="70"/>
                    </a:lnTo>
                    <a:cubicBezTo>
                      <a:pt x="18478" y="25"/>
                      <a:pt x="18241" y="0"/>
                      <a:pt x="17999" y="0"/>
                    </a:cubicBezTo>
                    <a:lnTo>
                      <a:pt x="3601" y="0"/>
                    </a:lnTo>
                    <a:cubicBezTo>
                      <a:pt x="1612" y="0"/>
                      <a:pt x="0" y="1611"/>
                      <a:pt x="0" y="3598"/>
                    </a:cubicBezTo>
                    <a:lnTo>
                      <a:pt x="0" y="18001"/>
                    </a:lnTo>
                    <a:cubicBezTo>
                      <a:pt x="0" y="19989"/>
                      <a:pt x="1612" y="21600"/>
                      <a:pt x="3601" y="21600"/>
                    </a:cubicBezTo>
                    <a:lnTo>
                      <a:pt x="17999" y="21600"/>
                    </a:lnTo>
                    <a:cubicBezTo>
                      <a:pt x="19988" y="21600"/>
                      <a:pt x="21600" y="19989"/>
                      <a:pt x="21600" y="18001"/>
                    </a:cubicBezTo>
                    <a:lnTo>
                      <a:pt x="21600" y="10014"/>
                    </a:lnTo>
                    <a:lnTo>
                      <a:pt x="18899" y="12712"/>
                    </a:lnTo>
                    <a:lnTo>
                      <a:pt x="18899" y="18001"/>
                    </a:lnTo>
                    <a:close/>
                    <a:moveTo>
                      <a:pt x="18899" y="1800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  <p:sp>
            <p:nvSpPr>
              <p:cNvPr id="30" name="AutoShape 485"/>
              <p:cNvSpPr/>
              <p:nvPr/>
            </p:nvSpPr>
            <p:spPr bwMode="auto">
              <a:xfrm>
                <a:off x="208" y="0"/>
                <a:ext cx="368" cy="36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2496" y="13916"/>
                    </a:moveTo>
                    <a:lnTo>
                      <a:pt x="2496" y="13917"/>
                    </a:lnTo>
                    <a:lnTo>
                      <a:pt x="2495" y="13919"/>
                    </a:lnTo>
                    <a:lnTo>
                      <a:pt x="2496" y="13919"/>
                    </a:lnTo>
                    <a:lnTo>
                      <a:pt x="0" y="21600"/>
                    </a:lnTo>
                    <a:lnTo>
                      <a:pt x="7681" y="19104"/>
                    </a:lnTo>
                    <a:lnTo>
                      <a:pt x="7684" y="19103"/>
                    </a:lnTo>
                    <a:lnTo>
                      <a:pt x="7683" y="19102"/>
                    </a:lnTo>
                    <a:lnTo>
                      <a:pt x="21600" y="5186"/>
                    </a:lnTo>
                    <a:lnTo>
                      <a:pt x="16414" y="0"/>
                    </a:lnTo>
                    <a:lnTo>
                      <a:pt x="2498" y="13916"/>
                    </a:lnTo>
                    <a:lnTo>
                      <a:pt x="2496" y="13916"/>
                    </a:lnTo>
                    <a:close/>
                    <a:moveTo>
                      <a:pt x="7041" y="18061"/>
                    </a:moveTo>
                    <a:lnTo>
                      <a:pt x="1855" y="19745"/>
                    </a:lnTo>
                    <a:lnTo>
                      <a:pt x="3540" y="14559"/>
                    </a:lnTo>
                    <a:lnTo>
                      <a:pt x="7041" y="18061"/>
                    </a:lnTo>
                    <a:close/>
                    <a:moveTo>
                      <a:pt x="7041" y="1806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2400">
                  <a:solidFill>
                    <a:schemeClr val="bg2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07412" y="1893383"/>
            <a:ext cx="4916204" cy="4422347"/>
            <a:chOff x="3472716" y="1692370"/>
            <a:chExt cx="5246568" cy="4719524"/>
          </a:xfrm>
        </p:grpSpPr>
        <p:sp>
          <p:nvSpPr>
            <p:cNvPr id="3" name="Freeform 2"/>
            <p:cNvSpPr/>
            <p:nvPr/>
          </p:nvSpPr>
          <p:spPr bwMode="auto">
            <a:xfrm flipH="1">
              <a:off x="5395367" y="4167630"/>
              <a:ext cx="1397174" cy="2244264"/>
            </a:xfrm>
            <a:custGeom>
              <a:avLst/>
              <a:gdLst>
                <a:gd name="connsiteX0" fmla="*/ 759198 w 1653886"/>
                <a:gd name="connsiteY0" fmla="*/ 850 h 2656618"/>
                <a:gd name="connsiteX1" fmla="*/ 763881 w 1653886"/>
                <a:gd name="connsiteY1" fmla="*/ 488839 h 2656618"/>
                <a:gd name="connsiteX2" fmla="*/ 459348 w 1653886"/>
                <a:gd name="connsiteY2" fmla="*/ 298375 h 2656618"/>
                <a:gd name="connsiteX3" fmla="*/ 233486 w 1653886"/>
                <a:gd name="connsiteY3" fmla="*/ 125688 h 2656618"/>
                <a:gd name="connsiteX4" fmla="*/ 502490 w 1653886"/>
                <a:gd name="connsiteY4" fmla="*/ 735172 h 2656618"/>
                <a:gd name="connsiteX5" fmla="*/ 55842 w 1653886"/>
                <a:gd name="connsiteY5" fmla="*/ 326310 h 2656618"/>
                <a:gd name="connsiteX6" fmla="*/ 48228 w 1653886"/>
                <a:gd name="connsiteY6" fmla="*/ 514234 h 2656618"/>
                <a:gd name="connsiteX7" fmla="*/ 411130 w 1653886"/>
                <a:gd name="connsiteY7" fmla="*/ 930715 h 2656618"/>
                <a:gd name="connsiteX8" fmla="*/ 65993 w 1653886"/>
                <a:gd name="connsiteY8" fmla="*/ 750409 h 2656618"/>
                <a:gd name="connsiteX9" fmla="*/ 170042 w 1653886"/>
                <a:gd name="connsiteY9" fmla="*/ 981505 h 2656618"/>
                <a:gd name="connsiteX10" fmla="*/ 723277 w 1653886"/>
                <a:gd name="connsiteY10" fmla="*/ 1641780 h 2656618"/>
                <a:gd name="connsiteX11" fmla="*/ 671256 w 1653886"/>
                <a:gd name="connsiteY11" fmla="*/ 2645894 h 2656618"/>
                <a:gd name="connsiteX12" fmla="*/ 670238 w 1653886"/>
                <a:gd name="connsiteY12" fmla="*/ 2656618 h 2656618"/>
                <a:gd name="connsiteX13" fmla="*/ 1288826 w 1653886"/>
                <a:gd name="connsiteY13" fmla="*/ 2656618 h 2656618"/>
                <a:gd name="connsiteX14" fmla="*/ 1277268 w 1653886"/>
                <a:gd name="connsiteY14" fmla="*/ 2583272 h 2656618"/>
                <a:gd name="connsiteX15" fmla="*/ 1266361 w 1653886"/>
                <a:gd name="connsiteY15" fmla="*/ 1331959 h 2656618"/>
                <a:gd name="connsiteX16" fmla="*/ 1652103 w 1653886"/>
                <a:gd name="connsiteY16" fmla="*/ 430430 h 2656618"/>
                <a:gd name="connsiteX17" fmla="*/ 1459232 w 1653886"/>
                <a:gd name="connsiteY17" fmla="*/ 471062 h 2656618"/>
                <a:gd name="connsiteX18" fmla="*/ 1098868 w 1653886"/>
                <a:gd name="connsiteY18" fmla="*/ 732633 h 2656618"/>
                <a:gd name="connsiteX19" fmla="*/ 794335 w 1653886"/>
                <a:gd name="connsiteY19" fmla="*/ 8870 h 2656618"/>
                <a:gd name="connsiteX20" fmla="*/ 759198 w 1653886"/>
                <a:gd name="connsiteY20" fmla="*/ 850 h 265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53886" h="2656618">
                  <a:moveTo>
                    <a:pt x="759198" y="850"/>
                  </a:moveTo>
                  <a:cubicBezTo>
                    <a:pt x="692269" y="17203"/>
                    <a:pt x="726132" y="266631"/>
                    <a:pt x="763881" y="488839"/>
                  </a:cubicBezTo>
                  <a:cubicBezTo>
                    <a:pt x="807024" y="740251"/>
                    <a:pt x="593850" y="600578"/>
                    <a:pt x="459348" y="298375"/>
                  </a:cubicBezTo>
                  <a:cubicBezTo>
                    <a:pt x="324846" y="-3827"/>
                    <a:pt x="246175" y="82516"/>
                    <a:pt x="233486" y="125688"/>
                  </a:cubicBezTo>
                  <a:cubicBezTo>
                    <a:pt x="218259" y="168860"/>
                    <a:pt x="525330" y="707237"/>
                    <a:pt x="502490" y="735172"/>
                  </a:cubicBezTo>
                  <a:cubicBezTo>
                    <a:pt x="482188" y="760567"/>
                    <a:pt x="93908" y="313612"/>
                    <a:pt x="55842" y="326310"/>
                  </a:cubicBezTo>
                  <a:cubicBezTo>
                    <a:pt x="20313" y="339007"/>
                    <a:pt x="-45669" y="374561"/>
                    <a:pt x="48228" y="514234"/>
                  </a:cubicBezTo>
                  <a:cubicBezTo>
                    <a:pt x="139588" y="656447"/>
                    <a:pt x="428895" y="892622"/>
                    <a:pt x="411130" y="930715"/>
                  </a:cubicBezTo>
                  <a:cubicBezTo>
                    <a:pt x="393366" y="971347"/>
                    <a:pt x="152277" y="755488"/>
                    <a:pt x="65993" y="750409"/>
                  </a:cubicBezTo>
                  <a:cubicBezTo>
                    <a:pt x="-22829" y="745330"/>
                    <a:pt x="12700" y="869767"/>
                    <a:pt x="170042" y="981505"/>
                  </a:cubicBezTo>
                  <a:cubicBezTo>
                    <a:pt x="327384" y="1093244"/>
                    <a:pt x="710588" y="1217680"/>
                    <a:pt x="723277" y="1641780"/>
                  </a:cubicBezTo>
                  <a:cubicBezTo>
                    <a:pt x="732001" y="1933348"/>
                    <a:pt x="695144" y="2389360"/>
                    <a:pt x="671256" y="2645894"/>
                  </a:cubicBezTo>
                  <a:lnTo>
                    <a:pt x="670238" y="2656618"/>
                  </a:lnTo>
                  <a:lnTo>
                    <a:pt x="1288826" y="2656618"/>
                  </a:lnTo>
                  <a:lnTo>
                    <a:pt x="1277268" y="2583272"/>
                  </a:lnTo>
                  <a:cubicBezTo>
                    <a:pt x="1221841" y="2210562"/>
                    <a:pt x="1177856" y="1703363"/>
                    <a:pt x="1266361" y="1331959"/>
                  </a:cubicBezTo>
                  <a:cubicBezTo>
                    <a:pt x="1426241" y="669145"/>
                    <a:pt x="1677481" y="532011"/>
                    <a:pt x="1652103" y="430430"/>
                  </a:cubicBezTo>
                  <a:cubicBezTo>
                    <a:pt x="1629263" y="328849"/>
                    <a:pt x="1499836" y="377100"/>
                    <a:pt x="1459232" y="471062"/>
                  </a:cubicBezTo>
                  <a:cubicBezTo>
                    <a:pt x="1418628" y="562485"/>
                    <a:pt x="1253672" y="765646"/>
                    <a:pt x="1098868" y="732633"/>
                  </a:cubicBezTo>
                  <a:cubicBezTo>
                    <a:pt x="946601" y="699619"/>
                    <a:pt x="905997" y="69819"/>
                    <a:pt x="794335" y="8870"/>
                  </a:cubicBezTo>
                  <a:cubicBezTo>
                    <a:pt x="780377" y="934"/>
                    <a:pt x="768759" y="-1486"/>
                    <a:pt x="759198" y="85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id-ID"/>
            </a:p>
          </p:txBody>
        </p:sp>
        <p:sp>
          <p:nvSpPr>
            <p:cNvPr id="4" name="Freeform 67"/>
            <p:cNvSpPr/>
            <p:nvPr/>
          </p:nvSpPr>
          <p:spPr bwMode="auto">
            <a:xfrm rot="1883109">
              <a:off x="3472716" y="3077532"/>
              <a:ext cx="1975673" cy="1969537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" name="Freeform 67"/>
            <p:cNvSpPr/>
            <p:nvPr/>
          </p:nvSpPr>
          <p:spPr bwMode="auto">
            <a:xfrm rot="4961872">
              <a:off x="4339838" y="2042516"/>
              <a:ext cx="2397282" cy="2389837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" name="Freeform 67"/>
            <p:cNvSpPr/>
            <p:nvPr/>
          </p:nvSpPr>
          <p:spPr bwMode="auto">
            <a:xfrm rot="7696778">
              <a:off x="5819972" y="2184633"/>
              <a:ext cx="2112165" cy="2105606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67"/>
            <p:cNvSpPr/>
            <p:nvPr/>
          </p:nvSpPr>
          <p:spPr bwMode="auto">
            <a:xfrm rot="10345882">
              <a:off x="6798191" y="3266787"/>
              <a:ext cx="1921093" cy="1915127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67"/>
            <p:cNvSpPr/>
            <p:nvPr/>
          </p:nvSpPr>
          <p:spPr bwMode="auto">
            <a:xfrm rot="12440007">
              <a:off x="6858380" y="4596385"/>
              <a:ext cx="1424405" cy="1419981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67"/>
            <p:cNvSpPr/>
            <p:nvPr/>
          </p:nvSpPr>
          <p:spPr bwMode="auto">
            <a:xfrm rot="20954305">
              <a:off x="3963464" y="4429907"/>
              <a:ext cx="1424405" cy="1419981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67"/>
            <p:cNvSpPr/>
            <p:nvPr/>
          </p:nvSpPr>
          <p:spPr bwMode="auto">
            <a:xfrm rot="2241606">
              <a:off x="3489891" y="2406325"/>
              <a:ext cx="1187759" cy="1184070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rgbClr val="ADB9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1" name="Freeform 67"/>
            <p:cNvSpPr/>
            <p:nvPr/>
          </p:nvSpPr>
          <p:spPr bwMode="auto">
            <a:xfrm rot="6355571">
              <a:off x="5654693" y="1694215"/>
              <a:ext cx="1187759" cy="1184070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67"/>
            <p:cNvSpPr/>
            <p:nvPr/>
          </p:nvSpPr>
          <p:spPr bwMode="auto">
            <a:xfrm rot="9774375">
              <a:off x="7378684" y="2652032"/>
              <a:ext cx="1187759" cy="1184070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996489"/>
            <a:ext cx="12224825" cy="1307723"/>
            <a:chOff x="0" y="5996489"/>
            <a:chExt cx="12224825" cy="1307723"/>
          </a:xfrm>
        </p:grpSpPr>
        <p:sp>
          <p:nvSpPr>
            <p:cNvPr id="14" name="Rectangle 1"/>
            <p:cNvSpPr/>
            <p:nvPr/>
          </p:nvSpPr>
          <p:spPr>
            <a:xfrm>
              <a:off x="0" y="6257824"/>
              <a:ext cx="12224825" cy="1046388"/>
            </a:xfrm>
            <a:custGeom>
              <a:avLst/>
              <a:gdLst>
                <a:gd name="connsiteX0" fmla="*/ 0 w 12192000"/>
                <a:gd name="connsiteY0" fmla="*/ 0 h 948519"/>
                <a:gd name="connsiteX1" fmla="*/ 12192000 w 12192000"/>
                <a:gd name="connsiteY1" fmla="*/ 0 h 948519"/>
                <a:gd name="connsiteX2" fmla="*/ 12192000 w 12192000"/>
                <a:gd name="connsiteY2" fmla="*/ 948519 h 948519"/>
                <a:gd name="connsiteX3" fmla="*/ 0 w 12192000"/>
                <a:gd name="connsiteY3" fmla="*/ 948519 h 948519"/>
                <a:gd name="connsiteX4" fmla="*/ 0 w 12192000"/>
                <a:gd name="connsiteY4" fmla="*/ 0 h 948519"/>
                <a:gd name="connsiteX0-1" fmla="*/ 0 w 12192000"/>
                <a:gd name="connsiteY0-2" fmla="*/ 0 h 948519"/>
                <a:gd name="connsiteX1-3" fmla="*/ 1337481 w 12192000"/>
                <a:gd name="connsiteY1-4" fmla="*/ 0 h 948519"/>
                <a:gd name="connsiteX2-5" fmla="*/ 12192000 w 12192000"/>
                <a:gd name="connsiteY2-6" fmla="*/ 0 h 948519"/>
                <a:gd name="connsiteX3-7" fmla="*/ 12192000 w 12192000"/>
                <a:gd name="connsiteY3-8" fmla="*/ 948519 h 948519"/>
                <a:gd name="connsiteX4-9" fmla="*/ 0 w 12192000"/>
                <a:gd name="connsiteY4-10" fmla="*/ 948519 h 948519"/>
                <a:gd name="connsiteX5" fmla="*/ 0 w 12192000"/>
                <a:gd name="connsiteY5" fmla="*/ 0 h 948519"/>
                <a:gd name="connsiteX0-11" fmla="*/ 0 w 12192000"/>
                <a:gd name="connsiteY0-12" fmla="*/ 286603 h 1235122"/>
                <a:gd name="connsiteX1-13" fmla="*/ 1023582 w 12192000"/>
                <a:gd name="connsiteY1-14" fmla="*/ 0 h 1235122"/>
                <a:gd name="connsiteX2-15" fmla="*/ 12192000 w 12192000"/>
                <a:gd name="connsiteY2-16" fmla="*/ 286603 h 1235122"/>
                <a:gd name="connsiteX3-17" fmla="*/ 12192000 w 12192000"/>
                <a:gd name="connsiteY3-18" fmla="*/ 1235122 h 1235122"/>
                <a:gd name="connsiteX4-19" fmla="*/ 0 w 12192000"/>
                <a:gd name="connsiteY4-20" fmla="*/ 1235122 h 1235122"/>
                <a:gd name="connsiteX5-21" fmla="*/ 0 w 12192000"/>
                <a:gd name="connsiteY5-22" fmla="*/ 286603 h 1235122"/>
                <a:gd name="connsiteX0-23" fmla="*/ 0 w 12192000"/>
                <a:gd name="connsiteY0-24" fmla="*/ 286603 h 1235122"/>
                <a:gd name="connsiteX1-25" fmla="*/ 1023582 w 12192000"/>
                <a:gd name="connsiteY1-26" fmla="*/ 0 h 1235122"/>
                <a:gd name="connsiteX2-27" fmla="*/ 12192000 w 12192000"/>
                <a:gd name="connsiteY2-28" fmla="*/ 286603 h 1235122"/>
                <a:gd name="connsiteX3-29" fmla="*/ 12192000 w 12192000"/>
                <a:gd name="connsiteY3-30" fmla="*/ 1235122 h 1235122"/>
                <a:gd name="connsiteX4-31" fmla="*/ 0 w 12192000"/>
                <a:gd name="connsiteY4-32" fmla="*/ 1235122 h 1235122"/>
                <a:gd name="connsiteX5-33" fmla="*/ 0 w 12192000"/>
                <a:gd name="connsiteY5-34" fmla="*/ 286603 h 1235122"/>
                <a:gd name="connsiteX0-35" fmla="*/ 0 w 12192000"/>
                <a:gd name="connsiteY0-36" fmla="*/ 286603 h 1235122"/>
                <a:gd name="connsiteX1-37" fmla="*/ 1023582 w 12192000"/>
                <a:gd name="connsiteY1-38" fmla="*/ 0 h 1235122"/>
                <a:gd name="connsiteX2-39" fmla="*/ 5336275 w 12192000"/>
                <a:gd name="connsiteY2-40" fmla="*/ 81886 h 1235122"/>
                <a:gd name="connsiteX3-41" fmla="*/ 12192000 w 12192000"/>
                <a:gd name="connsiteY3-42" fmla="*/ 286603 h 1235122"/>
                <a:gd name="connsiteX4-43" fmla="*/ 12192000 w 12192000"/>
                <a:gd name="connsiteY4-44" fmla="*/ 1235122 h 1235122"/>
                <a:gd name="connsiteX5-45" fmla="*/ 0 w 12192000"/>
                <a:gd name="connsiteY5-46" fmla="*/ 1235122 h 1235122"/>
                <a:gd name="connsiteX6" fmla="*/ 0 w 12192000"/>
                <a:gd name="connsiteY6" fmla="*/ 286603 h 1235122"/>
                <a:gd name="connsiteX0-47" fmla="*/ 0 w 12192000"/>
                <a:gd name="connsiteY0-48" fmla="*/ 382138 h 1330657"/>
                <a:gd name="connsiteX1-49" fmla="*/ 1023582 w 12192000"/>
                <a:gd name="connsiteY1-50" fmla="*/ 95535 h 1330657"/>
                <a:gd name="connsiteX2-51" fmla="*/ 5336275 w 12192000"/>
                <a:gd name="connsiteY2-52" fmla="*/ 0 h 1330657"/>
                <a:gd name="connsiteX3-53" fmla="*/ 12192000 w 12192000"/>
                <a:gd name="connsiteY3-54" fmla="*/ 382138 h 1330657"/>
                <a:gd name="connsiteX4-55" fmla="*/ 12192000 w 12192000"/>
                <a:gd name="connsiteY4-56" fmla="*/ 1330657 h 1330657"/>
                <a:gd name="connsiteX5-57" fmla="*/ 0 w 12192000"/>
                <a:gd name="connsiteY5-58" fmla="*/ 1330657 h 1330657"/>
                <a:gd name="connsiteX6-59" fmla="*/ 0 w 12192000"/>
                <a:gd name="connsiteY6-60" fmla="*/ 382138 h 1330657"/>
                <a:gd name="connsiteX0-61" fmla="*/ 0 w 12192000"/>
                <a:gd name="connsiteY0-62" fmla="*/ 383955 h 1332474"/>
                <a:gd name="connsiteX1-63" fmla="*/ 1023582 w 12192000"/>
                <a:gd name="connsiteY1-64" fmla="*/ 97352 h 1332474"/>
                <a:gd name="connsiteX2-65" fmla="*/ 5336275 w 12192000"/>
                <a:gd name="connsiteY2-66" fmla="*/ 1817 h 1332474"/>
                <a:gd name="connsiteX3-67" fmla="*/ 8434316 w 12192000"/>
                <a:gd name="connsiteY3-68" fmla="*/ 165591 h 1332474"/>
                <a:gd name="connsiteX4-69" fmla="*/ 12192000 w 12192000"/>
                <a:gd name="connsiteY4-70" fmla="*/ 383955 h 1332474"/>
                <a:gd name="connsiteX5-71" fmla="*/ 12192000 w 12192000"/>
                <a:gd name="connsiteY5-72" fmla="*/ 1332474 h 1332474"/>
                <a:gd name="connsiteX6-73" fmla="*/ 0 w 12192000"/>
                <a:gd name="connsiteY6-74" fmla="*/ 1332474 h 1332474"/>
                <a:gd name="connsiteX7" fmla="*/ 0 w 12192000"/>
                <a:gd name="connsiteY7" fmla="*/ 383955 h 1332474"/>
                <a:gd name="connsiteX0-75" fmla="*/ 0 w 12192000"/>
                <a:gd name="connsiteY0-76" fmla="*/ 423080 h 1371599"/>
                <a:gd name="connsiteX1-77" fmla="*/ 1023582 w 12192000"/>
                <a:gd name="connsiteY1-78" fmla="*/ 136477 h 1371599"/>
                <a:gd name="connsiteX2-79" fmla="*/ 5336275 w 12192000"/>
                <a:gd name="connsiteY2-80" fmla="*/ 40942 h 1371599"/>
                <a:gd name="connsiteX3-81" fmla="*/ 8284191 w 12192000"/>
                <a:gd name="connsiteY3-82" fmla="*/ 0 h 1371599"/>
                <a:gd name="connsiteX4-83" fmla="*/ 12192000 w 12192000"/>
                <a:gd name="connsiteY4-84" fmla="*/ 423080 h 1371599"/>
                <a:gd name="connsiteX5-85" fmla="*/ 12192000 w 12192000"/>
                <a:gd name="connsiteY5-86" fmla="*/ 1371599 h 1371599"/>
                <a:gd name="connsiteX6-87" fmla="*/ 0 w 12192000"/>
                <a:gd name="connsiteY6-88" fmla="*/ 1371599 h 1371599"/>
                <a:gd name="connsiteX7-89" fmla="*/ 0 w 12192000"/>
                <a:gd name="connsiteY7-90" fmla="*/ 423080 h 1371599"/>
                <a:gd name="connsiteX0-91" fmla="*/ 0 w 12192000"/>
                <a:gd name="connsiteY0-92" fmla="*/ 423080 h 1371599"/>
                <a:gd name="connsiteX1-93" fmla="*/ 1023582 w 12192000"/>
                <a:gd name="connsiteY1-94" fmla="*/ 136477 h 1371599"/>
                <a:gd name="connsiteX2-95" fmla="*/ 5336275 w 12192000"/>
                <a:gd name="connsiteY2-96" fmla="*/ 40942 h 1371599"/>
                <a:gd name="connsiteX3-97" fmla="*/ 8284191 w 12192000"/>
                <a:gd name="connsiteY3-98" fmla="*/ 0 h 1371599"/>
                <a:gd name="connsiteX4-99" fmla="*/ 10222173 w 12192000"/>
                <a:gd name="connsiteY4-100" fmla="*/ 218365 h 1371599"/>
                <a:gd name="connsiteX5-101" fmla="*/ 12192000 w 12192000"/>
                <a:gd name="connsiteY5-102" fmla="*/ 423080 h 1371599"/>
                <a:gd name="connsiteX6-103" fmla="*/ 12192000 w 12192000"/>
                <a:gd name="connsiteY6-104" fmla="*/ 1371599 h 1371599"/>
                <a:gd name="connsiteX7-105" fmla="*/ 0 w 12192000"/>
                <a:gd name="connsiteY7-106" fmla="*/ 1371599 h 1371599"/>
                <a:gd name="connsiteX8" fmla="*/ 0 w 12192000"/>
                <a:gd name="connsiteY8" fmla="*/ 423080 h 1371599"/>
                <a:gd name="connsiteX0-107" fmla="*/ 0 w 12192000"/>
                <a:gd name="connsiteY0-108" fmla="*/ 532261 h 1480780"/>
                <a:gd name="connsiteX1-109" fmla="*/ 1023582 w 12192000"/>
                <a:gd name="connsiteY1-110" fmla="*/ 245658 h 1480780"/>
                <a:gd name="connsiteX2-111" fmla="*/ 5336275 w 12192000"/>
                <a:gd name="connsiteY2-112" fmla="*/ 150123 h 1480780"/>
                <a:gd name="connsiteX3-113" fmla="*/ 8284191 w 12192000"/>
                <a:gd name="connsiteY3-114" fmla="*/ 109181 h 1480780"/>
                <a:gd name="connsiteX4-115" fmla="*/ 11395880 w 12192000"/>
                <a:gd name="connsiteY4-116" fmla="*/ 0 h 1480780"/>
                <a:gd name="connsiteX5-117" fmla="*/ 12192000 w 12192000"/>
                <a:gd name="connsiteY5-118" fmla="*/ 532261 h 1480780"/>
                <a:gd name="connsiteX6-119" fmla="*/ 12192000 w 12192000"/>
                <a:gd name="connsiteY6-120" fmla="*/ 1480780 h 1480780"/>
                <a:gd name="connsiteX7-121" fmla="*/ 0 w 12192000"/>
                <a:gd name="connsiteY7-122" fmla="*/ 1480780 h 1480780"/>
                <a:gd name="connsiteX8-123" fmla="*/ 0 w 12192000"/>
                <a:gd name="connsiteY8-124" fmla="*/ 532261 h 1480780"/>
                <a:gd name="connsiteX0-125" fmla="*/ 0 w 12192000"/>
                <a:gd name="connsiteY0-126" fmla="*/ 532261 h 1480780"/>
                <a:gd name="connsiteX1-127" fmla="*/ 1023582 w 12192000"/>
                <a:gd name="connsiteY1-128" fmla="*/ 245658 h 1480780"/>
                <a:gd name="connsiteX2-129" fmla="*/ 5336275 w 12192000"/>
                <a:gd name="connsiteY2-130" fmla="*/ 150123 h 1480780"/>
                <a:gd name="connsiteX3-131" fmla="*/ 8284191 w 12192000"/>
                <a:gd name="connsiteY3-132" fmla="*/ 109181 h 1480780"/>
                <a:gd name="connsiteX4-133" fmla="*/ 11395880 w 12192000"/>
                <a:gd name="connsiteY4-134" fmla="*/ 0 h 1480780"/>
                <a:gd name="connsiteX5-135" fmla="*/ 12178352 w 12192000"/>
                <a:gd name="connsiteY5-136" fmla="*/ 272953 h 1480780"/>
                <a:gd name="connsiteX6-137" fmla="*/ 12192000 w 12192000"/>
                <a:gd name="connsiteY6-138" fmla="*/ 1480780 h 1480780"/>
                <a:gd name="connsiteX7-139" fmla="*/ 0 w 12192000"/>
                <a:gd name="connsiteY7-140" fmla="*/ 1480780 h 1480780"/>
                <a:gd name="connsiteX8-141" fmla="*/ 0 w 12192000"/>
                <a:gd name="connsiteY8-142" fmla="*/ 532261 h 1480780"/>
                <a:gd name="connsiteX0-143" fmla="*/ 0 w 12192000"/>
                <a:gd name="connsiteY0-144" fmla="*/ 532261 h 1480780"/>
                <a:gd name="connsiteX1-145" fmla="*/ 1023582 w 12192000"/>
                <a:gd name="connsiteY1-146" fmla="*/ 245658 h 1480780"/>
                <a:gd name="connsiteX2-147" fmla="*/ 5336275 w 12192000"/>
                <a:gd name="connsiteY2-148" fmla="*/ 150123 h 1480780"/>
                <a:gd name="connsiteX3-149" fmla="*/ 8284191 w 12192000"/>
                <a:gd name="connsiteY3-150" fmla="*/ 109181 h 1480780"/>
                <a:gd name="connsiteX4-151" fmla="*/ 11395880 w 12192000"/>
                <a:gd name="connsiteY4-152" fmla="*/ 0 h 1480780"/>
                <a:gd name="connsiteX5-153" fmla="*/ 12178352 w 12192000"/>
                <a:gd name="connsiteY5-154" fmla="*/ 272953 h 1480780"/>
                <a:gd name="connsiteX6-155" fmla="*/ 12192000 w 12192000"/>
                <a:gd name="connsiteY6-156" fmla="*/ 1480780 h 1480780"/>
                <a:gd name="connsiteX7-157" fmla="*/ 0 w 12192000"/>
                <a:gd name="connsiteY7-158" fmla="*/ 1480780 h 1480780"/>
                <a:gd name="connsiteX8-159" fmla="*/ 0 w 12192000"/>
                <a:gd name="connsiteY8-160" fmla="*/ 532261 h 1480780"/>
                <a:gd name="connsiteX0-161" fmla="*/ 0 w 12192000"/>
                <a:gd name="connsiteY0-162" fmla="*/ 532261 h 1480780"/>
                <a:gd name="connsiteX1-163" fmla="*/ 1023582 w 12192000"/>
                <a:gd name="connsiteY1-164" fmla="*/ 245658 h 1480780"/>
                <a:gd name="connsiteX2-165" fmla="*/ 5336275 w 12192000"/>
                <a:gd name="connsiteY2-166" fmla="*/ 150123 h 1480780"/>
                <a:gd name="connsiteX3-167" fmla="*/ 8284191 w 12192000"/>
                <a:gd name="connsiteY3-168" fmla="*/ 109181 h 1480780"/>
                <a:gd name="connsiteX4-169" fmla="*/ 11395880 w 12192000"/>
                <a:gd name="connsiteY4-170" fmla="*/ 0 h 1480780"/>
                <a:gd name="connsiteX5-171" fmla="*/ 12178352 w 12192000"/>
                <a:gd name="connsiteY5-172" fmla="*/ 272953 h 1480780"/>
                <a:gd name="connsiteX6-173" fmla="*/ 12192000 w 12192000"/>
                <a:gd name="connsiteY6-174" fmla="*/ 1480780 h 1480780"/>
                <a:gd name="connsiteX7-175" fmla="*/ 0 w 12192000"/>
                <a:gd name="connsiteY7-176" fmla="*/ 1480780 h 1480780"/>
                <a:gd name="connsiteX8-177" fmla="*/ 0 w 12192000"/>
                <a:gd name="connsiteY8-178" fmla="*/ 532261 h 1480780"/>
                <a:gd name="connsiteX0-179" fmla="*/ 0 w 12192000"/>
                <a:gd name="connsiteY0-180" fmla="*/ 532261 h 1480780"/>
                <a:gd name="connsiteX1-181" fmla="*/ 1023582 w 12192000"/>
                <a:gd name="connsiteY1-182" fmla="*/ 245658 h 1480780"/>
                <a:gd name="connsiteX2-183" fmla="*/ 5336275 w 12192000"/>
                <a:gd name="connsiteY2-184" fmla="*/ 150123 h 1480780"/>
                <a:gd name="connsiteX3-185" fmla="*/ 8284191 w 12192000"/>
                <a:gd name="connsiteY3-186" fmla="*/ 109181 h 1480780"/>
                <a:gd name="connsiteX4-187" fmla="*/ 11395880 w 12192000"/>
                <a:gd name="connsiteY4-188" fmla="*/ 0 h 1480780"/>
                <a:gd name="connsiteX5-189" fmla="*/ 12178352 w 12192000"/>
                <a:gd name="connsiteY5-190" fmla="*/ 272953 h 1480780"/>
                <a:gd name="connsiteX6-191" fmla="*/ 12192000 w 12192000"/>
                <a:gd name="connsiteY6-192" fmla="*/ 1480780 h 1480780"/>
                <a:gd name="connsiteX7-193" fmla="*/ 0 w 12192000"/>
                <a:gd name="connsiteY7-194" fmla="*/ 1480780 h 1480780"/>
                <a:gd name="connsiteX8-195" fmla="*/ 0 w 12192000"/>
                <a:gd name="connsiteY8-196" fmla="*/ 532261 h 1480780"/>
                <a:gd name="connsiteX0-197" fmla="*/ 0 w 12192000"/>
                <a:gd name="connsiteY0-198" fmla="*/ 532261 h 1480780"/>
                <a:gd name="connsiteX1-199" fmla="*/ 1023582 w 12192000"/>
                <a:gd name="connsiteY1-200" fmla="*/ 245658 h 1480780"/>
                <a:gd name="connsiteX2-201" fmla="*/ 5336275 w 12192000"/>
                <a:gd name="connsiteY2-202" fmla="*/ 150123 h 1480780"/>
                <a:gd name="connsiteX3-203" fmla="*/ 8284191 w 12192000"/>
                <a:gd name="connsiteY3-204" fmla="*/ 109181 h 1480780"/>
                <a:gd name="connsiteX4-205" fmla="*/ 11395880 w 12192000"/>
                <a:gd name="connsiteY4-206" fmla="*/ 0 h 1480780"/>
                <a:gd name="connsiteX5-207" fmla="*/ 12178352 w 12192000"/>
                <a:gd name="connsiteY5-208" fmla="*/ 272953 h 1480780"/>
                <a:gd name="connsiteX6-209" fmla="*/ 12192000 w 12192000"/>
                <a:gd name="connsiteY6-210" fmla="*/ 1480780 h 1480780"/>
                <a:gd name="connsiteX7-211" fmla="*/ 0 w 12192000"/>
                <a:gd name="connsiteY7-212" fmla="*/ 1480780 h 1480780"/>
                <a:gd name="connsiteX8-213" fmla="*/ 0 w 12192000"/>
                <a:gd name="connsiteY8-214" fmla="*/ 532261 h 1480780"/>
                <a:gd name="connsiteX0-215" fmla="*/ 0 w 12192000"/>
                <a:gd name="connsiteY0-216" fmla="*/ 533366 h 1481885"/>
                <a:gd name="connsiteX1-217" fmla="*/ 1023582 w 12192000"/>
                <a:gd name="connsiteY1-218" fmla="*/ 246763 h 1481885"/>
                <a:gd name="connsiteX2-219" fmla="*/ 5336275 w 12192000"/>
                <a:gd name="connsiteY2-220" fmla="*/ 151228 h 1481885"/>
                <a:gd name="connsiteX3-221" fmla="*/ 8284191 w 12192000"/>
                <a:gd name="connsiteY3-222" fmla="*/ 110286 h 1481885"/>
                <a:gd name="connsiteX4-223" fmla="*/ 11395880 w 12192000"/>
                <a:gd name="connsiteY4-224" fmla="*/ 1105 h 1481885"/>
                <a:gd name="connsiteX5-225" fmla="*/ 12178352 w 12192000"/>
                <a:gd name="connsiteY5-226" fmla="*/ 274058 h 1481885"/>
                <a:gd name="connsiteX6-227" fmla="*/ 12192000 w 12192000"/>
                <a:gd name="connsiteY6-228" fmla="*/ 1481885 h 1481885"/>
                <a:gd name="connsiteX7-229" fmla="*/ 0 w 12192000"/>
                <a:gd name="connsiteY7-230" fmla="*/ 1481885 h 1481885"/>
                <a:gd name="connsiteX8-231" fmla="*/ 0 w 12192000"/>
                <a:gd name="connsiteY8-232" fmla="*/ 533366 h 1481885"/>
                <a:gd name="connsiteX0-233" fmla="*/ 0 w 12192000"/>
                <a:gd name="connsiteY0-234" fmla="*/ 533366 h 1481885"/>
                <a:gd name="connsiteX1-235" fmla="*/ 1023582 w 12192000"/>
                <a:gd name="connsiteY1-236" fmla="*/ 246763 h 1481885"/>
                <a:gd name="connsiteX2-237" fmla="*/ 5336275 w 12192000"/>
                <a:gd name="connsiteY2-238" fmla="*/ 151228 h 1481885"/>
                <a:gd name="connsiteX3-239" fmla="*/ 8284191 w 12192000"/>
                <a:gd name="connsiteY3-240" fmla="*/ 110286 h 1481885"/>
                <a:gd name="connsiteX4-241" fmla="*/ 11395880 w 12192000"/>
                <a:gd name="connsiteY4-242" fmla="*/ 1105 h 1481885"/>
                <a:gd name="connsiteX5-243" fmla="*/ 12178352 w 12192000"/>
                <a:gd name="connsiteY5-244" fmla="*/ 274058 h 1481885"/>
                <a:gd name="connsiteX6-245" fmla="*/ 12192000 w 12192000"/>
                <a:gd name="connsiteY6-246" fmla="*/ 1481885 h 1481885"/>
                <a:gd name="connsiteX7-247" fmla="*/ 0 w 12192000"/>
                <a:gd name="connsiteY7-248" fmla="*/ 1481885 h 1481885"/>
                <a:gd name="connsiteX8-249" fmla="*/ 0 w 12192000"/>
                <a:gd name="connsiteY8-250" fmla="*/ 533366 h 1481885"/>
                <a:gd name="connsiteX0-251" fmla="*/ 0 w 12192000"/>
                <a:gd name="connsiteY0-252" fmla="*/ 533366 h 1481885"/>
                <a:gd name="connsiteX1-253" fmla="*/ 1023582 w 12192000"/>
                <a:gd name="connsiteY1-254" fmla="*/ 246763 h 1481885"/>
                <a:gd name="connsiteX2-255" fmla="*/ 5336275 w 12192000"/>
                <a:gd name="connsiteY2-256" fmla="*/ 151228 h 1481885"/>
                <a:gd name="connsiteX3-257" fmla="*/ 8448530 w 12192000"/>
                <a:gd name="connsiteY3-258" fmla="*/ 122927 h 1481885"/>
                <a:gd name="connsiteX4-259" fmla="*/ 11395880 w 12192000"/>
                <a:gd name="connsiteY4-260" fmla="*/ 1105 h 1481885"/>
                <a:gd name="connsiteX5-261" fmla="*/ 12178352 w 12192000"/>
                <a:gd name="connsiteY5-262" fmla="*/ 274058 h 1481885"/>
                <a:gd name="connsiteX6-263" fmla="*/ 12192000 w 12192000"/>
                <a:gd name="connsiteY6-264" fmla="*/ 1481885 h 1481885"/>
                <a:gd name="connsiteX7-265" fmla="*/ 0 w 12192000"/>
                <a:gd name="connsiteY7-266" fmla="*/ 1481885 h 1481885"/>
                <a:gd name="connsiteX8-267" fmla="*/ 0 w 12192000"/>
                <a:gd name="connsiteY8-268" fmla="*/ 533366 h 1481885"/>
                <a:gd name="connsiteX0-269" fmla="*/ 0 w 12192000"/>
                <a:gd name="connsiteY0-270" fmla="*/ 533366 h 1481885"/>
                <a:gd name="connsiteX1-271" fmla="*/ 1023582 w 12192000"/>
                <a:gd name="connsiteY1-272" fmla="*/ 246763 h 1481885"/>
                <a:gd name="connsiteX2-273" fmla="*/ 5336275 w 12192000"/>
                <a:gd name="connsiteY2-274" fmla="*/ 151228 h 1481885"/>
                <a:gd name="connsiteX3-275" fmla="*/ 8448530 w 12192000"/>
                <a:gd name="connsiteY3-276" fmla="*/ 122927 h 1481885"/>
                <a:gd name="connsiteX4-277" fmla="*/ 11395880 w 12192000"/>
                <a:gd name="connsiteY4-278" fmla="*/ 1105 h 1481885"/>
                <a:gd name="connsiteX5-279" fmla="*/ 12178352 w 12192000"/>
                <a:gd name="connsiteY5-280" fmla="*/ 274058 h 1481885"/>
                <a:gd name="connsiteX6-281" fmla="*/ 12192000 w 12192000"/>
                <a:gd name="connsiteY6-282" fmla="*/ 1481885 h 1481885"/>
                <a:gd name="connsiteX7-283" fmla="*/ 0 w 12192000"/>
                <a:gd name="connsiteY7-284" fmla="*/ 1481885 h 1481885"/>
                <a:gd name="connsiteX8-285" fmla="*/ 0 w 12192000"/>
                <a:gd name="connsiteY8-286" fmla="*/ 533366 h 1481885"/>
                <a:gd name="connsiteX0-287" fmla="*/ 0 w 12192000"/>
                <a:gd name="connsiteY0-288" fmla="*/ 533366 h 1481885"/>
                <a:gd name="connsiteX1-289" fmla="*/ 1023582 w 12192000"/>
                <a:gd name="connsiteY1-290" fmla="*/ 246763 h 1481885"/>
                <a:gd name="connsiteX2-291" fmla="*/ 5336275 w 12192000"/>
                <a:gd name="connsiteY2-292" fmla="*/ 151228 h 1481885"/>
                <a:gd name="connsiteX3-293" fmla="*/ 7289917 w 12192000"/>
                <a:gd name="connsiteY3-294" fmla="*/ 85005 h 1481885"/>
                <a:gd name="connsiteX4-295" fmla="*/ 8448530 w 12192000"/>
                <a:gd name="connsiteY4-296" fmla="*/ 122927 h 1481885"/>
                <a:gd name="connsiteX5-297" fmla="*/ 11395880 w 12192000"/>
                <a:gd name="connsiteY5-298" fmla="*/ 1105 h 1481885"/>
                <a:gd name="connsiteX6-299" fmla="*/ 12178352 w 12192000"/>
                <a:gd name="connsiteY6-300" fmla="*/ 274058 h 1481885"/>
                <a:gd name="connsiteX7-301" fmla="*/ 12192000 w 12192000"/>
                <a:gd name="connsiteY7-302" fmla="*/ 1481885 h 1481885"/>
                <a:gd name="connsiteX8-303" fmla="*/ 0 w 12192000"/>
                <a:gd name="connsiteY8-304" fmla="*/ 1481885 h 1481885"/>
                <a:gd name="connsiteX9" fmla="*/ 0 w 12192000"/>
                <a:gd name="connsiteY9" fmla="*/ 533366 h 1481885"/>
                <a:gd name="connsiteX0-305" fmla="*/ 0 w 12192000"/>
                <a:gd name="connsiteY0-306" fmla="*/ 533366 h 1481885"/>
                <a:gd name="connsiteX1-307" fmla="*/ 1023582 w 12192000"/>
                <a:gd name="connsiteY1-308" fmla="*/ 246763 h 1481885"/>
                <a:gd name="connsiteX2-309" fmla="*/ 5336275 w 12192000"/>
                <a:gd name="connsiteY2-310" fmla="*/ 151228 h 1481885"/>
                <a:gd name="connsiteX3-311" fmla="*/ 7205641 w 12192000"/>
                <a:gd name="connsiteY3-312" fmla="*/ 325193 h 1481885"/>
                <a:gd name="connsiteX4-313" fmla="*/ 8448530 w 12192000"/>
                <a:gd name="connsiteY4-314" fmla="*/ 122927 h 1481885"/>
                <a:gd name="connsiteX5-315" fmla="*/ 11395880 w 12192000"/>
                <a:gd name="connsiteY5-316" fmla="*/ 1105 h 1481885"/>
                <a:gd name="connsiteX6-317" fmla="*/ 12178352 w 12192000"/>
                <a:gd name="connsiteY6-318" fmla="*/ 274058 h 1481885"/>
                <a:gd name="connsiteX7-319" fmla="*/ 12192000 w 12192000"/>
                <a:gd name="connsiteY7-320" fmla="*/ 1481885 h 1481885"/>
                <a:gd name="connsiteX8-321" fmla="*/ 0 w 12192000"/>
                <a:gd name="connsiteY8-322" fmla="*/ 1481885 h 1481885"/>
                <a:gd name="connsiteX9-323" fmla="*/ 0 w 12192000"/>
                <a:gd name="connsiteY9-324" fmla="*/ 533366 h 1481885"/>
                <a:gd name="connsiteX0-325" fmla="*/ 0 w 12192000"/>
                <a:gd name="connsiteY0-326" fmla="*/ 533366 h 1481885"/>
                <a:gd name="connsiteX1-327" fmla="*/ 1023582 w 12192000"/>
                <a:gd name="connsiteY1-328" fmla="*/ 246763 h 1481885"/>
                <a:gd name="connsiteX2-329" fmla="*/ 5336275 w 12192000"/>
                <a:gd name="connsiteY2-330" fmla="*/ 151228 h 1481885"/>
                <a:gd name="connsiteX3-331" fmla="*/ 7205641 w 12192000"/>
                <a:gd name="connsiteY3-332" fmla="*/ 325193 h 1481885"/>
                <a:gd name="connsiteX4-333" fmla="*/ 8448530 w 12192000"/>
                <a:gd name="connsiteY4-334" fmla="*/ 122927 h 1481885"/>
                <a:gd name="connsiteX5-335" fmla="*/ 11395880 w 12192000"/>
                <a:gd name="connsiteY5-336" fmla="*/ 1105 h 1481885"/>
                <a:gd name="connsiteX6-337" fmla="*/ 12178352 w 12192000"/>
                <a:gd name="connsiteY6-338" fmla="*/ 274058 h 1481885"/>
                <a:gd name="connsiteX7-339" fmla="*/ 12192000 w 12192000"/>
                <a:gd name="connsiteY7-340" fmla="*/ 1481885 h 1481885"/>
                <a:gd name="connsiteX8-341" fmla="*/ 0 w 12192000"/>
                <a:gd name="connsiteY8-342" fmla="*/ 1481885 h 1481885"/>
                <a:gd name="connsiteX9-343" fmla="*/ 0 w 12192000"/>
                <a:gd name="connsiteY9-344" fmla="*/ 533366 h 1481885"/>
                <a:gd name="connsiteX0-345" fmla="*/ 0 w 12192000"/>
                <a:gd name="connsiteY0-346" fmla="*/ 533366 h 1481885"/>
                <a:gd name="connsiteX1-347" fmla="*/ 1023582 w 12192000"/>
                <a:gd name="connsiteY1-348" fmla="*/ 246763 h 1481885"/>
                <a:gd name="connsiteX2-349" fmla="*/ 5336275 w 12192000"/>
                <a:gd name="connsiteY2-350" fmla="*/ 151228 h 1481885"/>
                <a:gd name="connsiteX3-351" fmla="*/ 7205641 w 12192000"/>
                <a:gd name="connsiteY3-352" fmla="*/ 325193 h 1481885"/>
                <a:gd name="connsiteX4-353" fmla="*/ 8448530 w 12192000"/>
                <a:gd name="connsiteY4-354" fmla="*/ 122927 h 1481885"/>
                <a:gd name="connsiteX5-355" fmla="*/ 11395880 w 12192000"/>
                <a:gd name="connsiteY5-356" fmla="*/ 1105 h 1481885"/>
                <a:gd name="connsiteX6-357" fmla="*/ 12178352 w 12192000"/>
                <a:gd name="connsiteY6-358" fmla="*/ 274058 h 1481885"/>
                <a:gd name="connsiteX7-359" fmla="*/ 12192000 w 12192000"/>
                <a:gd name="connsiteY7-360" fmla="*/ 1481885 h 1481885"/>
                <a:gd name="connsiteX8-361" fmla="*/ 0 w 12192000"/>
                <a:gd name="connsiteY8-362" fmla="*/ 1481885 h 1481885"/>
                <a:gd name="connsiteX9-363" fmla="*/ 0 w 12192000"/>
                <a:gd name="connsiteY9-364" fmla="*/ 533366 h 1481885"/>
                <a:gd name="connsiteX0-365" fmla="*/ 0 w 12192000"/>
                <a:gd name="connsiteY0-366" fmla="*/ 533366 h 1481885"/>
                <a:gd name="connsiteX1-367" fmla="*/ 1023582 w 12192000"/>
                <a:gd name="connsiteY1-368" fmla="*/ 246763 h 1481885"/>
                <a:gd name="connsiteX2-369" fmla="*/ 5336275 w 12192000"/>
                <a:gd name="connsiteY2-370" fmla="*/ 151228 h 1481885"/>
                <a:gd name="connsiteX3-371" fmla="*/ 7205641 w 12192000"/>
                <a:gd name="connsiteY3-372" fmla="*/ 325193 h 1481885"/>
                <a:gd name="connsiteX4-373" fmla="*/ 8448530 w 12192000"/>
                <a:gd name="connsiteY4-374" fmla="*/ 122927 h 1481885"/>
                <a:gd name="connsiteX5-375" fmla="*/ 11395880 w 12192000"/>
                <a:gd name="connsiteY5-376" fmla="*/ 1105 h 1481885"/>
                <a:gd name="connsiteX6-377" fmla="*/ 12178352 w 12192000"/>
                <a:gd name="connsiteY6-378" fmla="*/ 274058 h 1481885"/>
                <a:gd name="connsiteX7-379" fmla="*/ 12192000 w 12192000"/>
                <a:gd name="connsiteY7-380" fmla="*/ 1481885 h 1481885"/>
                <a:gd name="connsiteX8-381" fmla="*/ 0 w 12192000"/>
                <a:gd name="connsiteY8-382" fmla="*/ 1481885 h 1481885"/>
                <a:gd name="connsiteX9-383" fmla="*/ 0 w 12192000"/>
                <a:gd name="connsiteY9-384" fmla="*/ 533366 h 1481885"/>
                <a:gd name="connsiteX0-385" fmla="*/ 0 w 12192000"/>
                <a:gd name="connsiteY0-386" fmla="*/ 533366 h 1481885"/>
                <a:gd name="connsiteX1-387" fmla="*/ 1023582 w 12192000"/>
                <a:gd name="connsiteY1-388" fmla="*/ 246763 h 1481885"/>
                <a:gd name="connsiteX2-389" fmla="*/ 5336275 w 12192000"/>
                <a:gd name="connsiteY2-390" fmla="*/ 151228 h 1481885"/>
                <a:gd name="connsiteX3-391" fmla="*/ 7205641 w 12192000"/>
                <a:gd name="connsiteY3-392" fmla="*/ 325193 h 1481885"/>
                <a:gd name="connsiteX4-393" fmla="*/ 8448530 w 12192000"/>
                <a:gd name="connsiteY4-394" fmla="*/ 122927 h 1481885"/>
                <a:gd name="connsiteX5-395" fmla="*/ 11395880 w 12192000"/>
                <a:gd name="connsiteY5-396" fmla="*/ 1105 h 1481885"/>
                <a:gd name="connsiteX6-397" fmla="*/ 12178352 w 12192000"/>
                <a:gd name="connsiteY6-398" fmla="*/ 274058 h 1481885"/>
                <a:gd name="connsiteX7-399" fmla="*/ 12192000 w 12192000"/>
                <a:gd name="connsiteY7-400" fmla="*/ 1481885 h 1481885"/>
                <a:gd name="connsiteX8-401" fmla="*/ 0 w 12192000"/>
                <a:gd name="connsiteY8-402" fmla="*/ 1481885 h 1481885"/>
                <a:gd name="connsiteX9-403" fmla="*/ 0 w 12192000"/>
                <a:gd name="connsiteY9-404" fmla="*/ 533366 h 1481885"/>
                <a:gd name="connsiteX0-405" fmla="*/ 0 w 12192000"/>
                <a:gd name="connsiteY0-406" fmla="*/ 533366 h 1481885"/>
                <a:gd name="connsiteX1-407" fmla="*/ 1023582 w 12192000"/>
                <a:gd name="connsiteY1-408" fmla="*/ 246763 h 1481885"/>
                <a:gd name="connsiteX2-409" fmla="*/ 5336275 w 12192000"/>
                <a:gd name="connsiteY2-410" fmla="*/ 151228 h 1481885"/>
                <a:gd name="connsiteX3-411" fmla="*/ 7205641 w 12192000"/>
                <a:gd name="connsiteY3-412" fmla="*/ 325193 h 1481885"/>
                <a:gd name="connsiteX4-413" fmla="*/ 8448530 w 12192000"/>
                <a:gd name="connsiteY4-414" fmla="*/ 122927 h 1481885"/>
                <a:gd name="connsiteX5-415" fmla="*/ 11395880 w 12192000"/>
                <a:gd name="connsiteY5-416" fmla="*/ 1105 h 1481885"/>
                <a:gd name="connsiteX6-417" fmla="*/ 12178352 w 12192000"/>
                <a:gd name="connsiteY6-418" fmla="*/ 274058 h 1481885"/>
                <a:gd name="connsiteX7-419" fmla="*/ 12192000 w 12192000"/>
                <a:gd name="connsiteY7-420" fmla="*/ 1481885 h 1481885"/>
                <a:gd name="connsiteX8-421" fmla="*/ 0 w 12192000"/>
                <a:gd name="connsiteY8-422" fmla="*/ 1481885 h 1481885"/>
                <a:gd name="connsiteX9-423" fmla="*/ 0 w 12192000"/>
                <a:gd name="connsiteY9-424" fmla="*/ 533366 h 1481885"/>
                <a:gd name="connsiteX0-425" fmla="*/ 0 w 12192000"/>
                <a:gd name="connsiteY0-426" fmla="*/ 533366 h 1481885"/>
                <a:gd name="connsiteX1-427" fmla="*/ 1023582 w 12192000"/>
                <a:gd name="connsiteY1-428" fmla="*/ 246763 h 1481885"/>
                <a:gd name="connsiteX2-429" fmla="*/ 5336275 w 12192000"/>
                <a:gd name="connsiteY2-430" fmla="*/ 151228 h 1481885"/>
                <a:gd name="connsiteX3-431" fmla="*/ 7205641 w 12192000"/>
                <a:gd name="connsiteY3-432" fmla="*/ 325193 h 1481885"/>
                <a:gd name="connsiteX4-433" fmla="*/ 8448530 w 12192000"/>
                <a:gd name="connsiteY4-434" fmla="*/ 122927 h 1481885"/>
                <a:gd name="connsiteX5-435" fmla="*/ 11395880 w 12192000"/>
                <a:gd name="connsiteY5-436" fmla="*/ 1105 h 1481885"/>
                <a:gd name="connsiteX6-437" fmla="*/ 12178352 w 12192000"/>
                <a:gd name="connsiteY6-438" fmla="*/ 274058 h 1481885"/>
                <a:gd name="connsiteX7-439" fmla="*/ 12192000 w 12192000"/>
                <a:gd name="connsiteY7-440" fmla="*/ 1481885 h 1481885"/>
                <a:gd name="connsiteX8-441" fmla="*/ 0 w 12192000"/>
                <a:gd name="connsiteY8-442" fmla="*/ 1481885 h 1481885"/>
                <a:gd name="connsiteX9-443" fmla="*/ 0 w 12192000"/>
                <a:gd name="connsiteY9-444" fmla="*/ 533366 h 1481885"/>
                <a:gd name="connsiteX0-445" fmla="*/ 0 w 12192000"/>
                <a:gd name="connsiteY0-446" fmla="*/ 533366 h 1481885"/>
                <a:gd name="connsiteX1-447" fmla="*/ 1023582 w 12192000"/>
                <a:gd name="connsiteY1-448" fmla="*/ 246763 h 1481885"/>
                <a:gd name="connsiteX2-449" fmla="*/ 5336275 w 12192000"/>
                <a:gd name="connsiteY2-450" fmla="*/ 151228 h 1481885"/>
                <a:gd name="connsiteX3-451" fmla="*/ 7205641 w 12192000"/>
                <a:gd name="connsiteY3-452" fmla="*/ 325193 h 1481885"/>
                <a:gd name="connsiteX4-453" fmla="*/ 8448530 w 12192000"/>
                <a:gd name="connsiteY4-454" fmla="*/ 122927 h 1481885"/>
                <a:gd name="connsiteX5-455" fmla="*/ 11395880 w 12192000"/>
                <a:gd name="connsiteY5-456" fmla="*/ 1105 h 1481885"/>
                <a:gd name="connsiteX6-457" fmla="*/ 12178352 w 12192000"/>
                <a:gd name="connsiteY6-458" fmla="*/ 274058 h 1481885"/>
                <a:gd name="connsiteX7-459" fmla="*/ 12192000 w 12192000"/>
                <a:gd name="connsiteY7-460" fmla="*/ 1481885 h 1481885"/>
                <a:gd name="connsiteX8-461" fmla="*/ 0 w 12192000"/>
                <a:gd name="connsiteY8-462" fmla="*/ 1481885 h 1481885"/>
                <a:gd name="connsiteX9-463" fmla="*/ 0 w 12192000"/>
                <a:gd name="connsiteY9-464" fmla="*/ 533366 h 1481885"/>
                <a:gd name="connsiteX0-465" fmla="*/ 0 w 12192000"/>
                <a:gd name="connsiteY0-466" fmla="*/ 533366 h 1481885"/>
                <a:gd name="connsiteX1-467" fmla="*/ 1284839 w 12192000"/>
                <a:gd name="connsiteY1-468" fmla="*/ 221480 h 1481885"/>
                <a:gd name="connsiteX2-469" fmla="*/ 5336275 w 12192000"/>
                <a:gd name="connsiteY2-470" fmla="*/ 151228 h 1481885"/>
                <a:gd name="connsiteX3-471" fmla="*/ 7205641 w 12192000"/>
                <a:gd name="connsiteY3-472" fmla="*/ 325193 h 1481885"/>
                <a:gd name="connsiteX4-473" fmla="*/ 8448530 w 12192000"/>
                <a:gd name="connsiteY4-474" fmla="*/ 122927 h 1481885"/>
                <a:gd name="connsiteX5-475" fmla="*/ 11395880 w 12192000"/>
                <a:gd name="connsiteY5-476" fmla="*/ 1105 h 1481885"/>
                <a:gd name="connsiteX6-477" fmla="*/ 12178352 w 12192000"/>
                <a:gd name="connsiteY6-478" fmla="*/ 274058 h 1481885"/>
                <a:gd name="connsiteX7-479" fmla="*/ 12192000 w 12192000"/>
                <a:gd name="connsiteY7-480" fmla="*/ 1481885 h 1481885"/>
                <a:gd name="connsiteX8-481" fmla="*/ 0 w 12192000"/>
                <a:gd name="connsiteY8-482" fmla="*/ 1481885 h 1481885"/>
                <a:gd name="connsiteX9-483" fmla="*/ 0 w 12192000"/>
                <a:gd name="connsiteY9-484" fmla="*/ 533366 h 1481885"/>
                <a:gd name="connsiteX0-485" fmla="*/ 0 w 12192000"/>
                <a:gd name="connsiteY0-486" fmla="*/ 533366 h 1481885"/>
                <a:gd name="connsiteX1-487" fmla="*/ 1284839 w 12192000"/>
                <a:gd name="connsiteY1-488" fmla="*/ 221480 h 1481885"/>
                <a:gd name="connsiteX2-489" fmla="*/ 5336275 w 12192000"/>
                <a:gd name="connsiteY2-490" fmla="*/ 151228 h 1481885"/>
                <a:gd name="connsiteX3-491" fmla="*/ 7205641 w 12192000"/>
                <a:gd name="connsiteY3-492" fmla="*/ 325193 h 1481885"/>
                <a:gd name="connsiteX4-493" fmla="*/ 8448530 w 12192000"/>
                <a:gd name="connsiteY4-494" fmla="*/ 122927 h 1481885"/>
                <a:gd name="connsiteX5-495" fmla="*/ 11395880 w 12192000"/>
                <a:gd name="connsiteY5-496" fmla="*/ 1105 h 1481885"/>
                <a:gd name="connsiteX6-497" fmla="*/ 12178352 w 12192000"/>
                <a:gd name="connsiteY6-498" fmla="*/ 274058 h 1481885"/>
                <a:gd name="connsiteX7-499" fmla="*/ 12192000 w 12192000"/>
                <a:gd name="connsiteY7-500" fmla="*/ 1481885 h 1481885"/>
                <a:gd name="connsiteX8-501" fmla="*/ 0 w 12192000"/>
                <a:gd name="connsiteY8-502" fmla="*/ 1481885 h 1481885"/>
                <a:gd name="connsiteX9-503" fmla="*/ 0 w 12192000"/>
                <a:gd name="connsiteY9-504" fmla="*/ 533366 h 1481885"/>
                <a:gd name="connsiteX0-505" fmla="*/ 4214 w 12192000"/>
                <a:gd name="connsiteY0-506" fmla="*/ 478586 h 1481885"/>
                <a:gd name="connsiteX1-507" fmla="*/ 1284839 w 12192000"/>
                <a:gd name="connsiteY1-508" fmla="*/ 221480 h 1481885"/>
                <a:gd name="connsiteX2-509" fmla="*/ 5336275 w 12192000"/>
                <a:gd name="connsiteY2-510" fmla="*/ 151228 h 1481885"/>
                <a:gd name="connsiteX3-511" fmla="*/ 7205641 w 12192000"/>
                <a:gd name="connsiteY3-512" fmla="*/ 325193 h 1481885"/>
                <a:gd name="connsiteX4-513" fmla="*/ 8448530 w 12192000"/>
                <a:gd name="connsiteY4-514" fmla="*/ 122927 h 1481885"/>
                <a:gd name="connsiteX5-515" fmla="*/ 11395880 w 12192000"/>
                <a:gd name="connsiteY5-516" fmla="*/ 1105 h 1481885"/>
                <a:gd name="connsiteX6-517" fmla="*/ 12178352 w 12192000"/>
                <a:gd name="connsiteY6-518" fmla="*/ 274058 h 1481885"/>
                <a:gd name="connsiteX7-519" fmla="*/ 12192000 w 12192000"/>
                <a:gd name="connsiteY7-520" fmla="*/ 1481885 h 1481885"/>
                <a:gd name="connsiteX8-521" fmla="*/ 0 w 12192000"/>
                <a:gd name="connsiteY8-522" fmla="*/ 1481885 h 1481885"/>
                <a:gd name="connsiteX9-523" fmla="*/ 4214 w 12192000"/>
                <a:gd name="connsiteY9-524" fmla="*/ 478586 h 1481885"/>
                <a:gd name="connsiteX0-525" fmla="*/ 4214 w 12192000"/>
                <a:gd name="connsiteY0-526" fmla="*/ 478586 h 1481885"/>
                <a:gd name="connsiteX1-527" fmla="*/ 1284839 w 12192000"/>
                <a:gd name="connsiteY1-528" fmla="*/ 221480 h 1481885"/>
                <a:gd name="connsiteX2-529" fmla="*/ 5336275 w 12192000"/>
                <a:gd name="connsiteY2-530" fmla="*/ 151228 h 1481885"/>
                <a:gd name="connsiteX3-531" fmla="*/ 7205641 w 12192000"/>
                <a:gd name="connsiteY3-532" fmla="*/ 325193 h 1481885"/>
                <a:gd name="connsiteX4-533" fmla="*/ 8448530 w 12192000"/>
                <a:gd name="connsiteY4-534" fmla="*/ 122927 h 1481885"/>
                <a:gd name="connsiteX5-535" fmla="*/ 11395880 w 12192000"/>
                <a:gd name="connsiteY5-536" fmla="*/ 1105 h 1481885"/>
                <a:gd name="connsiteX6-537" fmla="*/ 12178352 w 12192000"/>
                <a:gd name="connsiteY6-538" fmla="*/ 274058 h 1481885"/>
                <a:gd name="connsiteX7-539" fmla="*/ 12192000 w 12192000"/>
                <a:gd name="connsiteY7-540" fmla="*/ 1481885 h 1481885"/>
                <a:gd name="connsiteX8-541" fmla="*/ 0 w 12192000"/>
                <a:gd name="connsiteY8-542" fmla="*/ 1481885 h 1481885"/>
                <a:gd name="connsiteX9-543" fmla="*/ 4214 w 12192000"/>
                <a:gd name="connsiteY9-544" fmla="*/ 478586 h 14818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59" y="connsiteY6-60"/>
                </a:cxn>
                <a:cxn ang="0">
                  <a:pos x="connsiteX7-89" y="connsiteY7-90"/>
                </a:cxn>
                <a:cxn ang="0">
                  <a:pos x="connsiteX8-123" y="connsiteY8-124"/>
                </a:cxn>
                <a:cxn ang="0">
                  <a:pos x="connsiteX9-323" y="connsiteY9-324"/>
                </a:cxn>
              </a:cxnLst>
              <a:rect l="l" t="t" r="r" b="b"/>
              <a:pathLst>
                <a:path w="12192000" h="1481885">
                  <a:moveTo>
                    <a:pt x="4214" y="478586"/>
                  </a:moveTo>
                  <a:cubicBezTo>
                    <a:pt x="320126" y="332486"/>
                    <a:pt x="396162" y="276040"/>
                    <a:pt x="1284839" y="221480"/>
                  </a:cubicBezTo>
                  <a:cubicBezTo>
                    <a:pt x="2173516" y="166920"/>
                    <a:pt x="3756730" y="426804"/>
                    <a:pt x="5336275" y="151228"/>
                  </a:cubicBezTo>
                  <a:cubicBezTo>
                    <a:pt x="6102666" y="53304"/>
                    <a:pt x="6519312" y="212425"/>
                    <a:pt x="7205641" y="325193"/>
                  </a:cubicBezTo>
                  <a:cubicBezTo>
                    <a:pt x="7736991" y="392111"/>
                    <a:pt x="7764203" y="136910"/>
                    <a:pt x="8448530" y="122927"/>
                  </a:cubicBezTo>
                  <a:cubicBezTo>
                    <a:pt x="9397269" y="322507"/>
                    <a:pt x="9996261" y="117562"/>
                    <a:pt x="11395880" y="1105"/>
                  </a:cubicBezTo>
                  <a:cubicBezTo>
                    <a:pt x="11728339" y="-9043"/>
                    <a:pt x="11888031" y="48231"/>
                    <a:pt x="12178352" y="274058"/>
                  </a:cubicBezTo>
                  <a:lnTo>
                    <a:pt x="12192000" y="1481885"/>
                  </a:lnTo>
                  <a:lnTo>
                    <a:pt x="0" y="1481885"/>
                  </a:lnTo>
                  <a:cubicBezTo>
                    <a:pt x="1405" y="1147452"/>
                    <a:pt x="2809" y="813019"/>
                    <a:pt x="4214" y="47858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31"/>
            <p:cNvGrpSpPr/>
            <p:nvPr/>
          </p:nvGrpSpPr>
          <p:grpSpPr>
            <a:xfrm>
              <a:off x="4633047" y="5996489"/>
              <a:ext cx="2735460" cy="728933"/>
              <a:chOff x="4749462" y="6145275"/>
              <a:chExt cx="2735460" cy="728933"/>
            </a:xfrm>
          </p:grpSpPr>
          <p:sp>
            <p:nvSpPr>
              <p:cNvPr id="16" name="Rectangle 16"/>
              <p:cNvSpPr/>
              <p:nvPr/>
            </p:nvSpPr>
            <p:spPr>
              <a:xfrm>
                <a:off x="4749462" y="6161487"/>
                <a:ext cx="2735460" cy="712721"/>
              </a:xfrm>
              <a:custGeom>
                <a:avLst/>
                <a:gdLst>
                  <a:gd name="connsiteX0" fmla="*/ 0 w 2735460"/>
                  <a:gd name="connsiteY0" fmla="*/ 0 h 605118"/>
                  <a:gd name="connsiteX1" fmla="*/ 2735460 w 2735460"/>
                  <a:gd name="connsiteY1" fmla="*/ 0 h 605118"/>
                  <a:gd name="connsiteX2" fmla="*/ 2735460 w 2735460"/>
                  <a:gd name="connsiteY2" fmla="*/ 605118 h 605118"/>
                  <a:gd name="connsiteX3" fmla="*/ 0 w 2735460"/>
                  <a:gd name="connsiteY3" fmla="*/ 605118 h 605118"/>
                  <a:gd name="connsiteX4" fmla="*/ 0 w 2735460"/>
                  <a:gd name="connsiteY4" fmla="*/ 0 h 605118"/>
                  <a:gd name="connsiteX0-1" fmla="*/ 0 w 2735460"/>
                  <a:gd name="connsiteY0-2" fmla="*/ 0 h 605118"/>
                  <a:gd name="connsiteX1-3" fmla="*/ 2735460 w 2735460"/>
                  <a:gd name="connsiteY1-4" fmla="*/ 605118 h 605118"/>
                  <a:gd name="connsiteX2-5" fmla="*/ 0 w 2735460"/>
                  <a:gd name="connsiteY2-6" fmla="*/ 605118 h 605118"/>
                  <a:gd name="connsiteX3-7" fmla="*/ 0 w 2735460"/>
                  <a:gd name="connsiteY3-8" fmla="*/ 0 h 605118"/>
                  <a:gd name="connsiteX0-9" fmla="*/ 0 w 2735460"/>
                  <a:gd name="connsiteY0-10" fmla="*/ 0 h 605118"/>
                  <a:gd name="connsiteX1-11" fmla="*/ 1344705 w 2735460"/>
                  <a:gd name="connsiteY1-12" fmla="*/ 282389 h 605118"/>
                  <a:gd name="connsiteX2-13" fmla="*/ 2735460 w 2735460"/>
                  <a:gd name="connsiteY2-14" fmla="*/ 605118 h 605118"/>
                  <a:gd name="connsiteX3-15" fmla="*/ 0 w 2735460"/>
                  <a:gd name="connsiteY3-16" fmla="*/ 605118 h 605118"/>
                  <a:gd name="connsiteX4-17" fmla="*/ 0 w 2735460"/>
                  <a:gd name="connsiteY4-18" fmla="*/ 0 h 605118"/>
                  <a:gd name="connsiteX0-19" fmla="*/ 0 w 2735460"/>
                  <a:gd name="connsiteY0-20" fmla="*/ 322729 h 322729"/>
                  <a:gd name="connsiteX1-21" fmla="*/ 1344705 w 2735460"/>
                  <a:gd name="connsiteY1-22" fmla="*/ 0 h 322729"/>
                  <a:gd name="connsiteX2-23" fmla="*/ 2735460 w 2735460"/>
                  <a:gd name="connsiteY2-24" fmla="*/ 322729 h 322729"/>
                  <a:gd name="connsiteX3-25" fmla="*/ 0 w 2735460"/>
                  <a:gd name="connsiteY3-26" fmla="*/ 322729 h 322729"/>
                  <a:gd name="connsiteX0-27" fmla="*/ 0 w 2735460"/>
                  <a:gd name="connsiteY0-28" fmla="*/ 510988 h 510988"/>
                  <a:gd name="connsiteX1-29" fmla="*/ 1492623 w 2735460"/>
                  <a:gd name="connsiteY1-30" fmla="*/ 0 h 510988"/>
                  <a:gd name="connsiteX2-31" fmla="*/ 2735460 w 2735460"/>
                  <a:gd name="connsiteY2-32" fmla="*/ 510988 h 510988"/>
                  <a:gd name="connsiteX3-33" fmla="*/ 0 w 2735460"/>
                  <a:gd name="connsiteY3-34" fmla="*/ 510988 h 510988"/>
                  <a:gd name="connsiteX0-35" fmla="*/ 0 w 2735460"/>
                  <a:gd name="connsiteY0-36" fmla="*/ 510988 h 510988"/>
                  <a:gd name="connsiteX1-37" fmla="*/ 1492623 w 2735460"/>
                  <a:gd name="connsiteY1-38" fmla="*/ 0 h 510988"/>
                  <a:gd name="connsiteX2-39" fmla="*/ 2735460 w 2735460"/>
                  <a:gd name="connsiteY2-40" fmla="*/ 510988 h 510988"/>
                  <a:gd name="connsiteX3-41" fmla="*/ 0 w 2735460"/>
                  <a:gd name="connsiteY3-42" fmla="*/ 510988 h 510988"/>
                  <a:gd name="connsiteX0-43" fmla="*/ 0 w 2735460"/>
                  <a:gd name="connsiteY0-44" fmla="*/ 511031 h 511031"/>
                  <a:gd name="connsiteX1-45" fmla="*/ 1492623 w 2735460"/>
                  <a:gd name="connsiteY1-46" fmla="*/ 43 h 511031"/>
                  <a:gd name="connsiteX2-47" fmla="*/ 2735460 w 2735460"/>
                  <a:gd name="connsiteY2-48" fmla="*/ 511031 h 511031"/>
                  <a:gd name="connsiteX3-49" fmla="*/ 0 w 2735460"/>
                  <a:gd name="connsiteY3-50" fmla="*/ 511031 h 511031"/>
                  <a:gd name="connsiteX0-51" fmla="*/ 0 w 2735460"/>
                  <a:gd name="connsiteY0-52" fmla="*/ 685828 h 685828"/>
                  <a:gd name="connsiteX1-53" fmla="*/ 1519517 w 2735460"/>
                  <a:gd name="connsiteY1-54" fmla="*/ 28 h 685828"/>
                  <a:gd name="connsiteX2-55" fmla="*/ 2735460 w 2735460"/>
                  <a:gd name="connsiteY2-56" fmla="*/ 685828 h 685828"/>
                  <a:gd name="connsiteX3-57" fmla="*/ 0 w 2735460"/>
                  <a:gd name="connsiteY3-58" fmla="*/ 685828 h 685828"/>
                  <a:gd name="connsiteX0-59" fmla="*/ 0 w 2735460"/>
                  <a:gd name="connsiteY0-60" fmla="*/ 712721 h 712721"/>
                  <a:gd name="connsiteX1-61" fmla="*/ 1519517 w 2735460"/>
                  <a:gd name="connsiteY1-62" fmla="*/ 27 h 712721"/>
                  <a:gd name="connsiteX2-63" fmla="*/ 2735460 w 2735460"/>
                  <a:gd name="connsiteY2-64" fmla="*/ 712721 h 712721"/>
                  <a:gd name="connsiteX3-65" fmla="*/ 0 w 2735460"/>
                  <a:gd name="connsiteY3-66" fmla="*/ 712721 h 71272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735460" h="712721">
                    <a:moveTo>
                      <a:pt x="0" y="712721"/>
                    </a:moveTo>
                    <a:cubicBezTo>
                      <a:pt x="497541" y="542392"/>
                      <a:pt x="658905" y="-4455"/>
                      <a:pt x="1519517" y="27"/>
                    </a:cubicBezTo>
                    <a:cubicBezTo>
                      <a:pt x="2189290" y="62780"/>
                      <a:pt x="2321181" y="542392"/>
                      <a:pt x="2735460" y="712721"/>
                    </a:cubicBezTo>
                    <a:lnTo>
                      <a:pt x="0" y="71272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57"/>
              <p:cNvSpPr/>
              <p:nvPr/>
            </p:nvSpPr>
            <p:spPr bwMode="auto">
              <a:xfrm>
                <a:off x="5841925" y="6145275"/>
                <a:ext cx="612664" cy="712725"/>
              </a:xfrm>
              <a:custGeom>
                <a:avLst/>
                <a:gdLst>
                  <a:gd name="T0" fmla="*/ 106 w 395"/>
                  <a:gd name="T1" fmla="*/ 5 h 183"/>
                  <a:gd name="T2" fmla="*/ 105 w 395"/>
                  <a:gd name="T3" fmla="*/ 5 h 183"/>
                  <a:gd name="T4" fmla="*/ 85 w 395"/>
                  <a:gd name="T5" fmla="*/ 21 h 183"/>
                  <a:gd name="T6" fmla="*/ 46 w 395"/>
                  <a:gd name="T7" fmla="*/ 62 h 183"/>
                  <a:gd name="T8" fmla="*/ 105 w 395"/>
                  <a:gd name="T9" fmla="*/ 28 h 183"/>
                  <a:gd name="T10" fmla="*/ 158 w 395"/>
                  <a:gd name="T11" fmla="*/ 12 h 183"/>
                  <a:gd name="T12" fmla="*/ 127 w 395"/>
                  <a:gd name="T13" fmla="*/ 61 h 183"/>
                  <a:gd name="T14" fmla="*/ 116 w 395"/>
                  <a:gd name="T15" fmla="*/ 74 h 183"/>
                  <a:gd name="T16" fmla="*/ 70 w 395"/>
                  <a:gd name="T17" fmla="*/ 87 h 183"/>
                  <a:gd name="T18" fmla="*/ 18 w 395"/>
                  <a:gd name="T19" fmla="*/ 113 h 183"/>
                  <a:gd name="T20" fmla="*/ 85 w 395"/>
                  <a:gd name="T21" fmla="*/ 93 h 183"/>
                  <a:gd name="T22" fmla="*/ 98 w 395"/>
                  <a:gd name="T23" fmla="*/ 92 h 183"/>
                  <a:gd name="T24" fmla="*/ 0 w 395"/>
                  <a:gd name="T25" fmla="*/ 174 h 183"/>
                  <a:gd name="T26" fmla="*/ 127 w 395"/>
                  <a:gd name="T27" fmla="*/ 98 h 183"/>
                  <a:gd name="T28" fmla="*/ 194 w 395"/>
                  <a:gd name="T29" fmla="*/ 40 h 183"/>
                  <a:gd name="T30" fmla="*/ 211 w 395"/>
                  <a:gd name="T31" fmla="*/ 79 h 183"/>
                  <a:gd name="T32" fmla="*/ 251 w 395"/>
                  <a:gd name="T33" fmla="*/ 183 h 183"/>
                  <a:gd name="T34" fmla="*/ 234 w 395"/>
                  <a:gd name="T35" fmla="*/ 95 h 183"/>
                  <a:gd name="T36" fmla="*/ 250 w 395"/>
                  <a:gd name="T37" fmla="*/ 102 h 183"/>
                  <a:gd name="T38" fmla="*/ 283 w 395"/>
                  <a:gd name="T39" fmla="*/ 110 h 183"/>
                  <a:gd name="T40" fmla="*/ 246 w 395"/>
                  <a:gd name="T41" fmla="*/ 94 h 183"/>
                  <a:gd name="T42" fmla="*/ 233 w 395"/>
                  <a:gd name="T43" fmla="*/ 84 h 183"/>
                  <a:gd name="T44" fmla="*/ 233 w 395"/>
                  <a:gd name="T45" fmla="*/ 63 h 183"/>
                  <a:gd name="T46" fmla="*/ 241 w 395"/>
                  <a:gd name="T47" fmla="*/ 28 h 183"/>
                  <a:gd name="T48" fmla="*/ 243 w 395"/>
                  <a:gd name="T49" fmla="*/ 28 h 183"/>
                  <a:gd name="T50" fmla="*/ 276 w 395"/>
                  <a:gd name="T51" fmla="*/ 62 h 183"/>
                  <a:gd name="T52" fmla="*/ 327 w 395"/>
                  <a:gd name="T53" fmla="*/ 162 h 183"/>
                  <a:gd name="T54" fmla="*/ 303 w 395"/>
                  <a:gd name="T55" fmla="*/ 71 h 183"/>
                  <a:gd name="T56" fmla="*/ 299 w 395"/>
                  <a:gd name="T57" fmla="*/ 61 h 183"/>
                  <a:gd name="T58" fmla="*/ 323 w 395"/>
                  <a:gd name="T59" fmla="*/ 72 h 183"/>
                  <a:gd name="T60" fmla="*/ 380 w 395"/>
                  <a:gd name="T61" fmla="*/ 86 h 183"/>
                  <a:gd name="T62" fmla="*/ 317 w 395"/>
                  <a:gd name="T63" fmla="*/ 58 h 183"/>
                  <a:gd name="T64" fmla="*/ 288 w 395"/>
                  <a:gd name="T65" fmla="*/ 34 h 183"/>
                  <a:gd name="T66" fmla="*/ 279 w 395"/>
                  <a:gd name="T67" fmla="*/ 12 h 183"/>
                  <a:gd name="T68" fmla="*/ 336 w 395"/>
                  <a:gd name="T69" fmla="*/ 28 h 183"/>
                  <a:gd name="T70" fmla="*/ 395 w 395"/>
                  <a:gd name="T71" fmla="*/ 62 h 183"/>
                  <a:gd name="T72" fmla="*/ 360 w 395"/>
                  <a:gd name="T73" fmla="*/ 17 h 183"/>
                  <a:gd name="T74" fmla="*/ 354 w 395"/>
                  <a:gd name="T75" fmla="*/ 13 h 183"/>
                  <a:gd name="T76" fmla="*/ 329 w 395"/>
                  <a:gd name="T77" fmla="*/ 0 h 183"/>
                  <a:gd name="T78" fmla="*/ 112 w 395"/>
                  <a:gd name="T79" fmla="*/ 0 h 183"/>
                  <a:gd name="T80" fmla="*/ 106 w 395"/>
                  <a:gd name="T81" fmla="*/ 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95" h="183">
                    <a:moveTo>
                      <a:pt x="106" y="5"/>
                    </a:moveTo>
                    <a:cubicBezTo>
                      <a:pt x="105" y="5"/>
                      <a:pt x="105" y="5"/>
                      <a:pt x="105" y="5"/>
                    </a:cubicBezTo>
                    <a:cubicBezTo>
                      <a:pt x="99" y="10"/>
                      <a:pt x="92" y="15"/>
                      <a:pt x="85" y="21"/>
                    </a:cubicBezTo>
                    <a:cubicBezTo>
                      <a:pt x="64" y="35"/>
                      <a:pt x="46" y="62"/>
                      <a:pt x="46" y="62"/>
                    </a:cubicBezTo>
                    <a:cubicBezTo>
                      <a:pt x="46" y="62"/>
                      <a:pt x="86" y="37"/>
                      <a:pt x="105" y="28"/>
                    </a:cubicBezTo>
                    <a:cubicBezTo>
                      <a:pt x="115" y="24"/>
                      <a:pt x="138" y="17"/>
                      <a:pt x="158" y="12"/>
                    </a:cubicBezTo>
                    <a:cubicBezTo>
                      <a:pt x="149" y="29"/>
                      <a:pt x="139" y="46"/>
                      <a:pt x="127" y="61"/>
                    </a:cubicBezTo>
                    <a:cubicBezTo>
                      <a:pt x="124" y="65"/>
                      <a:pt x="120" y="69"/>
                      <a:pt x="116" y="74"/>
                    </a:cubicBezTo>
                    <a:cubicBezTo>
                      <a:pt x="102" y="77"/>
                      <a:pt x="81" y="83"/>
                      <a:pt x="70" y="87"/>
                    </a:cubicBezTo>
                    <a:cubicBezTo>
                      <a:pt x="52" y="93"/>
                      <a:pt x="18" y="113"/>
                      <a:pt x="18" y="113"/>
                    </a:cubicBezTo>
                    <a:cubicBezTo>
                      <a:pt x="18" y="113"/>
                      <a:pt x="62" y="97"/>
                      <a:pt x="85" y="93"/>
                    </a:cubicBezTo>
                    <a:cubicBezTo>
                      <a:pt x="89" y="93"/>
                      <a:pt x="94" y="92"/>
                      <a:pt x="98" y="92"/>
                    </a:cubicBezTo>
                    <a:cubicBezTo>
                      <a:pt x="56" y="131"/>
                      <a:pt x="0" y="174"/>
                      <a:pt x="0" y="174"/>
                    </a:cubicBezTo>
                    <a:cubicBezTo>
                      <a:pt x="0" y="174"/>
                      <a:pt x="91" y="128"/>
                      <a:pt x="127" y="98"/>
                    </a:cubicBezTo>
                    <a:cubicBezTo>
                      <a:pt x="145" y="84"/>
                      <a:pt x="171" y="61"/>
                      <a:pt x="194" y="40"/>
                    </a:cubicBezTo>
                    <a:cubicBezTo>
                      <a:pt x="202" y="52"/>
                      <a:pt x="209" y="66"/>
                      <a:pt x="211" y="79"/>
                    </a:cubicBezTo>
                    <a:cubicBezTo>
                      <a:pt x="218" y="112"/>
                      <a:pt x="251" y="183"/>
                      <a:pt x="251" y="183"/>
                    </a:cubicBezTo>
                    <a:cubicBezTo>
                      <a:pt x="251" y="183"/>
                      <a:pt x="239" y="135"/>
                      <a:pt x="234" y="95"/>
                    </a:cubicBezTo>
                    <a:cubicBezTo>
                      <a:pt x="240" y="98"/>
                      <a:pt x="246" y="100"/>
                      <a:pt x="250" y="102"/>
                    </a:cubicBezTo>
                    <a:cubicBezTo>
                      <a:pt x="260" y="106"/>
                      <a:pt x="283" y="110"/>
                      <a:pt x="283" y="110"/>
                    </a:cubicBezTo>
                    <a:cubicBezTo>
                      <a:pt x="283" y="110"/>
                      <a:pt x="257" y="101"/>
                      <a:pt x="246" y="94"/>
                    </a:cubicBezTo>
                    <a:cubicBezTo>
                      <a:pt x="241" y="91"/>
                      <a:pt x="237" y="87"/>
                      <a:pt x="233" y="84"/>
                    </a:cubicBezTo>
                    <a:cubicBezTo>
                      <a:pt x="233" y="76"/>
                      <a:pt x="232" y="69"/>
                      <a:pt x="233" y="63"/>
                    </a:cubicBezTo>
                    <a:cubicBezTo>
                      <a:pt x="234" y="50"/>
                      <a:pt x="237" y="38"/>
                      <a:pt x="241" y="28"/>
                    </a:cubicBezTo>
                    <a:cubicBezTo>
                      <a:pt x="242" y="28"/>
                      <a:pt x="243" y="28"/>
                      <a:pt x="243" y="28"/>
                    </a:cubicBezTo>
                    <a:cubicBezTo>
                      <a:pt x="253" y="37"/>
                      <a:pt x="265" y="49"/>
                      <a:pt x="276" y="62"/>
                    </a:cubicBezTo>
                    <a:cubicBezTo>
                      <a:pt x="298" y="92"/>
                      <a:pt x="327" y="162"/>
                      <a:pt x="327" y="162"/>
                    </a:cubicBezTo>
                    <a:cubicBezTo>
                      <a:pt x="327" y="162"/>
                      <a:pt x="315" y="99"/>
                      <a:pt x="303" y="71"/>
                    </a:cubicBezTo>
                    <a:cubicBezTo>
                      <a:pt x="302" y="68"/>
                      <a:pt x="300" y="65"/>
                      <a:pt x="299" y="61"/>
                    </a:cubicBezTo>
                    <a:cubicBezTo>
                      <a:pt x="308" y="65"/>
                      <a:pt x="317" y="69"/>
                      <a:pt x="323" y="72"/>
                    </a:cubicBezTo>
                    <a:cubicBezTo>
                      <a:pt x="341" y="79"/>
                      <a:pt x="380" y="86"/>
                      <a:pt x="380" y="86"/>
                    </a:cubicBezTo>
                    <a:cubicBezTo>
                      <a:pt x="380" y="86"/>
                      <a:pt x="336" y="70"/>
                      <a:pt x="317" y="58"/>
                    </a:cubicBezTo>
                    <a:cubicBezTo>
                      <a:pt x="304" y="49"/>
                      <a:pt x="293" y="40"/>
                      <a:pt x="288" y="34"/>
                    </a:cubicBezTo>
                    <a:cubicBezTo>
                      <a:pt x="285" y="27"/>
                      <a:pt x="282" y="20"/>
                      <a:pt x="279" y="12"/>
                    </a:cubicBezTo>
                    <a:cubicBezTo>
                      <a:pt x="298" y="17"/>
                      <a:pt x="321" y="24"/>
                      <a:pt x="336" y="28"/>
                    </a:cubicBezTo>
                    <a:cubicBezTo>
                      <a:pt x="367" y="38"/>
                      <a:pt x="395" y="62"/>
                      <a:pt x="395" y="62"/>
                    </a:cubicBezTo>
                    <a:cubicBezTo>
                      <a:pt x="395" y="62"/>
                      <a:pt x="381" y="31"/>
                      <a:pt x="360" y="17"/>
                    </a:cubicBezTo>
                    <a:cubicBezTo>
                      <a:pt x="358" y="15"/>
                      <a:pt x="356" y="14"/>
                      <a:pt x="354" y="13"/>
                    </a:cubicBezTo>
                    <a:cubicBezTo>
                      <a:pt x="347" y="8"/>
                      <a:pt x="338" y="4"/>
                      <a:pt x="32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0" y="1"/>
                      <a:pt x="108" y="3"/>
                      <a:pt x="10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18" name="Group 35"/>
          <p:cNvGrpSpPr/>
          <p:nvPr/>
        </p:nvGrpSpPr>
        <p:grpSpPr>
          <a:xfrm>
            <a:off x="1519519" y="1958901"/>
            <a:ext cx="2427694" cy="839483"/>
            <a:chOff x="1494367" y="2274347"/>
            <a:chExt cx="2427694" cy="839483"/>
          </a:xfrm>
        </p:grpSpPr>
        <p:sp>
          <p:nvSpPr>
            <p:cNvPr id="19" name="Text Placeholder 2"/>
            <p:cNvSpPr txBox="1"/>
            <p:nvPr/>
          </p:nvSpPr>
          <p:spPr>
            <a:xfrm>
              <a:off x="1908601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Accounting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0" name="TextBox 37"/>
            <p:cNvSpPr txBox="1"/>
            <p:nvPr/>
          </p:nvSpPr>
          <p:spPr>
            <a:xfrm>
              <a:off x="1494367" y="2559832"/>
              <a:ext cx="232428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38"/>
          <p:cNvGrpSpPr/>
          <p:nvPr/>
        </p:nvGrpSpPr>
        <p:grpSpPr>
          <a:xfrm>
            <a:off x="1054101" y="3328018"/>
            <a:ext cx="2382128" cy="839483"/>
            <a:chOff x="1539935" y="2274347"/>
            <a:chExt cx="2382128" cy="839483"/>
          </a:xfrm>
        </p:grpSpPr>
        <p:sp>
          <p:nvSpPr>
            <p:cNvPr id="22" name="Text Placeholder 2"/>
            <p:cNvSpPr txBox="1"/>
            <p:nvPr/>
          </p:nvSpPr>
          <p:spPr>
            <a:xfrm>
              <a:off x="1613594" y="2274347"/>
              <a:ext cx="230846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Product Management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3" name="TextBox 41"/>
            <p:cNvSpPr txBox="1"/>
            <p:nvPr/>
          </p:nvSpPr>
          <p:spPr>
            <a:xfrm>
              <a:off x="1539935" y="2559832"/>
              <a:ext cx="227871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 42"/>
          <p:cNvGrpSpPr/>
          <p:nvPr/>
        </p:nvGrpSpPr>
        <p:grpSpPr>
          <a:xfrm>
            <a:off x="1519519" y="4660432"/>
            <a:ext cx="2427698" cy="839483"/>
            <a:chOff x="1494367" y="2274347"/>
            <a:chExt cx="2427698" cy="839483"/>
          </a:xfrm>
        </p:grpSpPr>
        <p:sp>
          <p:nvSpPr>
            <p:cNvPr id="25" name="Text Placeholder 2"/>
            <p:cNvSpPr txBox="1"/>
            <p:nvPr/>
          </p:nvSpPr>
          <p:spPr>
            <a:xfrm>
              <a:off x="1908605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Marketing &amp; Sale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6" name="TextBox 44"/>
            <p:cNvSpPr txBox="1"/>
            <p:nvPr/>
          </p:nvSpPr>
          <p:spPr>
            <a:xfrm>
              <a:off x="1494367" y="2559832"/>
              <a:ext cx="232428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45"/>
          <p:cNvGrpSpPr/>
          <p:nvPr/>
        </p:nvGrpSpPr>
        <p:grpSpPr>
          <a:xfrm>
            <a:off x="8229704" y="1958901"/>
            <a:ext cx="2433815" cy="839483"/>
            <a:chOff x="1603804" y="2274347"/>
            <a:chExt cx="2433815" cy="839483"/>
          </a:xfrm>
        </p:grpSpPr>
        <p:sp>
          <p:nvSpPr>
            <p:cNvPr id="28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Manufacture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9" name="TextBox 47"/>
            <p:cNvSpPr txBox="1"/>
            <p:nvPr/>
          </p:nvSpPr>
          <p:spPr>
            <a:xfrm>
              <a:off x="1679271" y="2559832"/>
              <a:ext cx="23583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48"/>
          <p:cNvGrpSpPr/>
          <p:nvPr/>
        </p:nvGrpSpPr>
        <p:grpSpPr>
          <a:xfrm>
            <a:off x="8794478" y="3328018"/>
            <a:ext cx="2475438" cy="839483"/>
            <a:chOff x="1603804" y="2274347"/>
            <a:chExt cx="2475438" cy="839483"/>
          </a:xfrm>
        </p:grpSpPr>
        <p:sp>
          <p:nvSpPr>
            <p:cNvPr id="31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Human Resource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32" name="TextBox 50"/>
            <p:cNvSpPr txBox="1"/>
            <p:nvPr/>
          </p:nvSpPr>
          <p:spPr>
            <a:xfrm>
              <a:off x="1679271" y="2559832"/>
              <a:ext cx="239997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51"/>
          <p:cNvGrpSpPr/>
          <p:nvPr/>
        </p:nvGrpSpPr>
        <p:grpSpPr>
          <a:xfrm>
            <a:off x="8229704" y="4660432"/>
            <a:ext cx="2433815" cy="839483"/>
            <a:chOff x="1603804" y="2274347"/>
            <a:chExt cx="2433815" cy="839483"/>
          </a:xfrm>
        </p:grpSpPr>
        <p:sp>
          <p:nvSpPr>
            <p:cNvPr id="34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Support Service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35" name="TextBox 53"/>
            <p:cNvSpPr txBox="1"/>
            <p:nvPr/>
          </p:nvSpPr>
          <p:spPr>
            <a:xfrm>
              <a:off x="1679271" y="2559832"/>
              <a:ext cx="23583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863175" y="1844588"/>
            <a:ext cx="1762586" cy="2353433"/>
            <a:chOff x="9417496" y="1856509"/>
            <a:chExt cx="1531015" cy="2044236"/>
          </a:xfrm>
          <a:solidFill>
            <a:schemeClr val="bg1">
              <a:lumMod val="65000"/>
            </a:schemeClr>
          </a:solidFill>
        </p:grpSpPr>
        <p:sp>
          <p:nvSpPr>
            <p:cNvPr id="3" name="Freeform 35"/>
            <p:cNvSpPr>
              <a:spLocks noEditPoints="1"/>
            </p:cNvSpPr>
            <p:nvPr/>
          </p:nvSpPr>
          <p:spPr bwMode="auto">
            <a:xfrm>
              <a:off x="9874531" y="1856509"/>
              <a:ext cx="626668" cy="584530"/>
            </a:xfrm>
            <a:custGeom>
              <a:avLst/>
              <a:gdLst>
                <a:gd name="T0" fmla="*/ 123 w 245"/>
                <a:gd name="T1" fmla="*/ 229 h 229"/>
                <a:gd name="T2" fmla="*/ 0 w 245"/>
                <a:gd name="T3" fmla="*/ 114 h 229"/>
                <a:gd name="T4" fmla="*/ 123 w 245"/>
                <a:gd name="T5" fmla="*/ 0 h 229"/>
                <a:gd name="T6" fmla="*/ 245 w 245"/>
                <a:gd name="T7" fmla="*/ 114 h 229"/>
                <a:gd name="T8" fmla="*/ 123 w 245"/>
                <a:gd name="T9" fmla="*/ 229 h 229"/>
                <a:gd name="T10" fmla="*/ 123 w 245"/>
                <a:gd name="T11" fmla="*/ 23 h 229"/>
                <a:gd name="T12" fmla="*/ 23 w 245"/>
                <a:gd name="T13" fmla="*/ 114 h 229"/>
                <a:gd name="T14" fmla="*/ 123 w 245"/>
                <a:gd name="T15" fmla="*/ 206 h 229"/>
                <a:gd name="T16" fmla="*/ 222 w 245"/>
                <a:gd name="T17" fmla="*/ 114 h 229"/>
                <a:gd name="T18" fmla="*/ 123 w 245"/>
                <a:gd name="T19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5" h="229">
                  <a:moveTo>
                    <a:pt x="123" y="229"/>
                  </a:moveTo>
                  <a:cubicBezTo>
                    <a:pt x="55" y="229"/>
                    <a:pt x="0" y="178"/>
                    <a:pt x="0" y="114"/>
                  </a:cubicBezTo>
                  <a:cubicBezTo>
                    <a:pt x="0" y="51"/>
                    <a:pt x="55" y="0"/>
                    <a:pt x="123" y="0"/>
                  </a:cubicBezTo>
                  <a:cubicBezTo>
                    <a:pt x="190" y="0"/>
                    <a:pt x="245" y="51"/>
                    <a:pt x="245" y="114"/>
                  </a:cubicBezTo>
                  <a:cubicBezTo>
                    <a:pt x="245" y="178"/>
                    <a:pt x="190" y="229"/>
                    <a:pt x="123" y="229"/>
                  </a:cubicBezTo>
                  <a:close/>
                  <a:moveTo>
                    <a:pt x="123" y="23"/>
                  </a:moveTo>
                  <a:cubicBezTo>
                    <a:pt x="68" y="23"/>
                    <a:pt x="23" y="64"/>
                    <a:pt x="23" y="114"/>
                  </a:cubicBezTo>
                  <a:cubicBezTo>
                    <a:pt x="23" y="165"/>
                    <a:pt x="68" y="206"/>
                    <a:pt x="123" y="206"/>
                  </a:cubicBezTo>
                  <a:cubicBezTo>
                    <a:pt x="178" y="206"/>
                    <a:pt x="222" y="165"/>
                    <a:pt x="222" y="114"/>
                  </a:cubicBezTo>
                  <a:cubicBezTo>
                    <a:pt x="222" y="64"/>
                    <a:pt x="178" y="23"/>
                    <a:pt x="1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" name="Freeform 36"/>
            <p:cNvSpPr>
              <a:spLocks noEditPoints="1"/>
            </p:cNvSpPr>
            <p:nvPr/>
          </p:nvSpPr>
          <p:spPr bwMode="auto">
            <a:xfrm>
              <a:off x="9417496" y="2369730"/>
              <a:ext cx="1531015" cy="1531015"/>
            </a:xfrm>
            <a:custGeom>
              <a:avLst/>
              <a:gdLst>
                <a:gd name="T0" fmla="*/ 300 w 599"/>
                <a:gd name="T1" fmla="*/ 599 h 599"/>
                <a:gd name="T2" fmla="*/ 0 w 599"/>
                <a:gd name="T3" fmla="*/ 300 h 599"/>
                <a:gd name="T4" fmla="*/ 300 w 599"/>
                <a:gd name="T5" fmla="*/ 0 h 599"/>
                <a:gd name="T6" fmla="*/ 599 w 599"/>
                <a:gd name="T7" fmla="*/ 300 h 599"/>
                <a:gd name="T8" fmla="*/ 300 w 599"/>
                <a:gd name="T9" fmla="*/ 599 h 599"/>
                <a:gd name="T10" fmla="*/ 300 w 599"/>
                <a:gd name="T11" fmla="*/ 35 h 599"/>
                <a:gd name="T12" fmla="*/ 35 w 599"/>
                <a:gd name="T13" fmla="*/ 300 h 599"/>
                <a:gd name="T14" fmla="*/ 300 w 599"/>
                <a:gd name="T15" fmla="*/ 564 h 599"/>
                <a:gd name="T16" fmla="*/ 564 w 599"/>
                <a:gd name="T17" fmla="*/ 300 h 599"/>
                <a:gd name="T18" fmla="*/ 300 w 599"/>
                <a:gd name="T19" fmla="*/ 35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300" y="599"/>
                  </a:moveTo>
                  <a:cubicBezTo>
                    <a:pt x="135" y="599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599" y="135"/>
                    <a:pt x="599" y="300"/>
                  </a:cubicBezTo>
                  <a:cubicBezTo>
                    <a:pt x="599" y="465"/>
                    <a:pt x="465" y="599"/>
                    <a:pt x="300" y="599"/>
                  </a:cubicBezTo>
                  <a:close/>
                  <a:moveTo>
                    <a:pt x="300" y="35"/>
                  </a:moveTo>
                  <a:cubicBezTo>
                    <a:pt x="154" y="35"/>
                    <a:pt x="35" y="154"/>
                    <a:pt x="35" y="300"/>
                  </a:cubicBezTo>
                  <a:cubicBezTo>
                    <a:pt x="35" y="446"/>
                    <a:pt x="154" y="564"/>
                    <a:pt x="300" y="564"/>
                  </a:cubicBezTo>
                  <a:cubicBezTo>
                    <a:pt x="446" y="564"/>
                    <a:pt x="564" y="446"/>
                    <a:pt x="564" y="300"/>
                  </a:cubicBezTo>
                  <a:cubicBezTo>
                    <a:pt x="564" y="154"/>
                    <a:pt x="446" y="35"/>
                    <a:pt x="30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" name="Freeform 37"/>
            <p:cNvSpPr/>
            <p:nvPr/>
          </p:nvSpPr>
          <p:spPr bwMode="auto">
            <a:xfrm>
              <a:off x="10091705" y="2661455"/>
              <a:ext cx="179357" cy="592094"/>
            </a:xfrm>
            <a:custGeom>
              <a:avLst/>
              <a:gdLst>
                <a:gd name="T0" fmla="*/ 68 w 70"/>
                <a:gd name="T1" fmla="*/ 189 h 232"/>
                <a:gd name="T2" fmla="*/ 36 w 70"/>
                <a:gd name="T3" fmla="*/ 232 h 232"/>
                <a:gd name="T4" fmla="*/ 34 w 70"/>
                <a:gd name="T5" fmla="*/ 232 h 232"/>
                <a:gd name="T6" fmla="*/ 2 w 70"/>
                <a:gd name="T7" fmla="*/ 189 h 232"/>
                <a:gd name="T8" fmla="*/ 28 w 70"/>
                <a:gd name="T9" fmla="*/ 9 h 232"/>
                <a:gd name="T10" fmla="*/ 41 w 70"/>
                <a:gd name="T11" fmla="*/ 10 h 232"/>
                <a:gd name="T12" fmla="*/ 68 w 70"/>
                <a:gd name="T13" fmla="*/ 18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32">
                  <a:moveTo>
                    <a:pt x="68" y="189"/>
                  </a:moveTo>
                  <a:cubicBezTo>
                    <a:pt x="70" y="210"/>
                    <a:pt x="56" y="232"/>
                    <a:pt x="36" y="232"/>
                  </a:cubicBezTo>
                  <a:cubicBezTo>
                    <a:pt x="34" y="232"/>
                    <a:pt x="34" y="232"/>
                    <a:pt x="34" y="232"/>
                  </a:cubicBezTo>
                  <a:cubicBezTo>
                    <a:pt x="13" y="232"/>
                    <a:pt x="0" y="210"/>
                    <a:pt x="2" y="189"/>
                  </a:cubicBezTo>
                  <a:cubicBezTo>
                    <a:pt x="6" y="142"/>
                    <a:pt x="22" y="49"/>
                    <a:pt x="28" y="9"/>
                  </a:cubicBezTo>
                  <a:cubicBezTo>
                    <a:pt x="30" y="0"/>
                    <a:pt x="40" y="3"/>
                    <a:pt x="41" y="10"/>
                  </a:cubicBezTo>
                  <a:cubicBezTo>
                    <a:pt x="48" y="57"/>
                    <a:pt x="64" y="142"/>
                    <a:pt x="6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10156532" y="2517753"/>
              <a:ext cx="60506" cy="1026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39"/>
            <p:cNvSpPr/>
            <p:nvPr/>
          </p:nvSpPr>
          <p:spPr bwMode="auto">
            <a:xfrm>
              <a:off x="9726507" y="2676581"/>
              <a:ext cx="115609" cy="114529"/>
            </a:xfrm>
            <a:custGeom>
              <a:avLst/>
              <a:gdLst>
                <a:gd name="T0" fmla="*/ 107 w 107"/>
                <a:gd name="T1" fmla="*/ 66 h 106"/>
                <a:gd name="T2" fmla="*/ 67 w 107"/>
                <a:gd name="T3" fmla="*/ 106 h 106"/>
                <a:gd name="T4" fmla="*/ 0 w 107"/>
                <a:gd name="T5" fmla="*/ 38 h 106"/>
                <a:gd name="T6" fmla="*/ 38 w 107"/>
                <a:gd name="T7" fmla="*/ 0 h 106"/>
                <a:gd name="T8" fmla="*/ 107 w 107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107" y="66"/>
                  </a:moveTo>
                  <a:lnTo>
                    <a:pt x="67" y="106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10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9563358" y="3110927"/>
              <a:ext cx="112369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41"/>
            <p:cNvSpPr/>
            <p:nvPr/>
          </p:nvSpPr>
          <p:spPr bwMode="auto">
            <a:xfrm>
              <a:off x="9726507" y="3476123"/>
              <a:ext cx="115609" cy="114529"/>
            </a:xfrm>
            <a:custGeom>
              <a:avLst/>
              <a:gdLst>
                <a:gd name="T0" fmla="*/ 67 w 107"/>
                <a:gd name="T1" fmla="*/ 0 h 106"/>
                <a:gd name="T2" fmla="*/ 107 w 107"/>
                <a:gd name="T3" fmla="*/ 40 h 106"/>
                <a:gd name="T4" fmla="*/ 38 w 107"/>
                <a:gd name="T5" fmla="*/ 106 h 106"/>
                <a:gd name="T6" fmla="*/ 0 w 107"/>
                <a:gd name="T7" fmla="*/ 69 h 106"/>
                <a:gd name="T8" fmla="*/ 67 w 107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67" y="0"/>
                  </a:moveTo>
                  <a:lnTo>
                    <a:pt x="107" y="40"/>
                  </a:lnTo>
                  <a:lnTo>
                    <a:pt x="38" y="106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Rectangle 42"/>
            <p:cNvSpPr>
              <a:spLocks noChangeArrowheads="1"/>
            </p:cNvSpPr>
            <p:nvPr/>
          </p:nvSpPr>
          <p:spPr bwMode="auto">
            <a:xfrm>
              <a:off x="10156532" y="3652239"/>
              <a:ext cx="60506" cy="1026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43"/>
            <p:cNvSpPr/>
            <p:nvPr/>
          </p:nvSpPr>
          <p:spPr bwMode="auto">
            <a:xfrm>
              <a:off x="10526051" y="3476123"/>
              <a:ext cx="115609" cy="114529"/>
            </a:xfrm>
            <a:custGeom>
              <a:avLst/>
              <a:gdLst>
                <a:gd name="T0" fmla="*/ 0 w 107"/>
                <a:gd name="T1" fmla="*/ 40 h 106"/>
                <a:gd name="T2" fmla="*/ 41 w 107"/>
                <a:gd name="T3" fmla="*/ 0 h 106"/>
                <a:gd name="T4" fmla="*/ 107 w 107"/>
                <a:gd name="T5" fmla="*/ 69 h 106"/>
                <a:gd name="T6" fmla="*/ 69 w 107"/>
                <a:gd name="T7" fmla="*/ 106 h 106"/>
                <a:gd name="T8" fmla="*/ 0 w 107"/>
                <a:gd name="T9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0" y="40"/>
                  </a:moveTo>
                  <a:lnTo>
                    <a:pt x="41" y="0"/>
                  </a:lnTo>
                  <a:lnTo>
                    <a:pt x="107" y="69"/>
                  </a:lnTo>
                  <a:lnTo>
                    <a:pt x="69" y="106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Rectangle 44"/>
            <p:cNvSpPr>
              <a:spLocks noChangeArrowheads="1"/>
            </p:cNvSpPr>
            <p:nvPr/>
          </p:nvSpPr>
          <p:spPr bwMode="auto">
            <a:xfrm>
              <a:off x="10697844" y="3110927"/>
              <a:ext cx="102643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45"/>
            <p:cNvSpPr/>
            <p:nvPr/>
          </p:nvSpPr>
          <p:spPr bwMode="auto">
            <a:xfrm>
              <a:off x="10526051" y="2676581"/>
              <a:ext cx="115609" cy="114529"/>
            </a:xfrm>
            <a:custGeom>
              <a:avLst/>
              <a:gdLst>
                <a:gd name="T0" fmla="*/ 41 w 107"/>
                <a:gd name="T1" fmla="*/ 106 h 106"/>
                <a:gd name="T2" fmla="*/ 0 w 107"/>
                <a:gd name="T3" fmla="*/ 66 h 106"/>
                <a:gd name="T4" fmla="*/ 69 w 107"/>
                <a:gd name="T5" fmla="*/ 0 h 106"/>
                <a:gd name="T6" fmla="*/ 107 w 107"/>
                <a:gd name="T7" fmla="*/ 38 h 106"/>
                <a:gd name="T8" fmla="*/ 41 w 107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41" y="106"/>
                  </a:moveTo>
                  <a:lnTo>
                    <a:pt x="0" y="66"/>
                  </a:lnTo>
                  <a:lnTo>
                    <a:pt x="69" y="0"/>
                  </a:lnTo>
                  <a:lnTo>
                    <a:pt x="107" y="38"/>
                  </a:lnTo>
                  <a:lnTo>
                    <a:pt x="41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46"/>
            <p:cNvSpPr/>
            <p:nvPr/>
          </p:nvSpPr>
          <p:spPr bwMode="auto">
            <a:xfrm>
              <a:off x="9492047" y="2438879"/>
              <a:ext cx="213932" cy="215012"/>
            </a:xfrm>
            <a:custGeom>
              <a:avLst/>
              <a:gdLst>
                <a:gd name="T0" fmla="*/ 64 w 84"/>
                <a:gd name="T1" fmla="*/ 8 h 84"/>
                <a:gd name="T2" fmla="*/ 39 w 84"/>
                <a:gd name="T3" fmla="*/ 7 h 84"/>
                <a:gd name="T4" fmla="*/ 7 w 84"/>
                <a:gd name="T5" fmla="*/ 39 h 84"/>
                <a:gd name="T6" fmla="*/ 8 w 84"/>
                <a:gd name="T7" fmla="*/ 65 h 84"/>
                <a:gd name="T8" fmla="*/ 32 w 84"/>
                <a:gd name="T9" fmla="*/ 66 h 84"/>
                <a:gd name="T10" fmla="*/ 50 w 84"/>
                <a:gd name="T11" fmla="*/ 84 h 84"/>
                <a:gd name="T12" fmla="*/ 84 w 84"/>
                <a:gd name="T13" fmla="*/ 50 h 84"/>
                <a:gd name="T14" fmla="*/ 66 w 84"/>
                <a:gd name="T15" fmla="*/ 32 h 84"/>
                <a:gd name="T16" fmla="*/ 64 w 84"/>
                <a:gd name="T17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4">
                  <a:moveTo>
                    <a:pt x="64" y="8"/>
                  </a:moveTo>
                  <a:cubicBezTo>
                    <a:pt x="57" y="0"/>
                    <a:pt x="46" y="0"/>
                    <a:pt x="39" y="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46"/>
                    <a:pt x="0" y="57"/>
                    <a:pt x="8" y="65"/>
                  </a:cubicBezTo>
                  <a:cubicBezTo>
                    <a:pt x="14" y="71"/>
                    <a:pt x="24" y="72"/>
                    <a:pt x="32" y="66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71" y="24"/>
                    <a:pt x="71" y="14"/>
                    <a:pt x="6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Rectangle 47"/>
            <p:cNvSpPr>
              <a:spLocks noChangeArrowheads="1"/>
            </p:cNvSpPr>
            <p:nvPr/>
          </p:nvSpPr>
          <p:spPr bwMode="auto">
            <a:xfrm>
              <a:off x="10094945" y="2201176"/>
              <a:ext cx="194484" cy="245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48"/>
            <p:cNvSpPr/>
            <p:nvPr/>
          </p:nvSpPr>
          <p:spPr bwMode="auto">
            <a:xfrm>
              <a:off x="10023636" y="2047751"/>
              <a:ext cx="337105" cy="194484"/>
            </a:xfrm>
            <a:custGeom>
              <a:avLst/>
              <a:gdLst>
                <a:gd name="T0" fmla="*/ 132 w 132"/>
                <a:gd name="T1" fmla="*/ 70 h 76"/>
                <a:gd name="T2" fmla="*/ 126 w 132"/>
                <a:gd name="T3" fmla="*/ 76 h 76"/>
                <a:gd name="T4" fmla="*/ 6 w 132"/>
                <a:gd name="T5" fmla="*/ 76 h 76"/>
                <a:gd name="T6" fmla="*/ 0 w 132"/>
                <a:gd name="T7" fmla="*/ 70 h 76"/>
                <a:gd name="T8" fmla="*/ 0 w 132"/>
                <a:gd name="T9" fmla="*/ 6 h 76"/>
                <a:gd name="T10" fmla="*/ 6 w 132"/>
                <a:gd name="T11" fmla="*/ 0 h 76"/>
                <a:gd name="T12" fmla="*/ 126 w 132"/>
                <a:gd name="T13" fmla="*/ 0 h 76"/>
                <a:gd name="T14" fmla="*/ 132 w 132"/>
                <a:gd name="T15" fmla="*/ 6 h 76"/>
                <a:gd name="T16" fmla="*/ 132 w 132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6">
                  <a:moveTo>
                    <a:pt x="132" y="70"/>
                  </a:moveTo>
                  <a:cubicBezTo>
                    <a:pt x="132" y="73"/>
                    <a:pt x="129" y="76"/>
                    <a:pt x="12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6"/>
                    <a:pt x="0" y="73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lnTo>
                    <a:pt x="132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7" name="Group 46"/>
          <p:cNvGrpSpPr/>
          <p:nvPr/>
        </p:nvGrpSpPr>
        <p:grpSpPr>
          <a:xfrm>
            <a:off x="1574179" y="1844588"/>
            <a:ext cx="1765075" cy="2358409"/>
            <a:chOff x="1681386" y="1859539"/>
            <a:chExt cx="1533177" cy="2048558"/>
          </a:xfrm>
          <a:solidFill>
            <a:srgbClr val="ADB9CA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2138421" y="1859539"/>
              <a:ext cx="628830" cy="587772"/>
            </a:xfrm>
            <a:custGeom>
              <a:avLst/>
              <a:gdLst>
                <a:gd name="T0" fmla="*/ 123 w 246"/>
                <a:gd name="T1" fmla="*/ 230 h 230"/>
                <a:gd name="T2" fmla="*/ 0 w 246"/>
                <a:gd name="T3" fmla="*/ 115 h 230"/>
                <a:gd name="T4" fmla="*/ 123 w 246"/>
                <a:gd name="T5" fmla="*/ 0 h 230"/>
                <a:gd name="T6" fmla="*/ 246 w 246"/>
                <a:gd name="T7" fmla="*/ 115 h 230"/>
                <a:gd name="T8" fmla="*/ 123 w 246"/>
                <a:gd name="T9" fmla="*/ 230 h 230"/>
                <a:gd name="T10" fmla="*/ 123 w 246"/>
                <a:gd name="T11" fmla="*/ 23 h 230"/>
                <a:gd name="T12" fmla="*/ 23 w 246"/>
                <a:gd name="T13" fmla="*/ 115 h 230"/>
                <a:gd name="T14" fmla="*/ 123 w 246"/>
                <a:gd name="T15" fmla="*/ 207 h 230"/>
                <a:gd name="T16" fmla="*/ 223 w 246"/>
                <a:gd name="T17" fmla="*/ 115 h 230"/>
                <a:gd name="T18" fmla="*/ 123 w 246"/>
                <a:gd name="T19" fmla="*/ 2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" h="230">
                  <a:moveTo>
                    <a:pt x="123" y="230"/>
                  </a:moveTo>
                  <a:cubicBezTo>
                    <a:pt x="55" y="230"/>
                    <a:pt x="0" y="178"/>
                    <a:pt x="0" y="115"/>
                  </a:cubicBezTo>
                  <a:cubicBezTo>
                    <a:pt x="0" y="52"/>
                    <a:pt x="55" y="0"/>
                    <a:pt x="123" y="0"/>
                  </a:cubicBezTo>
                  <a:cubicBezTo>
                    <a:pt x="191" y="0"/>
                    <a:pt x="246" y="52"/>
                    <a:pt x="246" y="115"/>
                  </a:cubicBezTo>
                  <a:cubicBezTo>
                    <a:pt x="246" y="178"/>
                    <a:pt x="191" y="230"/>
                    <a:pt x="123" y="230"/>
                  </a:cubicBezTo>
                  <a:close/>
                  <a:moveTo>
                    <a:pt x="123" y="23"/>
                  </a:moveTo>
                  <a:cubicBezTo>
                    <a:pt x="67" y="23"/>
                    <a:pt x="23" y="64"/>
                    <a:pt x="23" y="115"/>
                  </a:cubicBezTo>
                  <a:cubicBezTo>
                    <a:pt x="23" y="165"/>
                    <a:pt x="67" y="207"/>
                    <a:pt x="123" y="207"/>
                  </a:cubicBezTo>
                  <a:cubicBezTo>
                    <a:pt x="178" y="207"/>
                    <a:pt x="223" y="165"/>
                    <a:pt x="223" y="115"/>
                  </a:cubicBezTo>
                  <a:cubicBezTo>
                    <a:pt x="223" y="64"/>
                    <a:pt x="178" y="23"/>
                    <a:pt x="1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681386" y="2374920"/>
              <a:ext cx="1533177" cy="1533177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35 h 600"/>
                <a:gd name="T12" fmla="*/ 34 w 600"/>
                <a:gd name="T13" fmla="*/ 300 h 600"/>
                <a:gd name="T14" fmla="*/ 300 w 600"/>
                <a:gd name="T15" fmla="*/ 565 h 600"/>
                <a:gd name="T16" fmla="*/ 565 w 600"/>
                <a:gd name="T17" fmla="*/ 300 h 600"/>
                <a:gd name="T18" fmla="*/ 300 w 600"/>
                <a:gd name="T19" fmla="*/ 3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4" y="600"/>
                    <a:pt x="0" y="465"/>
                    <a:pt x="0" y="300"/>
                  </a:cubicBezTo>
                  <a:cubicBezTo>
                    <a:pt x="0" y="134"/>
                    <a:pt x="134" y="0"/>
                    <a:pt x="300" y="0"/>
                  </a:cubicBezTo>
                  <a:cubicBezTo>
                    <a:pt x="465" y="0"/>
                    <a:pt x="600" y="134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35"/>
                  </a:moveTo>
                  <a:cubicBezTo>
                    <a:pt x="153" y="35"/>
                    <a:pt x="34" y="154"/>
                    <a:pt x="34" y="300"/>
                  </a:cubicBezTo>
                  <a:cubicBezTo>
                    <a:pt x="34" y="446"/>
                    <a:pt x="153" y="565"/>
                    <a:pt x="300" y="565"/>
                  </a:cubicBezTo>
                  <a:cubicBezTo>
                    <a:pt x="446" y="565"/>
                    <a:pt x="565" y="446"/>
                    <a:pt x="565" y="300"/>
                  </a:cubicBezTo>
                  <a:cubicBezTo>
                    <a:pt x="565" y="154"/>
                    <a:pt x="446" y="35"/>
                    <a:pt x="30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2419342" y="2526184"/>
              <a:ext cx="61587" cy="101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9"/>
            <p:cNvSpPr/>
            <p:nvPr/>
          </p:nvSpPr>
          <p:spPr bwMode="auto">
            <a:xfrm>
              <a:off x="1990398" y="2681771"/>
              <a:ext cx="112369" cy="114529"/>
            </a:xfrm>
            <a:custGeom>
              <a:avLst/>
              <a:gdLst>
                <a:gd name="T0" fmla="*/ 104 w 104"/>
                <a:gd name="T1" fmla="*/ 66 h 106"/>
                <a:gd name="T2" fmla="*/ 66 w 104"/>
                <a:gd name="T3" fmla="*/ 106 h 106"/>
                <a:gd name="T4" fmla="*/ 0 w 104"/>
                <a:gd name="T5" fmla="*/ 38 h 106"/>
                <a:gd name="T6" fmla="*/ 38 w 104"/>
                <a:gd name="T7" fmla="*/ 0 h 106"/>
                <a:gd name="T8" fmla="*/ 104 w 104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104" y="66"/>
                  </a:moveTo>
                  <a:lnTo>
                    <a:pt x="66" y="106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10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1826168" y="3118278"/>
              <a:ext cx="102643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11"/>
            <p:cNvSpPr/>
            <p:nvPr/>
          </p:nvSpPr>
          <p:spPr bwMode="auto">
            <a:xfrm>
              <a:off x="1990398" y="3484555"/>
              <a:ext cx="112369" cy="114529"/>
            </a:xfrm>
            <a:custGeom>
              <a:avLst/>
              <a:gdLst>
                <a:gd name="T0" fmla="*/ 66 w 104"/>
                <a:gd name="T1" fmla="*/ 0 h 106"/>
                <a:gd name="T2" fmla="*/ 104 w 104"/>
                <a:gd name="T3" fmla="*/ 37 h 106"/>
                <a:gd name="T4" fmla="*/ 38 w 104"/>
                <a:gd name="T5" fmla="*/ 106 h 106"/>
                <a:gd name="T6" fmla="*/ 0 w 104"/>
                <a:gd name="T7" fmla="*/ 68 h 106"/>
                <a:gd name="T8" fmla="*/ 66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66" y="0"/>
                  </a:moveTo>
                  <a:lnTo>
                    <a:pt x="104" y="37"/>
                  </a:lnTo>
                  <a:lnTo>
                    <a:pt x="38" y="106"/>
                  </a:lnTo>
                  <a:lnTo>
                    <a:pt x="0" y="68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2419342" y="3660671"/>
              <a:ext cx="61587" cy="101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3"/>
            <p:cNvSpPr/>
            <p:nvPr/>
          </p:nvSpPr>
          <p:spPr bwMode="auto">
            <a:xfrm>
              <a:off x="2792101" y="3484555"/>
              <a:ext cx="115609" cy="114529"/>
            </a:xfrm>
            <a:custGeom>
              <a:avLst/>
              <a:gdLst>
                <a:gd name="T0" fmla="*/ 0 w 107"/>
                <a:gd name="T1" fmla="*/ 37 h 106"/>
                <a:gd name="T2" fmla="*/ 38 w 107"/>
                <a:gd name="T3" fmla="*/ 0 h 106"/>
                <a:gd name="T4" fmla="*/ 107 w 107"/>
                <a:gd name="T5" fmla="*/ 68 h 106"/>
                <a:gd name="T6" fmla="*/ 67 w 107"/>
                <a:gd name="T7" fmla="*/ 106 h 106"/>
                <a:gd name="T8" fmla="*/ 0 w 107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0" y="37"/>
                  </a:moveTo>
                  <a:lnTo>
                    <a:pt x="38" y="0"/>
                  </a:lnTo>
                  <a:lnTo>
                    <a:pt x="107" y="68"/>
                  </a:lnTo>
                  <a:lnTo>
                    <a:pt x="67" y="106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960653" y="3118278"/>
              <a:ext cx="113449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15"/>
            <p:cNvSpPr/>
            <p:nvPr/>
          </p:nvSpPr>
          <p:spPr bwMode="auto">
            <a:xfrm>
              <a:off x="2792101" y="2681771"/>
              <a:ext cx="115609" cy="114529"/>
            </a:xfrm>
            <a:custGeom>
              <a:avLst/>
              <a:gdLst>
                <a:gd name="T0" fmla="*/ 38 w 107"/>
                <a:gd name="T1" fmla="*/ 106 h 106"/>
                <a:gd name="T2" fmla="*/ 0 w 107"/>
                <a:gd name="T3" fmla="*/ 66 h 106"/>
                <a:gd name="T4" fmla="*/ 67 w 107"/>
                <a:gd name="T5" fmla="*/ 0 h 106"/>
                <a:gd name="T6" fmla="*/ 107 w 107"/>
                <a:gd name="T7" fmla="*/ 38 h 106"/>
                <a:gd name="T8" fmla="*/ 38 w 107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8" y="106"/>
                  </a:moveTo>
                  <a:lnTo>
                    <a:pt x="0" y="66"/>
                  </a:lnTo>
                  <a:lnTo>
                    <a:pt x="67" y="0"/>
                  </a:lnTo>
                  <a:lnTo>
                    <a:pt x="107" y="38"/>
                  </a:lnTo>
                  <a:lnTo>
                    <a:pt x="38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6"/>
            <p:cNvSpPr/>
            <p:nvPr/>
          </p:nvSpPr>
          <p:spPr bwMode="auto">
            <a:xfrm>
              <a:off x="1752697" y="2441909"/>
              <a:ext cx="217172" cy="217172"/>
            </a:xfrm>
            <a:custGeom>
              <a:avLst/>
              <a:gdLst>
                <a:gd name="T0" fmla="*/ 65 w 85"/>
                <a:gd name="T1" fmla="*/ 8 h 85"/>
                <a:gd name="T2" fmla="*/ 39 w 85"/>
                <a:gd name="T3" fmla="*/ 8 h 85"/>
                <a:gd name="T4" fmla="*/ 8 w 85"/>
                <a:gd name="T5" fmla="*/ 40 h 85"/>
                <a:gd name="T6" fmla="*/ 8 w 85"/>
                <a:gd name="T7" fmla="*/ 65 h 85"/>
                <a:gd name="T8" fmla="*/ 32 w 85"/>
                <a:gd name="T9" fmla="*/ 67 h 85"/>
                <a:gd name="T10" fmla="*/ 51 w 85"/>
                <a:gd name="T11" fmla="*/ 85 h 85"/>
                <a:gd name="T12" fmla="*/ 85 w 85"/>
                <a:gd name="T13" fmla="*/ 51 h 85"/>
                <a:gd name="T14" fmla="*/ 66 w 85"/>
                <a:gd name="T15" fmla="*/ 33 h 85"/>
                <a:gd name="T16" fmla="*/ 65 w 85"/>
                <a:gd name="T17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5">
                  <a:moveTo>
                    <a:pt x="65" y="8"/>
                  </a:moveTo>
                  <a:cubicBezTo>
                    <a:pt x="58" y="1"/>
                    <a:pt x="47" y="0"/>
                    <a:pt x="39" y="8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7"/>
                    <a:pt x="1" y="58"/>
                    <a:pt x="8" y="65"/>
                  </a:cubicBezTo>
                  <a:cubicBezTo>
                    <a:pt x="15" y="72"/>
                    <a:pt x="24" y="72"/>
                    <a:pt x="32" y="6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2" y="25"/>
                    <a:pt x="72" y="15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2357755" y="2198804"/>
              <a:ext cx="194484" cy="25607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2286444" y="2056183"/>
              <a:ext cx="337105" cy="193402"/>
            </a:xfrm>
            <a:custGeom>
              <a:avLst/>
              <a:gdLst>
                <a:gd name="T0" fmla="*/ 132 w 132"/>
                <a:gd name="T1" fmla="*/ 70 h 76"/>
                <a:gd name="T2" fmla="*/ 126 w 132"/>
                <a:gd name="T3" fmla="*/ 76 h 76"/>
                <a:gd name="T4" fmla="*/ 6 w 132"/>
                <a:gd name="T5" fmla="*/ 76 h 76"/>
                <a:gd name="T6" fmla="*/ 0 w 132"/>
                <a:gd name="T7" fmla="*/ 70 h 76"/>
                <a:gd name="T8" fmla="*/ 0 w 132"/>
                <a:gd name="T9" fmla="*/ 6 h 76"/>
                <a:gd name="T10" fmla="*/ 6 w 132"/>
                <a:gd name="T11" fmla="*/ 0 h 76"/>
                <a:gd name="T12" fmla="*/ 126 w 132"/>
                <a:gd name="T13" fmla="*/ 0 h 76"/>
                <a:gd name="T14" fmla="*/ 132 w 132"/>
                <a:gd name="T15" fmla="*/ 6 h 76"/>
                <a:gd name="T16" fmla="*/ 132 w 132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6">
                  <a:moveTo>
                    <a:pt x="132" y="70"/>
                  </a:moveTo>
                  <a:cubicBezTo>
                    <a:pt x="132" y="73"/>
                    <a:pt x="129" y="76"/>
                    <a:pt x="12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6"/>
                    <a:pt x="0" y="73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lnTo>
                    <a:pt x="132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Pie 60"/>
            <p:cNvSpPr/>
            <p:nvPr/>
          </p:nvSpPr>
          <p:spPr>
            <a:xfrm flipH="1">
              <a:off x="1986610" y="2679609"/>
              <a:ext cx="914400" cy="914400"/>
            </a:xfrm>
            <a:prstGeom prst="pie">
              <a:avLst>
                <a:gd name="adj1" fmla="val 16081681"/>
                <a:gd name="adj2" fmla="val 162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Freeform 7"/>
            <p:cNvSpPr/>
            <p:nvPr/>
          </p:nvSpPr>
          <p:spPr bwMode="auto">
            <a:xfrm>
              <a:off x="2355595" y="2676369"/>
              <a:ext cx="179357" cy="574806"/>
            </a:xfrm>
            <a:custGeom>
              <a:avLst/>
              <a:gdLst>
                <a:gd name="T0" fmla="*/ 68 w 70"/>
                <a:gd name="T1" fmla="*/ 186 h 225"/>
                <a:gd name="T2" fmla="*/ 36 w 70"/>
                <a:gd name="T3" fmla="*/ 225 h 225"/>
                <a:gd name="T4" fmla="*/ 34 w 70"/>
                <a:gd name="T5" fmla="*/ 225 h 225"/>
                <a:gd name="T6" fmla="*/ 2 w 70"/>
                <a:gd name="T7" fmla="*/ 186 h 225"/>
                <a:gd name="T8" fmla="*/ 28 w 70"/>
                <a:gd name="T9" fmla="*/ 8 h 225"/>
                <a:gd name="T10" fmla="*/ 41 w 70"/>
                <a:gd name="T11" fmla="*/ 8 h 225"/>
                <a:gd name="T12" fmla="*/ 68 w 70"/>
                <a:gd name="T13" fmla="*/ 18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5">
                  <a:moveTo>
                    <a:pt x="68" y="186"/>
                  </a:moveTo>
                  <a:cubicBezTo>
                    <a:pt x="70" y="207"/>
                    <a:pt x="57" y="225"/>
                    <a:pt x="36" y="225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13" y="225"/>
                    <a:pt x="0" y="207"/>
                    <a:pt x="2" y="186"/>
                  </a:cubicBezTo>
                  <a:cubicBezTo>
                    <a:pt x="6" y="140"/>
                    <a:pt x="22" y="49"/>
                    <a:pt x="28" y="8"/>
                  </a:cubicBezTo>
                  <a:cubicBezTo>
                    <a:pt x="30" y="0"/>
                    <a:pt x="40" y="1"/>
                    <a:pt x="41" y="8"/>
                  </a:cubicBezTo>
                  <a:cubicBezTo>
                    <a:pt x="48" y="56"/>
                    <a:pt x="64" y="140"/>
                    <a:pt x="68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3" name="Rectangle 74"/>
          <p:cNvSpPr/>
          <p:nvPr/>
        </p:nvSpPr>
        <p:spPr>
          <a:xfrm>
            <a:off x="1540073" y="4307764"/>
            <a:ext cx="1856718" cy="3490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12.00</a:t>
            </a:r>
            <a:endParaRPr lang="en-US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34" name="Group 75"/>
          <p:cNvGrpSpPr/>
          <p:nvPr/>
        </p:nvGrpSpPr>
        <p:grpSpPr>
          <a:xfrm>
            <a:off x="1393184" y="4773376"/>
            <a:ext cx="2161625" cy="1160540"/>
            <a:chOff x="1398458" y="5162834"/>
            <a:chExt cx="2161625" cy="1160540"/>
          </a:xfrm>
        </p:grpSpPr>
        <p:sp>
          <p:nvSpPr>
            <p:cNvPr id="35" name="TextBox 76"/>
            <p:cNvSpPr txBox="1"/>
            <p:nvPr/>
          </p:nvSpPr>
          <p:spPr>
            <a:xfrm>
              <a:off x="2118825" y="5162834"/>
              <a:ext cx="7371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Tokyo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6" name="Rectangle 77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sp>
        <p:nvSpPr>
          <p:cNvPr id="37" name="Rectangle 80"/>
          <p:cNvSpPr/>
          <p:nvPr/>
        </p:nvSpPr>
        <p:spPr>
          <a:xfrm>
            <a:off x="3959299" y="4307764"/>
            <a:ext cx="1856718" cy="3490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09.00</a:t>
            </a:r>
            <a:endParaRPr lang="en-US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38" name="Group 81"/>
          <p:cNvGrpSpPr/>
          <p:nvPr/>
        </p:nvGrpSpPr>
        <p:grpSpPr>
          <a:xfrm>
            <a:off x="3812410" y="4773376"/>
            <a:ext cx="2161625" cy="1160540"/>
            <a:chOff x="1398458" y="5162834"/>
            <a:chExt cx="2161625" cy="1160540"/>
          </a:xfrm>
        </p:grpSpPr>
        <p:sp>
          <p:nvSpPr>
            <p:cNvPr id="39" name="TextBox 82"/>
            <p:cNvSpPr txBox="1"/>
            <p:nvPr/>
          </p:nvSpPr>
          <p:spPr>
            <a:xfrm>
              <a:off x="2144633" y="5162834"/>
              <a:ext cx="6855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Cairo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40" name="Rectangle 83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sp>
        <p:nvSpPr>
          <p:cNvPr id="41" name="Rectangle 85"/>
          <p:cNvSpPr/>
          <p:nvPr/>
        </p:nvSpPr>
        <p:spPr>
          <a:xfrm>
            <a:off x="6389880" y="4307764"/>
            <a:ext cx="1856718" cy="3490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18.00</a:t>
            </a:r>
            <a:endParaRPr lang="en-US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42" name="Group 86"/>
          <p:cNvGrpSpPr/>
          <p:nvPr/>
        </p:nvGrpSpPr>
        <p:grpSpPr>
          <a:xfrm>
            <a:off x="6242991" y="4773376"/>
            <a:ext cx="2161625" cy="1160540"/>
            <a:chOff x="1398458" y="5162834"/>
            <a:chExt cx="2161625" cy="1160540"/>
          </a:xfrm>
        </p:grpSpPr>
        <p:sp>
          <p:nvSpPr>
            <p:cNvPr id="43" name="TextBox 87"/>
            <p:cNvSpPr txBox="1"/>
            <p:nvPr/>
          </p:nvSpPr>
          <p:spPr>
            <a:xfrm>
              <a:off x="2047650" y="5162834"/>
              <a:ext cx="879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Sydney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44" name="Rectangle 88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sp>
        <p:nvSpPr>
          <p:cNvPr id="45" name="Rectangle 90"/>
          <p:cNvSpPr/>
          <p:nvPr/>
        </p:nvSpPr>
        <p:spPr>
          <a:xfrm>
            <a:off x="8808678" y="4307764"/>
            <a:ext cx="1856718" cy="3490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00.00</a:t>
            </a:r>
            <a:endParaRPr lang="en-US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46" name="Group 91"/>
          <p:cNvGrpSpPr/>
          <p:nvPr/>
        </p:nvGrpSpPr>
        <p:grpSpPr>
          <a:xfrm>
            <a:off x="8661789" y="4773376"/>
            <a:ext cx="2161625" cy="1160540"/>
            <a:chOff x="1398458" y="5162834"/>
            <a:chExt cx="2161625" cy="1160540"/>
          </a:xfrm>
        </p:grpSpPr>
        <p:sp>
          <p:nvSpPr>
            <p:cNvPr id="47" name="TextBox 92"/>
            <p:cNvSpPr txBox="1"/>
            <p:nvPr/>
          </p:nvSpPr>
          <p:spPr>
            <a:xfrm>
              <a:off x="1954966" y="5162834"/>
              <a:ext cx="10648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New York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48" name="Rectangle 93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49" name="Group 109"/>
          <p:cNvGrpSpPr/>
          <p:nvPr/>
        </p:nvGrpSpPr>
        <p:grpSpPr>
          <a:xfrm>
            <a:off x="4003842" y="1844588"/>
            <a:ext cx="1761343" cy="2353434"/>
            <a:chOff x="6542386" y="1856509"/>
            <a:chExt cx="1529935" cy="2044236"/>
          </a:xfrm>
          <a:solidFill>
            <a:schemeClr val="tx2"/>
          </a:solidFill>
        </p:grpSpPr>
        <p:sp>
          <p:nvSpPr>
            <p:cNvPr id="50" name="Freeform 49"/>
            <p:cNvSpPr/>
            <p:nvPr/>
          </p:nvSpPr>
          <p:spPr bwMode="auto">
            <a:xfrm>
              <a:off x="6613697" y="2438879"/>
              <a:ext cx="217172" cy="215012"/>
            </a:xfrm>
            <a:custGeom>
              <a:avLst/>
              <a:gdLst>
                <a:gd name="T0" fmla="*/ 65 w 85"/>
                <a:gd name="T1" fmla="*/ 8 h 84"/>
                <a:gd name="T2" fmla="*/ 40 w 85"/>
                <a:gd name="T3" fmla="*/ 7 h 84"/>
                <a:gd name="T4" fmla="*/ 8 w 85"/>
                <a:gd name="T5" fmla="*/ 39 h 84"/>
                <a:gd name="T6" fmla="*/ 8 w 85"/>
                <a:gd name="T7" fmla="*/ 65 h 84"/>
                <a:gd name="T8" fmla="*/ 33 w 85"/>
                <a:gd name="T9" fmla="*/ 66 h 84"/>
                <a:gd name="T10" fmla="*/ 51 w 85"/>
                <a:gd name="T11" fmla="*/ 84 h 84"/>
                <a:gd name="T12" fmla="*/ 85 w 85"/>
                <a:gd name="T13" fmla="*/ 50 h 84"/>
                <a:gd name="T14" fmla="*/ 67 w 85"/>
                <a:gd name="T15" fmla="*/ 32 h 84"/>
                <a:gd name="T16" fmla="*/ 65 w 85"/>
                <a:gd name="T17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4">
                  <a:moveTo>
                    <a:pt x="65" y="8"/>
                  </a:moveTo>
                  <a:cubicBezTo>
                    <a:pt x="58" y="0"/>
                    <a:pt x="47" y="0"/>
                    <a:pt x="40" y="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46"/>
                    <a:pt x="1" y="57"/>
                    <a:pt x="8" y="65"/>
                  </a:cubicBezTo>
                  <a:cubicBezTo>
                    <a:pt x="15" y="71"/>
                    <a:pt x="25" y="72"/>
                    <a:pt x="33" y="66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72" y="24"/>
                    <a:pt x="72" y="14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997261" y="1856509"/>
              <a:ext cx="628830" cy="584530"/>
            </a:xfrm>
            <a:custGeom>
              <a:avLst/>
              <a:gdLst>
                <a:gd name="T0" fmla="*/ 123 w 246"/>
                <a:gd name="T1" fmla="*/ 229 h 229"/>
                <a:gd name="T2" fmla="*/ 0 w 246"/>
                <a:gd name="T3" fmla="*/ 114 h 229"/>
                <a:gd name="T4" fmla="*/ 123 w 246"/>
                <a:gd name="T5" fmla="*/ 0 h 229"/>
                <a:gd name="T6" fmla="*/ 246 w 246"/>
                <a:gd name="T7" fmla="*/ 114 h 229"/>
                <a:gd name="T8" fmla="*/ 123 w 246"/>
                <a:gd name="T9" fmla="*/ 229 h 229"/>
                <a:gd name="T10" fmla="*/ 123 w 246"/>
                <a:gd name="T11" fmla="*/ 23 h 229"/>
                <a:gd name="T12" fmla="*/ 24 w 246"/>
                <a:gd name="T13" fmla="*/ 114 h 229"/>
                <a:gd name="T14" fmla="*/ 123 w 246"/>
                <a:gd name="T15" fmla="*/ 206 h 229"/>
                <a:gd name="T16" fmla="*/ 223 w 246"/>
                <a:gd name="T17" fmla="*/ 114 h 229"/>
                <a:gd name="T18" fmla="*/ 123 w 246"/>
                <a:gd name="T19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" h="229">
                  <a:moveTo>
                    <a:pt x="123" y="229"/>
                  </a:moveTo>
                  <a:cubicBezTo>
                    <a:pt x="56" y="229"/>
                    <a:pt x="0" y="178"/>
                    <a:pt x="0" y="114"/>
                  </a:cubicBezTo>
                  <a:cubicBezTo>
                    <a:pt x="0" y="51"/>
                    <a:pt x="56" y="0"/>
                    <a:pt x="123" y="0"/>
                  </a:cubicBezTo>
                  <a:cubicBezTo>
                    <a:pt x="191" y="0"/>
                    <a:pt x="246" y="51"/>
                    <a:pt x="246" y="114"/>
                  </a:cubicBezTo>
                  <a:cubicBezTo>
                    <a:pt x="246" y="178"/>
                    <a:pt x="191" y="229"/>
                    <a:pt x="123" y="229"/>
                  </a:cubicBezTo>
                  <a:close/>
                  <a:moveTo>
                    <a:pt x="123" y="23"/>
                  </a:moveTo>
                  <a:cubicBezTo>
                    <a:pt x="68" y="23"/>
                    <a:pt x="24" y="64"/>
                    <a:pt x="24" y="114"/>
                  </a:cubicBezTo>
                  <a:cubicBezTo>
                    <a:pt x="24" y="165"/>
                    <a:pt x="68" y="206"/>
                    <a:pt x="123" y="206"/>
                  </a:cubicBezTo>
                  <a:cubicBezTo>
                    <a:pt x="178" y="206"/>
                    <a:pt x="223" y="165"/>
                    <a:pt x="223" y="114"/>
                  </a:cubicBezTo>
                  <a:cubicBezTo>
                    <a:pt x="223" y="64"/>
                    <a:pt x="178" y="23"/>
                    <a:pt x="1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542386" y="2369730"/>
              <a:ext cx="1529935" cy="153101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35 h 599"/>
                <a:gd name="T12" fmla="*/ 35 w 599"/>
                <a:gd name="T13" fmla="*/ 300 h 599"/>
                <a:gd name="T14" fmla="*/ 299 w 599"/>
                <a:gd name="T15" fmla="*/ 564 h 599"/>
                <a:gd name="T16" fmla="*/ 564 w 599"/>
                <a:gd name="T17" fmla="*/ 300 h 599"/>
                <a:gd name="T18" fmla="*/ 299 w 599"/>
                <a:gd name="T19" fmla="*/ 35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5"/>
                    <a:pt x="134" y="0"/>
                    <a:pt x="299" y="0"/>
                  </a:cubicBezTo>
                  <a:cubicBezTo>
                    <a:pt x="464" y="0"/>
                    <a:pt x="599" y="135"/>
                    <a:pt x="599" y="300"/>
                  </a:cubicBezTo>
                  <a:cubicBezTo>
                    <a:pt x="599" y="465"/>
                    <a:pt x="464" y="599"/>
                    <a:pt x="299" y="599"/>
                  </a:cubicBezTo>
                  <a:close/>
                  <a:moveTo>
                    <a:pt x="299" y="35"/>
                  </a:moveTo>
                  <a:cubicBezTo>
                    <a:pt x="153" y="35"/>
                    <a:pt x="35" y="154"/>
                    <a:pt x="35" y="300"/>
                  </a:cubicBezTo>
                  <a:cubicBezTo>
                    <a:pt x="35" y="446"/>
                    <a:pt x="153" y="564"/>
                    <a:pt x="299" y="564"/>
                  </a:cubicBezTo>
                  <a:cubicBezTo>
                    <a:pt x="445" y="564"/>
                    <a:pt x="564" y="446"/>
                    <a:pt x="564" y="300"/>
                  </a:cubicBezTo>
                  <a:cubicBezTo>
                    <a:pt x="564" y="154"/>
                    <a:pt x="445" y="35"/>
                    <a:pt x="29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283583" y="2517753"/>
              <a:ext cx="60506" cy="1026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6851399" y="2676581"/>
              <a:ext cx="112369" cy="114529"/>
            </a:xfrm>
            <a:custGeom>
              <a:avLst/>
              <a:gdLst>
                <a:gd name="T0" fmla="*/ 104 w 104"/>
                <a:gd name="T1" fmla="*/ 66 h 106"/>
                <a:gd name="T2" fmla="*/ 66 w 104"/>
                <a:gd name="T3" fmla="*/ 106 h 106"/>
                <a:gd name="T4" fmla="*/ 0 w 104"/>
                <a:gd name="T5" fmla="*/ 38 h 106"/>
                <a:gd name="T6" fmla="*/ 38 w 104"/>
                <a:gd name="T7" fmla="*/ 0 h 106"/>
                <a:gd name="T8" fmla="*/ 104 w 104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104" y="66"/>
                  </a:moveTo>
                  <a:lnTo>
                    <a:pt x="66" y="106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10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690409" y="3110927"/>
              <a:ext cx="112369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6851399" y="3476123"/>
              <a:ext cx="112369" cy="114529"/>
            </a:xfrm>
            <a:custGeom>
              <a:avLst/>
              <a:gdLst>
                <a:gd name="T0" fmla="*/ 66 w 104"/>
                <a:gd name="T1" fmla="*/ 0 h 106"/>
                <a:gd name="T2" fmla="*/ 104 w 104"/>
                <a:gd name="T3" fmla="*/ 40 h 106"/>
                <a:gd name="T4" fmla="*/ 38 w 104"/>
                <a:gd name="T5" fmla="*/ 106 h 106"/>
                <a:gd name="T6" fmla="*/ 0 w 104"/>
                <a:gd name="T7" fmla="*/ 69 h 106"/>
                <a:gd name="T8" fmla="*/ 66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66" y="0"/>
                  </a:moveTo>
                  <a:lnTo>
                    <a:pt x="104" y="40"/>
                  </a:lnTo>
                  <a:lnTo>
                    <a:pt x="38" y="106"/>
                  </a:lnTo>
                  <a:lnTo>
                    <a:pt x="0" y="69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7283583" y="3652239"/>
              <a:ext cx="60506" cy="1026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7650941" y="3476123"/>
              <a:ext cx="115609" cy="114529"/>
            </a:xfrm>
            <a:custGeom>
              <a:avLst/>
              <a:gdLst>
                <a:gd name="T0" fmla="*/ 0 w 107"/>
                <a:gd name="T1" fmla="*/ 40 h 106"/>
                <a:gd name="T2" fmla="*/ 38 w 107"/>
                <a:gd name="T3" fmla="*/ 0 h 106"/>
                <a:gd name="T4" fmla="*/ 107 w 107"/>
                <a:gd name="T5" fmla="*/ 69 h 106"/>
                <a:gd name="T6" fmla="*/ 69 w 107"/>
                <a:gd name="T7" fmla="*/ 106 h 106"/>
                <a:gd name="T8" fmla="*/ 0 w 107"/>
                <a:gd name="T9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0" y="40"/>
                  </a:moveTo>
                  <a:lnTo>
                    <a:pt x="38" y="0"/>
                  </a:lnTo>
                  <a:lnTo>
                    <a:pt x="107" y="69"/>
                  </a:lnTo>
                  <a:lnTo>
                    <a:pt x="69" y="106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7824895" y="3110927"/>
              <a:ext cx="102643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7650941" y="2676581"/>
              <a:ext cx="115609" cy="114529"/>
            </a:xfrm>
            <a:custGeom>
              <a:avLst/>
              <a:gdLst>
                <a:gd name="T0" fmla="*/ 38 w 107"/>
                <a:gd name="T1" fmla="*/ 106 h 106"/>
                <a:gd name="T2" fmla="*/ 0 w 107"/>
                <a:gd name="T3" fmla="*/ 66 h 106"/>
                <a:gd name="T4" fmla="*/ 69 w 107"/>
                <a:gd name="T5" fmla="*/ 0 h 106"/>
                <a:gd name="T6" fmla="*/ 107 w 107"/>
                <a:gd name="T7" fmla="*/ 38 h 106"/>
                <a:gd name="T8" fmla="*/ 38 w 107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8" y="106"/>
                  </a:moveTo>
                  <a:lnTo>
                    <a:pt x="0" y="66"/>
                  </a:lnTo>
                  <a:lnTo>
                    <a:pt x="69" y="0"/>
                  </a:lnTo>
                  <a:lnTo>
                    <a:pt x="107" y="38"/>
                  </a:lnTo>
                  <a:lnTo>
                    <a:pt x="38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7221997" y="2201176"/>
              <a:ext cx="194484" cy="245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7150686" y="2047751"/>
              <a:ext cx="337105" cy="194484"/>
            </a:xfrm>
            <a:custGeom>
              <a:avLst/>
              <a:gdLst>
                <a:gd name="T0" fmla="*/ 132 w 132"/>
                <a:gd name="T1" fmla="*/ 70 h 76"/>
                <a:gd name="T2" fmla="*/ 126 w 132"/>
                <a:gd name="T3" fmla="*/ 76 h 76"/>
                <a:gd name="T4" fmla="*/ 6 w 132"/>
                <a:gd name="T5" fmla="*/ 76 h 76"/>
                <a:gd name="T6" fmla="*/ 0 w 132"/>
                <a:gd name="T7" fmla="*/ 70 h 76"/>
                <a:gd name="T8" fmla="*/ 0 w 132"/>
                <a:gd name="T9" fmla="*/ 6 h 76"/>
                <a:gd name="T10" fmla="*/ 6 w 132"/>
                <a:gd name="T11" fmla="*/ 0 h 76"/>
                <a:gd name="T12" fmla="*/ 126 w 132"/>
                <a:gd name="T13" fmla="*/ 0 h 76"/>
                <a:gd name="T14" fmla="*/ 132 w 132"/>
                <a:gd name="T15" fmla="*/ 6 h 76"/>
                <a:gd name="T16" fmla="*/ 132 w 132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6">
                  <a:moveTo>
                    <a:pt x="132" y="70"/>
                  </a:moveTo>
                  <a:cubicBezTo>
                    <a:pt x="132" y="73"/>
                    <a:pt x="129" y="76"/>
                    <a:pt x="12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6"/>
                    <a:pt x="0" y="73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lnTo>
                    <a:pt x="132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6833031" y="3043938"/>
              <a:ext cx="572645" cy="179357"/>
            </a:xfrm>
            <a:custGeom>
              <a:avLst/>
              <a:gdLst>
                <a:gd name="T0" fmla="*/ 186 w 224"/>
                <a:gd name="T1" fmla="*/ 2 h 70"/>
                <a:gd name="T2" fmla="*/ 224 w 224"/>
                <a:gd name="T3" fmla="*/ 34 h 70"/>
                <a:gd name="T4" fmla="*/ 224 w 224"/>
                <a:gd name="T5" fmla="*/ 36 h 70"/>
                <a:gd name="T6" fmla="*/ 186 w 224"/>
                <a:gd name="T7" fmla="*/ 68 h 70"/>
                <a:gd name="T8" fmla="*/ 9 w 224"/>
                <a:gd name="T9" fmla="*/ 42 h 70"/>
                <a:gd name="T10" fmla="*/ 9 w 224"/>
                <a:gd name="T11" fmla="*/ 29 h 70"/>
                <a:gd name="T12" fmla="*/ 186 w 224"/>
                <a:gd name="T13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70">
                  <a:moveTo>
                    <a:pt x="186" y="2"/>
                  </a:moveTo>
                  <a:cubicBezTo>
                    <a:pt x="207" y="0"/>
                    <a:pt x="224" y="14"/>
                    <a:pt x="224" y="34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4" y="57"/>
                    <a:pt x="207" y="70"/>
                    <a:pt x="186" y="68"/>
                  </a:cubicBezTo>
                  <a:cubicBezTo>
                    <a:pt x="140" y="64"/>
                    <a:pt x="49" y="48"/>
                    <a:pt x="9" y="42"/>
                  </a:cubicBezTo>
                  <a:cubicBezTo>
                    <a:pt x="0" y="40"/>
                    <a:pt x="2" y="30"/>
                    <a:pt x="9" y="29"/>
                  </a:cubicBezTo>
                  <a:cubicBezTo>
                    <a:pt x="56" y="22"/>
                    <a:pt x="140" y="6"/>
                    <a:pt x="18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4" name="Group 124"/>
          <p:cNvGrpSpPr/>
          <p:nvPr/>
        </p:nvGrpSpPr>
        <p:grpSpPr>
          <a:xfrm>
            <a:off x="6436912" y="1844588"/>
            <a:ext cx="1758856" cy="2353431"/>
            <a:chOff x="4114587" y="1859539"/>
            <a:chExt cx="1527775" cy="2044234"/>
          </a:xfrm>
          <a:solidFill>
            <a:srgbClr val="7A8FAA"/>
          </a:solidFill>
        </p:grpSpPr>
        <p:sp>
          <p:nvSpPr>
            <p:cNvPr id="65" name="Freeform 19"/>
            <p:cNvSpPr/>
            <p:nvPr/>
          </p:nvSpPr>
          <p:spPr bwMode="auto">
            <a:xfrm>
              <a:off x="4185898" y="2441907"/>
              <a:ext cx="217172" cy="215012"/>
            </a:xfrm>
            <a:custGeom>
              <a:avLst/>
              <a:gdLst>
                <a:gd name="T0" fmla="*/ 65 w 85"/>
                <a:gd name="T1" fmla="*/ 8 h 84"/>
                <a:gd name="T2" fmla="*/ 39 w 85"/>
                <a:gd name="T3" fmla="*/ 7 h 84"/>
                <a:gd name="T4" fmla="*/ 7 w 85"/>
                <a:gd name="T5" fmla="*/ 39 h 84"/>
                <a:gd name="T6" fmla="*/ 8 w 85"/>
                <a:gd name="T7" fmla="*/ 65 h 84"/>
                <a:gd name="T8" fmla="*/ 32 w 85"/>
                <a:gd name="T9" fmla="*/ 66 h 84"/>
                <a:gd name="T10" fmla="*/ 51 w 85"/>
                <a:gd name="T11" fmla="*/ 84 h 84"/>
                <a:gd name="T12" fmla="*/ 85 w 85"/>
                <a:gd name="T13" fmla="*/ 50 h 84"/>
                <a:gd name="T14" fmla="*/ 66 w 85"/>
                <a:gd name="T15" fmla="*/ 32 h 84"/>
                <a:gd name="T16" fmla="*/ 65 w 85"/>
                <a:gd name="T17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4">
                  <a:moveTo>
                    <a:pt x="65" y="8"/>
                  </a:moveTo>
                  <a:cubicBezTo>
                    <a:pt x="58" y="0"/>
                    <a:pt x="47" y="0"/>
                    <a:pt x="39" y="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46"/>
                    <a:pt x="1" y="57"/>
                    <a:pt x="8" y="65"/>
                  </a:cubicBezTo>
                  <a:cubicBezTo>
                    <a:pt x="14" y="71"/>
                    <a:pt x="24" y="72"/>
                    <a:pt x="32" y="66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72" y="24"/>
                    <a:pt x="71" y="14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Freeform 20"/>
            <p:cNvSpPr>
              <a:spLocks noEditPoints="1"/>
            </p:cNvSpPr>
            <p:nvPr/>
          </p:nvSpPr>
          <p:spPr bwMode="auto">
            <a:xfrm>
              <a:off x="4569462" y="1859539"/>
              <a:ext cx="627749" cy="585611"/>
            </a:xfrm>
            <a:custGeom>
              <a:avLst/>
              <a:gdLst>
                <a:gd name="T0" fmla="*/ 123 w 246"/>
                <a:gd name="T1" fmla="*/ 229 h 229"/>
                <a:gd name="T2" fmla="*/ 0 w 246"/>
                <a:gd name="T3" fmla="*/ 114 h 229"/>
                <a:gd name="T4" fmla="*/ 123 w 246"/>
                <a:gd name="T5" fmla="*/ 0 h 229"/>
                <a:gd name="T6" fmla="*/ 246 w 246"/>
                <a:gd name="T7" fmla="*/ 114 h 229"/>
                <a:gd name="T8" fmla="*/ 123 w 246"/>
                <a:gd name="T9" fmla="*/ 229 h 229"/>
                <a:gd name="T10" fmla="*/ 123 w 246"/>
                <a:gd name="T11" fmla="*/ 23 h 229"/>
                <a:gd name="T12" fmla="*/ 23 w 246"/>
                <a:gd name="T13" fmla="*/ 114 h 229"/>
                <a:gd name="T14" fmla="*/ 123 w 246"/>
                <a:gd name="T15" fmla="*/ 206 h 229"/>
                <a:gd name="T16" fmla="*/ 223 w 246"/>
                <a:gd name="T17" fmla="*/ 114 h 229"/>
                <a:gd name="T18" fmla="*/ 123 w 246"/>
                <a:gd name="T19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" h="229">
                  <a:moveTo>
                    <a:pt x="123" y="229"/>
                  </a:moveTo>
                  <a:cubicBezTo>
                    <a:pt x="55" y="229"/>
                    <a:pt x="0" y="178"/>
                    <a:pt x="0" y="114"/>
                  </a:cubicBezTo>
                  <a:cubicBezTo>
                    <a:pt x="0" y="51"/>
                    <a:pt x="55" y="0"/>
                    <a:pt x="123" y="0"/>
                  </a:cubicBezTo>
                  <a:cubicBezTo>
                    <a:pt x="191" y="0"/>
                    <a:pt x="246" y="51"/>
                    <a:pt x="246" y="114"/>
                  </a:cubicBezTo>
                  <a:cubicBezTo>
                    <a:pt x="246" y="178"/>
                    <a:pt x="191" y="229"/>
                    <a:pt x="123" y="229"/>
                  </a:cubicBezTo>
                  <a:close/>
                  <a:moveTo>
                    <a:pt x="123" y="23"/>
                  </a:moveTo>
                  <a:cubicBezTo>
                    <a:pt x="68" y="23"/>
                    <a:pt x="23" y="64"/>
                    <a:pt x="23" y="114"/>
                  </a:cubicBezTo>
                  <a:cubicBezTo>
                    <a:pt x="23" y="165"/>
                    <a:pt x="68" y="206"/>
                    <a:pt x="123" y="206"/>
                  </a:cubicBezTo>
                  <a:cubicBezTo>
                    <a:pt x="178" y="206"/>
                    <a:pt x="223" y="165"/>
                    <a:pt x="223" y="114"/>
                  </a:cubicBezTo>
                  <a:cubicBezTo>
                    <a:pt x="223" y="64"/>
                    <a:pt x="178" y="23"/>
                    <a:pt x="1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4114587" y="2372758"/>
              <a:ext cx="1527775" cy="1531015"/>
            </a:xfrm>
            <a:custGeom>
              <a:avLst/>
              <a:gdLst>
                <a:gd name="T0" fmla="*/ 299 w 598"/>
                <a:gd name="T1" fmla="*/ 599 h 599"/>
                <a:gd name="T2" fmla="*/ 0 w 598"/>
                <a:gd name="T3" fmla="*/ 300 h 599"/>
                <a:gd name="T4" fmla="*/ 299 w 598"/>
                <a:gd name="T5" fmla="*/ 0 h 599"/>
                <a:gd name="T6" fmla="*/ 598 w 598"/>
                <a:gd name="T7" fmla="*/ 300 h 599"/>
                <a:gd name="T8" fmla="*/ 299 w 598"/>
                <a:gd name="T9" fmla="*/ 599 h 599"/>
                <a:gd name="T10" fmla="*/ 299 w 598"/>
                <a:gd name="T11" fmla="*/ 35 h 599"/>
                <a:gd name="T12" fmla="*/ 34 w 598"/>
                <a:gd name="T13" fmla="*/ 300 h 599"/>
                <a:gd name="T14" fmla="*/ 299 w 598"/>
                <a:gd name="T15" fmla="*/ 564 h 599"/>
                <a:gd name="T16" fmla="*/ 564 w 598"/>
                <a:gd name="T17" fmla="*/ 300 h 599"/>
                <a:gd name="T18" fmla="*/ 299 w 598"/>
                <a:gd name="T19" fmla="*/ 35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5"/>
                    <a:pt x="134" y="0"/>
                    <a:pt x="299" y="0"/>
                  </a:cubicBezTo>
                  <a:cubicBezTo>
                    <a:pt x="464" y="0"/>
                    <a:pt x="598" y="135"/>
                    <a:pt x="598" y="300"/>
                  </a:cubicBezTo>
                  <a:cubicBezTo>
                    <a:pt x="598" y="465"/>
                    <a:pt x="464" y="599"/>
                    <a:pt x="299" y="599"/>
                  </a:cubicBezTo>
                  <a:close/>
                  <a:moveTo>
                    <a:pt x="299" y="35"/>
                  </a:moveTo>
                  <a:cubicBezTo>
                    <a:pt x="153" y="35"/>
                    <a:pt x="34" y="154"/>
                    <a:pt x="34" y="300"/>
                  </a:cubicBezTo>
                  <a:cubicBezTo>
                    <a:pt x="34" y="446"/>
                    <a:pt x="153" y="564"/>
                    <a:pt x="299" y="564"/>
                  </a:cubicBezTo>
                  <a:cubicBezTo>
                    <a:pt x="445" y="564"/>
                    <a:pt x="564" y="446"/>
                    <a:pt x="564" y="300"/>
                  </a:cubicBezTo>
                  <a:cubicBezTo>
                    <a:pt x="564" y="154"/>
                    <a:pt x="445" y="35"/>
                    <a:pt x="29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4857945" y="2521862"/>
              <a:ext cx="61587" cy="101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Freeform 23"/>
            <p:cNvSpPr/>
            <p:nvPr/>
          </p:nvSpPr>
          <p:spPr bwMode="auto">
            <a:xfrm>
              <a:off x="4420358" y="2679609"/>
              <a:ext cx="115609" cy="115609"/>
            </a:xfrm>
            <a:custGeom>
              <a:avLst/>
              <a:gdLst>
                <a:gd name="T0" fmla="*/ 107 w 107"/>
                <a:gd name="T1" fmla="*/ 66 h 107"/>
                <a:gd name="T2" fmla="*/ 69 w 107"/>
                <a:gd name="T3" fmla="*/ 107 h 107"/>
                <a:gd name="T4" fmla="*/ 0 w 107"/>
                <a:gd name="T5" fmla="*/ 38 h 107"/>
                <a:gd name="T6" fmla="*/ 41 w 107"/>
                <a:gd name="T7" fmla="*/ 0 h 107"/>
                <a:gd name="T8" fmla="*/ 107 w 107"/>
                <a:gd name="T9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7">
                  <a:moveTo>
                    <a:pt x="107" y="66"/>
                  </a:moveTo>
                  <a:lnTo>
                    <a:pt x="69" y="107"/>
                  </a:lnTo>
                  <a:lnTo>
                    <a:pt x="0" y="38"/>
                  </a:lnTo>
                  <a:lnTo>
                    <a:pt x="41" y="0"/>
                  </a:lnTo>
                  <a:lnTo>
                    <a:pt x="10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4"/>
            <p:cNvSpPr>
              <a:spLocks noChangeArrowheads="1"/>
            </p:cNvSpPr>
            <p:nvPr/>
          </p:nvSpPr>
          <p:spPr bwMode="auto">
            <a:xfrm>
              <a:off x="4264771" y="3113955"/>
              <a:ext cx="112369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Freeform 25"/>
            <p:cNvSpPr/>
            <p:nvPr/>
          </p:nvSpPr>
          <p:spPr bwMode="auto">
            <a:xfrm>
              <a:off x="4420358" y="3479151"/>
              <a:ext cx="115609" cy="115609"/>
            </a:xfrm>
            <a:custGeom>
              <a:avLst/>
              <a:gdLst>
                <a:gd name="T0" fmla="*/ 69 w 107"/>
                <a:gd name="T1" fmla="*/ 0 h 107"/>
                <a:gd name="T2" fmla="*/ 107 w 107"/>
                <a:gd name="T3" fmla="*/ 41 h 107"/>
                <a:gd name="T4" fmla="*/ 41 w 107"/>
                <a:gd name="T5" fmla="*/ 107 h 107"/>
                <a:gd name="T6" fmla="*/ 0 w 107"/>
                <a:gd name="T7" fmla="*/ 69 h 107"/>
                <a:gd name="T8" fmla="*/ 69 w 107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7">
                  <a:moveTo>
                    <a:pt x="69" y="0"/>
                  </a:moveTo>
                  <a:lnTo>
                    <a:pt x="107" y="41"/>
                  </a:lnTo>
                  <a:lnTo>
                    <a:pt x="41" y="107"/>
                  </a:lnTo>
                  <a:lnTo>
                    <a:pt x="0" y="69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6"/>
            <p:cNvSpPr>
              <a:spLocks noChangeArrowheads="1"/>
            </p:cNvSpPr>
            <p:nvPr/>
          </p:nvSpPr>
          <p:spPr bwMode="auto">
            <a:xfrm>
              <a:off x="4857945" y="3655267"/>
              <a:ext cx="61587" cy="1026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Freeform 27"/>
            <p:cNvSpPr/>
            <p:nvPr/>
          </p:nvSpPr>
          <p:spPr bwMode="auto">
            <a:xfrm>
              <a:off x="5223142" y="3479151"/>
              <a:ext cx="114529" cy="115609"/>
            </a:xfrm>
            <a:custGeom>
              <a:avLst/>
              <a:gdLst>
                <a:gd name="T0" fmla="*/ 0 w 106"/>
                <a:gd name="T1" fmla="*/ 41 h 107"/>
                <a:gd name="T2" fmla="*/ 38 w 106"/>
                <a:gd name="T3" fmla="*/ 0 h 107"/>
                <a:gd name="T4" fmla="*/ 106 w 106"/>
                <a:gd name="T5" fmla="*/ 69 h 107"/>
                <a:gd name="T6" fmla="*/ 66 w 106"/>
                <a:gd name="T7" fmla="*/ 107 h 107"/>
                <a:gd name="T8" fmla="*/ 0 w 106"/>
                <a:gd name="T9" fmla="*/ 4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7">
                  <a:moveTo>
                    <a:pt x="0" y="41"/>
                  </a:moveTo>
                  <a:lnTo>
                    <a:pt x="38" y="0"/>
                  </a:lnTo>
                  <a:lnTo>
                    <a:pt x="106" y="69"/>
                  </a:lnTo>
                  <a:lnTo>
                    <a:pt x="66" y="107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28"/>
            <p:cNvSpPr>
              <a:spLocks noChangeArrowheads="1"/>
            </p:cNvSpPr>
            <p:nvPr/>
          </p:nvSpPr>
          <p:spPr bwMode="auto">
            <a:xfrm>
              <a:off x="5399256" y="3113955"/>
              <a:ext cx="102643" cy="615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Freeform 29"/>
            <p:cNvSpPr/>
            <p:nvPr/>
          </p:nvSpPr>
          <p:spPr bwMode="auto">
            <a:xfrm>
              <a:off x="5223142" y="2679609"/>
              <a:ext cx="114529" cy="115609"/>
            </a:xfrm>
            <a:custGeom>
              <a:avLst/>
              <a:gdLst>
                <a:gd name="T0" fmla="*/ 38 w 106"/>
                <a:gd name="T1" fmla="*/ 107 h 107"/>
                <a:gd name="T2" fmla="*/ 0 w 106"/>
                <a:gd name="T3" fmla="*/ 66 h 107"/>
                <a:gd name="T4" fmla="*/ 66 w 106"/>
                <a:gd name="T5" fmla="*/ 0 h 107"/>
                <a:gd name="T6" fmla="*/ 106 w 106"/>
                <a:gd name="T7" fmla="*/ 38 h 107"/>
                <a:gd name="T8" fmla="*/ 38 w 106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7">
                  <a:moveTo>
                    <a:pt x="38" y="107"/>
                  </a:moveTo>
                  <a:lnTo>
                    <a:pt x="0" y="66"/>
                  </a:lnTo>
                  <a:lnTo>
                    <a:pt x="66" y="0"/>
                  </a:lnTo>
                  <a:lnTo>
                    <a:pt x="106" y="38"/>
                  </a:lnTo>
                  <a:lnTo>
                    <a:pt x="3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0"/>
            <p:cNvSpPr>
              <a:spLocks noChangeArrowheads="1"/>
            </p:cNvSpPr>
            <p:nvPr/>
          </p:nvSpPr>
          <p:spPr bwMode="auto">
            <a:xfrm>
              <a:off x="4796358" y="2204206"/>
              <a:ext cx="194484" cy="245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Freeform 31"/>
            <p:cNvSpPr/>
            <p:nvPr/>
          </p:nvSpPr>
          <p:spPr bwMode="auto">
            <a:xfrm>
              <a:off x="4725048" y="2050781"/>
              <a:ext cx="337105" cy="194484"/>
            </a:xfrm>
            <a:custGeom>
              <a:avLst/>
              <a:gdLst>
                <a:gd name="T0" fmla="*/ 132 w 132"/>
                <a:gd name="T1" fmla="*/ 70 h 76"/>
                <a:gd name="T2" fmla="*/ 126 w 132"/>
                <a:gd name="T3" fmla="*/ 76 h 76"/>
                <a:gd name="T4" fmla="*/ 6 w 132"/>
                <a:gd name="T5" fmla="*/ 76 h 76"/>
                <a:gd name="T6" fmla="*/ 0 w 132"/>
                <a:gd name="T7" fmla="*/ 70 h 76"/>
                <a:gd name="T8" fmla="*/ 0 w 132"/>
                <a:gd name="T9" fmla="*/ 6 h 76"/>
                <a:gd name="T10" fmla="*/ 6 w 132"/>
                <a:gd name="T11" fmla="*/ 0 h 76"/>
                <a:gd name="T12" fmla="*/ 126 w 132"/>
                <a:gd name="T13" fmla="*/ 0 h 76"/>
                <a:gd name="T14" fmla="*/ 132 w 132"/>
                <a:gd name="T15" fmla="*/ 6 h 76"/>
                <a:gd name="T16" fmla="*/ 132 w 132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6">
                  <a:moveTo>
                    <a:pt x="132" y="70"/>
                  </a:moveTo>
                  <a:cubicBezTo>
                    <a:pt x="132" y="73"/>
                    <a:pt x="129" y="76"/>
                    <a:pt x="12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6"/>
                    <a:pt x="0" y="73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lnTo>
                    <a:pt x="132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Freeform 33"/>
            <p:cNvSpPr/>
            <p:nvPr/>
          </p:nvSpPr>
          <p:spPr bwMode="auto">
            <a:xfrm>
              <a:off x="4786634" y="3052369"/>
              <a:ext cx="178276" cy="559679"/>
            </a:xfrm>
            <a:custGeom>
              <a:avLst/>
              <a:gdLst>
                <a:gd name="T0" fmla="*/ 2 w 70"/>
                <a:gd name="T1" fmla="*/ 35 h 219"/>
                <a:gd name="T2" fmla="*/ 34 w 70"/>
                <a:gd name="T3" fmla="*/ 0 h 219"/>
                <a:gd name="T4" fmla="*/ 36 w 70"/>
                <a:gd name="T5" fmla="*/ 0 h 219"/>
                <a:gd name="T6" fmla="*/ 68 w 70"/>
                <a:gd name="T7" fmla="*/ 35 h 219"/>
                <a:gd name="T8" fmla="*/ 41 w 70"/>
                <a:gd name="T9" fmla="*/ 210 h 219"/>
                <a:gd name="T10" fmla="*/ 29 w 70"/>
                <a:gd name="T11" fmla="*/ 211 h 219"/>
                <a:gd name="T12" fmla="*/ 2 w 70"/>
                <a:gd name="T13" fmla="*/ 3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19">
                  <a:moveTo>
                    <a:pt x="2" y="35"/>
                  </a:moveTo>
                  <a:cubicBezTo>
                    <a:pt x="0" y="14"/>
                    <a:pt x="13" y="0"/>
                    <a:pt x="3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7" y="0"/>
                    <a:pt x="70" y="14"/>
                    <a:pt x="68" y="35"/>
                  </a:cubicBezTo>
                  <a:cubicBezTo>
                    <a:pt x="64" y="81"/>
                    <a:pt x="48" y="170"/>
                    <a:pt x="41" y="210"/>
                  </a:cubicBezTo>
                  <a:cubicBezTo>
                    <a:pt x="40" y="219"/>
                    <a:pt x="30" y="218"/>
                    <a:pt x="29" y="211"/>
                  </a:cubicBezTo>
                  <a:cubicBezTo>
                    <a:pt x="22" y="164"/>
                    <a:pt x="6" y="81"/>
                    <a:pt x="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41" grpId="0" animBg="1"/>
      <p:bldP spid="4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evron 80"/>
          <p:cNvSpPr/>
          <p:nvPr/>
        </p:nvSpPr>
        <p:spPr>
          <a:xfrm>
            <a:off x="3528794" y="2896327"/>
            <a:ext cx="245397" cy="252213"/>
          </a:xfrm>
          <a:prstGeom prst="chevron">
            <a:avLst>
              <a:gd name="adj" fmla="val 5342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81"/>
          <p:cNvGrpSpPr/>
          <p:nvPr/>
        </p:nvGrpSpPr>
        <p:grpSpPr>
          <a:xfrm>
            <a:off x="4088309" y="2322803"/>
            <a:ext cx="1398895" cy="1399259"/>
            <a:chOff x="5360825" y="2115728"/>
            <a:chExt cx="1398895" cy="1399259"/>
          </a:xfrm>
        </p:grpSpPr>
        <p:sp>
          <p:nvSpPr>
            <p:cNvPr id="26" name="Oval 82"/>
            <p:cNvSpPr/>
            <p:nvPr/>
          </p:nvSpPr>
          <p:spPr>
            <a:xfrm>
              <a:off x="5360825" y="2115728"/>
              <a:ext cx="1398895" cy="139925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Roboto Light"/>
              </a:endParaRPr>
            </a:p>
          </p:txBody>
        </p:sp>
        <p:sp>
          <p:nvSpPr>
            <p:cNvPr id="27" name="Freeform 2"/>
            <p:cNvSpPr>
              <a:spLocks noChangeArrowheads="1"/>
            </p:cNvSpPr>
            <p:nvPr/>
          </p:nvSpPr>
          <p:spPr bwMode="auto">
            <a:xfrm>
              <a:off x="5810023" y="2570961"/>
              <a:ext cx="467726" cy="527740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2594 h 6844"/>
                <a:gd name="T40" fmla="*/ 1250 w 6844"/>
                <a:gd name="T41" fmla="*/ 1313 h 6844"/>
                <a:gd name="T42" fmla="*/ 407 w 6844"/>
                <a:gd name="T43" fmla="*/ 2563 h 6844"/>
                <a:gd name="T44" fmla="*/ 1032 w 6844"/>
                <a:gd name="T45" fmla="*/ 32 h 6844"/>
                <a:gd name="T46" fmla="*/ 1813 w 6844"/>
                <a:gd name="T47" fmla="*/ 938 h 6844"/>
                <a:gd name="T48" fmla="*/ 2157 w 6844"/>
                <a:gd name="T49" fmla="*/ 907 h 6844"/>
                <a:gd name="T50" fmla="*/ 4718 w 6844"/>
                <a:gd name="T51" fmla="*/ 907 h 6844"/>
                <a:gd name="T52" fmla="*/ 5031 w 6844"/>
                <a:gd name="T53" fmla="*/ 938 h 6844"/>
                <a:gd name="T54" fmla="*/ 5812 w 6844"/>
                <a:gd name="T55" fmla="*/ 0 h 6844"/>
                <a:gd name="T56" fmla="*/ 4562 w 6844"/>
                <a:gd name="T57" fmla="*/ 1188 h 6844"/>
                <a:gd name="T58" fmla="*/ 3437 w 6844"/>
                <a:gd name="T59" fmla="*/ 1157 h 6844"/>
                <a:gd name="T60" fmla="*/ 2282 w 6844"/>
                <a:gd name="T61" fmla="*/ 2469 h 6844"/>
                <a:gd name="T62" fmla="*/ 3718 w 6844"/>
                <a:gd name="T63" fmla="*/ 3157 h 6844"/>
                <a:gd name="T64" fmla="*/ 4562 w 6844"/>
                <a:gd name="T65" fmla="*/ 1188 h 6844"/>
                <a:gd name="T66" fmla="*/ 4562 w 6844"/>
                <a:gd name="T67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lnTo>
                    <a:pt x="1782" y="2750"/>
                  </a:ln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84"/>
          <p:cNvGrpSpPr/>
          <p:nvPr/>
        </p:nvGrpSpPr>
        <p:grpSpPr>
          <a:xfrm>
            <a:off x="1815781" y="2306100"/>
            <a:ext cx="1398895" cy="1399260"/>
            <a:chOff x="1761560" y="2126941"/>
            <a:chExt cx="1398895" cy="1399260"/>
          </a:xfrm>
        </p:grpSpPr>
        <p:sp>
          <p:nvSpPr>
            <p:cNvPr id="29" name="Oval 85"/>
            <p:cNvSpPr/>
            <p:nvPr/>
          </p:nvSpPr>
          <p:spPr>
            <a:xfrm>
              <a:off x="1761560" y="2126941"/>
              <a:ext cx="1398895" cy="1399260"/>
            </a:xfrm>
            <a:prstGeom prst="ellipse">
              <a:avLst/>
            </a:prstGeom>
            <a:solidFill>
              <a:srgbClr val="7A8F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Roboto Light"/>
              </a:endParaRPr>
            </a:p>
          </p:txBody>
        </p:sp>
        <p:sp>
          <p:nvSpPr>
            <p:cNvPr id="30" name="AutoShape 15"/>
            <p:cNvSpPr/>
            <p:nvPr/>
          </p:nvSpPr>
          <p:spPr bwMode="auto">
            <a:xfrm>
              <a:off x="2231629" y="2618586"/>
              <a:ext cx="460842" cy="449378"/>
            </a:xfrm>
            <a:custGeom>
              <a:avLst/>
              <a:gdLst>
                <a:gd name="T0" fmla="+- 0 10782 53"/>
                <a:gd name="T1" fmla="*/ T0 w 21459"/>
                <a:gd name="T2" fmla="+- 0 10819 39"/>
                <a:gd name="T3" fmla="*/ 10819 h 21561"/>
                <a:gd name="T4" fmla="+- 0 10782 53"/>
                <a:gd name="T5" fmla="*/ T4 w 21459"/>
                <a:gd name="T6" fmla="+- 0 10819 39"/>
                <a:gd name="T7" fmla="*/ 10819 h 21561"/>
                <a:gd name="T8" fmla="+- 0 10782 53"/>
                <a:gd name="T9" fmla="*/ T8 w 21459"/>
                <a:gd name="T10" fmla="+- 0 10819 39"/>
                <a:gd name="T11" fmla="*/ 10819 h 21561"/>
                <a:gd name="T12" fmla="+- 0 10782 53"/>
                <a:gd name="T13" fmla="*/ T12 w 21459"/>
                <a:gd name="T14" fmla="+- 0 10819 39"/>
                <a:gd name="T15" fmla="*/ 10819 h 215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59" h="21561">
                  <a:moveTo>
                    <a:pt x="20359" y="4319"/>
                  </a:moveTo>
                  <a:cubicBezTo>
                    <a:pt x="20703" y="4451"/>
                    <a:pt x="20960" y="4653"/>
                    <a:pt x="21125" y="4923"/>
                  </a:cubicBezTo>
                  <a:cubicBezTo>
                    <a:pt x="21468" y="5418"/>
                    <a:pt x="21546" y="6025"/>
                    <a:pt x="21363" y="6735"/>
                  </a:cubicBezTo>
                  <a:lnTo>
                    <a:pt x="17812" y="19432"/>
                  </a:lnTo>
                  <a:cubicBezTo>
                    <a:pt x="17663" y="20051"/>
                    <a:pt x="17338" y="20561"/>
                    <a:pt x="16840" y="20960"/>
                  </a:cubicBezTo>
                  <a:cubicBezTo>
                    <a:pt x="16342" y="21361"/>
                    <a:pt x="15810" y="21560"/>
                    <a:pt x="15242" y="21560"/>
                  </a:cubicBezTo>
                  <a:lnTo>
                    <a:pt x="3374" y="21560"/>
                  </a:lnTo>
                  <a:cubicBezTo>
                    <a:pt x="3031" y="21560"/>
                    <a:pt x="2698" y="21496"/>
                    <a:pt x="2378" y="21358"/>
                  </a:cubicBezTo>
                  <a:cubicBezTo>
                    <a:pt x="2056" y="21223"/>
                    <a:pt x="1747" y="21042"/>
                    <a:pt x="1456" y="20810"/>
                  </a:cubicBezTo>
                  <a:cubicBezTo>
                    <a:pt x="1162" y="20581"/>
                    <a:pt x="906" y="20312"/>
                    <a:pt x="683" y="19998"/>
                  </a:cubicBezTo>
                  <a:cubicBezTo>
                    <a:pt x="463" y="19685"/>
                    <a:pt x="287" y="19345"/>
                    <a:pt x="161" y="18978"/>
                  </a:cubicBezTo>
                  <a:cubicBezTo>
                    <a:pt x="-46" y="18345"/>
                    <a:pt x="-53" y="17750"/>
                    <a:pt x="138" y="17199"/>
                  </a:cubicBezTo>
                  <a:cubicBezTo>
                    <a:pt x="156" y="17049"/>
                    <a:pt x="172" y="16900"/>
                    <a:pt x="188" y="16759"/>
                  </a:cubicBezTo>
                  <a:cubicBezTo>
                    <a:pt x="206" y="16613"/>
                    <a:pt x="222" y="16449"/>
                    <a:pt x="237" y="16273"/>
                  </a:cubicBezTo>
                  <a:cubicBezTo>
                    <a:pt x="237" y="16179"/>
                    <a:pt x="222" y="16082"/>
                    <a:pt x="188" y="15985"/>
                  </a:cubicBezTo>
                  <a:cubicBezTo>
                    <a:pt x="156" y="15889"/>
                    <a:pt x="146" y="15792"/>
                    <a:pt x="161" y="15695"/>
                  </a:cubicBezTo>
                  <a:cubicBezTo>
                    <a:pt x="180" y="15549"/>
                    <a:pt x="245" y="15402"/>
                    <a:pt x="358" y="15256"/>
                  </a:cubicBezTo>
                  <a:cubicBezTo>
                    <a:pt x="471" y="15109"/>
                    <a:pt x="578" y="14942"/>
                    <a:pt x="678" y="14757"/>
                  </a:cubicBezTo>
                  <a:cubicBezTo>
                    <a:pt x="872" y="14411"/>
                    <a:pt x="1060" y="13986"/>
                    <a:pt x="1249" y="13485"/>
                  </a:cubicBezTo>
                  <a:cubicBezTo>
                    <a:pt x="1438" y="12987"/>
                    <a:pt x="1574" y="12553"/>
                    <a:pt x="1655" y="12190"/>
                  </a:cubicBezTo>
                  <a:cubicBezTo>
                    <a:pt x="1689" y="12040"/>
                    <a:pt x="1686" y="11896"/>
                    <a:pt x="1642" y="11762"/>
                  </a:cubicBezTo>
                  <a:cubicBezTo>
                    <a:pt x="1603" y="11627"/>
                    <a:pt x="1597" y="11504"/>
                    <a:pt x="1631" y="11389"/>
                  </a:cubicBezTo>
                  <a:cubicBezTo>
                    <a:pt x="1665" y="11240"/>
                    <a:pt x="1734" y="11111"/>
                    <a:pt x="1838" y="11005"/>
                  </a:cubicBezTo>
                  <a:cubicBezTo>
                    <a:pt x="1943" y="10897"/>
                    <a:pt x="2027" y="10788"/>
                    <a:pt x="2095" y="10671"/>
                  </a:cubicBezTo>
                  <a:cubicBezTo>
                    <a:pt x="2179" y="10507"/>
                    <a:pt x="2268" y="10308"/>
                    <a:pt x="2365" y="10082"/>
                  </a:cubicBezTo>
                  <a:cubicBezTo>
                    <a:pt x="2459" y="9859"/>
                    <a:pt x="2551" y="9628"/>
                    <a:pt x="2635" y="9390"/>
                  </a:cubicBezTo>
                  <a:cubicBezTo>
                    <a:pt x="2719" y="9150"/>
                    <a:pt x="2784" y="8918"/>
                    <a:pt x="2837" y="8690"/>
                  </a:cubicBezTo>
                  <a:cubicBezTo>
                    <a:pt x="2887" y="8461"/>
                    <a:pt x="2918" y="8271"/>
                    <a:pt x="2936" y="8118"/>
                  </a:cubicBezTo>
                  <a:cubicBezTo>
                    <a:pt x="2952" y="7972"/>
                    <a:pt x="2944" y="7816"/>
                    <a:pt x="2910" y="7655"/>
                  </a:cubicBezTo>
                  <a:cubicBezTo>
                    <a:pt x="2876" y="7497"/>
                    <a:pt x="2876" y="7365"/>
                    <a:pt x="2910" y="7248"/>
                  </a:cubicBezTo>
                  <a:cubicBezTo>
                    <a:pt x="2960" y="7101"/>
                    <a:pt x="3046" y="6978"/>
                    <a:pt x="3167" y="6878"/>
                  </a:cubicBezTo>
                  <a:cubicBezTo>
                    <a:pt x="3288" y="6778"/>
                    <a:pt x="3390" y="6664"/>
                    <a:pt x="3476" y="6532"/>
                  </a:cubicBezTo>
                  <a:cubicBezTo>
                    <a:pt x="3557" y="6421"/>
                    <a:pt x="3649" y="6263"/>
                    <a:pt x="3746" y="6049"/>
                  </a:cubicBezTo>
                  <a:cubicBezTo>
                    <a:pt x="3840" y="5841"/>
                    <a:pt x="3937" y="5609"/>
                    <a:pt x="4034" y="5354"/>
                  </a:cubicBezTo>
                  <a:cubicBezTo>
                    <a:pt x="4129" y="5102"/>
                    <a:pt x="4210" y="4856"/>
                    <a:pt x="4278" y="4618"/>
                  </a:cubicBezTo>
                  <a:cubicBezTo>
                    <a:pt x="4344" y="4381"/>
                    <a:pt x="4385" y="4170"/>
                    <a:pt x="4404" y="3979"/>
                  </a:cubicBezTo>
                  <a:cubicBezTo>
                    <a:pt x="4420" y="3868"/>
                    <a:pt x="4404" y="3754"/>
                    <a:pt x="4354" y="3636"/>
                  </a:cubicBezTo>
                  <a:cubicBezTo>
                    <a:pt x="4304" y="3519"/>
                    <a:pt x="4294" y="3390"/>
                    <a:pt x="4328" y="3249"/>
                  </a:cubicBezTo>
                  <a:cubicBezTo>
                    <a:pt x="4362" y="3120"/>
                    <a:pt x="4438" y="2980"/>
                    <a:pt x="4561" y="2836"/>
                  </a:cubicBezTo>
                  <a:cubicBezTo>
                    <a:pt x="4682" y="2692"/>
                    <a:pt x="4792" y="2543"/>
                    <a:pt x="4894" y="2393"/>
                  </a:cubicBezTo>
                  <a:cubicBezTo>
                    <a:pt x="5025" y="2159"/>
                    <a:pt x="5145" y="1886"/>
                    <a:pt x="5250" y="1573"/>
                  </a:cubicBezTo>
                  <a:cubicBezTo>
                    <a:pt x="5355" y="1262"/>
                    <a:pt x="5481" y="975"/>
                    <a:pt x="5625" y="717"/>
                  </a:cubicBezTo>
                  <a:cubicBezTo>
                    <a:pt x="5772" y="462"/>
                    <a:pt x="5966" y="259"/>
                    <a:pt x="6204" y="116"/>
                  </a:cubicBezTo>
                  <a:cubicBezTo>
                    <a:pt x="6440" y="-31"/>
                    <a:pt x="6767" y="-39"/>
                    <a:pt x="7176" y="92"/>
                  </a:cubicBezTo>
                  <a:lnTo>
                    <a:pt x="7150" y="151"/>
                  </a:lnTo>
                  <a:cubicBezTo>
                    <a:pt x="7409" y="54"/>
                    <a:pt x="7635" y="10"/>
                    <a:pt x="7829" y="10"/>
                  </a:cubicBezTo>
                  <a:lnTo>
                    <a:pt x="17613" y="10"/>
                  </a:lnTo>
                  <a:cubicBezTo>
                    <a:pt x="18266" y="10"/>
                    <a:pt x="18764" y="277"/>
                    <a:pt x="19107" y="805"/>
                  </a:cubicBezTo>
                  <a:cubicBezTo>
                    <a:pt x="19448" y="1303"/>
                    <a:pt x="19524" y="1904"/>
                    <a:pt x="19330" y="2616"/>
                  </a:cubicBezTo>
                  <a:lnTo>
                    <a:pt x="15782" y="15329"/>
                  </a:lnTo>
                  <a:cubicBezTo>
                    <a:pt x="15630" y="15918"/>
                    <a:pt x="15307" y="16419"/>
                    <a:pt x="14809" y="16829"/>
                  </a:cubicBezTo>
                  <a:cubicBezTo>
                    <a:pt x="14312" y="17243"/>
                    <a:pt x="13782" y="17448"/>
                    <a:pt x="13221" y="17448"/>
                  </a:cubicBezTo>
                  <a:lnTo>
                    <a:pt x="2019" y="17448"/>
                  </a:lnTo>
                  <a:cubicBezTo>
                    <a:pt x="1935" y="17448"/>
                    <a:pt x="1852" y="17460"/>
                    <a:pt x="1762" y="17477"/>
                  </a:cubicBezTo>
                  <a:cubicBezTo>
                    <a:pt x="1676" y="17495"/>
                    <a:pt x="1597" y="17551"/>
                    <a:pt x="1529" y="17644"/>
                  </a:cubicBezTo>
                  <a:cubicBezTo>
                    <a:pt x="1430" y="17832"/>
                    <a:pt x="1430" y="18096"/>
                    <a:pt x="1529" y="18430"/>
                  </a:cubicBezTo>
                  <a:cubicBezTo>
                    <a:pt x="1665" y="18834"/>
                    <a:pt x="1914" y="19186"/>
                    <a:pt x="2284" y="19488"/>
                  </a:cubicBezTo>
                  <a:cubicBezTo>
                    <a:pt x="2651" y="19796"/>
                    <a:pt x="3015" y="19945"/>
                    <a:pt x="3374" y="19945"/>
                  </a:cubicBezTo>
                  <a:lnTo>
                    <a:pt x="15242" y="19945"/>
                  </a:lnTo>
                  <a:cubicBezTo>
                    <a:pt x="15485" y="19945"/>
                    <a:pt x="15724" y="19846"/>
                    <a:pt x="15962" y="19643"/>
                  </a:cubicBezTo>
                  <a:cubicBezTo>
                    <a:pt x="16201" y="19444"/>
                    <a:pt x="16358" y="19221"/>
                    <a:pt x="16434" y="18975"/>
                  </a:cubicBezTo>
                  <a:lnTo>
                    <a:pt x="20310" y="5128"/>
                  </a:lnTo>
                  <a:cubicBezTo>
                    <a:pt x="20344" y="4979"/>
                    <a:pt x="20365" y="4841"/>
                    <a:pt x="20373" y="4715"/>
                  </a:cubicBezTo>
                  <a:cubicBezTo>
                    <a:pt x="20378" y="4592"/>
                    <a:pt x="20373" y="4460"/>
                    <a:pt x="20359" y="4319"/>
                  </a:cubicBezTo>
                  <a:moveTo>
                    <a:pt x="6285" y="8083"/>
                  </a:moveTo>
                  <a:cubicBezTo>
                    <a:pt x="6201" y="8446"/>
                    <a:pt x="6311" y="8628"/>
                    <a:pt x="6610" y="8628"/>
                  </a:cubicBezTo>
                  <a:lnTo>
                    <a:pt x="14325" y="8628"/>
                  </a:lnTo>
                  <a:cubicBezTo>
                    <a:pt x="14461" y="8628"/>
                    <a:pt x="14587" y="8578"/>
                    <a:pt x="14707" y="8473"/>
                  </a:cubicBezTo>
                  <a:cubicBezTo>
                    <a:pt x="14830" y="8370"/>
                    <a:pt x="14906" y="8238"/>
                    <a:pt x="14940" y="8083"/>
                  </a:cubicBezTo>
                  <a:lnTo>
                    <a:pt x="15242" y="7028"/>
                  </a:lnTo>
                  <a:cubicBezTo>
                    <a:pt x="15276" y="6881"/>
                    <a:pt x="15263" y="6752"/>
                    <a:pt x="15205" y="6641"/>
                  </a:cubicBezTo>
                  <a:cubicBezTo>
                    <a:pt x="15145" y="6535"/>
                    <a:pt x="15051" y="6483"/>
                    <a:pt x="14914" y="6483"/>
                  </a:cubicBezTo>
                  <a:lnTo>
                    <a:pt x="7202" y="6483"/>
                  </a:lnTo>
                  <a:cubicBezTo>
                    <a:pt x="7066" y="6483"/>
                    <a:pt x="6935" y="6532"/>
                    <a:pt x="6807" y="6638"/>
                  </a:cubicBezTo>
                  <a:cubicBezTo>
                    <a:pt x="6676" y="6740"/>
                    <a:pt x="6594" y="6869"/>
                    <a:pt x="6560" y="7028"/>
                  </a:cubicBezTo>
                  <a:lnTo>
                    <a:pt x="6285" y="8083"/>
                  </a:lnTo>
                  <a:close/>
                  <a:moveTo>
                    <a:pt x="7150" y="4867"/>
                  </a:moveTo>
                  <a:cubicBezTo>
                    <a:pt x="7116" y="5017"/>
                    <a:pt x="7132" y="5140"/>
                    <a:pt x="7195" y="5240"/>
                  </a:cubicBezTo>
                  <a:cubicBezTo>
                    <a:pt x="7257" y="5336"/>
                    <a:pt x="7354" y="5386"/>
                    <a:pt x="7488" y="5386"/>
                  </a:cubicBezTo>
                  <a:lnTo>
                    <a:pt x="15192" y="5386"/>
                  </a:lnTo>
                  <a:cubicBezTo>
                    <a:pt x="15326" y="5386"/>
                    <a:pt x="15451" y="5336"/>
                    <a:pt x="15575" y="5240"/>
                  </a:cubicBezTo>
                  <a:cubicBezTo>
                    <a:pt x="15695" y="5140"/>
                    <a:pt x="15784" y="5017"/>
                    <a:pt x="15845" y="4867"/>
                  </a:cubicBezTo>
                  <a:lnTo>
                    <a:pt x="16120" y="3771"/>
                  </a:lnTo>
                  <a:cubicBezTo>
                    <a:pt x="16154" y="3622"/>
                    <a:pt x="16141" y="3493"/>
                    <a:pt x="16083" y="3387"/>
                  </a:cubicBezTo>
                  <a:cubicBezTo>
                    <a:pt x="16023" y="3279"/>
                    <a:pt x="15923" y="3223"/>
                    <a:pt x="15782" y="3223"/>
                  </a:cubicBezTo>
                  <a:lnTo>
                    <a:pt x="8078" y="3223"/>
                  </a:lnTo>
                  <a:cubicBezTo>
                    <a:pt x="7944" y="3223"/>
                    <a:pt x="7818" y="3279"/>
                    <a:pt x="7695" y="3387"/>
                  </a:cubicBezTo>
                  <a:cubicBezTo>
                    <a:pt x="7575" y="3493"/>
                    <a:pt x="7488" y="3622"/>
                    <a:pt x="7438" y="3771"/>
                  </a:cubicBezTo>
                  <a:lnTo>
                    <a:pt x="7150" y="48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342265">
                <a:defRPr/>
              </a:pPr>
              <a:endParaRPr lang="es-ES" sz="210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31" name="Chevron 87"/>
          <p:cNvSpPr/>
          <p:nvPr/>
        </p:nvSpPr>
        <p:spPr>
          <a:xfrm>
            <a:off x="5750631" y="2896327"/>
            <a:ext cx="245397" cy="252213"/>
          </a:xfrm>
          <a:prstGeom prst="chevron">
            <a:avLst>
              <a:gd name="adj" fmla="val 5342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Chevron 88"/>
          <p:cNvSpPr/>
          <p:nvPr/>
        </p:nvSpPr>
        <p:spPr>
          <a:xfrm>
            <a:off x="8135083" y="2778036"/>
            <a:ext cx="475472" cy="488678"/>
          </a:xfrm>
          <a:prstGeom prst="chevron">
            <a:avLst>
              <a:gd name="adj" fmla="val 5342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89"/>
          <p:cNvSpPr txBox="1"/>
          <p:nvPr/>
        </p:nvSpPr>
        <p:spPr>
          <a:xfrm>
            <a:off x="8870475" y="2668432"/>
            <a:ext cx="1793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Need ?</a:t>
            </a:r>
            <a:endParaRPr lang="id-ID" sz="4000" b="1" dirty="0">
              <a:solidFill>
                <a:schemeClr val="tx1">
                  <a:lumMod val="75000"/>
                  <a:lumOff val="2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34" name="Group 90"/>
          <p:cNvGrpSpPr/>
          <p:nvPr/>
        </p:nvGrpSpPr>
        <p:grpSpPr>
          <a:xfrm>
            <a:off x="1434415" y="3851534"/>
            <a:ext cx="2161625" cy="1160540"/>
            <a:chOff x="1398458" y="5162834"/>
            <a:chExt cx="2161625" cy="1160540"/>
          </a:xfrm>
        </p:grpSpPr>
        <p:sp>
          <p:nvSpPr>
            <p:cNvPr id="35" name="TextBox 91"/>
            <p:cNvSpPr txBox="1"/>
            <p:nvPr/>
          </p:nvSpPr>
          <p:spPr>
            <a:xfrm>
              <a:off x="1954677" y="5162834"/>
              <a:ext cx="1065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Research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6" name="Rectangle 92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37" name="Group 93"/>
          <p:cNvGrpSpPr/>
          <p:nvPr/>
        </p:nvGrpSpPr>
        <p:grpSpPr>
          <a:xfrm>
            <a:off x="3706930" y="3851534"/>
            <a:ext cx="2161625" cy="1160540"/>
            <a:chOff x="1398458" y="5162834"/>
            <a:chExt cx="2161625" cy="1160540"/>
          </a:xfrm>
        </p:grpSpPr>
        <p:sp>
          <p:nvSpPr>
            <p:cNvPr id="38" name="TextBox 94"/>
            <p:cNvSpPr txBox="1"/>
            <p:nvPr/>
          </p:nvSpPr>
          <p:spPr>
            <a:xfrm>
              <a:off x="1772479" y="5162834"/>
              <a:ext cx="14298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Development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39" name="Rectangle 95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40" name="Group 96"/>
          <p:cNvGrpSpPr/>
          <p:nvPr/>
        </p:nvGrpSpPr>
        <p:grpSpPr>
          <a:xfrm>
            <a:off x="5973458" y="3851534"/>
            <a:ext cx="2161625" cy="1160540"/>
            <a:chOff x="1398458" y="5162834"/>
            <a:chExt cx="2161625" cy="1160540"/>
          </a:xfrm>
        </p:grpSpPr>
        <p:sp>
          <p:nvSpPr>
            <p:cNvPr id="41" name="TextBox 97"/>
            <p:cNvSpPr txBox="1"/>
            <p:nvPr/>
          </p:nvSpPr>
          <p:spPr>
            <a:xfrm>
              <a:off x="1916206" y="5162834"/>
              <a:ext cx="11423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Marketing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42" name="Rectangle 98"/>
            <p:cNvSpPr/>
            <p:nvPr/>
          </p:nvSpPr>
          <p:spPr>
            <a:xfrm>
              <a:off x="1398458" y="5492377"/>
              <a:ext cx="216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43" name="Group 99"/>
          <p:cNvGrpSpPr/>
          <p:nvPr/>
        </p:nvGrpSpPr>
        <p:grpSpPr>
          <a:xfrm>
            <a:off x="6309174" y="2322803"/>
            <a:ext cx="1398895" cy="1399259"/>
            <a:chOff x="6309174" y="2322803"/>
            <a:chExt cx="1398895" cy="1399259"/>
          </a:xfrm>
        </p:grpSpPr>
        <p:sp>
          <p:nvSpPr>
            <p:cNvPr id="44" name="Oval 100"/>
            <p:cNvSpPr/>
            <p:nvPr/>
          </p:nvSpPr>
          <p:spPr>
            <a:xfrm>
              <a:off x="6309174" y="2322803"/>
              <a:ext cx="1398895" cy="139925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Roboto Light"/>
              </a:endParaRPr>
            </a:p>
          </p:txBody>
        </p:sp>
        <p:grpSp>
          <p:nvGrpSpPr>
            <p:cNvPr id="45" name="Group 101"/>
            <p:cNvGrpSpPr/>
            <p:nvPr/>
          </p:nvGrpSpPr>
          <p:grpSpPr>
            <a:xfrm>
              <a:off x="6649610" y="2777215"/>
              <a:ext cx="621148" cy="528561"/>
              <a:chOff x="6537286" y="2719812"/>
              <a:chExt cx="925276" cy="787356"/>
            </a:xfrm>
            <a:solidFill>
              <a:schemeClr val="bg1"/>
            </a:solidFill>
          </p:grpSpPr>
          <p:sp>
            <p:nvSpPr>
              <p:cNvPr id="46" name="Oval 11"/>
              <p:cNvSpPr>
                <a:spLocks noChangeArrowheads="1"/>
              </p:cNvSpPr>
              <p:nvPr/>
            </p:nvSpPr>
            <p:spPr bwMode="auto">
              <a:xfrm>
                <a:off x="6874739" y="3373224"/>
                <a:ext cx="139094" cy="1339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47" name="Oval 12"/>
              <p:cNvSpPr>
                <a:spLocks noChangeArrowheads="1"/>
              </p:cNvSpPr>
              <p:nvPr/>
            </p:nvSpPr>
            <p:spPr bwMode="auto">
              <a:xfrm>
                <a:off x="7154136" y="3373224"/>
                <a:ext cx="140303" cy="1339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48" name="Freeform 13"/>
              <p:cNvSpPr>
                <a:spLocks noEditPoints="1"/>
              </p:cNvSpPr>
              <p:nvPr/>
            </p:nvSpPr>
            <p:spPr bwMode="auto">
              <a:xfrm>
                <a:off x="6537286" y="2719812"/>
                <a:ext cx="925276" cy="604494"/>
              </a:xfrm>
              <a:custGeom>
                <a:avLst/>
                <a:gdLst>
                  <a:gd name="T0" fmla="*/ 383 w 390"/>
                  <a:gd name="T1" fmla="*/ 64 h 265"/>
                  <a:gd name="T2" fmla="*/ 364 w 390"/>
                  <a:gd name="T3" fmla="*/ 57 h 265"/>
                  <a:gd name="T4" fmla="*/ 105 w 390"/>
                  <a:gd name="T5" fmla="*/ 57 h 265"/>
                  <a:gd name="T6" fmla="*/ 102 w 390"/>
                  <a:gd name="T7" fmla="*/ 44 h 265"/>
                  <a:gd name="T8" fmla="*/ 61 w 390"/>
                  <a:gd name="T9" fmla="*/ 0 h 265"/>
                  <a:gd name="T10" fmla="*/ 0 w 390"/>
                  <a:gd name="T11" fmla="*/ 0 h 265"/>
                  <a:gd name="T12" fmla="*/ 14 w 390"/>
                  <a:gd name="T13" fmla="*/ 28 h 265"/>
                  <a:gd name="T14" fmla="*/ 62 w 390"/>
                  <a:gd name="T15" fmla="*/ 28 h 265"/>
                  <a:gd name="T16" fmla="*/ 75 w 390"/>
                  <a:gd name="T17" fmla="*/ 44 h 265"/>
                  <a:gd name="T18" fmla="*/ 116 w 390"/>
                  <a:gd name="T19" fmla="*/ 242 h 265"/>
                  <a:gd name="T20" fmla="*/ 163 w 390"/>
                  <a:gd name="T21" fmla="*/ 265 h 265"/>
                  <a:gd name="T22" fmla="*/ 327 w 390"/>
                  <a:gd name="T23" fmla="*/ 265 h 265"/>
                  <a:gd name="T24" fmla="*/ 352 w 390"/>
                  <a:gd name="T25" fmla="*/ 239 h 265"/>
                  <a:gd name="T26" fmla="*/ 166 w 390"/>
                  <a:gd name="T27" fmla="*/ 239 h 265"/>
                  <a:gd name="T28" fmla="*/ 138 w 390"/>
                  <a:gd name="T29" fmla="*/ 213 h 265"/>
                  <a:gd name="T30" fmla="*/ 130 w 390"/>
                  <a:gd name="T31" fmla="*/ 172 h 265"/>
                  <a:gd name="T32" fmla="*/ 362 w 390"/>
                  <a:gd name="T33" fmla="*/ 172 h 265"/>
                  <a:gd name="T34" fmla="*/ 362 w 390"/>
                  <a:gd name="T35" fmla="*/ 172 h 265"/>
                  <a:gd name="T36" fmla="*/ 382 w 390"/>
                  <a:gd name="T37" fmla="*/ 153 h 265"/>
                  <a:gd name="T38" fmla="*/ 390 w 390"/>
                  <a:gd name="T39" fmla="*/ 81 h 265"/>
                  <a:gd name="T40" fmla="*/ 383 w 390"/>
                  <a:gd name="T41" fmla="*/ 64 h 265"/>
                  <a:gd name="T42" fmla="*/ 356 w 390"/>
                  <a:gd name="T43" fmla="*/ 143 h 265"/>
                  <a:gd name="T44" fmla="*/ 123 w 390"/>
                  <a:gd name="T45" fmla="*/ 143 h 265"/>
                  <a:gd name="T46" fmla="*/ 112 w 390"/>
                  <a:gd name="T47" fmla="*/ 90 h 265"/>
                  <a:gd name="T48" fmla="*/ 362 w 390"/>
                  <a:gd name="T49" fmla="*/ 90 h 265"/>
                  <a:gd name="T50" fmla="*/ 356 w 390"/>
                  <a:gd name="T51" fmla="*/ 14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0" h="265">
                    <a:moveTo>
                      <a:pt x="383" y="64"/>
                    </a:moveTo>
                    <a:cubicBezTo>
                      <a:pt x="377" y="57"/>
                      <a:pt x="364" y="57"/>
                      <a:pt x="364" y="57"/>
                    </a:cubicBezTo>
                    <a:cubicBezTo>
                      <a:pt x="105" y="57"/>
                      <a:pt x="105" y="57"/>
                      <a:pt x="105" y="57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2" y="44"/>
                      <a:pt x="96" y="0"/>
                      <a:pt x="61" y="0"/>
                    </a:cubicBezTo>
                    <a:cubicBezTo>
                      <a:pt x="26" y="0"/>
                      <a:pt x="0" y="0"/>
                      <a:pt x="0" y="0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2" y="28"/>
                      <a:pt x="73" y="25"/>
                      <a:pt x="75" y="44"/>
                    </a:cubicBezTo>
                    <a:cubicBezTo>
                      <a:pt x="116" y="242"/>
                      <a:pt x="116" y="242"/>
                      <a:pt x="116" y="242"/>
                    </a:cubicBezTo>
                    <a:cubicBezTo>
                      <a:pt x="116" y="242"/>
                      <a:pt x="123" y="265"/>
                      <a:pt x="163" y="265"/>
                    </a:cubicBezTo>
                    <a:cubicBezTo>
                      <a:pt x="163" y="265"/>
                      <a:pt x="304" y="265"/>
                      <a:pt x="327" y="265"/>
                    </a:cubicBezTo>
                    <a:cubicBezTo>
                      <a:pt x="350" y="265"/>
                      <a:pt x="352" y="239"/>
                      <a:pt x="352" y="239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166" y="239"/>
                      <a:pt x="142" y="241"/>
                      <a:pt x="138" y="213"/>
                    </a:cubicBezTo>
                    <a:cubicBezTo>
                      <a:pt x="130" y="172"/>
                      <a:pt x="130" y="172"/>
                      <a:pt x="130" y="172"/>
                    </a:cubicBezTo>
                    <a:cubicBezTo>
                      <a:pt x="362" y="172"/>
                      <a:pt x="362" y="172"/>
                      <a:pt x="362" y="172"/>
                    </a:cubicBezTo>
                    <a:cubicBezTo>
                      <a:pt x="362" y="172"/>
                      <a:pt x="362" y="172"/>
                      <a:pt x="362" y="172"/>
                    </a:cubicBezTo>
                    <a:cubicBezTo>
                      <a:pt x="372" y="171"/>
                      <a:pt x="381" y="163"/>
                      <a:pt x="382" y="153"/>
                    </a:cubicBezTo>
                    <a:cubicBezTo>
                      <a:pt x="390" y="81"/>
                      <a:pt x="390" y="81"/>
                      <a:pt x="390" y="81"/>
                    </a:cubicBezTo>
                    <a:cubicBezTo>
                      <a:pt x="390" y="74"/>
                      <a:pt x="390" y="70"/>
                      <a:pt x="383" y="64"/>
                    </a:cubicBezTo>
                    <a:close/>
                    <a:moveTo>
                      <a:pt x="356" y="143"/>
                    </a:moveTo>
                    <a:cubicBezTo>
                      <a:pt x="123" y="143"/>
                      <a:pt x="123" y="143"/>
                      <a:pt x="123" y="143"/>
                    </a:cubicBezTo>
                    <a:cubicBezTo>
                      <a:pt x="112" y="90"/>
                      <a:pt x="112" y="90"/>
                      <a:pt x="112" y="90"/>
                    </a:cubicBezTo>
                    <a:cubicBezTo>
                      <a:pt x="362" y="90"/>
                      <a:pt x="362" y="90"/>
                      <a:pt x="362" y="90"/>
                    </a:cubicBezTo>
                    <a:lnTo>
                      <a:pt x="356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2" grpId="0" animBg="1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4821" y="4649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8" name="Straight Connector 41"/>
          <p:cNvCxnSpPr/>
          <p:nvPr/>
        </p:nvCxnSpPr>
        <p:spPr>
          <a:xfrm flipH="1">
            <a:off x="0" y="3532274"/>
            <a:ext cx="12192000" cy="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sp>
        <p:nvSpPr>
          <p:cNvPr id="2" name="文本框 1"/>
          <p:cNvSpPr txBox="1"/>
          <p:nvPr/>
        </p:nvSpPr>
        <p:spPr>
          <a:xfrm>
            <a:off x="4462379" y="2424278"/>
            <a:ext cx="34676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2"/>
                </a:solidFill>
              </a:rPr>
              <a:t>THANKS</a:t>
            </a:r>
            <a:endParaRPr lang="zh-CN" altLang="en-US" sz="6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335" y="769775"/>
            <a:ext cx="9685176" cy="5447912"/>
          </a:xfrm>
          <a:prstGeom prst="rect">
            <a:avLst/>
          </a:prstGeom>
          <a:blipFill dpi="0" rotWithShape="1">
            <a:blip r:embed="rId1" cstate="screen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3" name="Group 9"/>
          <p:cNvGrpSpPr/>
          <p:nvPr/>
        </p:nvGrpSpPr>
        <p:grpSpPr>
          <a:xfrm>
            <a:off x="5835626" y="2668137"/>
            <a:ext cx="4500679" cy="1222508"/>
            <a:chOff x="2062857" y="1855459"/>
            <a:chExt cx="1697720" cy="1222508"/>
          </a:xfrm>
        </p:grpSpPr>
        <p:sp>
          <p:nvSpPr>
            <p:cNvPr id="34" name="Rounded Rectangle 65"/>
            <p:cNvSpPr/>
            <p:nvPr/>
          </p:nvSpPr>
          <p:spPr>
            <a:xfrm>
              <a:off x="2064295" y="1855459"/>
              <a:ext cx="1694844" cy="1222508"/>
            </a:xfrm>
            <a:prstGeom prst="roundRect">
              <a:avLst>
                <a:gd name="adj" fmla="val 382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4F4F4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ound Same Side Corner Rectangle 66"/>
            <p:cNvSpPr/>
            <p:nvPr/>
          </p:nvSpPr>
          <p:spPr>
            <a:xfrm>
              <a:off x="2065813" y="1856170"/>
              <a:ext cx="1694764" cy="457456"/>
            </a:xfrm>
            <a:prstGeom prst="round2SameRect">
              <a:avLst>
                <a:gd name="adj1" fmla="val 12497"/>
                <a:gd name="adj2" fmla="val 0"/>
              </a:avLst>
            </a:prstGeom>
            <a:solidFill>
              <a:schemeClr val="tx2"/>
            </a:solidFill>
            <a:ln w="63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60"/>
            <p:cNvSpPr txBox="1"/>
            <p:nvPr/>
          </p:nvSpPr>
          <p:spPr>
            <a:xfrm>
              <a:off x="2062857" y="1915621"/>
              <a:ext cx="1667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请输入你的题目</a:t>
              </a:r>
              <a:endParaRPr lang="en-US" sz="1600" b="1" dirty="0">
                <a:solidFill>
                  <a:schemeClr val="bg1">
                    <a:lumMod val="9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48365" y="2348367"/>
            <a:ext cx="348524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115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2012" y="3185755"/>
            <a:ext cx="429048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2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</a:t>
            </a:r>
            <a:endParaRPr lang="zh-CN" altLang="en-US" sz="10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531131" y="3672623"/>
            <a:ext cx="4908658" cy="1353103"/>
            <a:chOff x="4531131" y="3672623"/>
            <a:chExt cx="4908658" cy="1353103"/>
          </a:xfrm>
        </p:grpSpPr>
        <p:cxnSp>
          <p:nvCxnSpPr>
            <p:cNvPr id="3" name="Straight Connector 117"/>
            <p:cNvCxnSpPr/>
            <p:nvPr/>
          </p:nvCxnSpPr>
          <p:spPr>
            <a:xfrm flipH="1">
              <a:off x="6639207" y="3724914"/>
              <a:ext cx="2800582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126"/>
            <p:cNvCxnSpPr/>
            <p:nvPr/>
          </p:nvCxnSpPr>
          <p:spPr>
            <a:xfrm flipH="1">
              <a:off x="6639207" y="4048093"/>
              <a:ext cx="2800582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129"/>
            <p:cNvCxnSpPr/>
            <p:nvPr/>
          </p:nvCxnSpPr>
          <p:spPr>
            <a:xfrm flipH="1">
              <a:off x="6639207" y="4364938"/>
              <a:ext cx="2800582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32"/>
            <p:cNvCxnSpPr/>
            <p:nvPr/>
          </p:nvCxnSpPr>
          <p:spPr>
            <a:xfrm flipH="1">
              <a:off x="6639207" y="4718095"/>
              <a:ext cx="2800582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7"/>
            <p:cNvCxnSpPr/>
            <p:nvPr/>
          </p:nvCxnSpPr>
          <p:spPr>
            <a:xfrm flipH="1">
              <a:off x="6639207" y="5025726"/>
              <a:ext cx="2800582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162"/>
            <p:cNvGrpSpPr/>
            <p:nvPr/>
          </p:nvGrpSpPr>
          <p:grpSpPr>
            <a:xfrm>
              <a:off x="4531131" y="3672623"/>
              <a:ext cx="1437141" cy="1346434"/>
              <a:chOff x="10561952" y="3914662"/>
              <a:chExt cx="3244004" cy="3039255"/>
            </a:xfrm>
          </p:grpSpPr>
          <p:sp>
            <p:nvSpPr>
              <p:cNvPr id="9" name="Freeform 204"/>
              <p:cNvSpPr>
                <a:spLocks noChangeArrowheads="1"/>
              </p:cNvSpPr>
              <p:nvPr/>
            </p:nvSpPr>
            <p:spPr bwMode="auto">
              <a:xfrm>
                <a:off x="11448604" y="6439972"/>
                <a:ext cx="1472816" cy="513945"/>
              </a:xfrm>
              <a:custGeom>
                <a:avLst/>
                <a:gdLst>
                  <a:gd name="T0" fmla="*/ 3036 w 3072"/>
                  <a:gd name="T1" fmla="*/ 143 h 1078"/>
                  <a:gd name="T2" fmla="*/ 3036 w 3072"/>
                  <a:gd name="T3" fmla="*/ 143 h 1078"/>
                  <a:gd name="T4" fmla="*/ 3071 w 3072"/>
                  <a:gd name="T5" fmla="*/ 92 h 1078"/>
                  <a:gd name="T6" fmla="*/ 3071 w 3072"/>
                  <a:gd name="T7" fmla="*/ 51 h 1078"/>
                  <a:gd name="T8" fmla="*/ 3036 w 3072"/>
                  <a:gd name="T9" fmla="*/ 0 h 1078"/>
                  <a:gd name="T10" fmla="*/ 34 w 3072"/>
                  <a:gd name="T11" fmla="*/ 0 h 1078"/>
                  <a:gd name="T12" fmla="*/ 0 w 3072"/>
                  <a:gd name="T13" fmla="*/ 51 h 1078"/>
                  <a:gd name="T14" fmla="*/ 0 w 3072"/>
                  <a:gd name="T15" fmla="*/ 92 h 1078"/>
                  <a:gd name="T16" fmla="*/ 34 w 3072"/>
                  <a:gd name="T17" fmla="*/ 143 h 1078"/>
                  <a:gd name="T18" fmla="*/ 82 w 3072"/>
                  <a:gd name="T19" fmla="*/ 143 h 1078"/>
                  <a:gd name="T20" fmla="*/ 82 w 3072"/>
                  <a:gd name="T21" fmla="*/ 933 h 1078"/>
                  <a:gd name="T22" fmla="*/ 34 w 3072"/>
                  <a:gd name="T23" fmla="*/ 933 h 1078"/>
                  <a:gd name="T24" fmla="*/ 0 w 3072"/>
                  <a:gd name="T25" fmla="*/ 984 h 1078"/>
                  <a:gd name="T26" fmla="*/ 0 w 3072"/>
                  <a:gd name="T27" fmla="*/ 1025 h 1078"/>
                  <a:gd name="T28" fmla="*/ 34 w 3072"/>
                  <a:gd name="T29" fmla="*/ 1077 h 1078"/>
                  <a:gd name="T30" fmla="*/ 3036 w 3072"/>
                  <a:gd name="T31" fmla="*/ 1077 h 1078"/>
                  <a:gd name="T32" fmla="*/ 3071 w 3072"/>
                  <a:gd name="T33" fmla="*/ 1025 h 1078"/>
                  <a:gd name="T34" fmla="*/ 3071 w 3072"/>
                  <a:gd name="T35" fmla="*/ 984 h 1078"/>
                  <a:gd name="T36" fmla="*/ 3036 w 3072"/>
                  <a:gd name="T37" fmla="*/ 933 h 1078"/>
                  <a:gd name="T38" fmla="*/ 2989 w 3072"/>
                  <a:gd name="T39" fmla="*/ 933 h 1078"/>
                  <a:gd name="T40" fmla="*/ 2989 w 3072"/>
                  <a:gd name="T41" fmla="*/ 143 h 1078"/>
                  <a:gd name="T42" fmla="*/ 3036 w 3072"/>
                  <a:gd name="T43" fmla="*/ 14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72" h="1078">
                    <a:moveTo>
                      <a:pt x="3036" y="143"/>
                    </a:moveTo>
                    <a:lnTo>
                      <a:pt x="3036" y="143"/>
                    </a:lnTo>
                    <a:cubicBezTo>
                      <a:pt x="3057" y="143"/>
                      <a:pt x="3071" y="119"/>
                      <a:pt x="3071" y="92"/>
                    </a:cubicBezTo>
                    <a:cubicBezTo>
                      <a:pt x="3071" y="51"/>
                      <a:pt x="3071" y="51"/>
                      <a:pt x="3071" y="51"/>
                    </a:cubicBezTo>
                    <a:cubicBezTo>
                      <a:pt x="3071" y="24"/>
                      <a:pt x="3057" y="0"/>
                      <a:pt x="303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3" y="0"/>
                      <a:pt x="0" y="24"/>
                      <a:pt x="0" y="5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9"/>
                      <a:pt x="13" y="143"/>
                      <a:pt x="34" y="143"/>
                    </a:cubicBezTo>
                    <a:cubicBezTo>
                      <a:pt x="82" y="143"/>
                      <a:pt x="82" y="143"/>
                      <a:pt x="82" y="143"/>
                    </a:cubicBezTo>
                    <a:cubicBezTo>
                      <a:pt x="82" y="933"/>
                      <a:pt x="82" y="933"/>
                      <a:pt x="82" y="933"/>
                    </a:cubicBezTo>
                    <a:cubicBezTo>
                      <a:pt x="34" y="933"/>
                      <a:pt x="34" y="933"/>
                      <a:pt x="34" y="933"/>
                    </a:cubicBezTo>
                    <a:cubicBezTo>
                      <a:pt x="13" y="933"/>
                      <a:pt x="0" y="957"/>
                      <a:pt x="0" y="984"/>
                    </a:cubicBezTo>
                    <a:cubicBezTo>
                      <a:pt x="0" y="1025"/>
                      <a:pt x="0" y="1025"/>
                      <a:pt x="0" y="1025"/>
                    </a:cubicBezTo>
                    <a:cubicBezTo>
                      <a:pt x="0" y="1053"/>
                      <a:pt x="13" y="1077"/>
                      <a:pt x="34" y="1077"/>
                    </a:cubicBezTo>
                    <a:cubicBezTo>
                      <a:pt x="3036" y="1077"/>
                      <a:pt x="3036" y="1077"/>
                      <a:pt x="3036" y="1077"/>
                    </a:cubicBezTo>
                    <a:cubicBezTo>
                      <a:pt x="3057" y="1077"/>
                      <a:pt x="3071" y="1053"/>
                      <a:pt x="3071" y="1025"/>
                    </a:cubicBezTo>
                    <a:cubicBezTo>
                      <a:pt x="3071" y="984"/>
                      <a:pt x="3071" y="984"/>
                      <a:pt x="3071" y="984"/>
                    </a:cubicBezTo>
                    <a:cubicBezTo>
                      <a:pt x="3071" y="957"/>
                      <a:pt x="3057" y="933"/>
                      <a:pt x="3036" y="933"/>
                    </a:cubicBezTo>
                    <a:cubicBezTo>
                      <a:pt x="2989" y="933"/>
                      <a:pt x="2989" y="933"/>
                      <a:pt x="2989" y="933"/>
                    </a:cubicBezTo>
                    <a:cubicBezTo>
                      <a:pt x="2989" y="143"/>
                      <a:pt x="2989" y="143"/>
                      <a:pt x="2989" y="143"/>
                    </a:cubicBezTo>
                    <a:lnTo>
                      <a:pt x="3036" y="143"/>
                    </a:lnTo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0" name="Freeform 198"/>
              <p:cNvSpPr>
                <a:spLocks noChangeArrowheads="1"/>
              </p:cNvSpPr>
              <p:nvPr/>
            </p:nvSpPr>
            <p:spPr bwMode="auto">
              <a:xfrm>
                <a:off x="10561952" y="3914662"/>
                <a:ext cx="3244004" cy="2531655"/>
              </a:xfrm>
              <a:custGeom>
                <a:avLst/>
                <a:gdLst>
                  <a:gd name="T0" fmla="*/ 6747 w 6765"/>
                  <a:gd name="T1" fmla="*/ 647 h 5285"/>
                  <a:gd name="T2" fmla="*/ 6747 w 6765"/>
                  <a:gd name="T3" fmla="*/ 647 h 5285"/>
                  <a:gd name="T4" fmla="*/ 6744 w 6765"/>
                  <a:gd name="T5" fmla="*/ 561 h 5285"/>
                  <a:gd name="T6" fmla="*/ 5557 w 6765"/>
                  <a:gd name="T7" fmla="*/ 561 h 5285"/>
                  <a:gd name="T8" fmla="*/ 5578 w 6765"/>
                  <a:gd name="T9" fmla="*/ 144 h 5285"/>
                  <a:gd name="T10" fmla="*/ 5639 w 6765"/>
                  <a:gd name="T11" fmla="*/ 144 h 5285"/>
                  <a:gd name="T12" fmla="*/ 5711 w 6765"/>
                  <a:gd name="T13" fmla="*/ 72 h 5285"/>
                  <a:gd name="T14" fmla="*/ 5639 w 6765"/>
                  <a:gd name="T15" fmla="*/ 0 h 5285"/>
                  <a:gd name="T16" fmla="*/ 5578 w 6765"/>
                  <a:gd name="T17" fmla="*/ 0 h 5285"/>
                  <a:gd name="T18" fmla="*/ 3382 w 6765"/>
                  <a:gd name="T19" fmla="*/ 0 h 5285"/>
                  <a:gd name="T20" fmla="*/ 1187 w 6765"/>
                  <a:gd name="T21" fmla="*/ 0 h 5285"/>
                  <a:gd name="T22" fmla="*/ 1125 w 6765"/>
                  <a:gd name="T23" fmla="*/ 0 h 5285"/>
                  <a:gd name="T24" fmla="*/ 1053 w 6765"/>
                  <a:gd name="T25" fmla="*/ 72 h 5285"/>
                  <a:gd name="T26" fmla="*/ 1125 w 6765"/>
                  <a:gd name="T27" fmla="*/ 144 h 5285"/>
                  <a:gd name="T28" fmla="*/ 1187 w 6765"/>
                  <a:gd name="T29" fmla="*/ 144 h 5285"/>
                  <a:gd name="T30" fmla="*/ 1207 w 6765"/>
                  <a:gd name="T31" fmla="*/ 561 h 5285"/>
                  <a:gd name="T32" fmla="*/ 21 w 6765"/>
                  <a:gd name="T33" fmla="*/ 561 h 5285"/>
                  <a:gd name="T34" fmla="*/ 17 w 6765"/>
                  <a:gd name="T35" fmla="*/ 647 h 5285"/>
                  <a:gd name="T36" fmla="*/ 537 w 6765"/>
                  <a:gd name="T37" fmla="*/ 1580 h 5285"/>
                  <a:gd name="T38" fmla="*/ 906 w 6765"/>
                  <a:gd name="T39" fmla="*/ 2264 h 5285"/>
                  <a:gd name="T40" fmla="*/ 1655 w 6765"/>
                  <a:gd name="T41" fmla="*/ 2264 h 5285"/>
                  <a:gd name="T42" fmla="*/ 3037 w 6765"/>
                  <a:gd name="T43" fmla="*/ 3345 h 5285"/>
                  <a:gd name="T44" fmla="*/ 3037 w 6765"/>
                  <a:gd name="T45" fmla="*/ 3837 h 5285"/>
                  <a:gd name="T46" fmla="*/ 2979 w 6765"/>
                  <a:gd name="T47" fmla="*/ 3837 h 5285"/>
                  <a:gd name="T48" fmla="*/ 2979 w 6765"/>
                  <a:gd name="T49" fmla="*/ 4313 h 5285"/>
                  <a:gd name="T50" fmla="*/ 3037 w 6765"/>
                  <a:gd name="T51" fmla="*/ 4313 h 5285"/>
                  <a:gd name="T52" fmla="*/ 3037 w 6765"/>
                  <a:gd name="T53" fmla="*/ 4613 h 5285"/>
                  <a:gd name="T54" fmla="*/ 3016 w 6765"/>
                  <a:gd name="T55" fmla="*/ 4613 h 5285"/>
                  <a:gd name="T56" fmla="*/ 2845 w 6765"/>
                  <a:gd name="T57" fmla="*/ 4784 h 5285"/>
                  <a:gd name="T58" fmla="*/ 2845 w 6765"/>
                  <a:gd name="T59" fmla="*/ 5113 h 5285"/>
                  <a:gd name="T60" fmla="*/ 3016 w 6765"/>
                  <a:gd name="T61" fmla="*/ 5284 h 5285"/>
                  <a:gd name="T62" fmla="*/ 3037 w 6765"/>
                  <a:gd name="T63" fmla="*/ 5284 h 5285"/>
                  <a:gd name="T64" fmla="*/ 3727 w 6765"/>
                  <a:gd name="T65" fmla="*/ 5284 h 5285"/>
                  <a:gd name="T66" fmla="*/ 3748 w 6765"/>
                  <a:gd name="T67" fmla="*/ 5284 h 5285"/>
                  <a:gd name="T68" fmla="*/ 3919 w 6765"/>
                  <a:gd name="T69" fmla="*/ 5113 h 5285"/>
                  <a:gd name="T70" fmla="*/ 3919 w 6765"/>
                  <a:gd name="T71" fmla="*/ 4784 h 5285"/>
                  <a:gd name="T72" fmla="*/ 3748 w 6765"/>
                  <a:gd name="T73" fmla="*/ 4613 h 5285"/>
                  <a:gd name="T74" fmla="*/ 3727 w 6765"/>
                  <a:gd name="T75" fmla="*/ 4613 h 5285"/>
                  <a:gd name="T76" fmla="*/ 3727 w 6765"/>
                  <a:gd name="T77" fmla="*/ 4313 h 5285"/>
                  <a:gd name="T78" fmla="*/ 3786 w 6765"/>
                  <a:gd name="T79" fmla="*/ 4313 h 5285"/>
                  <a:gd name="T80" fmla="*/ 3786 w 6765"/>
                  <a:gd name="T81" fmla="*/ 3837 h 5285"/>
                  <a:gd name="T82" fmla="*/ 3727 w 6765"/>
                  <a:gd name="T83" fmla="*/ 3837 h 5285"/>
                  <a:gd name="T84" fmla="*/ 3727 w 6765"/>
                  <a:gd name="T85" fmla="*/ 3345 h 5285"/>
                  <a:gd name="T86" fmla="*/ 5109 w 6765"/>
                  <a:gd name="T87" fmla="*/ 2264 h 5285"/>
                  <a:gd name="T88" fmla="*/ 5858 w 6765"/>
                  <a:gd name="T89" fmla="*/ 2264 h 5285"/>
                  <a:gd name="T90" fmla="*/ 6227 w 6765"/>
                  <a:gd name="T91" fmla="*/ 1580 h 5285"/>
                  <a:gd name="T92" fmla="*/ 6747 w 6765"/>
                  <a:gd name="T93" fmla="*/ 647 h 5285"/>
                  <a:gd name="T94" fmla="*/ 1016 w 6765"/>
                  <a:gd name="T95" fmla="*/ 2083 h 5285"/>
                  <a:gd name="T96" fmla="*/ 1016 w 6765"/>
                  <a:gd name="T97" fmla="*/ 2083 h 5285"/>
                  <a:gd name="T98" fmla="*/ 663 w 6765"/>
                  <a:gd name="T99" fmla="*/ 1433 h 5285"/>
                  <a:gd name="T100" fmla="*/ 629 w 6765"/>
                  <a:gd name="T101" fmla="*/ 1423 h 5285"/>
                  <a:gd name="T102" fmla="*/ 198 w 6765"/>
                  <a:gd name="T103" fmla="*/ 742 h 5285"/>
                  <a:gd name="T104" fmla="*/ 1228 w 6765"/>
                  <a:gd name="T105" fmla="*/ 742 h 5285"/>
                  <a:gd name="T106" fmla="*/ 1566 w 6765"/>
                  <a:gd name="T107" fmla="*/ 2083 h 5285"/>
                  <a:gd name="T108" fmla="*/ 1016 w 6765"/>
                  <a:gd name="T109" fmla="*/ 2083 h 5285"/>
                  <a:gd name="T110" fmla="*/ 6135 w 6765"/>
                  <a:gd name="T111" fmla="*/ 1423 h 5285"/>
                  <a:gd name="T112" fmla="*/ 6135 w 6765"/>
                  <a:gd name="T113" fmla="*/ 1423 h 5285"/>
                  <a:gd name="T114" fmla="*/ 6101 w 6765"/>
                  <a:gd name="T115" fmla="*/ 1433 h 5285"/>
                  <a:gd name="T116" fmla="*/ 5749 w 6765"/>
                  <a:gd name="T117" fmla="*/ 2083 h 5285"/>
                  <a:gd name="T118" fmla="*/ 5198 w 6765"/>
                  <a:gd name="T119" fmla="*/ 2083 h 5285"/>
                  <a:gd name="T120" fmla="*/ 5537 w 6765"/>
                  <a:gd name="T121" fmla="*/ 742 h 5285"/>
                  <a:gd name="T122" fmla="*/ 6566 w 6765"/>
                  <a:gd name="T123" fmla="*/ 742 h 5285"/>
                  <a:gd name="T124" fmla="*/ 6135 w 6765"/>
                  <a:gd name="T125" fmla="*/ 1423 h 5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65" h="5285">
                    <a:moveTo>
                      <a:pt x="6747" y="647"/>
                    </a:moveTo>
                    <a:lnTo>
                      <a:pt x="6747" y="647"/>
                    </a:lnTo>
                    <a:cubicBezTo>
                      <a:pt x="6744" y="561"/>
                      <a:pt x="6744" y="561"/>
                      <a:pt x="6744" y="561"/>
                    </a:cubicBezTo>
                    <a:cubicBezTo>
                      <a:pt x="5557" y="561"/>
                      <a:pt x="5557" y="561"/>
                      <a:pt x="5557" y="561"/>
                    </a:cubicBezTo>
                    <a:cubicBezTo>
                      <a:pt x="5571" y="387"/>
                      <a:pt x="5578" y="243"/>
                      <a:pt x="5578" y="144"/>
                    </a:cubicBezTo>
                    <a:cubicBezTo>
                      <a:pt x="5639" y="144"/>
                      <a:pt x="5639" y="144"/>
                      <a:pt x="5639" y="144"/>
                    </a:cubicBezTo>
                    <a:cubicBezTo>
                      <a:pt x="5680" y="144"/>
                      <a:pt x="5711" y="113"/>
                      <a:pt x="5711" y="72"/>
                    </a:cubicBezTo>
                    <a:cubicBezTo>
                      <a:pt x="5711" y="31"/>
                      <a:pt x="5680" y="0"/>
                      <a:pt x="5639" y="0"/>
                    </a:cubicBezTo>
                    <a:cubicBezTo>
                      <a:pt x="5578" y="0"/>
                      <a:pt x="5578" y="0"/>
                      <a:pt x="5578" y="0"/>
                    </a:cubicBezTo>
                    <a:cubicBezTo>
                      <a:pt x="3382" y="0"/>
                      <a:pt x="3382" y="0"/>
                      <a:pt x="3382" y="0"/>
                    </a:cubicBezTo>
                    <a:cubicBezTo>
                      <a:pt x="1187" y="0"/>
                      <a:pt x="1187" y="0"/>
                      <a:pt x="1187" y="0"/>
                    </a:cubicBezTo>
                    <a:cubicBezTo>
                      <a:pt x="1125" y="0"/>
                      <a:pt x="1125" y="0"/>
                      <a:pt x="1125" y="0"/>
                    </a:cubicBezTo>
                    <a:cubicBezTo>
                      <a:pt x="1084" y="0"/>
                      <a:pt x="1053" y="31"/>
                      <a:pt x="1053" y="72"/>
                    </a:cubicBezTo>
                    <a:cubicBezTo>
                      <a:pt x="1053" y="113"/>
                      <a:pt x="1084" y="144"/>
                      <a:pt x="1125" y="144"/>
                    </a:cubicBezTo>
                    <a:cubicBezTo>
                      <a:pt x="1187" y="144"/>
                      <a:pt x="1187" y="144"/>
                      <a:pt x="1187" y="144"/>
                    </a:cubicBezTo>
                    <a:cubicBezTo>
                      <a:pt x="1187" y="243"/>
                      <a:pt x="1194" y="387"/>
                      <a:pt x="1207" y="561"/>
                    </a:cubicBezTo>
                    <a:cubicBezTo>
                      <a:pt x="21" y="561"/>
                      <a:pt x="21" y="561"/>
                      <a:pt x="21" y="561"/>
                    </a:cubicBezTo>
                    <a:cubicBezTo>
                      <a:pt x="17" y="647"/>
                      <a:pt x="17" y="647"/>
                      <a:pt x="17" y="647"/>
                    </a:cubicBezTo>
                    <a:cubicBezTo>
                      <a:pt x="0" y="896"/>
                      <a:pt x="92" y="1402"/>
                      <a:pt x="537" y="1580"/>
                    </a:cubicBezTo>
                    <a:cubicBezTo>
                      <a:pt x="906" y="2264"/>
                      <a:pt x="906" y="2264"/>
                      <a:pt x="906" y="2264"/>
                    </a:cubicBezTo>
                    <a:cubicBezTo>
                      <a:pt x="1655" y="2264"/>
                      <a:pt x="1655" y="2264"/>
                      <a:pt x="1655" y="2264"/>
                    </a:cubicBezTo>
                    <a:cubicBezTo>
                      <a:pt x="1925" y="2791"/>
                      <a:pt x="2356" y="3232"/>
                      <a:pt x="3037" y="3345"/>
                    </a:cubicBezTo>
                    <a:cubicBezTo>
                      <a:pt x="3037" y="3837"/>
                      <a:pt x="3037" y="3837"/>
                      <a:pt x="3037" y="3837"/>
                    </a:cubicBezTo>
                    <a:cubicBezTo>
                      <a:pt x="2979" y="3837"/>
                      <a:pt x="2979" y="3837"/>
                      <a:pt x="2979" y="3837"/>
                    </a:cubicBezTo>
                    <a:cubicBezTo>
                      <a:pt x="2979" y="3837"/>
                      <a:pt x="2814" y="4097"/>
                      <a:pt x="2979" y="4313"/>
                    </a:cubicBezTo>
                    <a:cubicBezTo>
                      <a:pt x="3037" y="4313"/>
                      <a:pt x="3037" y="4313"/>
                      <a:pt x="3037" y="4313"/>
                    </a:cubicBezTo>
                    <a:cubicBezTo>
                      <a:pt x="3037" y="4613"/>
                      <a:pt x="3037" y="4613"/>
                      <a:pt x="3037" y="4613"/>
                    </a:cubicBezTo>
                    <a:cubicBezTo>
                      <a:pt x="3016" y="4613"/>
                      <a:pt x="3016" y="4613"/>
                      <a:pt x="3016" y="4613"/>
                    </a:cubicBezTo>
                    <a:cubicBezTo>
                      <a:pt x="2924" y="4613"/>
                      <a:pt x="2845" y="4689"/>
                      <a:pt x="2845" y="4784"/>
                    </a:cubicBezTo>
                    <a:cubicBezTo>
                      <a:pt x="2845" y="5113"/>
                      <a:pt x="2845" y="5113"/>
                      <a:pt x="2845" y="5113"/>
                    </a:cubicBezTo>
                    <a:cubicBezTo>
                      <a:pt x="2845" y="5208"/>
                      <a:pt x="2924" y="5284"/>
                      <a:pt x="3016" y="5284"/>
                    </a:cubicBezTo>
                    <a:cubicBezTo>
                      <a:pt x="3037" y="5284"/>
                      <a:pt x="3037" y="5284"/>
                      <a:pt x="3037" y="5284"/>
                    </a:cubicBezTo>
                    <a:cubicBezTo>
                      <a:pt x="3727" y="5284"/>
                      <a:pt x="3727" y="5284"/>
                      <a:pt x="3727" y="5284"/>
                    </a:cubicBezTo>
                    <a:cubicBezTo>
                      <a:pt x="3748" y="5284"/>
                      <a:pt x="3748" y="5284"/>
                      <a:pt x="3748" y="5284"/>
                    </a:cubicBezTo>
                    <a:cubicBezTo>
                      <a:pt x="3841" y="5284"/>
                      <a:pt x="3919" y="5208"/>
                      <a:pt x="3919" y="5113"/>
                    </a:cubicBezTo>
                    <a:cubicBezTo>
                      <a:pt x="3919" y="4784"/>
                      <a:pt x="3919" y="4784"/>
                      <a:pt x="3919" y="4784"/>
                    </a:cubicBezTo>
                    <a:cubicBezTo>
                      <a:pt x="3919" y="4689"/>
                      <a:pt x="3841" y="4613"/>
                      <a:pt x="3748" y="4613"/>
                    </a:cubicBezTo>
                    <a:cubicBezTo>
                      <a:pt x="3727" y="4613"/>
                      <a:pt x="3727" y="4613"/>
                      <a:pt x="3727" y="4613"/>
                    </a:cubicBezTo>
                    <a:cubicBezTo>
                      <a:pt x="3727" y="4313"/>
                      <a:pt x="3727" y="4313"/>
                      <a:pt x="3727" y="4313"/>
                    </a:cubicBezTo>
                    <a:cubicBezTo>
                      <a:pt x="3786" y="4313"/>
                      <a:pt x="3786" y="4313"/>
                      <a:pt x="3786" y="4313"/>
                    </a:cubicBezTo>
                    <a:cubicBezTo>
                      <a:pt x="3950" y="4097"/>
                      <a:pt x="3786" y="3837"/>
                      <a:pt x="3786" y="3837"/>
                    </a:cubicBezTo>
                    <a:cubicBezTo>
                      <a:pt x="3727" y="3837"/>
                      <a:pt x="3727" y="3837"/>
                      <a:pt x="3727" y="3837"/>
                    </a:cubicBezTo>
                    <a:cubicBezTo>
                      <a:pt x="3727" y="3345"/>
                      <a:pt x="3727" y="3345"/>
                      <a:pt x="3727" y="3345"/>
                    </a:cubicBezTo>
                    <a:cubicBezTo>
                      <a:pt x="4408" y="3232"/>
                      <a:pt x="4839" y="2791"/>
                      <a:pt x="5109" y="2264"/>
                    </a:cubicBezTo>
                    <a:cubicBezTo>
                      <a:pt x="5858" y="2264"/>
                      <a:pt x="5858" y="2264"/>
                      <a:pt x="5858" y="2264"/>
                    </a:cubicBezTo>
                    <a:cubicBezTo>
                      <a:pt x="6227" y="1580"/>
                      <a:pt x="6227" y="1580"/>
                      <a:pt x="6227" y="1580"/>
                    </a:cubicBezTo>
                    <a:cubicBezTo>
                      <a:pt x="6672" y="1402"/>
                      <a:pt x="6764" y="896"/>
                      <a:pt x="6747" y="647"/>
                    </a:cubicBezTo>
                    <a:close/>
                    <a:moveTo>
                      <a:pt x="1016" y="2083"/>
                    </a:moveTo>
                    <a:lnTo>
                      <a:pt x="1016" y="2083"/>
                    </a:lnTo>
                    <a:cubicBezTo>
                      <a:pt x="663" y="1433"/>
                      <a:pt x="663" y="1433"/>
                      <a:pt x="663" y="1433"/>
                    </a:cubicBezTo>
                    <a:cubicBezTo>
                      <a:pt x="629" y="1423"/>
                      <a:pt x="629" y="1423"/>
                      <a:pt x="629" y="1423"/>
                    </a:cubicBezTo>
                    <a:cubicBezTo>
                      <a:pt x="270" y="1297"/>
                      <a:pt x="205" y="913"/>
                      <a:pt x="198" y="742"/>
                    </a:cubicBezTo>
                    <a:cubicBezTo>
                      <a:pt x="1228" y="742"/>
                      <a:pt x="1228" y="742"/>
                      <a:pt x="1228" y="742"/>
                    </a:cubicBezTo>
                    <a:cubicBezTo>
                      <a:pt x="1272" y="1136"/>
                      <a:pt x="1368" y="1631"/>
                      <a:pt x="1566" y="2083"/>
                    </a:cubicBezTo>
                    <a:lnTo>
                      <a:pt x="1016" y="2083"/>
                    </a:lnTo>
                    <a:close/>
                    <a:moveTo>
                      <a:pt x="6135" y="1423"/>
                    </a:moveTo>
                    <a:lnTo>
                      <a:pt x="6135" y="1423"/>
                    </a:lnTo>
                    <a:cubicBezTo>
                      <a:pt x="6101" y="1433"/>
                      <a:pt x="6101" y="1433"/>
                      <a:pt x="6101" y="1433"/>
                    </a:cubicBezTo>
                    <a:cubicBezTo>
                      <a:pt x="5749" y="2083"/>
                      <a:pt x="5749" y="2083"/>
                      <a:pt x="5749" y="2083"/>
                    </a:cubicBezTo>
                    <a:cubicBezTo>
                      <a:pt x="5198" y="2083"/>
                      <a:pt x="5198" y="2083"/>
                      <a:pt x="5198" y="2083"/>
                    </a:cubicBezTo>
                    <a:cubicBezTo>
                      <a:pt x="5396" y="1631"/>
                      <a:pt x="5492" y="1136"/>
                      <a:pt x="5537" y="742"/>
                    </a:cubicBezTo>
                    <a:cubicBezTo>
                      <a:pt x="6566" y="742"/>
                      <a:pt x="6566" y="742"/>
                      <a:pt x="6566" y="742"/>
                    </a:cubicBezTo>
                    <a:cubicBezTo>
                      <a:pt x="6559" y="913"/>
                      <a:pt x="6498" y="1297"/>
                      <a:pt x="6135" y="142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1" name="Freeform 199"/>
              <p:cNvSpPr>
                <a:spLocks noChangeArrowheads="1"/>
              </p:cNvSpPr>
              <p:nvPr/>
            </p:nvSpPr>
            <p:spPr bwMode="auto">
              <a:xfrm>
                <a:off x="12019955" y="5983132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2" name="Freeform 200"/>
              <p:cNvSpPr>
                <a:spLocks noChangeArrowheads="1"/>
              </p:cNvSpPr>
              <p:nvPr/>
            </p:nvSpPr>
            <p:spPr bwMode="auto">
              <a:xfrm>
                <a:off x="12019955" y="5737792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3" name="Freeform 201"/>
              <p:cNvSpPr>
                <a:spLocks noChangeArrowheads="1"/>
              </p:cNvSpPr>
              <p:nvPr/>
            </p:nvSpPr>
            <p:spPr bwMode="auto">
              <a:xfrm>
                <a:off x="12019955" y="5519947"/>
                <a:ext cx="330114" cy="16920"/>
              </a:xfrm>
              <a:custGeom>
                <a:avLst/>
                <a:gdLst>
                  <a:gd name="T0" fmla="*/ 690 w 691"/>
                  <a:gd name="T1" fmla="*/ 37 h 38"/>
                  <a:gd name="T2" fmla="*/ 0 w 691"/>
                  <a:gd name="T3" fmla="*/ 37 h 38"/>
                  <a:gd name="T4" fmla="*/ 0 w 691"/>
                  <a:gd name="T5" fmla="*/ 0 h 38"/>
                  <a:gd name="T6" fmla="*/ 690 w 691"/>
                  <a:gd name="T7" fmla="*/ 0 h 38"/>
                  <a:gd name="T8" fmla="*/ 690 w 691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8">
                    <a:moveTo>
                      <a:pt x="690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690" y="0"/>
                    </a:lnTo>
                    <a:lnTo>
                      <a:pt x="690" y="37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4" name="Freeform 202"/>
              <p:cNvSpPr>
                <a:spLocks noChangeArrowheads="1"/>
              </p:cNvSpPr>
              <p:nvPr/>
            </p:nvSpPr>
            <p:spPr bwMode="auto">
              <a:xfrm>
                <a:off x="11131187" y="3984457"/>
                <a:ext cx="2105534" cy="27495"/>
              </a:xfrm>
              <a:custGeom>
                <a:avLst/>
                <a:gdLst>
                  <a:gd name="T0" fmla="*/ 4391 w 4392"/>
                  <a:gd name="T1" fmla="*/ 62 h 63"/>
                  <a:gd name="T2" fmla="*/ 0 w 4392"/>
                  <a:gd name="T3" fmla="*/ 62 h 63"/>
                  <a:gd name="T4" fmla="*/ 0 w 4392"/>
                  <a:gd name="T5" fmla="*/ 0 h 63"/>
                  <a:gd name="T6" fmla="*/ 4391 w 4392"/>
                  <a:gd name="T7" fmla="*/ 0 h 63"/>
                  <a:gd name="T8" fmla="*/ 4391 w 4392"/>
                  <a:gd name="T9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92" h="63">
                    <a:moveTo>
                      <a:pt x="4391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4391" y="0"/>
                    </a:lnTo>
                    <a:lnTo>
                      <a:pt x="4391" y="62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5" name="Freeform 203"/>
              <p:cNvSpPr>
                <a:spLocks noChangeArrowheads="1"/>
              </p:cNvSpPr>
              <p:nvPr/>
            </p:nvSpPr>
            <p:spPr bwMode="auto">
              <a:xfrm>
                <a:off x="12019955" y="6114262"/>
                <a:ext cx="330114" cy="10575"/>
              </a:xfrm>
              <a:custGeom>
                <a:avLst/>
                <a:gdLst>
                  <a:gd name="T0" fmla="*/ 690 w 691"/>
                  <a:gd name="T1" fmla="*/ 0 h 28"/>
                  <a:gd name="T2" fmla="*/ 0 w 691"/>
                  <a:gd name="T3" fmla="*/ 0 h 28"/>
                  <a:gd name="T4" fmla="*/ 0 w 691"/>
                  <a:gd name="T5" fmla="*/ 27 h 28"/>
                  <a:gd name="T6" fmla="*/ 690 w 691"/>
                  <a:gd name="T7" fmla="*/ 27 h 28"/>
                  <a:gd name="T8" fmla="*/ 69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690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690" y="27"/>
                    </a:lnTo>
                    <a:lnTo>
                      <a:pt x="690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6" name="Freeform 205"/>
              <p:cNvSpPr>
                <a:spLocks noChangeArrowheads="1"/>
              </p:cNvSpPr>
              <p:nvPr/>
            </p:nvSpPr>
            <p:spPr bwMode="auto">
              <a:xfrm>
                <a:off x="11768137" y="6509767"/>
                <a:ext cx="831633" cy="376470"/>
              </a:xfrm>
              <a:custGeom>
                <a:avLst/>
                <a:gdLst>
                  <a:gd name="T0" fmla="*/ 1738 w 1739"/>
                  <a:gd name="T1" fmla="*/ 790 h 791"/>
                  <a:gd name="T2" fmla="*/ 0 w 1739"/>
                  <a:gd name="T3" fmla="*/ 790 h 791"/>
                  <a:gd name="T4" fmla="*/ 0 w 1739"/>
                  <a:gd name="T5" fmla="*/ 0 h 791"/>
                  <a:gd name="T6" fmla="*/ 1738 w 1739"/>
                  <a:gd name="T7" fmla="*/ 0 h 791"/>
                  <a:gd name="T8" fmla="*/ 1738 w 1739"/>
                  <a:gd name="T9" fmla="*/ 790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9" h="791">
                    <a:moveTo>
                      <a:pt x="1738" y="790"/>
                    </a:moveTo>
                    <a:lnTo>
                      <a:pt x="0" y="790"/>
                    </a:lnTo>
                    <a:lnTo>
                      <a:pt x="0" y="0"/>
                    </a:lnTo>
                    <a:lnTo>
                      <a:pt x="1738" y="0"/>
                    </a:lnTo>
                    <a:lnTo>
                      <a:pt x="1738" y="79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17" name="Freeform 206"/>
              <p:cNvSpPr>
                <a:spLocks noChangeArrowheads="1"/>
              </p:cNvSpPr>
              <p:nvPr/>
            </p:nvSpPr>
            <p:spPr bwMode="auto">
              <a:xfrm>
                <a:off x="11486694" y="6509767"/>
                <a:ext cx="1392404" cy="12690"/>
              </a:xfrm>
              <a:custGeom>
                <a:avLst/>
                <a:gdLst>
                  <a:gd name="T0" fmla="*/ 2907 w 2908"/>
                  <a:gd name="T1" fmla="*/ 28 h 29"/>
                  <a:gd name="T2" fmla="*/ 0 w 2908"/>
                  <a:gd name="T3" fmla="*/ 28 h 29"/>
                  <a:gd name="T4" fmla="*/ 0 w 2908"/>
                  <a:gd name="T5" fmla="*/ 0 h 29"/>
                  <a:gd name="T6" fmla="*/ 2907 w 2908"/>
                  <a:gd name="T7" fmla="*/ 0 h 29"/>
                  <a:gd name="T8" fmla="*/ 2907 w 2908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8" h="29">
                    <a:moveTo>
                      <a:pt x="2907" y="28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2907" y="0"/>
                    </a:lnTo>
                    <a:lnTo>
                      <a:pt x="2907" y="2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</p:grpSp>
      </p:grpSp>
      <p:grpSp>
        <p:nvGrpSpPr>
          <p:cNvPr id="18" name="Group 71"/>
          <p:cNvGrpSpPr/>
          <p:nvPr/>
        </p:nvGrpSpPr>
        <p:grpSpPr>
          <a:xfrm>
            <a:off x="1317567" y="4215349"/>
            <a:ext cx="2305050" cy="1277072"/>
            <a:chOff x="916517" y="4592593"/>
            <a:chExt cx="2305050" cy="1277072"/>
          </a:xfrm>
        </p:grpSpPr>
        <p:sp>
          <p:nvSpPr>
            <p:cNvPr id="19" name="TextBox 72"/>
            <p:cNvSpPr txBox="1"/>
            <p:nvPr/>
          </p:nvSpPr>
          <p:spPr>
            <a:xfrm>
              <a:off x="1368304" y="4592593"/>
              <a:ext cx="1401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Darren </a:t>
              </a:r>
              <a:r>
                <a:rPr 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Loras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  <p:sp>
          <p:nvSpPr>
            <p:cNvPr id="20" name="Rectangle 73"/>
            <p:cNvSpPr/>
            <p:nvPr/>
          </p:nvSpPr>
          <p:spPr>
            <a:xfrm>
              <a:off x="916517" y="5223334"/>
              <a:ext cx="23050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  <p:sp>
          <p:nvSpPr>
            <p:cNvPr id="21" name="TextBox 74"/>
            <p:cNvSpPr txBox="1"/>
            <p:nvPr/>
          </p:nvSpPr>
          <p:spPr>
            <a:xfrm>
              <a:off x="1194329" y="4883729"/>
              <a:ext cx="174307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Publisher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sp>
        <p:nvSpPr>
          <p:cNvPr id="22" name="TextBox 75"/>
          <p:cNvSpPr txBox="1"/>
          <p:nvPr/>
        </p:nvSpPr>
        <p:spPr>
          <a:xfrm>
            <a:off x="4381935" y="2110259"/>
            <a:ext cx="212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Professional Skills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4381935" y="2454106"/>
            <a:ext cx="6281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24" name="Flowchart: Connector 107"/>
          <p:cNvSpPr/>
          <p:nvPr/>
        </p:nvSpPr>
        <p:spPr>
          <a:xfrm>
            <a:off x="1595502" y="2364426"/>
            <a:ext cx="1798712" cy="1798712"/>
          </a:xfrm>
          <a:prstGeom prst="flowChartConnector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110"/>
          <p:cNvSpPr txBox="1"/>
          <p:nvPr/>
        </p:nvSpPr>
        <p:spPr>
          <a:xfrm>
            <a:off x="9678580" y="3536539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85%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26" name="TextBox 125"/>
          <p:cNvSpPr txBox="1"/>
          <p:nvPr/>
        </p:nvSpPr>
        <p:spPr>
          <a:xfrm>
            <a:off x="9678580" y="3859718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70%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27" name="TextBox 128"/>
          <p:cNvSpPr txBox="1"/>
          <p:nvPr/>
        </p:nvSpPr>
        <p:spPr>
          <a:xfrm>
            <a:off x="9678580" y="4176563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90%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28" name="TextBox 131"/>
          <p:cNvSpPr txBox="1"/>
          <p:nvPr/>
        </p:nvSpPr>
        <p:spPr>
          <a:xfrm>
            <a:off x="9678580" y="4529720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75%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29" name="TextBox 134"/>
          <p:cNvSpPr txBox="1"/>
          <p:nvPr/>
        </p:nvSpPr>
        <p:spPr>
          <a:xfrm>
            <a:off x="9678580" y="4837351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80%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30" name="Rounded Rectangle 130"/>
          <p:cNvSpPr/>
          <p:nvPr/>
        </p:nvSpPr>
        <p:spPr>
          <a:xfrm rot="16200000">
            <a:off x="7847058" y="3088496"/>
            <a:ext cx="124622" cy="25454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4"/>
          <p:cNvGrpSpPr/>
          <p:nvPr/>
        </p:nvGrpSpPr>
        <p:grpSpPr>
          <a:xfrm>
            <a:off x="6636633" y="3598094"/>
            <a:ext cx="2253367" cy="246221"/>
            <a:chOff x="6636633" y="3598094"/>
            <a:chExt cx="2253367" cy="246221"/>
          </a:xfrm>
        </p:grpSpPr>
        <p:sp>
          <p:nvSpPr>
            <p:cNvPr id="32" name="Rounded Rectangle 124"/>
            <p:cNvSpPr/>
            <p:nvPr/>
          </p:nvSpPr>
          <p:spPr>
            <a:xfrm rot="16200000">
              <a:off x="7701006" y="2594523"/>
              <a:ext cx="124622" cy="2253366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49"/>
            <p:cNvSpPr txBox="1"/>
            <p:nvPr/>
          </p:nvSpPr>
          <p:spPr>
            <a:xfrm>
              <a:off x="6636633" y="3598094"/>
              <a:ext cx="8082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Organising</a:t>
              </a:r>
              <a:endParaRPr lang="id-ID" sz="10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34" name="Group 5"/>
          <p:cNvGrpSpPr/>
          <p:nvPr/>
        </p:nvGrpSpPr>
        <p:grpSpPr>
          <a:xfrm>
            <a:off x="6636633" y="3914985"/>
            <a:ext cx="1727432" cy="246221"/>
            <a:chOff x="6636633" y="3914985"/>
            <a:chExt cx="1727432" cy="246221"/>
          </a:xfrm>
        </p:grpSpPr>
        <p:sp>
          <p:nvSpPr>
            <p:cNvPr id="35" name="Rounded Rectangle 127"/>
            <p:cNvSpPr/>
            <p:nvPr/>
          </p:nvSpPr>
          <p:spPr>
            <a:xfrm rot="16200000">
              <a:off x="7438038" y="3180670"/>
              <a:ext cx="124622" cy="172743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50"/>
            <p:cNvSpPr txBox="1"/>
            <p:nvPr/>
          </p:nvSpPr>
          <p:spPr>
            <a:xfrm>
              <a:off x="6636633" y="3914985"/>
              <a:ext cx="8370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Team Work</a:t>
              </a:r>
              <a:endParaRPr lang="id-ID" sz="10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37" name="TextBox 51"/>
          <p:cNvSpPr txBox="1"/>
          <p:nvPr/>
        </p:nvSpPr>
        <p:spPr>
          <a:xfrm>
            <a:off x="6636633" y="4233648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Creativity</a:t>
            </a:r>
            <a:endParaRPr lang="id-ID" sz="1000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pSp>
        <p:nvGrpSpPr>
          <p:cNvPr id="38" name="Group 6"/>
          <p:cNvGrpSpPr/>
          <p:nvPr/>
        </p:nvGrpSpPr>
        <p:grpSpPr>
          <a:xfrm>
            <a:off x="6636633" y="4592345"/>
            <a:ext cx="1931105" cy="246221"/>
            <a:chOff x="6636633" y="4592345"/>
            <a:chExt cx="1931105" cy="246221"/>
          </a:xfrm>
        </p:grpSpPr>
        <p:sp>
          <p:nvSpPr>
            <p:cNvPr id="39" name="Rounded Rectangle 133"/>
            <p:cNvSpPr/>
            <p:nvPr/>
          </p:nvSpPr>
          <p:spPr>
            <a:xfrm rot="16200000">
              <a:off x="7539875" y="3748835"/>
              <a:ext cx="124622" cy="1931105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52"/>
            <p:cNvSpPr txBox="1"/>
            <p:nvPr/>
          </p:nvSpPr>
          <p:spPr>
            <a:xfrm>
              <a:off x="6636633" y="4592345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Web Design</a:t>
              </a:r>
              <a:endParaRPr lang="id-ID" sz="10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41" name="Group 7"/>
          <p:cNvGrpSpPr/>
          <p:nvPr/>
        </p:nvGrpSpPr>
        <p:grpSpPr>
          <a:xfrm>
            <a:off x="6636633" y="4902615"/>
            <a:ext cx="2253369" cy="246221"/>
            <a:chOff x="6636633" y="4902615"/>
            <a:chExt cx="2253369" cy="246221"/>
          </a:xfrm>
        </p:grpSpPr>
        <p:sp>
          <p:nvSpPr>
            <p:cNvPr id="42" name="Rounded Rectangle 148"/>
            <p:cNvSpPr/>
            <p:nvPr/>
          </p:nvSpPr>
          <p:spPr>
            <a:xfrm rot="16200000">
              <a:off x="7701007" y="3895335"/>
              <a:ext cx="124622" cy="2253368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53"/>
            <p:cNvSpPr txBox="1"/>
            <p:nvPr/>
          </p:nvSpPr>
          <p:spPr>
            <a:xfrm>
              <a:off x="6636633" y="4902615"/>
              <a:ext cx="8531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  <a:latin typeface="Clear Sans" panose="020B0503030202020304" pitchFamily="34" charset="0"/>
                  <a:cs typeface="Clear Sans" panose="020B0503030202020304" pitchFamily="34" charset="0"/>
                </a:rPr>
                <a:t>Infographic</a:t>
              </a:r>
              <a:endParaRPr lang="id-ID" sz="10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/>
      <p:bldP spid="26" grpId="0"/>
      <p:bldP spid="27" grpId="0"/>
      <p:bldP spid="28" grpId="0"/>
      <p:bldP spid="29" grpId="0"/>
      <p:bldP spid="30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96395" y="2681567"/>
            <a:ext cx="2064567" cy="2171193"/>
            <a:chOff x="1596395" y="2681567"/>
            <a:chExt cx="2064567" cy="2171193"/>
          </a:xfrm>
          <a:solidFill>
            <a:schemeClr val="bg2">
              <a:lumMod val="50000"/>
            </a:schemeClr>
          </a:solidFill>
        </p:grpSpPr>
        <p:grpSp>
          <p:nvGrpSpPr>
            <p:cNvPr id="3" name="Group 45"/>
            <p:cNvGrpSpPr/>
            <p:nvPr/>
          </p:nvGrpSpPr>
          <p:grpSpPr>
            <a:xfrm>
              <a:off x="1596395" y="2681567"/>
              <a:ext cx="2064567" cy="2171193"/>
              <a:chOff x="1596395" y="2875429"/>
              <a:chExt cx="2064567" cy="2171193"/>
            </a:xfrm>
            <a:grpFill/>
          </p:grpSpPr>
          <p:sp>
            <p:nvSpPr>
              <p:cNvPr id="5" name="Rectangle 42"/>
              <p:cNvSpPr>
                <a:spLocks noChangeArrowheads="1"/>
              </p:cNvSpPr>
              <p:nvPr/>
            </p:nvSpPr>
            <p:spPr bwMode="auto">
              <a:xfrm>
                <a:off x="1596395" y="4912961"/>
                <a:ext cx="1162642" cy="1332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6" name="Freeform 43"/>
              <p:cNvSpPr>
                <a:spLocks noEditPoints="1"/>
              </p:cNvSpPr>
              <p:nvPr/>
            </p:nvSpPr>
            <p:spPr bwMode="auto">
              <a:xfrm>
                <a:off x="2878757" y="2875429"/>
                <a:ext cx="782205" cy="1547943"/>
              </a:xfrm>
              <a:custGeom>
                <a:avLst/>
                <a:gdLst>
                  <a:gd name="T0" fmla="*/ 51 w 93"/>
                  <a:gd name="T1" fmla="*/ 93 h 184"/>
                  <a:gd name="T2" fmla="*/ 93 w 93"/>
                  <a:gd name="T3" fmla="*/ 47 h 184"/>
                  <a:gd name="T4" fmla="*/ 46 w 93"/>
                  <a:gd name="T5" fmla="*/ 0 h 184"/>
                  <a:gd name="T6" fmla="*/ 0 w 93"/>
                  <a:gd name="T7" fmla="*/ 47 h 184"/>
                  <a:gd name="T8" fmla="*/ 36 w 93"/>
                  <a:gd name="T9" fmla="*/ 92 h 184"/>
                  <a:gd name="T10" fmla="*/ 36 w 93"/>
                  <a:gd name="T11" fmla="*/ 184 h 184"/>
                  <a:gd name="T12" fmla="*/ 51 w 93"/>
                  <a:gd name="T13" fmla="*/ 184 h 184"/>
                  <a:gd name="T14" fmla="*/ 51 w 93"/>
                  <a:gd name="T15" fmla="*/ 93 h 184"/>
                  <a:gd name="T16" fmla="*/ 19 w 93"/>
                  <a:gd name="T17" fmla="*/ 47 h 184"/>
                  <a:gd name="T18" fmla="*/ 46 w 93"/>
                  <a:gd name="T19" fmla="*/ 19 h 184"/>
                  <a:gd name="T20" fmla="*/ 74 w 93"/>
                  <a:gd name="T21" fmla="*/ 47 h 184"/>
                  <a:gd name="T22" fmla="*/ 46 w 93"/>
                  <a:gd name="T23" fmla="*/ 74 h 184"/>
                  <a:gd name="T24" fmla="*/ 19 w 93"/>
                  <a:gd name="T25" fmla="*/ 4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184">
                    <a:moveTo>
                      <a:pt x="51" y="93"/>
                    </a:moveTo>
                    <a:cubicBezTo>
                      <a:pt x="75" y="90"/>
                      <a:pt x="93" y="71"/>
                      <a:pt x="93" y="47"/>
                    </a:cubicBezTo>
                    <a:cubicBezTo>
                      <a:pt x="93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69"/>
                      <a:pt x="15" y="87"/>
                      <a:pt x="36" y="92"/>
                    </a:cubicBezTo>
                    <a:cubicBezTo>
                      <a:pt x="36" y="184"/>
                      <a:pt x="36" y="184"/>
                      <a:pt x="36" y="184"/>
                    </a:cubicBezTo>
                    <a:cubicBezTo>
                      <a:pt x="51" y="184"/>
                      <a:pt x="51" y="184"/>
                      <a:pt x="51" y="184"/>
                    </a:cubicBezTo>
                    <a:lnTo>
                      <a:pt x="51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4" y="32"/>
                      <a:pt x="74" y="47"/>
                    </a:cubicBezTo>
                    <a:cubicBezTo>
                      <a:pt x="74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7" name="Freeform 44"/>
              <p:cNvSpPr/>
              <p:nvPr/>
            </p:nvSpPr>
            <p:spPr bwMode="auto">
              <a:xfrm>
                <a:off x="2759037" y="4401941"/>
                <a:ext cx="547544" cy="644681"/>
              </a:xfrm>
              <a:custGeom>
                <a:avLst/>
                <a:gdLst>
                  <a:gd name="T0" fmla="*/ 50 w 65"/>
                  <a:gd name="T1" fmla="*/ 0 h 77"/>
                  <a:gd name="T2" fmla="*/ 50 w 65"/>
                  <a:gd name="T3" fmla="*/ 0 h 77"/>
                  <a:gd name="T4" fmla="*/ 2 w 65"/>
                  <a:gd name="T5" fmla="*/ 61 h 77"/>
                  <a:gd name="T6" fmla="*/ 0 w 65"/>
                  <a:gd name="T7" fmla="*/ 61 h 77"/>
                  <a:gd name="T8" fmla="*/ 0 w 65"/>
                  <a:gd name="T9" fmla="*/ 77 h 77"/>
                  <a:gd name="T10" fmla="*/ 2 w 65"/>
                  <a:gd name="T11" fmla="*/ 77 h 77"/>
                  <a:gd name="T12" fmla="*/ 43 w 65"/>
                  <a:gd name="T13" fmla="*/ 63 h 77"/>
                  <a:gd name="T14" fmla="*/ 65 w 65"/>
                  <a:gd name="T15" fmla="*/ 0 h 77"/>
                  <a:gd name="T16" fmla="*/ 65 w 65"/>
                  <a:gd name="T17" fmla="*/ 0 h 77"/>
                  <a:gd name="T18" fmla="*/ 50 w 65"/>
                  <a:gd name="T1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7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23"/>
                      <a:pt x="44" y="61"/>
                      <a:pt x="2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13" y="77"/>
                      <a:pt x="29" y="75"/>
                      <a:pt x="43" y="63"/>
                    </a:cubicBezTo>
                    <a:cubicBezTo>
                      <a:pt x="58" y="50"/>
                      <a:pt x="65" y="29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sp>
          <p:nvSpPr>
            <p:cNvPr id="4" name="AutoShape 84"/>
            <p:cNvSpPr>
              <a:spLocks noChangeAspect="1"/>
            </p:cNvSpPr>
            <p:nvPr/>
          </p:nvSpPr>
          <p:spPr bwMode="auto">
            <a:xfrm>
              <a:off x="3154303" y="2942507"/>
              <a:ext cx="245441" cy="2464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66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8" name="Freeform 6"/>
          <p:cNvSpPr/>
          <p:nvPr/>
        </p:nvSpPr>
        <p:spPr bwMode="auto">
          <a:xfrm>
            <a:off x="918733" y="2416545"/>
            <a:ext cx="687225" cy="2452664"/>
          </a:xfrm>
          <a:custGeom>
            <a:avLst/>
            <a:gdLst>
              <a:gd name="T0" fmla="*/ 192 w 192"/>
              <a:gd name="T1" fmla="*/ 724 h 761"/>
              <a:gd name="T2" fmla="*/ 0 w 192"/>
              <a:gd name="T3" fmla="*/ 0 h 761"/>
              <a:gd name="T4" fmla="*/ 0 w 192"/>
              <a:gd name="T5" fmla="*/ 223 h 761"/>
              <a:gd name="T6" fmla="*/ 192 w 192"/>
              <a:gd name="T7" fmla="*/ 761 h 761"/>
              <a:gd name="T8" fmla="*/ 192 w 192"/>
              <a:gd name="T9" fmla="*/ 724 h 761"/>
              <a:gd name="connsiteX0" fmla="*/ 10414 w 10414"/>
              <a:gd name="connsiteY0" fmla="*/ 9873 h 10359"/>
              <a:gd name="connsiteX1" fmla="*/ 0 w 10414"/>
              <a:gd name="connsiteY1" fmla="*/ 0 h 10359"/>
              <a:gd name="connsiteX2" fmla="*/ 414 w 10414"/>
              <a:gd name="connsiteY2" fmla="*/ 3289 h 10359"/>
              <a:gd name="connsiteX3" fmla="*/ 10414 w 10414"/>
              <a:gd name="connsiteY3" fmla="*/ 10359 h 10359"/>
              <a:gd name="connsiteX4" fmla="*/ 10414 w 10414"/>
              <a:gd name="connsiteY4" fmla="*/ 9873 h 10359"/>
              <a:gd name="connsiteX0-1" fmla="*/ 10414 w 10414"/>
              <a:gd name="connsiteY0-2" fmla="*/ 10472 h 10958"/>
              <a:gd name="connsiteX1-3" fmla="*/ 0 w 10414"/>
              <a:gd name="connsiteY1-4" fmla="*/ 0 h 10958"/>
              <a:gd name="connsiteX2-5" fmla="*/ 414 w 10414"/>
              <a:gd name="connsiteY2-6" fmla="*/ 3888 h 10958"/>
              <a:gd name="connsiteX3-7" fmla="*/ 10414 w 10414"/>
              <a:gd name="connsiteY3-8" fmla="*/ 10958 h 10958"/>
              <a:gd name="connsiteX4-9" fmla="*/ 10414 w 10414"/>
              <a:gd name="connsiteY4-10" fmla="*/ 10472 h 10958"/>
              <a:gd name="connsiteX0-11" fmla="*/ 10207 w 10207"/>
              <a:gd name="connsiteY0-12" fmla="*/ 9873 h 10359"/>
              <a:gd name="connsiteX1-13" fmla="*/ 0 w 10207"/>
              <a:gd name="connsiteY1-14" fmla="*/ 0 h 10359"/>
              <a:gd name="connsiteX2-15" fmla="*/ 207 w 10207"/>
              <a:gd name="connsiteY2-16" fmla="*/ 3289 h 10359"/>
              <a:gd name="connsiteX3-17" fmla="*/ 10207 w 10207"/>
              <a:gd name="connsiteY3-18" fmla="*/ 10359 h 10359"/>
              <a:gd name="connsiteX4-19" fmla="*/ 10207 w 10207"/>
              <a:gd name="connsiteY4-20" fmla="*/ 9873 h 10359"/>
              <a:gd name="connsiteX0-21" fmla="*/ 10067 w 10067"/>
              <a:gd name="connsiteY0-22" fmla="*/ 9954 h 10440"/>
              <a:gd name="connsiteX1-23" fmla="*/ 0 w 10067"/>
              <a:gd name="connsiteY1-24" fmla="*/ 0 h 10440"/>
              <a:gd name="connsiteX2-25" fmla="*/ 67 w 10067"/>
              <a:gd name="connsiteY2-26" fmla="*/ 3370 h 10440"/>
              <a:gd name="connsiteX3-27" fmla="*/ 10067 w 10067"/>
              <a:gd name="connsiteY3-28" fmla="*/ 10440 h 10440"/>
              <a:gd name="connsiteX4-29" fmla="*/ 10067 w 10067"/>
              <a:gd name="connsiteY4-30" fmla="*/ 9954 h 104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67" h="10440">
                <a:moveTo>
                  <a:pt x="10067" y="9954"/>
                </a:moveTo>
                <a:lnTo>
                  <a:pt x="0" y="0"/>
                </a:lnTo>
                <a:cubicBezTo>
                  <a:pt x="22" y="1123"/>
                  <a:pt x="45" y="2247"/>
                  <a:pt x="67" y="3370"/>
                </a:cubicBezTo>
                <a:lnTo>
                  <a:pt x="10067" y="10440"/>
                </a:lnTo>
                <a:lnTo>
                  <a:pt x="10067" y="9954"/>
                </a:lnTo>
                <a:close/>
              </a:path>
            </a:pathLst>
          </a:custGeom>
          <a:solidFill>
            <a:schemeClr val="accent3">
              <a:lumMod val="50000"/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Freeform 7"/>
          <p:cNvSpPr/>
          <p:nvPr/>
        </p:nvSpPr>
        <p:spPr bwMode="auto">
          <a:xfrm>
            <a:off x="915053" y="3187088"/>
            <a:ext cx="726644" cy="1801258"/>
          </a:xfrm>
          <a:custGeom>
            <a:avLst/>
            <a:gdLst>
              <a:gd name="T0" fmla="*/ 199 w 199"/>
              <a:gd name="T1" fmla="*/ 408 h 444"/>
              <a:gd name="T2" fmla="*/ 0 w 199"/>
              <a:gd name="T3" fmla="*/ 0 h 444"/>
              <a:gd name="T4" fmla="*/ 0 w 199"/>
              <a:gd name="T5" fmla="*/ 228 h 444"/>
              <a:gd name="T6" fmla="*/ 199 w 199"/>
              <a:gd name="T7" fmla="*/ 444 h 444"/>
              <a:gd name="T8" fmla="*/ 199 w 199"/>
              <a:gd name="T9" fmla="*/ 408 h 444"/>
              <a:gd name="connsiteX0" fmla="*/ 10000 w 10135"/>
              <a:gd name="connsiteY0" fmla="*/ 9189 h 11514"/>
              <a:gd name="connsiteX1" fmla="*/ 0 w 10135"/>
              <a:gd name="connsiteY1" fmla="*/ 0 h 11514"/>
              <a:gd name="connsiteX2" fmla="*/ 0 w 10135"/>
              <a:gd name="connsiteY2" fmla="*/ 5135 h 11514"/>
              <a:gd name="connsiteX3" fmla="*/ 10135 w 10135"/>
              <a:gd name="connsiteY3" fmla="*/ 11514 h 11514"/>
              <a:gd name="connsiteX4" fmla="*/ 10000 w 10135"/>
              <a:gd name="connsiteY4" fmla="*/ 9189 h 11514"/>
              <a:gd name="connsiteX0-1" fmla="*/ 10000 w 10135"/>
              <a:gd name="connsiteY0-2" fmla="*/ 10824 h 11514"/>
              <a:gd name="connsiteX1-3" fmla="*/ 0 w 10135"/>
              <a:gd name="connsiteY1-4" fmla="*/ 0 h 11514"/>
              <a:gd name="connsiteX2-5" fmla="*/ 0 w 10135"/>
              <a:gd name="connsiteY2-6" fmla="*/ 5135 h 11514"/>
              <a:gd name="connsiteX3-7" fmla="*/ 10135 w 10135"/>
              <a:gd name="connsiteY3-8" fmla="*/ 11514 h 11514"/>
              <a:gd name="connsiteX4-9" fmla="*/ 10000 w 10135"/>
              <a:gd name="connsiteY4-10" fmla="*/ 10824 h 11514"/>
              <a:gd name="connsiteX0-11" fmla="*/ 10270 w 10270"/>
              <a:gd name="connsiteY0-12" fmla="*/ 10824 h 11514"/>
              <a:gd name="connsiteX1-13" fmla="*/ 0 w 10270"/>
              <a:gd name="connsiteY1-14" fmla="*/ 0 h 11514"/>
              <a:gd name="connsiteX2-15" fmla="*/ 0 w 10270"/>
              <a:gd name="connsiteY2-16" fmla="*/ 5135 h 11514"/>
              <a:gd name="connsiteX3-17" fmla="*/ 10135 w 10270"/>
              <a:gd name="connsiteY3-18" fmla="*/ 11514 h 11514"/>
              <a:gd name="connsiteX4-19" fmla="*/ 10270 w 10270"/>
              <a:gd name="connsiteY4-20" fmla="*/ 10824 h 11514"/>
              <a:gd name="connsiteX0-21" fmla="*/ 10270 w 10270"/>
              <a:gd name="connsiteY0-22" fmla="*/ 10824 h 11393"/>
              <a:gd name="connsiteX1-23" fmla="*/ 0 w 10270"/>
              <a:gd name="connsiteY1-24" fmla="*/ 0 h 11393"/>
              <a:gd name="connsiteX2-25" fmla="*/ 0 w 10270"/>
              <a:gd name="connsiteY2-26" fmla="*/ 5135 h 11393"/>
              <a:gd name="connsiteX3-27" fmla="*/ 10270 w 10270"/>
              <a:gd name="connsiteY3-28" fmla="*/ 11393 h 11393"/>
              <a:gd name="connsiteX4-29" fmla="*/ 10270 w 10270"/>
              <a:gd name="connsiteY4-30" fmla="*/ 10824 h 11393"/>
              <a:gd name="connsiteX0-31" fmla="*/ 10270 w 10270"/>
              <a:gd name="connsiteY0-32" fmla="*/ 10824 h 11514"/>
              <a:gd name="connsiteX1-33" fmla="*/ 0 w 10270"/>
              <a:gd name="connsiteY1-34" fmla="*/ 0 h 11514"/>
              <a:gd name="connsiteX2-35" fmla="*/ 0 w 10270"/>
              <a:gd name="connsiteY2-36" fmla="*/ 5135 h 11514"/>
              <a:gd name="connsiteX3-37" fmla="*/ 10270 w 10270"/>
              <a:gd name="connsiteY3-38" fmla="*/ 11514 h 11514"/>
              <a:gd name="connsiteX4-39" fmla="*/ 10270 w 10270"/>
              <a:gd name="connsiteY4-40" fmla="*/ 10824 h 11514"/>
              <a:gd name="connsiteX0-41" fmla="*/ 10270 w 10270"/>
              <a:gd name="connsiteY0-42" fmla="*/ 10824 h 11453"/>
              <a:gd name="connsiteX1-43" fmla="*/ 0 w 10270"/>
              <a:gd name="connsiteY1-44" fmla="*/ 0 h 11453"/>
              <a:gd name="connsiteX2-45" fmla="*/ 0 w 10270"/>
              <a:gd name="connsiteY2-46" fmla="*/ 5135 h 11453"/>
              <a:gd name="connsiteX3-47" fmla="*/ 10270 w 10270"/>
              <a:gd name="connsiteY3-48" fmla="*/ 11453 h 11453"/>
              <a:gd name="connsiteX4-49" fmla="*/ 10270 w 10270"/>
              <a:gd name="connsiteY4-50" fmla="*/ 10824 h 114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270" h="11453">
                <a:moveTo>
                  <a:pt x="10270" y="10824"/>
                </a:moveTo>
                <a:lnTo>
                  <a:pt x="0" y="0"/>
                </a:lnTo>
                <a:lnTo>
                  <a:pt x="0" y="5135"/>
                </a:lnTo>
                <a:lnTo>
                  <a:pt x="10270" y="11453"/>
                </a:lnTo>
                <a:lnTo>
                  <a:pt x="10270" y="10824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Freeform 8"/>
          <p:cNvSpPr/>
          <p:nvPr/>
        </p:nvSpPr>
        <p:spPr bwMode="auto">
          <a:xfrm>
            <a:off x="915053" y="4542666"/>
            <a:ext cx="709895" cy="999568"/>
          </a:xfrm>
          <a:custGeom>
            <a:avLst/>
            <a:gdLst>
              <a:gd name="T0" fmla="*/ 194 w 194"/>
              <a:gd name="T1" fmla="*/ 98 h 226"/>
              <a:gd name="T2" fmla="*/ 0 w 194"/>
              <a:gd name="T3" fmla="*/ 0 h 226"/>
              <a:gd name="T4" fmla="*/ 0 w 194"/>
              <a:gd name="T5" fmla="*/ 226 h 226"/>
              <a:gd name="T6" fmla="*/ 194 w 194"/>
              <a:gd name="T7" fmla="*/ 133 h 226"/>
              <a:gd name="T8" fmla="*/ 194 w 194"/>
              <a:gd name="T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226">
                <a:moveTo>
                  <a:pt x="194" y="98"/>
                </a:moveTo>
                <a:lnTo>
                  <a:pt x="0" y="0"/>
                </a:lnTo>
                <a:lnTo>
                  <a:pt x="0" y="226"/>
                </a:lnTo>
                <a:lnTo>
                  <a:pt x="194" y="133"/>
                </a:lnTo>
                <a:lnTo>
                  <a:pt x="194" y="98"/>
                </a:lnTo>
                <a:close/>
              </a:path>
            </a:pathLst>
          </a:custGeom>
          <a:solidFill>
            <a:schemeClr val="tx2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" name="TextBox 21"/>
          <p:cNvSpPr txBox="1"/>
          <p:nvPr/>
        </p:nvSpPr>
        <p:spPr>
          <a:xfrm>
            <a:off x="2785931" y="2324567"/>
            <a:ext cx="960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rPr>
              <a:t>Observe</a:t>
            </a:r>
            <a:endParaRPr lang="id-ID" sz="1600" b="1" dirty="0">
              <a:solidFill>
                <a:schemeClr val="bg2">
                  <a:lumMod val="50000"/>
                </a:schemeClr>
              </a:solidFill>
              <a:latin typeface="Clear Sans" panose="020B0503030202020304" pitchFamily="34" charset="0"/>
              <a:ea typeface="Roboto" panose="02000000000000000000" pitchFamily="2" charset="0"/>
              <a:cs typeface="Clear Sans" panose="020B05030302020203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4659817" y="1955075"/>
            <a:ext cx="1233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rPr>
              <a:t>Team Work</a:t>
            </a:r>
            <a:endParaRPr lang="id-ID" sz="1600" b="1" dirty="0">
              <a:solidFill>
                <a:schemeClr val="bg2">
                  <a:lumMod val="50000"/>
                </a:schemeClr>
              </a:solidFill>
              <a:latin typeface="Clear Sans" panose="020B0503030202020304" pitchFamily="34" charset="0"/>
              <a:ea typeface="Roboto" panose="02000000000000000000" pitchFamily="2" charset="0"/>
              <a:cs typeface="Clear Sans" panose="020B0503030202020304" pitchFamily="34" charset="0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8769591" y="1294991"/>
            <a:ext cx="1174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rPr>
              <a:t>Promotion</a:t>
            </a:r>
            <a:endParaRPr lang="id-ID" sz="1600" b="1" dirty="0">
              <a:solidFill>
                <a:schemeClr val="bg2">
                  <a:lumMod val="50000"/>
                </a:schemeClr>
              </a:solidFill>
              <a:latin typeface="Clear Sans" panose="020B0503030202020304" pitchFamily="34" charset="0"/>
              <a:ea typeface="Roboto" panose="02000000000000000000" pitchFamily="2" charset="0"/>
              <a:cs typeface="Clear Sans" panose="020B0503030202020304" pitchFamily="34" charset="0"/>
            </a:endParaRPr>
          </a:p>
        </p:txBody>
      </p:sp>
      <p:sp>
        <p:nvSpPr>
          <p:cNvPr id="14" name="Freeform 28"/>
          <p:cNvSpPr/>
          <p:nvPr/>
        </p:nvSpPr>
        <p:spPr bwMode="auto">
          <a:xfrm>
            <a:off x="906975" y="3977077"/>
            <a:ext cx="732517" cy="1059027"/>
          </a:xfrm>
          <a:custGeom>
            <a:avLst/>
            <a:gdLst>
              <a:gd name="T0" fmla="*/ 199 w 199"/>
              <a:gd name="T1" fmla="*/ 408 h 444"/>
              <a:gd name="T2" fmla="*/ 0 w 199"/>
              <a:gd name="T3" fmla="*/ 0 h 444"/>
              <a:gd name="T4" fmla="*/ 0 w 199"/>
              <a:gd name="T5" fmla="*/ 228 h 444"/>
              <a:gd name="T6" fmla="*/ 199 w 199"/>
              <a:gd name="T7" fmla="*/ 444 h 444"/>
              <a:gd name="T8" fmla="*/ 199 w 199"/>
              <a:gd name="T9" fmla="*/ 408 h 444"/>
              <a:gd name="connsiteX0" fmla="*/ 10000 w 10000"/>
              <a:gd name="connsiteY0" fmla="*/ 9189 h 10000"/>
              <a:gd name="connsiteX1" fmla="*/ 0 w 10000"/>
              <a:gd name="connsiteY1" fmla="*/ 0 h 10000"/>
              <a:gd name="connsiteX2" fmla="*/ 200 w 10000"/>
              <a:gd name="connsiteY2" fmla="*/ 7393 h 10000"/>
              <a:gd name="connsiteX3" fmla="*/ 10000 w 10000"/>
              <a:gd name="connsiteY3" fmla="*/ 10000 h 10000"/>
              <a:gd name="connsiteX4" fmla="*/ 10000 w 10000"/>
              <a:gd name="connsiteY4" fmla="*/ 9189 h 10000"/>
              <a:gd name="connsiteX0-1" fmla="*/ 10000 w 10000"/>
              <a:gd name="connsiteY0-2" fmla="*/ 9189 h 10000"/>
              <a:gd name="connsiteX1-3" fmla="*/ 0 w 10000"/>
              <a:gd name="connsiteY1-4" fmla="*/ 0 h 10000"/>
              <a:gd name="connsiteX2-5" fmla="*/ 200 w 10000"/>
              <a:gd name="connsiteY2-6" fmla="*/ 7393 h 10000"/>
              <a:gd name="connsiteX3-7" fmla="*/ 10000 w 10000"/>
              <a:gd name="connsiteY3-8" fmla="*/ 10000 h 10000"/>
              <a:gd name="connsiteX4-9" fmla="*/ 10000 w 10000"/>
              <a:gd name="connsiteY4-10" fmla="*/ 9189 h 10000"/>
              <a:gd name="connsiteX0-11" fmla="*/ 10000 w 10000"/>
              <a:gd name="connsiteY0-12" fmla="*/ 9189 h 10000"/>
              <a:gd name="connsiteX1-13" fmla="*/ 0 w 10000"/>
              <a:gd name="connsiteY1-14" fmla="*/ 0 h 10000"/>
              <a:gd name="connsiteX2-15" fmla="*/ 335 w 10000"/>
              <a:gd name="connsiteY2-16" fmla="*/ 7573 h 10000"/>
              <a:gd name="connsiteX3-17" fmla="*/ 10000 w 10000"/>
              <a:gd name="connsiteY3-18" fmla="*/ 10000 h 10000"/>
              <a:gd name="connsiteX4-19" fmla="*/ 10000 w 10000"/>
              <a:gd name="connsiteY4-20" fmla="*/ 9189 h 10000"/>
              <a:gd name="connsiteX0-21" fmla="*/ 10083 w 10083"/>
              <a:gd name="connsiteY0-22" fmla="*/ 9189 h 10000"/>
              <a:gd name="connsiteX1-23" fmla="*/ 83 w 10083"/>
              <a:gd name="connsiteY1-24" fmla="*/ 0 h 10000"/>
              <a:gd name="connsiteX2-25" fmla="*/ 13 w 10083"/>
              <a:gd name="connsiteY2-26" fmla="*/ 7483 h 10000"/>
              <a:gd name="connsiteX3-27" fmla="*/ 10083 w 10083"/>
              <a:gd name="connsiteY3-28" fmla="*/ 10000 h 10000"/>
              <a:gd name="connsiteX4-29" fmla="*/ 10083 w 10083"/>
              <a:gd name="connsiteY4-30" fmla="*/ 9189 h 10000"/>
              <a:gd name="connsiteX0-31" fmla="*/ 10353 w 10353"/>
              <a:gd name="connsiteY0-32" fmla="*/ 8919 h 10000"/>
              <a:gd name="connsiteX1-33" fmla="*/ 83 w 10353"/>
              <a:gd name="connsiteY1-34" fmla="*/ 0 h 10000"/>
              <a:gd name="connsiteX2-35" fmla="*/ 13 w 10353"/>
              <a:gd name="connsiteY2-36" fmla="*/ 7483 h 10000"/>
              <a:gd name="connsiteX3-37" fmla="*/ 10083 w 10353"/>
              <a:gd name="connsiteY3-38" fmla="*/ 10000 h 10000"/>
              <a:gd name="connsiteX4-39" fmla="*/ 10353 w 10353"/>
              <a:gd name="connsiteY4-40" fmla="*/ 8919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353" h="10000">
                <a:moveTo>
                  <a:pt x="10353" y="8919"/>
                </a:moveTo>
                <a:lnTo>
                  <a:pt x="83" y="0"/>
                </a:lnTo>
                <a:cubicBezTo>
                  <a:pt x="150" y="2464"/>
                  <a:pt x="-54" y="5019"/>
                  <a:pt x="13" y="7483"/>
                </a:cubicBezTo>
                <a:lnTo>
                  <a:pt x="10083" y="10000"/>
                </a:lnTo>
                <a:lnTo>
                  <a:pt x="10353" y="8919"/>
                </a:lnTo>
                <a:close/>
              </a:path>
            </a:pathLst>
          </a:custGeom>
          <a:solidFill>
            <a:srgbClr val="7A8FA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/>
          </a:p>
        </p:txBody>
      </p:sp>
      <p:sp>
        <p:nvSpPr>
          <p:cNvPr id="15" name="TextBox 37"/>
          <p:cNvSpPr txBox="1"/>
          <p:nvPr/>
        </p:nvSpPr>
        <p:spPr>
          <a:xfrm>
            <a:off x="6763323" y="1598151"/>
            <a:ext cx="1065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rPr>
              <a:t>Research</a:t>
            </a:r>
            <a:endParaRPr lang="id-ID" sz="1600" b="1" dirty="0">
              <a:solidFill>
                <a:schemeClr val="bg2">
                  <a:lumMod val="50000"/>
                </a:schemeClr>
              </a:solidFill>
              <a:latin typeface="Clear Sans" panose="020B0503030202020304" pitchFamily="34" charset="0"/>
              <a:ea typeface="Roboto" panose="02000000000000000000" pitchFamily="2" charset="0"/>
              <a:cs typeface="Clear Sans" panose="020B0503030202020304" pitchFamily="34" charset="0"/>
            </a:endParaRPr>
          </a:p>
        </p:txBody>
      </p:sp>
      <p:grpSp>
        <p:nvGrpSpPr>
          <p:cNvPr id="16" name="Group 2"/>
          <p:cNvGrpSpPr/>
          <p:nvPr/>
        </p:nvGrpSpPr>
        <p:grpSpPr>
          <a:xfrm>
            <a:off x="-15133" y="2439024"/>
            <a:ext cx="943448" cy="787228"/>
            <a:chOff x="-15133" y="2439024"/>
            <a:chExt cx="943448" cy="787228"/>
          </a:xfrm>
          <a:solidFill>
            <a:schemeClr val="accent3">
              <a:lumMod val="50000"/>
            </a:schemeClr>
          </a:solidFill>
        </p:grpSpPr>
        <p:sp>
          <p:nvSpPr>
            <p:cNvPr id="17" name="Rectangle 37"/>
            <p:cNvSpPr>
              <a:spLocks noChangeArrowheads="1"/>
            </p:cNvSpPr>
            <p:nvPr/>
          </p:nvSpPr>
          <p:spPr bwMode="auto">
            <a:xfrm>
              <a:off x="-15133" y="2439024"/>
              <a:ext cx="943448" cy="7872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8" name="TextBox 38"/>
            <p:cNvSpPr txBox="1"/>
            <p:nvPr/>
          </p:nvSpPr>
          <p:spPr>
            <a:xfrm>
              <a:off x="229760" y="2576959"/>
              <a:ext cx="4090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1</a:t>
              </a:r>
              <a:endParaRPr lang="id-ID" sz="2800" b="1" dirty="0">
                <a:solidFill>
                  <a:schemeClr val="bg1"/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19" name="Group 22"/>
          <p:cNvGrpSpPr/>
          <p:nvPr/>
        </p:nvGrpSpPr>
        <p:grpSpPr>
          <a:xfrm>
            <a:off x="-15133" y="3196612"/>
            <a:ext cx="939711" cy="807623"/>
            <a:chOff x="-15133" y="3196612"/>
            <a:chExt cx="939711" cy="807623"/>
          </a:xfrm>
        </p:grpSpPr>
        <p:sp>
          <p:nvSpPr>
            <p:cNvPr id="20" name="Rectangle 38"/>
            <p:cNvSpPr>
              <a:spLocks noChangeArrowheads="1"/>
            </p:cNvSpPr>
            <p:nvPr/>
          </p:nvSpPr>
          <p:spPr bwMode="auto">
            <a:xfrm>
              <a:off x="-15133" y="3196612"/>
              <a:ext cx="939711" cy="80762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1" name="TextBox 39"/>
            <p:cNvSpPr txBox="1"/>
            <p:nvPr/>
          </p:nvSpPr>
          <p:spPr>
            <a:xfrm>
              <a:off x="229760" y="3339613"/>
              <a:ext cx="3962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2</a:t>
              </a:r>
              <a:endParaRPr lang="id-ID" sz="2800" b="1" dirty="0">
                <a:solidFill>
                  <a:schemeClr val="bg1"/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22" name="Group 26"/>
          <p:cNvGrpSpPr/>
          <p:nvPr/>
        </p:nvGrpSpPr>
        <p:grpSpPr>
          <a:xfrm>
            <a:off x="-12928" y="4741696"/>
            <a:ext cx="927981" cy="800538"/>
            <a:chOff x="-12928" y="4741696"/>
            <a:chExt cx="927981" cy="800538"/>
          </a:xfrm>
        </p:grpSpPr>
        <p:sp>
          <p:nvSpPr>
            <p:cNvPr id="23" name="Rectangle 39"/>
            <p:cNvSpPr>
              <a:spLocks noChangeArrowheads="1"/>
            </p:cNvSpPr>
            <p:nvPr/>
          </p:nvSpPr>
          <p:spPr bwMode="auto">
            <a:xfrm>
              <a:off x="-12928" y="4741696"/>
              <a:ext cx="927981" cy="80053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TextBox 40"/>
            <p:cNvSpPr txBox="1"/>
            <p:nvPr/>
          </p:nvSpPr>
          <p:spPr>
            <a:xfrm>
              <a:off x="234527" y="4898944"/>
              <a:ext cx="4090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4</a:t>
              </a:r>
              <a:endParaRPr lang="id-ID" sz="2800" b="1" dirty="0">
                <a:solidFill>
                  <a:schemeClr val="bg1"/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15133" y="3977077"/>
            <a:ext cx="927981" cy="807623"/>
            <a:chOff x="-15133" y="3977077"/>
            <a:chExt cx="927981" cy="807623"/>
          </a:xfrm>
        </p:grpSpPr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-15133" y="3977077"/>
              <a:ext cx="927981" cy="8076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7" name="TextBox 41"/>
            <p:cNvSpPr txBox="1"/>
            <p:nvPr/>
          </p:nvSpPr>
          <p:spPr>
            <a:xfrm>
              <a:off x="239344" y="4139878"/>
              <a:ext cx="3962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3</a:t>
              </a:r>
              <a:endParaRPr lang="id-ID" sz="2800" b="1" dirty="0">
                <a:solidFill>
                  <a:schemeClr val="bg1"/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</p:grpSp>
      <p:sp>
        <p:nvSpPr>
          <p:cNvPr id="28" name="TextBox 61"/>
          <p:cNvSpPr txBox="1"/>
          <p:nvPr/>
        </p:nvSpPr>
        <p:spPr>
          <a:xfrm>
            <a:off x="1519519" y="5272946"/>
            <a:ext cx="9144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3"/>
          <p:cNvGrpSpPr/>
          <p:nvPr/>
        </p:nvGrpSpPr>
        <p:grpSpPr>
          <a:xfrm>
            <a:off x="1603433" y="2337027"/>
            <a:ext cx="4048272" cy="2604222"/>
            <a:chOff x="1603433" y="2317967"/>
            <a:chExt cx="4048272" cy="2604222"/>
          </a:xfrm>
          <a:solidFill>
            <a:srgbClr val="ADB9CA"/>
          </a:solidFill>
        </p:grpSpPr>
        <p:grpSp>
          <p:nvGrpSpPr>
            <p:cNvPr id="30" name="Group 46"/>
            <p:cNvGrpSpPr/>
            <p:nvPr/>
          </p:nvGrpSpPr>
          <p:grpSpPr>
            <a:xfrm>
              <a:off x="1603433" y="2317967"/>
              <a:ext cx="4048272" cy="2604222"/>
              <a:chOff x="1603433" y="2511829"/>
              <a:chExt cx="4048272" cy="2604222"/>
            </a:xfrm>
            <a:grpFill/>
          </p:grpSpPr>
          <p:sp>
            <p:nvSpPr>
              <p:cNvPr id="32" name="Rectangle 45"/>
              <p:cNvSpPr>
                <a:spLocks noChangeArrowheads="1"/>
              </p:cNvSpPr>
              <p:nvPr/>
            </p:nvSpPr>
            <p:spPr bwMode="auto">
              <a:xfrm>
                <a:off x="1603433" y="4988532"/>
                <a:ext cx="3199930" cy="12751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46"/>
              <p:cNvSpPr/>
              <p:nvPr/>
            </p:nvSpPr>
            <p:spPr bwMode="auto">
              <a:xfrm>
                <a:off x="4798839" y="4476074"/>
                <a:ext cx="522656" cy="637597"/>
              </a:xfrm>
              <a:custGeom>
                <a:avLst/>
                <a:gdLst>
                  <a:gd name="T0" fmla="*/ 46 w 62"/>
                  <a:gd name="T1" fmla="*/ 0 h 76"/>
                  <a:gd name="T2" fmla="*/ 46 w 62"/>
                  <a:gd name="T3" fmla="*/ 0 h 76"/>
                  <a:gd name="T4" fmla="*/ 1 w 62"/>
                  <a:gd name="T5" fmla="*/ 61 h 76"/>
                  <a:gd name="T6" fmla="*/ 0 w 62"/>
                  <a:gd name="T7" fmla="*/ 61 h 76"/>
                  <a:gd name="T8" fmla="*/ 0 w 62"/>
                  <a:gd name="T9" fmla="*/ 76 h 76"/>
                  <a:gd name="T10" fmla="*/ 1 w 62"/>
                  <a:gd name="T11" fmla="*/ 76 h 76"/>
                  <a:gd name="T12" fmla="*/ 62 w 62"/>
                  <a:gd name="T13" fmla="*/ 0 h 76"/>
                  <a:gd name="T14" fmla="*/ 62 w 62"/>
                  <a:gd name="T15" fmla="*/ 0 h 76"/>
                  <a:gd name="T16" fmla="*/ 46 w 62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76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55"/>
                      <a:pt x="14" y="61"/>
                      <a:pt x="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38" y="76"/>
                      <a:pt x="62" y="47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Freeform 47"/>
              <p:cNvSpPr>
                <a:spLocks noEditPoints="1"/>
              </p:cNvSpPr>
              <p:nvPr/>
            </p:nvSpPr>
            <p:spPr bwMode="auto">
              <a:xfrm>
                <a:off x="4876611" y="2511829"/>
                <a:ext cx="775094" cy="1792356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" name="Rectangle 48"/>
              <p:cNvSpPr>
                <a:spLocks noChangeArrowheads="1"/>
              </p:cNvSpPr>
              <p:nvPr/>
            </p:nvSpPr>
            <p:spPr bwMode="auto">
              <a:xfrm rot="16200000">
                <a:off x="5139247" y="4311937"/>
                <a:ext cx="231305" cy="13706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sp>
          <p:nvSpPr>
            <p:cNvPr id="31" name="Freeform 290"/>
            <p:cNvSpPr>
              <a:spLocks noChangeAspect="1" noChangeArrowheads="1"/>
            </p:cNvSpPr>
            <p:nvPr/>
          </p:nvSpPr>
          <p:spPr bwMode="auto">
            <a:xfrm>
              <a:off x="5139754" y="2613741"/>
              <a:ext cx="264095" cy="204551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182843" tIns="91422" rIns="182843" bIns="9142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Group 4"/>
          <p:cNvGrpSpPr/>
          <p:nvPr/>
        </p:nvGrpSpPr>
        <p:grpSpPr>
          <a:xfrm>
            <a:off x="1615421" y="1974482"/>
            <a:ext cx="6058566" cy="3061360"/>
            <a:chOff x="1615421" y="1974482"/>
            <a:chExt cx="6058566" cy="3061360"/>
          </a:xfrm>
          <a:solidFill>
            <a:srgbClr val="7A8FAA"/>
          </a:solidFill>
        </p:grpSpPr>
        <p:grpSp>
          <p:nvGrpSpPr>
            <p:cNvPr id="37" name="Group 47"/>
            <p:cNvGrpSpPr/>
            <p:nvPr/>
          </p:nvGrpSpPr>
          <p:grpSpPr>
            <a:xfrm>
              <a:off x="1615421" y="1974482"/>
              <a:ext cx="6058566" cy="3061360"/>
              <a:chOff x="1615421" y="2168344"/>
              <a:chExt cx="6058566" cy="3061360"/>
            </a:xfrm>
            <a:grpFill/>
          </p:grpSpPr>
          <p:sp>
            <p:nvSpPr>
              <p:cNvPr id="39" name="Rectangle 45"/>
              <p:cNvSpPr>
                <a:spLocks noChangeArrowheads="1"/>
              </p:cNvSpPr>
              <p:nvPr/>
            </p:nvSpPr>
            <p:spPr bwMode="auto">
              <a:xfrm>
                <a:off x="1615421" y="5106570"/>
                <a:ext cx="3199930" cy="122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" name="Freeform 46"/>
              <p:cNvSpPr/>
              <p:nvPr/>
            </p:nvSpPr>
            <p:spPr bwMode="auto">
              <a:xfrm>
                <a:off x="6823061" y="4589350"/>
                <a:ext cx="522656" cy="637597"/>
              </a:xfrm>
              <a:custGeom>
                <a:avLst/>
                <a:gdLst>
                  <a:gd name="T0" fmla="*/ 46 w 62"/>
                  <a:gd name="T1" fmla="*/ 0 h 76"/>
                  <a:gd name="T2" fmla="*/ 46 w 62"/>
                  <a:gd name="T3" fmla="*/ 0 h 76"/>
                  <a:gd name="T4" fmla="*/ 1 w 62"/>
                  <a:gd name="T5" fmla="*/ 61 h 76"/>
                  <a:gd name="T6" fmla="*/ 0 w 62"/>
                  <a:gd name="T7" fmla="*/ 61 h 76"/>
                  <a:gd name="T8" fmla="*/ 0 w 62"/>
                  <a:gd name="T9" fmla="*/ 76 h 76"/>
                  <a:gd name="T10" fmla="*/ 1 w 62"/>
                  <a:gd name="T11" fmla="*/ 76 h 76"/>
                  <a:gd name="T12" fmla="*/ 62 w 62"/>
                  <a:gd name="T13" fmla="*/ 0 h 76"/>
                  <a:gd name="T14" fmla="*/ 62 w 62"/>
                  <a:gd name="T15" fmla="*/ 0 h 76"/>
                  <a:gd name="T16" fmla="*/ 46 w 62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76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55"/>
                      <a:pt x="14" y="61"/>
                      <a:pt x="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38" y="76"/>
                      <a:pt x="62" y="47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" name="Freeform 47"/>
              <p:cNvSpPr>
                <a:spLocks noEditPoints="1"/>
              </p:cNvSpPr>
              <p:nvPr/>
            </p:nvSpPr>
            <p:spPr bwMode="auto">
              <a:xfrm>
                <a:off x="6898893" y="2168344"/>
                <a:ext cx="775094" cy="1792356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" name="Rectangle 48"/>
              <p:cNvSpPr>
                <a:spLocks noChangeArrowheads="1"/>
              </p:cNvSpPr>
              <p:nvPr/>
            </p:nvSpPr>
            <p:spPr bwMode="auto">
              <a:xfrm rot="16200000">
                <a:off x="6950705" y="4193911"/>
                <a:ext cx="655101" cy="1349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" name="Rectangle 48"/>
              <p:cNvSpPr>
                <a:spLocks noChangeArrowheads="1"/>
              </p:cNvSpPr>
              <p:nvPr/>
            </p:nvSpPr>
            <p:spPr bwMode="auto">
              <a:xfrm>
                <a:off x="4686711" y="5103704"/>
                <a:ext cx="2168093" cy="1260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sp>
          <p:nvSpPr>
            <p:cNvPr id="38" name="Freeform 328"/>
            <p:cNvSpPr>
              <a:spLocks noChangeAspect="1" noChangeArrowheads="1"/>
            </p:cNvSpPr>
            <p:nvPr/>
          </p:nvSpPr>
          <p:spPr bwMode="auto">
            <a:xfrm>
              <a:off x="7110599" y="2275109"/>
              <a:ext cx="308154" cy="171916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44" name="Group 36"/>
          <p:cNvGrpSpPr/>
          <p:nvPr/>
        </p:nvGrpSpPr>
        <p:grpSpPr>
          <a:xfrm>
            <a:off x="1589741" y="4395064"/>
            <a:ext cx="7826065" cy="747404"/>
            <a:chOff x="1589741" y="4395064"/>
            <a:chExt cx="7826065" cy="747404"/>
          </a:xfrm>
          <a:solidFill>
            <a:schemeClr val="tx2">
              <a:lumMod val="75000"/>
            </a:schemeClr>
          </a:solidFill>
        </p:grpSpPr>
        <p:sp>
          <p:nvSpPr>
            <p:cNvPr id="45" name="Rectangle 48"/>
            <p:cNvSpPr>
              <a:spLocks noChangeArrowheads="1"/>
            </p:cNvSpPr>
            <p:nvPr/>
          </p:nvSpPr>
          <p:spPr bwMode="auto">
            <a:xfrm>
              <a:off x="1589741" y="5018492"/>
              <a:ext cx="7299247" cy="1239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6" name="Freeform 50"/>
            <p:cNvSpPr/>
            <p:nvPr/>
          </p:nvSpPr>
          <p:spPr bwMode="auto">
            <a:xfrm>
              <a:off x="8804264" y="4395064"/>
              <a:ext cx="611542" cy="747404"/>
            </a:xfrm>
            <a:custGeom>
              <a:avLst/>
              <a:gdLst>
                <a:gd name="T0" fmla="*/ 58 w 73"/>
                <a:gd name="T1" fmla="*/ 0 h 89"/>
                <a:gd name="T2" fmla="*/ 58 w 73"/>
                <a:gd name="T3" fmla="*/ 1 h 89"/>
                <a:gd name="T4" fmla="*/ 1 w 73"/>
                <a:gd name="T5" fmla="*/ 74 h 89"/>
                <a:gd name="T6" fmla="*/ 0 w 73"/>
                <a:gd name="T7" fmla="*/ 74 h 89"/>
                <a:gd name="T8" fmla="*/ 0 w 73"/>
                <a:gd name="T9" fmla="*/ 89 h 89"/>
                <a:gd name="T10" fmla="*/ 1 w 73"/>
                <a:gd name="T11" fmla="*/ 89 h 89"/>
                <a:gd name="T12" fmla="*/ 58 w 73"/>
                <a:gd name="T13" fmla="*/ 60 h 89"/>
                <a:gd name="T14" fmla="*/ 73 w 73"/>
                <a:gd name="T15" fmla="*/ 1 h 89"/>
                <a:gd name="T16" fmla="*/ 73 w 73"/>
                <a:gd name="T17" fmla="*/ 0 h 89"/>
                <a:gd name="T18" fmla="*/ 58 w 73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89">
                  <a:moveTo>
                    <a:pt x="58" y="0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8" y="23"/>
                    <a:pt x="52" y="74"/>
                    <a:pt x="1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26" y="89"/>
                    <a:pt x="45" y="79"/>
                    <a:pt x="58" y="60"/>
                  </a:cubicBezTo>
                  <a:cubicBezTo>
                    <a:pt x="71" y="41"/>
                    <a:pt x="73" y="17"/>
                    <a:pt x="73" y="1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47" name="Group 43"/>
          <p:cNvGrpSpPr/>
          <p:nvPr/>
        </p:nvGrpSpPr>
        <p:grpSpPr>
          <a:xfrm>
            <a:off x="8971396" y="1631027"/>
            <a:ext cx="782205" cy="2785859"/>
            <a:chOff x="8971396" y="1631027"/>
            <a:chExt cx="782205" cy="2785859"/>
          </a:xfrm>
          <a:solidFill>
            <a:schemeClr val="tx2">
              <a:lumMod val="75000"/>
            </a:schemeClr>
          </a:solidFill>
        </p:grpSpPr>
        <p:grpSp>
          <p:nvGrpSpPr>
            <p:cNvPr id="48" name="Group 42"/>
            <p:cNvGrpSpPr/>
            <p:nvPr/>
          </p:nvGrpSpPr>
          <p:grpSpPr>
            <a:xfrm>
              <a:off x="8971396" y="1631027"/>
              <a:ext cx="782205" cy="2785859"/>
              <a:chOff x="8971396" y="1631027"/>
              <a:chExt cx="782205" cy="2785859"/>
            </a:xfrm>
            <a:grpFill/>
          </p:grpSpPr>
          <p:sp>
            <p:nvSpPr>
              <p:cNvPr id="50" name="Freeform 49"/>
              <p:cNvSpPr>
                <a:spLocks noEditPoints="1"/>
              </p:cNvSpPr>
              <p:nvPr/>
            </p:nvSpPr>
            <p:spPr bwMode="auto">
              <a:xfrm>
                <a:off x="8971396" y="1631027"/>
                <a:ext cx="782205" cy="1934044"/>
              </a:xfrm>
              <a:custGeom>
                <a:avLst/>
                <a:gdLst>
                  <a:gd name="T0" fmla="*/ 54 w 93"/>
                  <a:gd name="T1" fmla="*/ 92 h 230"/>
                  <a:gd name="T2" fmla="*/ 93 w 93"/>
                  <a:gd name="T3" fmla="*/ 47 h 230"/>
                  <a:gd name="T4" fmla="*/ 47 w 93"/>
                  <a:gd name="T5" fmla="*/ 0 h 230"/>
                  <a:gd name="T6" fmla="*/ 0 w 93"/>
                  <a:gd name="T7" fmla="*/ 47 h 230"/>
                  <a:gd name="T8" fmla="*/ 39 w 93"/>
                  <a:gd name="T9" fmla="*/ 92 h 230"/>
                  <a:gd name="T10" fmla="*/ 39 w 93"/>
                  <a:gd name="T11" fmla="*/ 230 h 230"/>
                  <a:gd name="T12" fmla="*/ 54 w 93"/>
                  <a:gd name="T13" fmla="*/ 230 h 230"/>
                  <a:gd name="T14" fmla="*/ 54 w 93"/>
                  <a:gd name="T15" fmla="*/ 92 h 230"/>
                  <a:gd name="T16" fmla="*/ 19 w 93"/>
                  <a:gd name="T17" fmla="*/ 47 h 230"/>
                  <a:gd name="T18" fmla="*/ 47 w 93"/>
                  <a:gd name="T19" fmla="*/ 19 h 230"/>
                  <a:gd name="T20" fmla="*/ 74 w 93"/>
                  <a:gd name="T21" fmla="*/ 47 h 230"/>
                  <a:gd name="T22" fmla="*/ 47 w 93"/>
                  <a:gd name="T23" fmla="*/ 74 h 230"/>
                  <a:gd name="T24" fmla="*/ 19 w 93"/>
                  <a:gd name="T25" fmla="*/ 47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230">
                    <a:moveTo>
                      <a:pt x="54" y="92"/>
                    </a:moveTo>
                    <a:cubicBezTo>
                      <a:pt x="76" y="89"/>
                      <a:pt x="93" y="70"/>
                      <a:pt x="93" y="47"/>
                    </a:cubicBezTo>
                    <a:cubicBezTo>
                      <a:pt x="93" y="21"/>
                      <a:pt x="72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70"/>
                      <a:pt x="17" y="89"/>
                      <a:pt x="39" y="92"/>
                    </a:cubicBezTo>
                    <a:cubicBezTo>
                      <a:pt x="39" y="230"/>
                      <a:pt x="39" y="230"/>
                      <a:pt x="39" y="230"/>
                    </a:cubicBezTo>
                    <a:cubicBezTo>
                      <a:pt x="54" y="230"/>
                      <a:pt x="54" y="230"/>
                      <a:pt x="54" y="230"/>
                    </a:cubicBezTo>
                    <a:lnTo>
                      <a:pt x="54" y="92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7" y="19"/>
                    </a:cubicBezTo>
                    <a:cubicBezTo>
                      <a:pt x="62" y="19"/>
                      <a:pt x="74" y="32"/>
                      <a:pt x="74" y="47"/>
                    </a:cubicBezTo>
                    <a:cubicBezTo>
                      <a:pt x="74" y="62"/>
                      <a:pt x="62" y="74"/>
                      <a:pt x="47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" name="Rectangle 48"/>
              <p:cNvSpPr>
                <a:spLocks noChangeArrowheads="1"/>
              </p:cNvSpPr>
              <p:nvPr/>
            </p:nvSpPr>
            <p:spPr bwMode="auto">
              <a:xfrm rot="16200000">
                <a:off x="8636803" y="3634665"/>
                <a:ext cx="1440000" cy="12444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sp>
          <p:nvSpPr>
            <p:cNvPr id="49" name="Freeform 51"/>
            <p:cNvSpPr>
              <a:spLocks noEditPoints="1"/>
            </p:cNvSpPr>
            <p:nvPr/>
          </p:nvSpPr>
          <p:spPr bwMode="auto">
            <a:xfrm>
              <a:off x="9238070" y="1911518"/>
              <a:ext cx="259137" cy="214069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/>
          <p:nvPr/>
        </p:nvGrpSpPr>
        <p:grpSpPr>
          <a:xfrm>
            <a:off x="6314059" y="4371122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3" name="Oval 4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5" name="Group 55"/>
          <p:cNvGrpSpPr/>
          <p:nvPr/>
        </p:nvGrpSpPr>
        <p:grpSpPr>
          <a:xfrm>
            <a:off x="6314059" y="1771589"/>
            <a:ext cx="277647" cy="276819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6" name="Oval 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solidFill>
                <a:srgbClr val="40404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7" name="Freeform 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solidFill>
                <a:srgbClr val="40404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8" name="Group 58"/>
          <p:cNvGrpSpPr/>
          <p:nvPr/>
        </p:nvGrpSpPr>
        <p:grpSpPr>
          <a:xfrm>
            <a:off x="6314059" y="3092659"/>
            <a:ext cx="277647" cy="276819"/>
            <a:chOff x="2138511" y="2464802"/>
            <a:chExt cx="354012" cy="352956"/>
          </a:xfrm>
          <a:solidFill>
            <a:srgbClr val="7A8FAA"/>
          </a:solidFill>
        </p:grpSpPr>
        <p:sp>
          <p:nvSpPr>
            <p:cNvPr id="9" name="Oval 5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6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1" name="Group 88"/>
          <p:cNvGrpSpPr/>
          <p:nvPr/>
        </p:nvGrpSpPr>
        <p:grpSpPr>
          <a:xfrm>
            <a:off x="6685782" y="1726161"/>
            <a:ext cx="3705180" cy="782683"/>
            <a:chOff x="2249511" y="1913094"/>
            <a:chExt cx="3705180" cy="782683"/>
          </a:xfrm>
        </p:grpSpPr>
        <p:sp>
          <p:nvSpPr>
            <p:cNvPr id="12" name="Rectangle 89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Special Service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3" name="TextBox 90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4" name="Group 91"/>
          <p:cNvGrpSpPr/>
          <p:nvPr/>
        </p:nvGrpSpPr>
        <p:grpSpPr>
          <a:xfrm>
            <a:off x="6685782" y="3063486"/>
            <a:ext cx="3705180" cy="782683"/>
            <a:chOff x="2249511" y="1913094"/>
            <a:chExt cx="3705180" cy="782683"/>
          </a:xfrm>
        </p:grpSpPr>
        <p:sp>
          <p:nvSpPr>
            <p:cNvPr id="15" name="Rectangle 92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Manufacturing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6" name="TextBox 93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17" name="Group 94"/>
          <p:cNvGrpSpPr/>
          <p:nvPr/>
        </p:nvGrpSpPr>
        <p:grpSpPr>
          <a:xfrm>
            <a:off x="6685782" y="4371122"/>
            <a:ext cx="3705180" cy="782683"/>
            <a:chOff x="2249511" y="1913094"/>
            <a:chExt cx="3705180" cy="782683"/>
          </a:xfrm>
        </p:grpSpPr>
        <p:sp>
          <p:nvSpPr>
            <p:cNvPr id="18" name="Rectangle 95"/>
            <p:cNvSpPr/>
            <p:nvPr/>
          </p:nvSpPr>
          <p:spPr>
            <a:xfrm>
              <a:off x="2249511" y="1913094"/>
              <a:ext cx="18717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lear Sans" panose="020B0503030202020304" pitchFamily="34" charset="0"/>
                  <a:ea typeface="Roboto" panose="02000000000000000000" pitchFamily="2" charset="0"/>
                  <a:cs typeface="Clear Sans" panose="020B0503030202020304" pitchFamily="34" charset="0"/>
                </a:rPr>
                <a:t>24 x 7 Supporting</a:t>
              </a:r>
              <a:endPara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ea typeface="Roboto" panose="02000000000000000000" pitchFamily="2" charset="0"/>
                <a:cs typeface="Clear Sans" panose="020B0503030202020304" pitchFamily="34" charset="0"/>
              </a:endParaRPr>
            </a:p>
          </p:txBody>
        </p:sp>
        <p:sp>
          <p:nvSpPr>
            <p:cNvPr id="19" name="TextBox 96"/>
            <p:cNvSpPr txBox="1"/>
            <p:nvPr/>
          </p:nvSpPr>
          <p:spPr>
            <a:xfrm>
              <a:off x="2249511" y="2234112"/>
              <a:ext cx="37051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Lato Light" panose="020F0302020204030203" pitchFamily="34" charset="0"/>
                  <a:cs typeface="Clear Sans Light" panose="020B0303030202020304" pitchFamily="34" charset="0"/>
                </a:rPr>
                <a:t>请在此处添加详细描述文本，尽量与标题文本语言风格相符合，语言描述尽量简洁生动。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20" name="Group 1"/>
          <p:cNvGrpSpPr/>
          <p:nvPr/>
        </p:nvGrpSpPr>
        <p:grpSpPr>
          <a:xfrm>
            <a:off x="2212773" y="1547355"/>
            <a:ext cx="2292311" cy="2292310"/>
            <a:chOff x="2436707" y="1836604"/>
            <a:chExt cx="2292311" cy="2292310"/>
          </a:xfrm>
        </p:grpSpPr>
        <p:sp>
          <p:nvSpPr>
            <p:cNvPr id="21" name="Oval 52"/>
            <p:cNvSpPr/>
            <p:nvPr/>
          </p:nvSpPr>
          <p:spPr>
            <a:xfrm>
              <a:off x="2436707" y="1836604"/>
              <a:ext cx="2292311" cy="2292310"/>
            </a:xfrm>
            <a:prstGeom prst="ellipse">
              <a:avLst/>
            </a:prstGeom>
            <a:solidFill>
              <a:schemeClr val="tx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3179053" y="2441726"/>
              <a:ext cx="788263" cy="700365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grpSp>
        <p:nvGrpSpPr>
          <p:cNvPr id="23" name="Group 3"/>
          <p:cNvGrpSpPr/>
          <p:nvPr/>
        </p:nvGrpSpPr>
        <p:grpSpPr>
          <a:xfrm>
            <a:off x="3112746" y="3149570"/>
            <a:ext cx="2292311" cy="2292310"/>
            <a:chOff x="3336680" y="3438819"/>
            <a:chExt cx="2292311" cy="2292310"/>
          </a:xfrm>
        </p:grpSpPr>
        <p:sp>
          <p:nvSpPr>
            <p:cNvPr id="24" name="Oval 54"/>
            <p:cNvSpPr/>
            <p:nvPr/>
          </p:nvSpPr>
          <p:spPr>
            <a:xfrm>
              <a:off x="3336680" y="3438819"/>
              <a:ext cx="2292311" cy="229231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526"/>
            <p:cNvSpPr>
              <a:spLocks noChangeAspect="1" noChangeArrowheads="1"/>
            </p:cNvSpPr>
            <p:nvPr/>
          </p:nvSpPr>
          <p:spPr bwMode="auto">
            <a:xfrm>
              <a:off x="4383491" y="4268963"/>
              <a:ext cx="642099" cy="832394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Group 2"/>
          <p:cNvGrpSpPr/>
          <p:nvPr/>
        </p:nvGrpSpPr>
        <p:grpSpPr>
          <a:xfrm>
            <a:off x="1312798" y="3149570"/>
            <a:ext cx="2292311" cy="2292310"/>
            <a:chOff x="1536732" y="3438819"/>
            <a:chExt cx="2292311" cy="2292310"/>
          </a:xfrm>
        </p:grpSpPr>
        <p:sp>
          <p:nvSpPr>
            <p:cNvPr id="27" name="Oval 53"/>
            <p:cNvSpPr/>
            <p:nvPr/>
          </p:nvSpPr>
          <p:spPr>
            <a:xfrm>
              <a:off x="1536732" y="3438819"/>
              <a:ext cx="2292311" cy="2292310"/>
            </a:xfrm>
            <a:prstGeom prst="ellipse">
              <a:avLst/>
            </a:prstGeom>
            <a:solidFill>
              <a:srgbClr val="7A8FAA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101"/>
            <p:cNvSpPr>
              <a:spLocks noEditPoints="1"/>
            </p:cNvSpPr>
            <p:nvPr/>
          </p:nvSpPr>
          <p:spPr bwMode="auto">
            <a:xfrm>
              <a:off x="2066228" y="4312506"/>
              <a:ext cx="789006" cy="729962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5492851" y="4020105"/>
            <a:ext cx="2027104" cy="31633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8809930" y="4020105"/>
            <a:ext cx="2027104" cy="31633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graphicFrame>
        <p:nvGraphicFramePr>
          <p:cNvPr id="4" name="Chart 8"/>
          <p:cNvGraphicFramePr/>
          <p:nvPr/>
        </p:nvGraphicFramePr>
        <p:xfrm>
          <a:off x="5846958" y="4367634"/>
          <a:ext cx="1366760" cy="1324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5" name="Chart 9"/>
          <p:cNvGraphicFramePr/>
          <p:nvPr/>
        </p:nvGraphicFramePr>
        <p:xfrm>
          <a:off x="9150216" y="4361053"/>
          <a:ext cx="1366760" cy="1324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0"/>
          <p:cNvSpPr txBox="1"/>
          <p:nvPr/>
        </p:nvSpPr>
        <p:spPr>
          <a:xfrm>
            <a:off x="6142724" y="4877885"/>
            <a:ext cx="77160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  <a:sym typeface="Open Sans" panose="020B0606030504020204" pitchFamily="34" charset="0"/>
              </a:rPr>
              <a:t>80%</a:t>
            </a:r>
            <a:endParaRPr lang="en-US" sz="1600" b="1" dirty="0">
              <a:solidFill>
                <a:schemeClr val="accent3">
                  <a:lumMod val="50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  <a:sym typeface="Open Sans" panose="020B0606030504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9464824" y="4877885"/>
            <a:ext cx="77160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  <a:sym typeface="Open Sans" panose="020B0606030504020204" pitchFamily="34" charset="0"/>
              </a:rPr>
              <a:t>90%</a:t>
            </a:r>
            <a:endParaRPr lang="en-US" sz="1600" b="1" dirty="0">
              <a:solidFill>
                <a:schemeClr val="accent3">
                  <a:lumMod val="50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  <a:sym typeface="Open Sans" panose="020B06060305040202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4952916" y="1925915"/>
            <a:ext cx="212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Professional Skills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4952916" y="2283209"/>
            <a:ext cx="6281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</a:endParaRPr>
          </a:p>
        </p:txBody>
      </p:sp>
      <p:grpSp>
        <p:nvGrpSpPr>
          <p:cNvPr id="10" name="Group 27"/>
          <p:cNvGrpSpPr/>
          <p:nvPr/>
        </p:nvGrpSpPr>
        <p:grpSpPr>
          <a:xfrm>
            <a:off x="1079570" y="1518972"/>
            <a:ext cx="3520298" cy="3965391"/>
            <a:chOff x="4746173" y="2343734"/>
            <a:chExt cx="2592396" cy="2920169"/>
          </a:xfrm>
        </p:grpSpPr>
        <p:sp>
          <p:nvSpPr>
            <p:cNvPr id="11" name="Rectangle 162"/>
            <p:cNvSpPr>
              <a:spLocks noChangeArrowheads="1"/>
            </p:cNvSpPr>
            <p:nvPr/>
          </p:nvSpPr>
          <p:spPr bwMode="auto">
            <a:xfrm>
              <a:off x="5461316" y="3136352"/>
              <a:ext cx="131110" cy="566155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Rectangle 163"/>
            <p:cNvSpPr>
              <a:spLocks noChangeArrowheads="1"/>
            </p:cNvSpPr>
            <p:nvPr/>
          </p:nvSpPr>
          <p:spPr bwMode="auto">
            <a:xfrm>
              <a:off x="5461316" y="3136352"/>
              <a:ext cx="131110" cy="566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Rectangle 164"/>
            <p:cNvSpPr>
              <a:spLocks noChangeArrowheads="1"/>
            </p:cNvSpPr>
            <p:nvPr/>
          </p:nvSpPr>
          <p:spPr bwMode="auto">
            <a:xfrm>
              <a:off x="5336167" y="3136352"/>
              <a:ext cx="125149" cy="56615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Rectangle 165"/>
            <p:cNvSpPr>
              <a:spLocks noChangeArrowheads="1"/>
            </p:cNvSpPr>
            <p:nvPr/>
          </p:nvSpPr>
          <p:spPr bwMode="auto">
            <a:xfrm>
              <a:off x="5336167" y="3136352"/>
              <a:ext cx="125149" cy="566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66"/>
            <p:cNvSpPr/>
            <p:nvPr/>
          </p:nvSpPr>
          <p:spPr bwMode="auto">
            <a:xfrm>
              <a:off x="5127583" y="2969484"/>
              <a:ext cx="1847454" cy="2294419"/>
            </a:xfrm>
            <a:custGeom>
              <a:avLst/>
              <a:gdLst>
                <a:gd name="T0" fmla="*/ 310 w 310"/>
                <a:gd name="T1" fmla="*/ 385 h 385"/>
                <a:gd name="T2" fmla="*/ 0 w 310"/>
                <a:gd name="T3" fmla="*/ 385 h 385"/>
                <a:gd name="T4" fmla="*/ 0 w 310"/>
                <a:gd name="T5" fmla="*/ 119 h 385"/>
                <a:gd name="T6" fmla="*/ 156 w 310"/>
                <a:gd name="T7" fmla="*/ 0 h 385"/>
                <a:gd name="T8" fmla="*/ 310 w 310"/>
                <a:gd name="T9" fmla="*/ 119 h 385"/>
                <a:gd name="T10" fmla="*/ 310 w 310"/>
                <a:gd name="T11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385">
                  <a:moveTo>
                    <a:pt x="310" y="385"/>
                  </a:moveTo>
                  <a:lnTo>
                    <a:pt x="0" y="385"/>
                  </a:lnTo>
                  <a:lnTo>
                    <a:pt x="0" y="119"/>
                  </a:lnTo>
                  <a:lnTo>
                    <a:pt x="156" y="0"/>
                  </a:lnTo>
                  <a:lnTo>
                    <a:pt x="310" y="119"/>
                  </a:lnTo>
                  <a:lnTo>
                    <a:pt x="310" y="38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67"/>
            <p:cNvSpPr/>
            <p:nvPr/>
          </p:nvSpPr>
          <p:spPr bwMode="auto">
            <a:xfrm>
              <a:off x="5127583" y="2969484"/>
              <a:ext cx="1847454" cy="2294419"/>
            </a:xfrm>
            <a:custGeom>
              <a:avLst/>
              <a:gdLst>
                <a:gd name="T0" fmla="*/ 310 w 310"/>
                <a:gd name="T1" fmla="*/ 385 h 385"/>
                <a:gd name="T2" fmla="*/ 0 w 310"/>
                <a:gd name="T3" fmla="*/ 385 h 385"/>
                <a:gd name="T4" fmla="*/ 0 w 310"/>
                <a:gd name="T5" fmla="*/ 119 h 385"/>
                <a:gd name="T6" fmla="*/ 156 w 310"/>
                <a:gd name="T7" fmla="*/ 0 h 385"/>
                <a:gd name="T8" fmla="*/ 310 w 310"/>
                <a:gd name="T9" fmla="*/ 119 h 385"/>
                <a:gd name="T10" fmla="*/ 310 w 310"/>
                <a:gd name="T11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385">
                  <a:moveTo>
                    <a:pt x="310" y="385"/>
                  </a:moveTo>
                  <a:lnTo>
                    <a:pt x="0" y="385"/>
                  </a:lnTo>
                  <a:lnTo>
                    <a:pt x="0" y="119"/>
                  </a:lnTo>
                  <a:lnTo>
                    <a:pt x="156" y="0"/>
                  </a:lnTo>
                  <a:lnTo>
                    <a:pt x="310" y="119"/>
                  </a:lnTo>
                  <a:lnTo>
                    <a:pt x="310" y="3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Rectangle 168"/>
            <p:cNvSpPr>
              <a:spLocks noChangeArrowheads="1"/>
            </p:cNvSpPr>
            <p:nvPr/>
          </p:nvSpPr>
          <p:spPr bwMode="auto">
            <a:xfrm>
              <a:off x="5282531" y="4071998"/>
              <a:ext cx="405248" cy="411208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Rectangle 169"/>
            <p:cNvSpPr>
              <a:spLocks noChangeArrowheads="1"/>
            </p:cNvSpPr>
            <p:nvPr/>
          </p:nvSpPr>
          <p:spPr bwMode="auto">
            <a:xfrm>
              <a:off x="5282531" y="4071998"/>
              <a:ext cx="405248" cy="41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Rectangle 170"/>
            <p:cNvSpPr>
              <a:spLocks noChangeArrowheads="1"/>
            </p:cNvSpPr>
            <p:nvPr/>
          </p:nvSpPr>
          <p:spPr bwMode="auto">
            <a:xfrm>
              <a:off x="5306368" y="4101796"/>
              <a:ext cx="172826" cy="154948"/>
            </a:xfrm>
            <a:prstGeom prst="rect">
              <a:avLst/>
            </a:prstGeom>
            <a:solidFill>
              <a:srgbClr val="B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Rectangle 171"/>
            <p:cNvSpPr>
              <a:spLocks noChangeArrowheads="1"/>
            </p:cNvSpPr>
            <p:nvPr/>
          </p:nvSpPr>
          <p:spPr bwMode="auto">
            <a:xfrm>
              <a:off x="5306368" y="4101796"/>
              <a:ext cx="172826" cy="15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172"/>
            <p:cNvSpPr>
              <a:spLocks noChangeArrowheads="1"/>
            </p:cNvSpPr>
            <p:nvPr/>
          </p:nvSpPr>
          <p:spPr bwMode="auto">
            <a:xfrm>
              <a:off x="5491114" y="4101796"/>
              <a:ext cx="172826" cy="154948"/>
            </a:xfrm>
            <a:prstGeom prst="rect">
              <a:avLst/>
            </a:prstGeom>
            <a:solidFill>
              <a:srgbClr val="B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Rectangle 173"/>
            <p:cNvSpPr>
              <a:spLocks noChangeArrowheads="1"/>
            </p:cNvSpPr>
            <p:nvPr/>
          </p:nvSpPr>
          <p:spPr bwMode="auto">
            <a:xfrm>
              <a:off x="5491114" y="4101796"/>
              <a:ext cx="172826" cy="15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Rectangle 174"/>
            <p:cNvSpPr>
              <a:spLocks noChangeArrowheads="1"/>
            </p:cNvSpPr>
            <p:nvPr/>
          </p:nvSpPr>
          <p:spPr bwMode="auto">
            <a:xfrm>
              <a:off x="5306368" y="4286541"/>
              <a:ext cx="172826" cy="166866"/>
            </a:xfrm>
            <a:prstGeom prst="rect">
              <a:avLst/>
            </a:prstGeom>
            <a:solidFill>
              <a:srgbClr val="B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Rectangle 175"/>
            <p:cNvSpPr>
              <a:spLocks noChangeArrowheads="1"/>
            </p:cNvSpPr>
            <p:nvPr/>
          </p:nvSpPr>
          <p:spPr bwMode="auto">
            <a:xfrm>
              <a:off x="5306368" y="4286541"/>
              <a:ext cx="172826" cy="16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176"/>
            <p:cNvSpPr>
              <a:spLocks noChangeArrowheads="1"/>
            </p:cNvSpPr>
            <p:nvPr/>
          </p:nvSpPr>
          <p:spPr bwMode="auto">
            <a:xfrm>
              <a:off x="5491114" y="4286541"/>
              <a:ext cx="172826" cy="166866"/>
            </a:xfrm>
            <a:prstGeom prst="rect">
              <a:avLst/>
            </a:prstGeom>
            <a:solidFill>
              <a:srgbClr val="B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77"/>
            <p:cNvSpPr>
              <a:spLocks noChangeArrowheads="1"/>
            </p:cNvSpPr>
            <p:nvPr/>
          </p:nvSpPr>
          <p:spPr bwMode="auto">
            <a:xfrm>
              <a:off x="5491114" y="4286541"/>
              <a:ext cx="172826" cy="16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78"/>
            <p:cNvSpPr>
              <a:spLocks noChangeArrowheads="1"/>
            </p:cNvSpPr>
            <p:nvPr/>
          </p:nvSpPr>
          <p:spPr bwMode="auto">
            <a:xfrm>
              <a:off x="6355246" y="4071998"/>
              <a:ext cx="423126" cy="411208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179"/>
            <p:cNvSpPr>
              <a:spLocks noChangeArrowheads="1"/>
            </p:cNvSpPr>
            <p:nvPr/>
          </p:nvSpPr>
          <p:spPr bwMode="auto">
            <a:xfrm>
              <a:off x="6379083" y="4101796"/>
              <a:ext cx="172826" cy="154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180"/>
            <p:cNvSpPr>
              <a:spLocks noChangeArrowheads="1"/>
            </p:cNvSpPr>
            <p:nvPr/>
          </p:nvSpPr>
          <p:spPr bwMode="auto">
            <a:xfrm>
              <a:off x="6575748" y="4101796"/>
              <a:ext cx="172826" cy="154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181"/>
            <p:cNvSpPr>
              <a:spLocks noChangeArrowheads="1"/>
            </p:cNvSpPr>
            <p:nvPr/>
          </p:nvSpPr>
          <p:spPr bwMode="auto">
            <a:xfrm>
              <a:off x="6379083" y="4286541"/>
              <a:ext cx="172826" cy="166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182"/>
            <p:cNvSpPr>
              <a:spLocks noChangeArrowheads="1"/>
            </p:cNvSpPr>
            <p:nvPr/>
          </p:nvSpPr>
          <p:spPr bwMode="auto">
            <a:xfrm>
              <a:off x="6575748" y="4286541"/>
              <a:ext cx="172826" cy="166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Rectangle 183"/>
            <p:cNvSpPr>
              <a:spLocks noChangeArrowheads="1"/>
            </p:cNvSpPr>
            <p:nvPr/>
          </p:nvSpPr>
          <p:spPr bwMode="auto">
            <a:xfrm>
              <a:off x="5687779" y="5204308"/>
              <a:ext cx="721103" cy="5959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184"/>
            <p:cNvSpPr>
              <a:spLocks noChangeArrowheads="1"/>
            </p:cNvSpPr>
            <p:nvPr/>
          </p:nvSpPr>
          <p:spPr bwMode="auto">
            <a:xfrm>
              <a:off x="5687779" y="5204308"/>
              <a:ext cx="721103" cy="5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85"/>
            <p:cNvSpPr/>
            <p:nvPr/>
          </p:nvSpPr>
          <p:spPr bwMode="auto">
            <a:xfrm>
              <a:off x="5789091" y="4429570"/>
              <a:ext cx="506561" cy="774739"/>
            </a:xfrm>
            <a:custGeom>
              <a:avLst/>
              <a:gdLst>
                <a:gd name="T0" fmla="*/ 36 w 36"/>
                <a:gd name="T1" fmla="*/ 55 h 55"/>
                <a:gd name="T2" fmla="*/ 36 w 36"/>
                <a:gd name="T3" fmla="*/ 22 h 55"/>
                <a:gd name="T4" fmla="*/ 18 w 36"/>
                <a:gd name="T5" fmla="*/ 0 h 55"/>
                <a:gd name="T6" fmla="*/ 0 w 36"/>
                <a:gd name="T7" fmla="*/ 22 h 55"/>
                <a:gd name="T8" fmla="*/ 0 w 36"/>
                <a:gd name="T9" fmla="*/ 55 h 55"/>
                <a:gd name="T10" fmla="*/ 36 w 36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5">
                  <a:moveTo>
                    <a:pt x="36" y="55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36" y="9"/>
                    <a:pt x="28" y="0"/>
                    <a:pt x="18" y="0"/>
                  </a:cubicBezTo>
                  <a:cubicBezTo>
                    <a:pt x="8" y="0"/>
                    <a:pt x="0" y="9"/>
                    <a:pt x="0" y="2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36" y="55"/>
                    <a:pt x="36" y="55"/>
                    <a:pt x="36" y="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186"/>
            <p:cNvSpPr/>
            <p:nvPr/>
          </p:nvSpPr>
          <p:spPr bwMode="auto">
            <a:xfrm>
              <a:off x="5801009" y="4441488"/>
              <a:ext cx="482723" cy="762820"/>
            </a:xfrm>
            <a:custGeom>
              <a:avLst/>
              <a:gdLst>
                <a:gd name="T0" fmla="*/ 0 w 34"/>
                <a:gd name="T1" fmla="*/ 54 h 54"/>
                <a:gd name="T2" fmla="*/ 0 w 34"/>
                <a:gd name="T3" fmla="*/ 21 h 54"/>
                <a:gd name="T4" fmla="*/ 17 w 34"/>
                <a:gd name="T5" fmla="*/ 0 h 54"/>
                <a:gd name="T6" fmla="*/ 34 w 34"/>
                <a:gd name="T7" fmla="*/ 21 h 54"/>
                <a:gd name="T8" fmla="*/ 34 w 34"/>
                <a:gd name="T9" fmla="*/ 54 h 54"/>
                <a:gd name="T10" fmla="*/ 0 w 34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4">
                  <a:moveTo>
                    <a:pt x="0" y="5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8" y="0"/>
                    <a:pt x="17" y="0"/>
                  </a:cubicBezTo>
                  <a:cubicBezTo>
                    <a:pt x="26" y="0"/>
                    <a:pt x="34" y="9"/>
                    <a:pt x="34" y="21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0" y="54"/>
                    <a:pt x="0" y="54"/>
                    <a:pt x="0" y="54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Oval 187"/>
            <p:cNvSpPr>
              <a:spLocks noChangeArrowheads="1"/>
            </p:cNvSpPr>
            <p:nvPr/>
          </p:nvSpPr>
          <p:spPr bwMode="auto">
            <a:xfrm>
              <a:off x="5830806" y="4822899"/>
              <a:ext cx="41717" cy="41717"/>
            </a:xfrm>
            <a:prstGeom prst="ellipse">
              <a:avLst/>
            </a:prstGeom>
            <a:solidFill>
              <a:srgbClr val="FFF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188"/>
            <p:cNvSpPr/>
            <p:nvPr/>
          </p:nvSpPr>
          <p:spPr bwMode="auto">
            <a:xfrm>
              <a:off x="4746173" y="2927769"/>
              <a:ext cx="2592396" cy="959485"/>
            </a:xfrm>
            <a:custGeom>
              <a:avLst/>
              <a:gdLst>
                <a:gd name="T0" fmla="*/ 0 w 435"/>
                <a:gd name="T1" fmla="*/ 161 h 161"/>
                <a:gd name="T2" fmla="*/ 52 w 435"/>
                <a:gd name="T3" fmla="*/ 161 h 161"/>
                <a:gd name="T4" fmla="*/ 217 w 435"/>
                <a:gd name="T5" fmla="*/ 40 h 161"/>
                <a:gd name="T6" fmla="*/ 388 w 435"/>
                <a:gd name="T7" fmla="*/ 161 h 161"/>
                <a:gd name="T8" fmla="*/ 435 w 435"/>
                <a:gd name="T9" fmla="*/ 161 h 161"/>
                <a:gd name="T10" fmla="*/ 217 w 435"/>
                <a:gd name="T11" fmla="*/ 0 h 161"/>
                <a:gd name="T12" fmla="*/ 0 w 435"/>
                <a:gd name="T1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161">
                  <a:moveTo>
                    <a:pt x="0" y="161"/>
                  </a:moveTo>
                  <a:lnTo>
                    <a:pt x="52" y="161"/>
                  </a:lnTo>
                  <a:lnTo>
                    <a:pt x="217" y="40"/>
                  </a:lnTo>
                  <a:lnTo>
                    <a:pt x="388" y="161"/>
                  </a:lnTo>
                  <a:lnTo>
                    <a:pt x="435" y="161"/>
                  </a:lnTo>
                  <a:lnTo>
                    <a:pt x="217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189"/>
            <p:cNvSpPr/>
            <p:nvPr/>
          </p:nvSpPr>
          <p:spPr bwMode="auto">
            <a:xfrm>
              <a:off x="4746173" y="2927769"/>
              <a:ext cx="2592396" cy="959485"/>
            </a:xfrm>
            <a:custGeom>
              <a:avLst/>
              <a:gdLst>
                <a:gd name="T0" fmla="*/ 0 w 435"/>
                <a:gd name="T1" fmla="*/ 161 h 161"/>
                <a:gd name="T2" fmla="*/ 52 w 435"/>
                <a:gd name="T3" fmla="*/ 161 h 161"/>
                <a:gd name="T4" fmla="*/ 217 w 435"/>
                <a:gd name="T5" fmla="*/ 40 h 161"/>
                <a:gd name="T6" fmla="*/ 388 w 435"/>
                <a:gd name="T7" fmla="*/ 161 h 161"/>
                <a:gd name="T8" fmla="*/ 435 w 435"/>
                <a:gd name="T9" fmla="*/ 161 h 161"/>
                <a:gd name="T10" fmla="*/ 217 w 435"/>
                <a:gd name="T11" fmla="*/ 0 h 161"/>
                <a:gd name="T12" fmla="*/ 0 w 435"/>
                <a:gd name="T1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161">
                  <a:moveTo>
                    <a:pt x="0" y="161"/>
                  </a:moveTo>
                  <a:lnTo>
                    <a:pt x="52" y="161"/>
                  </a:lnTo>
                  <a:lnTo>
                    <a:pt x="217" y="40"/>
                  </a:lnTo>
                  <a:lnTo>
                    <a:pt x="388" y="161"/>
                  </a:lnTo>
                  <a:lnTo>
                    <a:pt x="435" y="161"/>
                  </a:lnTo>
                  <a:lnTo>
                    <a:pt x="217" y="0"/>
                  </a:lnTo>
                  <a:lnTo>
                    <a:pt x="0" y="1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190"/>
            <p:cNvSpPr>
              <a:spLocks noChangeArrowheads="1"/>
            </p:cNvSpPr>
            <p:nvPr/>
          </p:nvSpPr>
          <p:spPr bwMode="auto">
            <a:xfrm>
              <a:off x="5282531" y="3082717"/>
              <a:ext cx="351612" cy="536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Oval 191"/>
            <p:cNvSpPr>
              <a:spLocks noChangeArrowheads="1"/>
            </p:cNvSpPr>
            <p:nvPr/>
          </p:nvSpPr>
          <p:spPr bwMode="auto">
            <a:xfrm>
              <a:off x="5842726" y="3464126"/>
              <a:ext cx="399288" cy="3933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Oval 192"/>
            <p:cNvSpPr>
              <a:spLocks noChangeArrowheads="1"/>
            </p:cNvSpPr>
            <p:nvPr/>
          </p:nvSpPr>
          <p:spPr bwMode="auto">
            <a:xfrm>
              <a:off x="5914240" y="3535639"/>
              <a:ext cx="256260" cy="2562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193"/>
            <p:cNvSpPr/>
            <p:nvPr/>
          </p:nvSpPr>
          <p:spPr bwMode="auto">
            <a:xfrm>
              <a:off x="5056068" y="3845537"/>
              <a:ext cx="71514" cy="41717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7 h 7"/>
                <a:gd name="T4" fmla="*/ 12 w 12"/>
                <a:gd name="T5" fmla="*/ 0 h 7"/>
                <a:gd name="T6" fmla="*/ 12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lnTo>
                    <a:pt x="0" y="7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6C98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194"/>
            <p:cNvSpPr/>
            <p:nvPr/>
          </p:nvSpPr>
          <p:spPr bwMode="auto">
            <a:xfrm>
              <a:off x="5056068" y="3845537"/>
              <a:ext cx="71514" cy="41717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7 h 7"/>
                <a:gd name="T4" fmla="*/ 12 w 12"/>
                <a:gd name="T5" fmla="*/ 0 h 7"/>
                <a:gd name="T6" fmla="*/ 12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lnTo>
                    <a:pt x="0" y="7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195"/>
            <p:cNvSpPr>
              <a:spLocks noEditPoints="1"/>
            </p:cNvSpPr>
            <p:nvPr/>
          </p:nvSpPr>
          <p:spPr bwMode="auto">
            <a:xfrm>
              <a:off x="5127583" y="3166149"/>
              <a:ext cx="911809" cy="2097754"/>
            </a:xfrm>
            <a:custGeom>
              <a:avLst/>
              <a:gdLst>
                <a:gd name="T0" fmla="*/ 11 w 65"/>
                <a:gd name="T1" fmla="*/ 93 h 148"/>
                <a:gd name="T2" fmla="*/ 11 w 65"/>
                <a:gd name="T3" fmla="*/ 64 h 148"/>
                <a:gd name="T4" fmla="*/ 40 w 65"/>
                <a:gd name="T5" fmla="*/ 64 h 148"/>
                <a:gd name="T6" fmla="*/ 40 w 65"/>
                <a:gd name="T7" fmla="*/ 93 h 148"/>
                <a:gd name="T8" fmla="*/ 11 w 65"/>
                <a:gd name="T9" fmla="*/ 93 h 148"/>
                <a:gd name="T10" fmla="*/ 65 w 65"/>
                <a:gd name="T11" fmla="*/ 0 h 148"/>
                <a:gd name="T12" fmla="*/ 0 w 65"/>
                <a:gd name="T13" fmla="*/ 48 h 148"/>
                <a:gd name="T14" fmla="*/ 0 w 65"/>
                <a:gd name="T15" fmla="*/ 48 h 148"/>
                <a:gd name="T16" fmla="*/ 0 w 65"/>
                <a:gd name="T17" fmla="*/ 148 h 148"/>
                <a:gd name="T18" fmla="*/ 40 w 65"/>
                <a:gd name="T19" fmla="*/ 148 h 148"/>
                <a:gd name="T20" fmla="*/ 40 w 65"/>
                <a:gd name="T21" fmla="*/ 144 h 148"/>
                <a:gd name="T22" fmla="*/ 65 w 65"/>
                <a:gd name="T23" fmla="*/ 144 h 148"/>
                <a:gd name="T24" fmla="*/ 47 w 65"/>
                <a:gd name="T25" fmla="*/ 144 h 148"/>
                <a:gd name="T26" fmla="*/ 47 w 65"/>
                <a:gd name="T27" fmla="*/ 111 h 148"/>
                <a:gd name="T28" fmla="*/ 65 w 65"/>
                <a:gd name="T29" fmla="*/ 89 h 148"/>
                <a:gd name="T30" fmla="*/ 65 w 65"/>
                <a:gd name="T31" fmla="*/ 89 h 148"/>
                <a:gd name="T32" fmla="*/ 65 w 65"/>
                <a:gd name="T33" fmla="*/ 49 h 148"/>
                <a:gd name="T34" fmla="*/ 65 w 65"/>
                <a:gd name="T35" fmla="*/ 49 h 148"/>
                <a:gd name="T36" fmla="*/ 51 w 65"/>
                <a:gd name="T37" fmla="*/ 35 h 148"/>
                <a:gd name="T38" fmla="*/ 65 w 65"/>
                <a:gd name="T39" fmla="*/ 21 h 148"/>
                <a:gd name="T40" fmla="*/ 65 w 65"/>
                <a:gd name="T41" fmla="*/ 21 h 148"/>
                <a:gd name="T42" fmla="*/ 65 w 65"/>
                <a:gd name="T4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" h="148">
                  <a:moveTo>
                    <a:pt x="11" y="93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11" y="93"/>
                    <a:pt x="11" y="93"/>
                    <a:pt x="11" y="93"/>
                  </a:cubicBezTo>
                  <a:moveTo>
                    <a:pt x="65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0" y="148"/>
                    <a:pt x="40" y="148"/>
                    <a:pt x="40" y="148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47" y="98"/>
                    <a:pt x="55" y="89"/>
                    <a:pt x="65" y="89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57" y="49"/>
                    <a:pt x="51" y="43"/>
                    <a:pt x="51" y="35"/>
                  </a:cubicBezTo>
                  <a:cubicBezTo>
                    <a:pt x="51" y="27"/>
                    <a:pt x="57" y="21"/>
                    <a:pt x="65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196"/>
            <p:cNvSpPr>
              <a:spLocks noEditPoints="1"/>
            </p:cNvSpPr>
            <p:nvPr/>
          </p:nvSpPr>
          <p:spPr bwMode="auto">
            <a:xfrm>
              <a:off x="5282531" y="4071998"/>
              <a:ext cx="405248" cy="411208"/>
            </a:xfrm>
            <a:custGeom>
              <a:avLst/>
              <a:gdLst>
                <a:gd name="T0" fmla="*/ 4 w 68"/>
                <a:gd name="T1" fmla="*/ 64 h 69"/>
                <a:gd name="T2" fmla="*/ 4 w 68"/>
                <a:gd name="T3" fmla="*/ 36 h 69"/>
                <a:gd name="T4" fmla="*/ 33 w 68"/>
                <a:gd name="T5" fmla="*/ 36 h 69"/>
                <a:gd name="T6" fmla="*/ 33 w 68"/>
                <a:gd name="T7" fmla="*/ 64 h 69"/>
                <a:gd name="T8" fmla="*/ 4 w 68"/>
                <a:gd name="T9" fmla="*/ 64 h 69"/>
                <a:gd name="T10" fmla="*/ 35 w 68"/>
                <a:gd name="T11" fmla="*/ 64 h 69"/>
                <a:gd name="T12" fmla="*/ 35 w 68"/>
                <a:gd name="T13" fmla="*/ 36 h 69"/>
                <a:gd name="T14" fmla="*/ 64 w 68"/>
                <a:gd name="T15" fmla="*/ 36 h 69"/>
                <a:gd name="T16" fmla="*/ 64 w 68"/>
                <a:gd name="T17" fmla="*/ 64 h 69"/>
                <a:gd name="T18" fmla="*/ 35 w 68"/>
                <a:gd name="T19" fmla="*/ 64 h 69"/>
                <a:gd name="T20" fmla="*/ 4 w 68"/>
                <a:gd name="T21" fmla="*/ 31 h 69"/>
                <a:gd name="T22" fmla="*/ 4 w 68"/>
                <a:gd name="T23" fmla="*/ 5 h 69"/>
                <a:gd name="T24" fmla="*/ 33 w 68"/>
                <a:gd name="T25" fmla="*/ 5 h 69"/>
                <a:gd name="T26" fmla="*/ 33 w 68"/>
                <a:gd name="T27" fmla="*/ 31 h 69"/>
                <a:gd name="T28" fmla="*/ 4 w 68"/>
                <a:gd name="T29" fmla="*/ 31 h 69"/>
                <a:gd name="T30" fmla="*/ 35 w 68"/>
                <a:gd name="T31" fmla="*/ 31 h 69"/>
                <a:gd name="T32" fmla="*/ 35 w 68"/>
                <a:gd name="T33" fmla="*/ 5 h 69"/>
                <a:gd name="T34" fmla="*/ 64 w 68"/>
                <a:gd name="T35" fmla="*/ 5 h 69"/>
                <a:gd name="T36" fmla="*/ 64 w 68"/>
                <a:gd name="T37" fmla="*/ 31 h 69"/>
                <a:gd name="T38" fmla="*/ 35 w 68"/>
                <a:gd name="T39" fmla="*/ 31 h 69"/>
                <a:gd name="T40" fmla="*/ 68 w 68"/>
                <a:gd name="T41" fmla="*/ 0 h 69"/>
                <a:gd name="T42" fmla="*/ 0 w 68"/>
                <a:gd name="T43" fmla="*/ 0 h 69"/>
                <a:gd name="T44" fmla="*/ 0 w 68"/>
                <a:gd name="T45" fmla="*/ 69 h 69"/>
                <a:gd name="T46" fmla="*/ 68 w 68"/>
                <a:gd name="T47" fmla="*/ 69 h 69"/>
                <a:gd name="T48" fmla="*/ 68 w 68"/>
                <a:gd name="T4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9">
                  <a:moveTo>
                    <a:pt x="4" y="64"/>
                  </a:moveTo>
                  <a:lnTo>
                    <a:pt x="4" y="36"/>
                  </a:lnTo>
                  <a:lnTo>
                    <a:pt x="33" y="36"/>
                  </a:lnTo>
                  <a:lnTo>
                    <a:pt x="33" y="64"/>
                  </a:lnTo>
                  <a:lnTo>
                    <a:pt x="4" y="64"/>
                  </a:lnTo>
                  <a:close/>
                  <a:moveTo>
                    <a:pt x="35" y="64"/>
                  </a:moveTo>
                  <a:lnTo>
                    <a:pt x="35" y="36"/>
                  </a:lnTo>
                  <a:lnTo>
                    <a:pt x="64" y="36"/>
                  </a:lnTo>
                  <a:lnTo>
                    <a:pt x="64" y="64"/>
                  </a:lnTo>
                  <a:lnTo>
                    <a:pt x="35" y="64"/>
                  </a:lnTo>
                  <a:close/>
                  <a:moveTo>
                    <a:pt x="4" y="31"/>
                  </a:moveTo>
                  <a:lnTo>
                    <a:pt x="4" y="5"/>
                  </a:lnTo>
                  <a:lnTo>
                    <a:pt x="33" y="5"/>
                  </a:lnTo>
                  <a:lnTo>
                    <a:pt x="33" y="31"/>
                  </a:lnTo>
                  <a:lnTo>
                    <a:pt x="4" y="31"/>
                  </a:lnTo>
                  <a:close/>
                  <a:moveTo>
                    <a:pt x="35" y="31"/>
                  </a:moveTo>
                  <a:lnTo>
                    <a:pt x="35" y="5"/>
                  </a:lnTo>
                  <a:lnTo>
                    <a:pt x="64" y="5"/>
                  </a:lnTo>
                  <a:lnTo>
                    <a:pt x="64" y="31"/>
                  </a:lnTo>
                  <a:lnTo>
                    <a:pt x="35" y="31"/>
                  </a:lnTo>
                  <a:close/>
                  <a:moveTo>
                    <a:pt x="68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201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197"/>
            <p:cNvSpPr>
              <a:spLocks noEditPoints="1"/>
            </p:cNvSpPr>
            <p:nvPr/>
          </p:nvSpPr>
          <p:spPr bwMode="auto">
            <a:xfrm>
              <a:off x="5282531" y="4071998"/>
              <a:ext cx="405248" cy="411208"/>
            </a:xfrm>
            <a:custGeom>
              <a:avLst/>
              <a:gdLst>
                <a:gd name="T0" fmla="*/ 4 w 68"/>
                <a:gd name="T1" fmla="*/ 64 h 69"/>
                <a:gd name="T2" fmla="*/ 4 w 68"/>
                <a:gd name="T3" fmla="*/ 36 h 69"/>
                <a:gd name="T4" fmla="*/ 33 w 68"/>
                <a:gd name="T5" fmla="*/ 36 h 69"/>
                <a:gd name="T6" fmla="*/ 33 w 68"/>
                <a:gd name="T7" fmla="*/ 64 h 69"/>
                <a:gd name="T8" fmla="*/ 4 w 68"/>
                <a:gd name="T9" fmla="*/ 64 h 69"/>
                <a:gd name="T10" fmla="*/ 35 w 68"/>
                <a:gd name="T11" fmla="*/ 64 h 69"/>
                <a:gd name="T12" fmla="*/ 35 w 68"/>
                <a:gd name="T13" fmla="*/ 36 h 69"/>
                <a:gd name="T14" fmla="*/ 64 w 68"/>
                <a:gd name="T15" fmla="*/ 36 h 69"/>
                <a:gd name="T16" fmla="*/ 64 w 68"/>
                <a:gd name="T17" fmla="*/ 64 h 69"/>
                <a:gd name="T18" fmla="*/ 35 w 68"/>
                <a:gd name="T19" fmla="*/ 64 h 69"/>
                <a:gd name="T20" fmla="*/ 4 w 68"/>
                <a:gd name="T21" fmla="*/ 31 h 69"/>
                <a:gd name="T22" fmla="*/ 4 w 68"/>
                <a:gd name="T23" fmla="*/ 5 h 69"/>
                <a:gd name="T24" fmla="*/ 33 w 68"/>
                <a:gd name="T25" fmla="*/ 5 h 69"/>
                <a:gd name="T26" fmla="*/ 33 w 68"/>
                <a:gd name="T27" fmla="*/ 31 h 69"/>
                <a:gd name="T28" fmla="*/ 4 w 68"/>
                <a:gd name="T29" fmla="*/ 31 h 69"/>
                <a:gd name="T30" fmla="*/ 35 w 68"/>
                <a:gd name="T31" fmla="*/ 31 h 69"/>
                <a:gd name="T32" fmla="*/ 35 w 68"/>
                <a:gd name="T33" fmla="*/ 5 h 69"/>
                <a:gd name="T34" fmla="*/ 64 w 68"/>
                <a:gd name="T35" fmla="*/ 5 h 69"/>
                <a:gd name="T36" fmla="*/ 64 w 68"/>
                <a:gd name="T37" fmla="*/ 31 h 69"/>
                <a:gd name="T38" fmla="*/ 35 w 68"/>
                <a:gd name="T39" fmla="*/ 31 h 69"/>
                <a:gd name="T40" fmla="*/ 68 w 68"/>
                <a:gd name="T41" fmla="*/ 0 h 69"/>
                <a:gd name="T42" fmla="*/ 0 w 68"/>
                <a:gd name="T43" fmla="*/ 0 h 69"/>
                <a:gd name="T44" fmla="*/ 0 w 68"/>
                <a:gd name="T45" fmla="*/ 69 h 69"/>
                <a:gd name="T46" fmla="*/ 68 w 68"/>
                <a:gd name="T47" fmla="*/ 69 h 69"/>
                <a:gd name="T48" fmla="*/ 68 w 68"/>
                <a:gd name="T4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9">
                  <a:moveTo>
                    <a:pt x="4" y="64"/>
                  </a:moveTo>
                  <a:lnTo>
                    <a:pt x="4" y="36"/>
                  </a:lnTo>
                  <a:lnTo>
                    <a:pt x="33" y="36"/>
                  </a:lnTo>
                  <a:lnTo>
                    <a:pt x="33" y="64"/>
                  </a:lnTo>
                  <a:lnTo>
                    <a:pt x="4" y="64"/>
                  </a:lnTo>
                  <a:moveTo>
                    <a:pt x="35" y="64"/>
                  </a:moveTo>
                  <a:lnTo>
                    <a:pt x="35" y="36"/>
                  </a:lnTo>
                  <a:lnTo>
                    <a:pt x="64" y="36"/>
                  </a:lnTo>
                  <a:lnTo>
                    <a:pt x="64" y="64"/>
                  </a:lnTo>
                  <a:lnTo>
                    <a:pt x="35" y="64"/>
                  </a:lnTo>
                  <a:moveTo>
                    <a:pt x="4" y="31"/>
                  </a:moveTo>
                  <a:lnTo>
                    <a:pt x="4" y="5"/>
                  </a:lnTo>
                  <a:lnTo>
                    <a:pt x="33" y="5"/>
                  </a:lnTo>
                  <a:lnTo>
                    <a:pt x="33" y="31"/>
                  </a:lnTo>
                  <a:lnTo>
                    <a:pt x="4" y="31"/>
                  </a:lnTo>
                  <a:moveTo>
                    <a:pt x="35" y="31"/>
                  </a:moveTo>
                  <a:lnTo>
                    <a:pt x="35" y="5"/>
                  </a:lnTo>
                  <a:lnTo>
                    <a:pt x="64" y="5"/>
                  </a:lnTo>
                  <a:lnTo>
                    <a:pt x="64" y="31"/>
                  </a:lnTo>
                  <a:lnTo>
                    <a:pt x="35" y="31"/>
                  </a:lnTo>
                  <a:moveTo>
                    <a:pt x="68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198"/>
            <p:cNvSpPr>
              <a:spLocks noChangeArrowheads="1"/>
            </p:cNvSpPr>
            <p:nvPr/>
          </p:nvSpPr>
          <p:spPr bwMode="auto">
            <a:xfrm>
              <a:off x="5306368" y="4101796"/>
              <a:ext cx="172826" cy="154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199"/>
            <p:cNvSpPr>
              <a:spLocks noChangeArrowheads="1"/>
            </p:cNvSpPr>
            <p:nvPr/>
          </p:nvSpPr>
          <p:spPr bwMode="auto">
            <a:xfrm>
              <a:off x="5306368" y="4101796"/>
              <a:ext cx="172826" cy="15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Rectangle 200"/>
            <p:cNvSpPr>
              <a:spLocks noChangeArrowheads="1"/>
            </p:cNvSpPr>
            <p:nvPr/>
          </p:nvSpPr>
          <p:spPr bwMode="auto">
            <a:xfrm>
              <a:off x="5491114" y="4101796"/>
              <a:ext cx="172826" cy="154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Rectangle 201"/>
            <p:cNvSpPr>
              <a:spLocks noChangeArrowheads="1"/>
            </p:cNvSpPr>
            <p:nvPr/>
          </p:nvSpPr>
          <p:spPr bwMode="auto">
            <a:xfrm>
              <a:off x="5491114" y="4101796"/>
              <a:ext cx="172826" cy="15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Rectangle 202"/>
            <p:cNvSpPr>
              <a:spLocks noChangeArrowheads="1"/>
            </p:cNvSpPr>
            <p:nvPr/>
          </p:nvSpPr>
          <p:spPr bwMode="auto">
            <a:xfrm>
              <a:off x="5306368" y="4286541"/>
              <a:ext cx="172826" cy="166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Rectangle 203"/>
            <p:cNvSpPr>
              <a:spLocks noChangeArrowheads="1"/>
            </p:cNvSpPr>
            <p:nvPr/>
          </p:nvSpPr>
          <p:spPr bwMode="auto">
            <a:xfrm>
              <a:off x="5306368" y="4286541"/>
              <a:ext cx="172826" cy="16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Rectangle 204"/>
            <p:cNvSpPr>
              <a:spLocks noChangeArrowheads="1"/>
            </p:cNvSpPr>
            <p:nvPr/>
          </p:nvSpPr>
          <p:spPr bwMode="auto">
            <a:xfrm>
              <a:off x="5491114" y="4286541"/>
              <a:ext cx="172826" cy="166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Rectangle 206"/>
            <p:cNvSpPr>
              <a:spLocks noChangeArrowheads="1"/>
            </p:cNvSpPr>
            <p:nvPr/>
          </p:nvSpPr>
          <p:spPr bwMode="auto">
            <a:xfrm>
              <a:off x="5491114" y="4286541"/>
              <a:ext cx="172826" cy="16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207"/>
            <p:cNvSpPr>
              <a:spLocks noChangeArrowheads="1"/>
            </p:cNvSpPr>
            <p:nvPr/>
          </p:nvSpPr>
          <p:spPr bwMode="auto">
            <a:xfrm>
              <a:off x="5687777" y="5204308"/>
              <a:ext cx="351612" cy="5959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Rectangle 208"/>
            <p:cNvSpPr>
              <a:spLocks noChangeArrowheads="1"/>
            </p:cNvSpPr>
            <p:nvPr/>
          </p:nvSpPr>
          <p:spPr bwMode="auto">
            <a:xfrm>
              <a:off x="5687777" y="5204308"/>
              <a:ext cx="351612" cy="5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209"/>
            <p:cNvSpPr/>
            <p:nvPr/>
          </p:nvSpPr>
          <p:spPr bwMode="auto">
            <a:xfrm>
              <a:off x="5789089" y="4429570"/>
              <a:ext cx="250300" cy="774739"/>
            </a:xfrm>
            <a:custGeom>
              <a:avLst/>
              <a:gdLst>
                <a:gd name="T0" fmla="*/ 18 w 18"/>
                <a:gd name="T1" fmla="*/ 0 h 55"/>
                <a:gd name="T2" fmla="*/ 0 w 18"/>
                <a:gd name="T3" fmla="*/ 22 h 55"/>
                <a:gd name="T4" fmla="*/ 0 w 18"/>
                <a:gd name="T5" fmla="*/ 55 h 55"/>
                <a:gd name="T6" fmla="*/ 18 w 18"/>
                <a:gd name="T7" fmla="*/ 55 h 55"/>
                <a:gd name="T8" fmla="*/ 1 w 18"/>
                <a:gd name="T9" fmla="*/ 55 h 55"/>
                <a:gd name="T10" fmla="*/ 1 w 18"/>
                <a:gd name="T11" fmla="*/ 22 h 55"/>
                <a:gd name="T12" fmla="*/ 18 w 18"/>
                <a:gd name="T13" fmla="*/ 1 h 55"/>
                <a:gd name="T14" fmla="*/ 18 w 18"/>
                <a:gd name="T15" fmla="*/ 1 h 55"/>
                <a:gd name="T16" fmla="*/ 18 w 18"/>
                <a:gd name="T17" fmla="*/ 0 h 55"/>
                <a:gd name="T18" fmla="*/ 18 w 18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55">
                  <a:moveTo>
                    <a:pt x="18" y="0"/>
                  </a:moveTo>
                  <a:cubicBezTo>
                    <a:pt x="8" y="0"/>
                    <a:pt x="0" y="9"/>
                    <a:pt x="0" y="2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10"/>
                    <a:pt x="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210"/>
            <p:cNvSpPr>
              <a:spLocks noEditPoints="1"/>
            </p:cNvSpPr>
            <p:nvPr/>
          </p:nvSpPr>
          <p:spPr bwMode="auto">
            <a:xfrm>
              <a:off x="5801009" y="4441488"/>
              <a:ext cx="238382" cy="762820"/>
            </a:xfrm>
            <a:custGeom>
              <a:avLst/>
              <a:gdLst>
                <a:gd name="T0" fmla="*/ 4 w 17"/>
                <a:gd name="T1" fmla="*/ 30 h 54"/>
                <a:gd name="T2" fmla="*/ 2 w 17"/>
                <a:gd name="T3" fmla="*/ 29 h 54"/>
                <a:gd name="T4" fmla="*/ 4 w 17"/>
                <a:gd name="T5" fmla="*/ 27 h 54"/>
                <a:gd name="T6" fmla="*/ 5 w 17"/>
                <a:gd name="T7" fmla="*/ 29 h 54"/>
                <a:gd name="T8" fmla="*/ 4 w 17"/>
                <a:gd name="T9" fmla="*/ 30 h 54"/>
                <a:gd name="T10" fmla="*/ 17 w 17"/>
                <a:gd name="T11" fmla="*/ 0 h 54"/>
                <a:gd name="T12" fmla="*/ 0 w 17"/>
                <a:gd name="T13" fmla="*/ 21 h 54"/>
                <a:gd name="T14" fmla="*/ 0 w 17"/>
                <a:gd name="T15" fmla="*/ 54 h 54"/>
                <a:gd name="T16" fmla="*/ 17 w 17"/>
                <a:gd name="T17" fmla="*/ 54 h 54"/>
                <a:gd name="T18" fmla="*/ 17 w 17"/>
                <a:gd name="T19" fmla="*/ 0 h 54"/>
                <a:gd name="T20" fmla="*/ 17 w 17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4">
                  <a:moveTo>
                    <a:pt x="4" y="30"/>
                  </a:moveTo>
                  <a:cubicBezTo>
                    <a:pt x="3" y="30"/>
                    <a:pt x="2" y="30"/>
                    <a:pt x="2" y="29"/>
                  </a:cubicBezTo>
                  <a:cubicBezTo>
                    <a:pt x="2" y="28"/>
                    <a:pt x="3" y="27"/>
                    <a:pt x="4" y="27"/>
                  </a:cubicBezTo>
                  <a:cubicBezTo>
                    <a:pt x="5" y="27"/>
                    <a:pt x="5" y="28"/>
                    <a:pt x="5" y="29"/>
                  </a:cubicBezTo>
                  <a:cubicBezTo>
                    <a:pt x="5" y="30"/>
                    <a:pt x="5" y="30"/>
                    <a:pt x="4" y="30"/>
                  </a:cubicBezTo>
                  <a:moveTo>
                    <a:pt x="17" y="0"/>
                  </a:moveTo>
                  <a:cubicBezTo>
                    <a:pt x="8" y="0"/>
                    <a:pt x="0" y="9"/>
                    <a:pt x="0" y="2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Oval 211"/>
            <p:cNvSpPr>
              <a:spLocks noChangeArrowheads="1"/>
            </p:cNvSpPr>
            <p:nvPr/>
          </p:nvSpPr>
          <p:spPr bwMode="auto">
            <a:xfrm>
              <a:off x="5830806" y="4822899"/>
              <a:ext cx="41717" cy="41717"/>
            </a:xfrm>
            <a:prstGeom prst="ellipse">
              <a:avLst/>
            </a:prstGeom>
            <a:solidFill>
              <a:srgbClr val="E6E0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Freeform 212"/>
            <p:cNvSpPr/>
            <p:nvPr/>
          </p:nvSpPr>
          <p:spPr bwMode="auto">
            <a:xfrm>
              <a:off x="4746173" y="2927767"/>
              <a:ext cx="1293219" cy="959485"/>
            </a:xfrm>
            <a:custGeom>
              <a:avLst/>
              <a:gdLst>
                <a:gd name="T0" fmla="*/ 217 w 217"/>
                <a:gd name="T1" fmla="*/ 0 h 161"/>
                <a:gd name="T2" fmla="*/ 120 w 217"/>
                <a:gd name="T3" fmla="*/ 73 h 161"/>
                <a:gd name="T4" fmla="*/ 99 w 217"/>
                <a:gd name="T5" fmla="*/ 88 h 161"/>
                <a:gd name="T6" fmla="*/ 0 w 217"/>
                <a:gd name="T7" fmla="*/ 161 h 161"/>
                <a:gd name="T8" fmla="*/ 52 w 217"/>
                <a:gd name="T9" fmla="*/ 161 h 161"/>
                <a:gd name="T10" fmla="*/ 64 w 217"/>
                <a:gd name="T11" fmla="*/ 154 h 161"/>
                <a:gd name="T12" fmla="*/ 217 w 217"/>
                <a:gd name="T13" fmla="*/ 40 h 161"/>
                <a:gd name="T14" fmla="*/ 217 w 217"/>
                <a:gd name="T15" fmla="*/ 2 h 161"/>
                <a:gd name="T16" fmla="*/ 217 w 217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161">
                  <a:moveTo>
                    <a:pt x="217" y="0"/>
                  </a:moveTo>
                  <a:lnTo>
                    <a:pt x="120" y="73"/>
                  </a:lnTo>
                  <a:lnTo>
                    <a:pt x="99" y="88"/>
                  </a:lnTo>
                  <a:lnTo>
                    <a:pt x="0" y="161"/>
                  </a:lnTo>
                  <a:lnTo>
                    <a:pt x="52" y="161"/>
                  </a:lnTo>
                  <a:lnTo>
                    <a:pt x="64" y="154"/>
                  </a:lnTo>
                  <a:lnTo>
                    <a:pt x="217" y="40"/>
                  </a:lnTo>
                  <a:lnTo>
                    <a:pt x="217" y="2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Freeform 213"/>
            <p:cNvSpPr/>
            <p:nvPr/>
          </p:nvSpPr>
          <p:spPr bwMode="auto">
            <a:xfrm>
              <a:off x="4746173" y="2927767"/>
              <a:ext cx="1293219" cy="959485"/>
            </a:xfrm>
            <a:custGeom>
              <a:avLst/>
              <a:gdLst>
                <a:gd name="T0" fmla="*/ 217 w 217"/>
                <a:gd name="T1" fmla="*/ 0 h 161"/>
                <a:gd name="T2" fmla="*/ 120 w 217"/>
                <a:gd name="T3" fmla="*/ 73 h 161"/>
                <a:gd name="T4" fmla="*/ 99 w 217"/>
                <a:gd name="T5" fmla="*/ 88 h 161"/>
                <a:gd name="T6" fmla="*/ 0 w 217"/>
                <a:gd name="T7" fmla="*/ 161 h 161"/>
                <a:gd name="T8" fmla="*/ 52 w 217"/>
                <a:gd name="T9" fmla="*/ 161 h 161"/>
                <a:gd name="T10" fmla="*/ 64 w 217"/>
                <a:gd name="T11" fmla="*/ 154 h 161"/>
                <a:gd name="T12" fmla="*/ 217 w 217"/>
                <a:gd name="T13" fmla="*/ 40 h 161"/>
                <a:gd name="T14" fmla="*/ 217 w 217"/>
                <a:gd name="T15" fmla="*/ 2 h 161"/>
                <a:gd name="T16" fmla="*/ 217 w 217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161">
                  <a:moveTo>
                    <a:pt x="217" y="0"/>
                  </a:moveTo>
                  <a:lnTo>
                    <a:pt x="120" y="73"/>
                  </a:lnTo>
                  <a:lnTo>
                    <a:pt x="99" y="88"/>
                  </a:lnTo>
                  <a:lnTo>
                    <a:pt x="0" y="161"/>
                  </a:lnTo>
                  <a:lnTo>
                    <a:pt x="52" y="161"/>
                  </a:lnTo>
                  <a:lnTo>
                    <a:pt x="64" y="154"/>
                  </a:lnTo>
                  <a:lnTo>
                    <a:pt x="217" y="40"/>
                  </a:lnTo>
                  <a:lnTo>
                    <a:pt x="217" y="2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214"/>
            <p:cNvSpPr/>
            <p:nvPr/>
          </p:nvSpPr>
          <p:spPr bwMode="auto">
            <a:xfrm>
              <a:off x="5842725" y="3464126"/>
              <a:ext cx="196664" cy="393330"/>
            </a:xfrm>
            <a:custGeom>
              <a:avLst/>
              <a:gdLst>
                <a:gd name="T0" fmla="*/ 14 w 14"/>
                <a:gd name="T1" fmla="*/ 0 h 28"/>
                <a:gd name="T2" fmla="*/ 0 w 14"/>
                <a:gd name="T3" fmla="*/ 14 h 28"/>
                <a:gd name="T4" fmla="*/ 14 w 14"/>
                <a:gd name="T5" fmla="*/ 28 h 28"/>
                <a:gd name="T6" fmla="*/ 14 w 14"/>
                <a:gd name="T7" fmla="*/ 28 h 28"/>
                <a:gd name="T8" fmla="*/ 14 w 14"/>
                <a:gd name="T9" fmla="*/ 23 h 28"/>
                <a:gd name="T10" fmla="*/ 14 w 14"/>
                <a:gd name="T11" fmla="*/ 23 h 28"/>
                <a:gd name="T12" fmla="*/ 5 w 14"/>
                <a:gd name="T13" fmla="*/ 14 h 28"/>
                <a:gd name="T14" fmla="*/ 14 w 14"/>
                <a:gd name="T15" fmla="*/ 5 h 28"/>
                <a:gd name="T16" fmla="*/ 14 w 14"/>
                <a:gd name="T17" fmla="*/ 5 h 28"/>
                <a:gd name="T18" fmla="*/ 14 w 14"/>
                <a:gd name="T19" fmla="*/ 0 h 28"/>
                <a:gd name="T20" fmla="*/ 14 w 14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9" y="23"/>
                    <a:pt x="5" y="19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Freeform 215"/>
            <p:cNvSpPr/>
            <p:nvPr/>
          </p:nvSpPr>
          <p:spPr bwMode="auto">
            <a:xfrm>
              <a:off x="5914240" y="3535639"/>
              <a:ext cx="125149" cy="256260"/>
            </a:xfrm>
            <a:custGeom>
              <a:avLst/>
              <a:gdLst>
                <a:gd name="T0" fmla="*/ 9 w 9"/>
                <a:gd name="T1" fmla="*/ 0 h 18"/>
                <a:gd name="T2" fmla="*/ 0 w 9"/>
                <a:gd name="T3" fmla="*/ 9 h 18"/>
                <a:gd name="T4" fmla="*/ 9 w 9"/>
                <a:gd name="T5" fmla="*/ 18 h 18"/>
                <a:gd name="T6" fmla="*/ 9 w 9"/>
                <a:gd name="T7" fmla="*/ 18 h 18"/>
                <a:gd name="T8" fmla="*/ 9 w 9"/>
                <a:gd name="T9" fmla="*/ 0 h 18"/>
                <a:gd name="T10" fmla="*/ 9 w 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Freeform 216"/>
            <p:cNvSpPr/>
            <p:nvPr/>
          </p:nvSpPr>
          <p:spPr bwMode="auto">
            <a:xfrm>
              <a:off x="5211015" y="2796658"/>
              <a:ext cx="250300" cy="268178"/>
            </a:xfrm>
            <a:custGeom>
              <a:avLst/>
              <a:gdLst>
                <a:gd name="T0" fmla="*/ 4 w 18"/>
                <a:gd name="T1" fmla="*/ 13 h 19"/>
                <a:gd name="T2" fmla="*/ 17 w 18"/>
                <a:gd name="T3" fmla="*/ 19 h 19"/>
                <a:gd name="T4" fmla="*/ 17 w 18"/>
                <a:gd name="T5" fmla="*/ 19 h 19"/>
                <a:gd name="T6" fmla="*/ 16 w 18"/>
                <a:gd name="T7" fmla="*/ 19 h 19"/>
                <a:gd name="T8" fmla="*/ 16 w 18"/>
                <a:gd name="T9" fmla="*/ 18 h 19"/>
                <a:gd name="T10" fmla="*/ 15 w 18"/>
                <a:gd name="T11" fmla="*/ 18 h 19"/>
                <a:gd name="T12" fmla="*/ 14 w 18"/>
                <a:gd name="T13" fmla="*/ 17 h 19"/>
                <a:gd name="T14" fmla="*/ 14 w 18"/>
                <a:gd name="T15" fmla="*/ 16 h 19"/>
                <a:gd name="T16" fmla="*/ 13 w 18"/>
                <a:gd name="T17" fmla="*/ 16 h 19"/>
                <a:gd name="T18" fmla="*/ 12 w 18"/>
                <a:gd name="T19" fmla="*/ 15 h 19"/>
                <a:gd name="T20" fmla="*/ 11 w 18"/>
                <a:gd name="T21" fmla="*/ 13 h 19"/>
                <a:gd name="T22" fmla="*/ 10 w 18"/>
                <a:gd name="T23" fmla="*/ 12 h 19"/>
                <a:gd name="T24" fmla="*/ 9 w 18"/>
                <a:gd name="T25" fmla="*/ 10 h 19"/>
                <a:gd name="T26" fmla="*/ 8 w 18"/>
                <a:gd name="T27" fmla="*/ 9 h 19"/>
                <a:gd name="T28" fmla="*/ 7 w 18"/>
                <a:gd name="T29" fmla="*/ 7 h 19"/>
                <a:gd name="T30" fmla="*/ 6 w 18"/>
                <a:gd name="T31" fmla="*/ 7 h 19"/>
                <a:gd name="T32" fmla="*/ 6 w 18"/>
                <a:gd name="T33" fmla="*/ 6 h 19"/>
                <a:gd name="T34" fmla="*/ 5 w 18"/>
                <a:gd name="T35" fmla="*/ 5 h 19"/>
                <a:gd name="T36" fmla="*/ 5 w 18"/>
                <a:gd name="T37" fmla="*/ 5 h 19"/>
                <a:gd name="T38" fmla="*/ 5 w 18"/>
                <a:gd name="T39" fmla="*/ 5 h 19"/>
                <a:gd name="T40" fmla="*/ 6 w 18"/>
                <a:gd name="T41" fmla="*/ 6 h 19"/>
                <a:gd name="T42" fmla="*/ 6 w 18"/>
                <a:gd name="T43" fmla="*/ 7 h 19"/>
                <a:gd name="T44" fmla="*/ 7 w 18"/>
                <a:gd name="T45" fmla="*/ 7 h 19"/>
                <a:gd name="T46" fmla="*/ 8 w 18"/>
                <a:gd name="T47" fmla="*/ 9 h 19"/>
                <a:gd name="T48" fmla="*/ 9 w 18"/>
                <a:gd name="T49" fmla="*/ 10 h 19"/>
                <a:gd name="T50" fmla="*/ 10 w 18"/>
                <a:gd name="T51" fmla="*/ 12 h 19"/>
                <a:gd name="T52" fmla="*/ 11 w 18"/>
                <a:gd name="T53" fmla="*/ 13 h 19"/>
                <a:gd name="T54" fmla="*/ 13 w 18"/>
                <a:gd name="T55" fmla="*/ 15 h 19"/>
                <a:gd name="T56" fmla="*/ 13 w 18"/>
                <a:gd name="T57" fmla="*/ 15 h 19"/>
                <a:gd name="T58" fmla="*/ 14 w 18"/>
                <a:gd name="T59" fmla="*/ 16 h 19"/>
                <a:gd name="T60" fmla="*/ 15 w 18"/>
                <a:gd name="T61" fmla="*/ 17 h 19"/>
                <a:gd name="T62" fmla="*/ 15 w 18"/>
                <a:gd name="T63" fmla="*/ 17 h 19"/>
                <a:gd name="T64" fmla="*/ 16 w 18"/>
                <a:gd name="T65" fmla="*/ 18 h 19"/>
                <a:gd name="T66" fmla="*/ 17 w 18"/>
                <a:gd name="T67" fmla="*/ 18 h 19"/>
                <a:gd name="T68" fmla="*/ 17 w 18"/>
                <a:gd name="T69" fmla="*/ 19 h 19"/>
                <a:gd name="T70" fmla="*/ 17 w 18"/>
                <a:gd name="T71" fmla="*/ 19 h 19"/>
                <a:gd name="T72" fmla="*/ 14 w 18"/>
                <a:gd name="T73" fmla="*/ 6 h 19"/>
                <a:gd name="T74" fmla="*/ 1 w 18"/>
                <a:gd name="T75" fmla="*/ 0 h 19"/>
                <a:gd name="T76" fmla="*/ 4 w 18"/>
                <a:gd name="T7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19">
                  <a:moveTo>
                    <a:pt x="4" y="13"/>
                  </a:moveTo>
                  <a:cubicBezTo>
                    <a:pt x="8" y="18"/>
                    <a:pt x="15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1" y="14"/>
                    <a:pt x="11" y="13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2" y="14"/>
                    <a:pt x="12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8" y="10"/>
                    <a:pt x="14" y="6"/>
                  </a:cubicBezTo>
                  <a:cubicBezTo>
                    <a:pt x="9" y="0"/>
                    <a:pt x="1" y="0"/>
                    <a:pt x="1" y="0"/>
                  </a:cubicBezTo>
                  <a:cubicBezTo>
                    <a:pt x="1" y="0"/>
                    <a:pt x="0" y="8"/>
                    <a:pt x="4" y="1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Freeform 217"/>
            <p:cNvSpPr/>
            <p:nvPr/>
          </p:nvSpPr>
          <p:spPr bwMode="auto">
            <a:xfrm>
              <a:off x="5067986" y="2343734"/>
              <a:ext cx="369491" cy="411208"/>
            </a:xfrm>
            <a:custGeom>
              <a:avLst/>
              <a:gdLst>
                <a:gd name="T0" fmla="*/ 7 w 26"/>
                <a:gd name="T1" fmla="*/ 20 h 29"/>
                <a:gd name="T2" fmla="*/ 26 w 26"/>
                <a:gd name="T3" fmla="*/ 29 h 29"/>
                <a:gd name="T4" fmla="*/ 25 w 26"/>
                <a:gd name="T5" fmla="*/ 29 h 29"/>
                <a:gd name="T6" fmla="*/ 25 w 26"/>
                <a:gd name="T7" fmla="*/ 28 h 29"/>
                <a:gd name="T8" fmla="*/ 24 w 26"/>
                <a:gd name="T9" fmla="*/ 27 h 29"/>
                <a:gd name="T10" fmla="*/ 23 w 26"/>
                <a:gd name="T11" fmla="*/ 27 h 29"/>
                <a:gd name="T12" fmla="*/ 22 w 26"/>
                <a:gd name="T13" fmla="*/ 26 h 29"/>
                <a:gd name="T14" fmla="*/ 21 w 26"/>
                <a:gd name="T15" fmla="*/ 25 h 29"/>
                <a:gd name="T16" fmla="*/ 20 w 26"/>
                <a:gd name="T17" fmla="*/ 24 h 29"/>
                <a:gd name="T18" fmla="*/ 19 w 26"/>
                <a:gd name="T19" fmla="*/ 23 h 29"/>
                <a:gd name="T20" fmla="*/ 17 w 26"/>
                <a:gd name="T21" fmla="*/ 20 h 29"/>
                <a:gd name="T22" fmla="*/ 15 w 26"/>
                <a:gd name="T23" fmla="*/ 18 h 29"/>
                <a:gd name="T24" fmla="*/ 13 w 26"/>
                <a:gd name="T25" fmla="*/ 16 h 29"/>
                <a:gd name="T26" fmla="*/ 12 w 26"/>
                <a:gd name="T27" fmla="*/ 13 h 29"/>
                <a:gd name="T28" fmla="*/ 10 w 26"/>
                <a:gd name="T29" fmla="*/ 11 h 29"/>
                <a:gd name="T30" fmla="*/ 10 w 26"/>
                <a:gd name="T31" fmla="*/ 10 h 29"/>
                <a:gd name="T32" fmla="*/ 9 w 26"/>
                <a:gd name="T33" fmla="*/ 10 h 29"/>
                <a:gd name="T34" fmla="*/ 8 w 26"/>
                <a:gd name="T35" fmla="*/ 8 h 29"/>
                <a:gd name="T36" fmla="*/ 8 w 26"/>
                <a:gd name="T37" fmla="*/ 7 h 29"/>
                <a:gd name="T38" fmla="*/ 8 w 26"/>
                <a:gd name="T39" fmla="*/ 8 h 29"/>
                <a:gd name="T40" fmla="*/ 9 w 26"/>
                <a:gd name="T41" fmla="*/ 9 h 29"/>
                <a:gd name="T42" fmla="*/ 10 w 26"/>
                <a:gd name="T43" fmla="*/ 10 h 29"/>
                <a:gd name="T44" fmla="*/ 10 w 26"/>
                <a:gd name="T45" fmla="*/ 11 h 29"/>
                <a:gd name="T46" fmla="*/ 12 w 26"/>
                <a:gd name="T47" fmla="*/ 13 h 29"/>
                <a:gd name="T48" fmla="*/ 14 w 26"/>
                <a:gd name="T49" fmla="*/ 15 h 29"/>
                <a:gd name="T50" fmla="*/ 15 w 26"/>
                <a:gd name="T51" fmla="*/ 18 h 29"/>
                <a:gd name="T52" fmla="*/ 17 w 26"/>
                <a:gd name="T53" fmla="*/ 20 h 29"/>
                <a:gd name="T54" fmla="*/ 19 w 26"/>
                <a:gd name="T55" fmla="*/ 22 h 29"/>
                <a:gd name="T56" fmla="*/ 20 w 26"/>
                <a:gd name="T57" fmla="*/ 23 h 29"/>
                <a:gd name="T58" fmla="*/ 21 w 26"/>
                <a:gd name="T59" fmla="*/ 24 h 29"/>
                <a:gd name="T60" fmla="*/ 22 w 26"/>
                <a:gd name="T61" fmla="*/ 25 h 29"/>
                <a:gd name="T62" fmla="*/ 23 w 26"/>
                <a:gd name="T63" fmla="*/ 26 h 29"/>
                <a:gd name="T64" fmla="*/ 24 w 26"/>
                <a:gd name="T65" fmla="*/ 27 h 29"/>
                <a:gd name="T66" fmla="*/ 25 w 26"/>
                <a:gd name="T67" fmla="*/ 27 h 29"/>
                <a:gd name="T68" fmla="*/ 26 w 26"/>
                <a:gd name="T69" fmla="*/ 28 h 29"/>
                <a:gd name="T70" fmla="*/ 26 w 26"/>
                <a:gd name="T71" fmla="*/ 28 h 29"/>
                <a:gd name="T72" fmla="*/ 21 w 26"/>
                <a:gd name="T73" fmla="*/ 9 h 29"/>
                <a:gd name="T74" fmla="*/ 2 w 26"/>
                <a:gd name="T75" fmla="*/ 0 h 29"/>
                <a:gd name="T76" fmla="*/ 7 w 26"/>
                <a:gd name="T77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9">
                  <a:moveTo>
                    <a:pt x="7" y="20"/>
                  </a:moveTo>
                  <a:cubicBezTo>
                    <a:pt x="13" y="27"/>
                    <a:pt x="23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6" y="19"/>
                    <a:pt x="15" y="19"/>
                    <a:pt x="15" y="18"/>
                  </a:cubicBezTo>
                  <a:cubicBezTo>
                    <a:pt x="14" y="17"/>
                    <a:pt x="14" y="16"/>
                    <a:pt x="13" y="16"/>
                  </a:cubicBezTo>
                  <a:cubicBezTo>
                    <a:pt x="13" y="15"/>
                    <a:pt x="12" y="14"/>
                    <a:pt x="12" y="13"/>
                  </a:cubicBezTo>
                  <a:cubicBezTo>
                    <a:pt x="11" y="13"/>
                    <a:pt x="11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2"/>
                    <a:pt x="11" y="12"/>
                    <a:pt x="12" y="13"/>
                  </a:cubicBezTo>
                  <a:cubicBezTo>
                    <a:pt x="12" y="14"/>
                    <a:pt x="13" y="15"/>
                    <a:pt x="14" y="15"/>
                  </a:cubicBezTo>
                  <a:cubicBezTo>
                    <a:pt x="14" y="16"/>
                    <a:pt x="15" y="17"/>
                    <a:pt x="15" y="18"/>
                  </a:cubicBezTo>
                  <a:cubicBezTo>
                    <a:pt x="16" y="18"/>
                    <a:pt x="17" y="19"/>
                    <a:pt x="17" y="20"/>
                  </a:cubicBezTo>
                  <a:cubicBezTo>
                    <a:pt x="18" y="21"/>
                    <a:pt x="19" y="21"/>
                    <a:pt x="19" y="22"/>
                  </a:cubicBezTo>
                  <a:cubicBezTo>
                    <a:pt x="20" y="22"/>
                    <a:pt x="20" y="23"/>
                    <a:pt x="20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5"/>
                    <a:pt x="26" y="15"/>
                    <a:pt x="21" y="9"/>
                  </a:cubicBezTo>
                  <a:cubicBezTo>
                    <a:pt x="14" y="0"/>
                    <a:pt x="2" y="0"/>
                    <a:pt x="2" y="0"/>
                  </a:cubicBezTo>
                  <a:cubicBezTo>
                    <a:pt x="2" y="0"/>
                    <a:pt x="0" y="12"/>
                    <a:pt x="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Freeform 218"/>
            <p:cNvSpPr/>
            <p:nvPr/>
          </p:nvSpPr>
          <p:spPr bwMode="auto">
            <a:xfrm>
              <a:off x="5461316" y="2641711"/>
              <a:ext cx="297977" cy="309895"/>
            </a:xfrm>
            <a:custGeom>
              <a:avLst/>
              <a:gdLst>
                <a:gd name="T0" fmla="*/ 15 w 21"/>
                <a:gd name="T1" fmla="*/ 15 h 22"/>
                <a:gd name="T2" fmla="*/ 1 w 21"/>
                <a:gd name="T3" fmla="*/ 22 h 22"/>
                <a:gd name="T4" fmla="*/ 1 w 21"/>
                <a:gd name="T5" fmla="*/ 22 h 22"/>
                <a:gd name="T6" fmla="*/ 2 w 21"/>
                <a:gd name="T7" fmla="*/ 22 h 22"/>
                <a:gd name="T8" fmla="*/ 3 w 21"/>
                <a:gd name="T9" fmla="*/ 21 h 22"/>
                <a:gd name="T10" fmla="*/ 3 w 21"/>
                <a:gd name="T11" fmla="*/ 20 h 22"/>
                <a:gd name="T12" fmla="*/ 4 w 21"/>
                <a:gd name="T13" fmla="*/ 20 h 22"/>
                <a:gd name="T14" fmla="*/ 5 w 21"/>
                <a:gd name="T15" fmla="*/ 19 h 22"/>
                <a:gd name="T16" fmla="*/ 6 w 21"/>
                <a:gd name="T17" fmla="*/ 18 h 22"/>
                <a:gd name="T18" fmla="*/ 6 w 21"/>
                <a:gd name="T19" fmla="*/ 17 h 22"/>
                <a:gd name="T20" fmla="*/ 8 w 21"/>
                <a:gd name="T21" fmla="*/ 15 h 22"/>
                <a:gd name="T22" fmla="*/ 9 w 21"/>
                <a:gd name="T23" fmla="*/ 14 h 22"/>
                <a:gd name="T24" fmla="*/ 11 w 21"/>
                <a:gd name="T25" fmla="*/ 12 h 22"/>
                <a:gd name="T26" fmla="*/ 12 w 21"/>
                <a:gd name="T27" fmla="*/ 10 h 22"/>
                <a:gd name="T28" fmla="*/ 13 w 21"/>
                <a:gd name="T29" fmla="*/ 8 h 22"/>
                <a:gd name="T30" fmla="*/ 13 w 21"/>
                <a:gd name="T31" fmla="*/ 8 h 22"/>
                <a:gd name="T32" fmla="*/ 14 w 21"/>
                <a:gd name="T33" fmla="*/ 7 h 22"/>
                <a:gd name="T34" fmla="*/ 14 w 21"/>
                <a:gd name="T35" fmla="*/ 6 h 22"/>
                <a:gd name="T36" fmla="*/ 15 w 21"/>
                <a:gd name="T37" fmla="*/ 5 h 22"/>
                <a:gd name="T38" fmla="*/ 14 w 21"/>
                <a:gd name="T39" fmla="*/ 6 h 22"/>
                <a:gd name="T40" fmla="*/ 14 w 21"/>
                <a:gd name="T41" fmla="*/ 7 h 22"/>
                <a:gd name="T42" fmla="*/ 13 w 21"/>
                <a:gd name="T43" fmla="*/ 8 h 22"/>
                <a:gd name="T44" fmla="*/ 13 w 21"/>
                <a:gd name="T45" fmla="*/ 8 h 22"/>
                <a:gd name="T46" fmla="*/ 12 w 21"/>
                <a:gd name="T47" fmla="*/ 10 h 22"/>
                <a:gd name="T48" fmla="*/ 10 w 21"/>
                <a:gd name="T49" fmla="*/ 12 h 22"/>
                <a:gd name="T50" fmla="*/ 9 w 21"/>
                <a:gd name="T51" fmla="*/ 13 h 22"/>
                <a:gd name="T52" fmla="*/ 8 w 21"/>
                <a:gd name="T53" fmla="*/ 15 h 22"/>
                <a:gd name="T54" fmla="*/ 6 w 21"/>
                <a:gd name="T55" fmla="*/ 17 h 22"/>
                <a:gd name="T56" fmla="*/ 5 w 21"/>
                <a:gd name="T57" fmla="*/ 18 h 22"/>
                <a:gd name="T58" fmla="*/ 4 w 21"/>
                <a:gd name="T59" fmla="*/ 18 h 22"/>
                <a:gd name="T60" fmla="*/ 4 w 21"/>
                <a:gd name="T61" fmla="*/ 19 h 22"/>
                <a:gd name="T62" fmla="*/ 3 w 21"/>
                <a:gd name="T63" fmla="*/ 20 h 22"/>
                <a:gd name="T64" fmla="*/ 2 w 21"/>
                <a:gd name="T65" fmla="*/ 20 h 22"/>
                <a:gd name="T66" fmla="*/ 1 w 21"/>
                <a:gd name="T67" fmla="*/ 21 h 22"/>
                <a:gd name="T68" fmla="*/ 1 w 21"/>
                <a:gd name="T69" fmla="*/ 21 h 22"/>
                <a:gd name="T70" fmla="*/ 1 w 21"/>
                <a:gd name="T71" fmla="*/ 21 h 22"/>
                <a:gd name="T72" fmla="*/ 5 w 21"/>
                <a:gd name="T73" fmla="*/ 6 h 22"/>
                <a:gd name="T74" fmla="*/ 20 w 21"/>
                <a:gd name="T75" fmla="*/ 0 h 22"/>
                <a:gd name="T76" fmla="*/ 15 w 21"/>
                <a:gd name="T77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22">
                  <a:moveTo>
                    <a:pt x="15" y="15"/>
                  </a:moveTo>
                  <a:cubicBezTo>
                    <a:pt x="11" y="21"/>
                    <a:pt x="3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10" y="13"/>
                    <a:pt x="10" y="12"/>
                    <a:pt x="11" y="12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3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4" y="6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9"/>
                    <a:pt x="12" y="9"/>
                    <a:pt x="12" y="10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10" y="12"/>
                    <a:pt x="10" y="13"/>
                    <a:pt x="9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6"/>
                    <a:pt x="6" y="16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19"/>
                    <a:pt x="0" y="12"/>
                    <a:pt x="5" y="6"/>
                  </a:cubicBezTo>
                  <a:cubicBezTo>
                    <a:pt x="10" y="0"/>
                    <a:pt x="20" y="0"/>
                    <a:pt x="20" y="0"/>
                  </a:cubicBezTo>
                  <a:cubicBezTo>
                    <a:pt x="20" y="0"/>
                    <a:pt x="21" y="9"/>
                    <a:pt x="15" y="1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7" name="Group 84"/>
          <p:cNvGrpSpPr/>
          <p:nvPr/>
        </p:nvGrpSpPr>
        <p:grpSpPr>
          <a:xfrm>
            <a:off x="844913" y="4244232"/>
            <a:ext cx="663575" cy="1535376"/>
            <a:chOff x="311686" y="4771504"/>
            <a:chExt cx="663575" cy="1535376"/>
          </a:xfrm>
        </p:grpSpPr>
        <p:sp>
          <p:nvSpPr>
            <p:cNvPr id="68" name="Freeform 23"/>
            <p:cNvSpPr/>
            <p:nvPr/>
          </p:nvSpPr>
          <p:spPr bwMode="auto">
            <a:xfrm>
              <a:off x="311686" y="4771504"/>
              <a:ext cx="329499" cy="1224182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44" y="6"/>
                </a:cxn>
                <a:cxn ang="0">
                  <a:pos x="144" y="535"/>
                </a:cxn>
                <a:cxn ang="0">
                  <a:pos x="144" y="535"/>
                </a:cxn>
                <a:cxn ang="0">
                  <a:pos x="138" y="535"/>
                </a:cxn>
                <a:cxn ang="0">
                  <a:pos x="122" y="529"/>
                </a:cxn>
                <a:cxn ang="0">
                  <a:pos x="100" y="521"/>
                </a:cxn>
                <a:cxn ang="0">
                  <a:pos x="86" y="513"/>
                </a:cxn>
                <a:cxn ang="0">
                  <a:pos x="72" y="503"/>
                </a:cxn>
                <a:cxn ang="0">
                  <a:pos x="58" y="493"/>
                </a:cxn>
                <a:cxn ang="0">
                  <a:pos x="46" y="479"/>
                </a:cxn>
                <a:cxn ang="0">
                  <a:pos x="34" y="463"/>
                </a:cxn>
                <a:cxn ang="0">
                  <a:pos x="22" y="445"/>
                </a:cxn>
                <a:cxn ang="0">
                  <a:pos x="14" y="423"/>
                </a:cxn>
                <a:cxn ang="0">
                  <a:pos x="6" y="399"/>
                </a:cxn>
                <a:cxn ang="0">
                  <a:pos x="2" y="371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2" y="309"/>
                </a:cxn>
                <a:cxn ang="0">
                  <a:pos x="6" y="280"/>
                </a:cxn>
                <a:cxn ang="0">
                  <a:pos x="14" y="250"/>
                </a:cxn>
                <a:cxn ang="0">
                  <a:pos x="22" y="220"/>
                </a:cxn>
                <a:cxn ang="0">
                  <a:pos x="34" y="190"/>
                </a:cxn>
                <a:cxn ang="0">
                  <a:pos x="46" y="162"/>
                </a:cxn>
                <a:cxn ang="0">
                  <a:pos x="72" y="110"/>
                </a:cxn>
                <a:cxn ang="0">
                  <a:pos x="100" y="66"/>
                </a:cxn>
                <a:cxn ang="0">
                  <a:pos x="122" y="32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144" h="535">
                  <a:moveTo>
                    <a:pt x="144" y="0"/>
                  </a:moveTo>
                  <a:lnTo>
                    <a:pt x="144" y="6"/>
                  </a:lnTo>
                  <a:lnTo>
                    <a:pt x="144" y="535"/>
                  </a:lnTo>
                  <a:lnTo>
                    <a:pt x="144" y="535"/>
                  </a:lnTo>
                  <a:lnTo>
                    <a:pt x="138" y="535"/>
                  </a:lnTo>
                  <a:lnTo>
                    <a:pt x="122" y="529"/>
                  </a:lnTo>
                  <a:lnTo>
                    <a:pt x="100" y="521"/>
                  </a:lnTo>
                  <a:lnTo>
                    <a:pt x="86" y="513"/>
                  </a:lnTo>
                  <a:lnTo>
                    <a:pt x="72" y="503"/>
                  </a:lnTo>
                  <a:lnTo>
                    <a:pt x="58" y="493"/>
                  </a:lnTo>
                  <a:lnTo>
                    <a:pt x="46" y="479"/>
                  </a:lnTo>
                  <a:lnTo>
                    <a:pt x="34" y="463"/>
                  </a:lnTo>
                  <a:lnTo>
                    <a:pt x="22" y="445"/>
                  </a:lnTo>
                  <a:lnTo>
                    <a:pt x="14" y="423"/>
                  </a:lnTo>
                  <a:lnTo>
                    <a:pt x="6" y="399"/>
                  </a:lnTo>
                  <a:lnTo>
                    <a:pt x="2" y="371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2" y="309"/>
                  </a:lnTo>
                  <a:lnTo>
                    <a:pt x="6" y="280"/>
                  </a:lnTo>
                  <a:lnTo>
                    <a:pt x="14" y="250"/>
                  </a:lnTo>
                  <a:lnTo>
                    <a:pt x="22" y="220"/>
                  </a:lnTo>
                  <a:lnTo>
                    <a:pt x="34" y="190"/>
                  </a:lnTo>
                  <a:lnTo>
                    <a:pt x="46" y="162"/>
                  </a:lnTo>
                  <a:lnTo>
                    <a:pt x="72" y="110"/>
                  </a:lnTo>
                  <a:lnTo>
                    <a:pt x="100" y="66"/>
                  </a:lnTo>
                  <a:lnTo>
                    <a:pt x="122" y="3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69" name="Freeform 24"/>
            <p:cNvSpPr/>
            <p:nvPr/>
          </p:nvSpPr>
          <p:spPr bwMode="auto">
            <a:xfrm>
              <a:off x="641185" y="4771504"/>
              <a:ext cx="334076" cy="1224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535"/>
                </a:cxn>
                <a:cxn ang="0">
                  <a:pos x="0" y="535"/>
                </a:cxn>
                <a:cxn ang="0">
                  <a:pos x="8" y="535"/>
                </a:cxn>
                <a:cxn ang="0">
                  <a:pos x="24" y="529"/>
                </a:cxn>
                <a:cxn ang="0">
                  <a:pos x="46" y="521"/>
                </a:cxn>
                <a:cxn ang="0">
                  <a:pos x="60" y="513"/>
                </a:cxn>
                <a:cxn ang="0">
                  <a:pos x="74" y="503"/>
                </a:cxn>
                <a:cxn ang="0">
                  <a:pos x="86" y="493"/>
                </a:cxn>
                <a:cxn ang="0">
                  <a:pos x="100" y="479"/>
                </a:cxn>
                <a:cxn ang="0">
                  <a:pos x="112" y="463"/>
                </a:cxn>
                <a:cxn ang="0">
                  <a:pos x="124" y="445"/>
                </a:cxn>
                <a:cxn ang="0">
                  <a:pos x="132" y="423"/>
                </a:cxn>
                <a:cxn ang="0">
                  <a:pos x="140" y="399"/>
                </a:cxn>
                <a:cxn ang="0">
                  <a:pos x="144" y="371"/>
                </a:cxn>
                <a:cxn ang="0">
                  <a:pos x="146" y="339"/>
                </a:cxn>
                <a:cxn ang="0">
                  <a:pos x="146" y="339"/>
                </a:cxn>
                <a:cxn ang="0">
                  <a:pos x="144" y="309"/>
                </a:cxn>
                <a:cxn ang="0">
                  <a:pos x="140" y="280"/>
                </a:cxn>
                <a:cxn ang="0">
                  <a:pos x="132" y="250"/>
                </a:cxn>
                <a:cxn ang="0">
                  <a:pos x="124" y="220"/>
                </a:cxn>
                <a:cxn ang="0">
                  <a:pos x="112" y="190"/>
                </a:cxn>
                <a:cxn ang="0">
                  <a:pos x="100" y="162"/>
                </a:cxn>
                <a:cxn ang="0">
                  <a:pos x="74" y="110"/>
                </a:cxn>
                <a:cxn ang="0">
                  <a:pos x="46" y="66"/>
                </a:cxn>
                <a:cxn ang="0">
                  <a:pos x="24" y="3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6" h="535">
                  <a:moveTo>
                    <a:pt x="0" y="0"/>
                  </a:moveTo>
                  <a:lnTo>
                    <a:pt x="0" y="6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8" y="535"/>
                  </a:lnTo>
                  <a:lnTo>
                    <a:pt x="24" y="529"/>
                  </a:lnTo>
                  <a:lnTo>
                    <a:pt x="46" y="521"/>
                  </a:lnTo>
                  <a:lnTo>
                    <a:pt x="60" y="513"/>
                  </a:lnTo>
                  <a:lnTo>
                    <a:pt x="74" y="503"/>
                  </a:lnTo>
                  <a:lnTo>
                    <a:pt x="86" y="493"/>
                  </a:lnTo>
                  <a:lnTo>
                    <a:pt x="100" y="479"/>
                  </a:lnTo>
                  <a:lnTo>
                    <a:pt x="112" y="463"/>
                  </a:lnTo>
                  <a:lnTo>
                    <a:pt x="124" y="445"/>
                  </a:lnTo>
                  <a:lnTo>
                    <a:pt x="132" y="423"/>
                  </a:lnTo>
                  <a:lnTo>
                    <a:pt x="140" y="399"/>
                  </a:lnTo>
                  <a:lnTo>
                    <a:pt x="144" y="371"/>
                  </a:lnTo>
                  <a:lnTo>
                    <a:pt x="146" y="339"/>
                  </a:lnTo>
                  <a:lnTo>
                    <a:pt x="146" y="339"/>
                  </a:lnTo>
                  <a:lnTo>
                    <a:pt x="144" y="309"/>
                  </a:lnTo>
                  <a:lnTo>
                    <a:pt x="140" y="280"/>
                  </a:lnTo>
                  <a:lnTo>
                    <a:pt x="132" y="250"/>
                  </a:lnTo>
                  <a:lnTo>
                    <a:pt x="124" y="220"/>
                  </a:lnTo>
                  <a:lnTo>
                    <a:pt x="112" y="190"/>
                  </a:lnTo>
                  <a:lnTo>
                    <a:pt x="100" y="162"/>
                  </a:lnTo>
                  <a:lnTo>
                    <a:pt x="74" y="110"/>
                  </a:lnTo>
                  <a:lnTo>
                    <a:pt x="46" y="66"/>
                  </a:lnTo>
                  <a:lnTo>
                    <a:pt x="24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8FA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70" name="Freeform 25"/>
            <p:cNvSpPr/>
            <p:nvPr/>
          </p:nvSpPr>
          <p:spPr bwMode="auto">
            <a:xfrm>
              <a:off x="485588" y="5435079"/>
              <a:ext cx="324923" cy="871801"/>
            </a:xfrm>
            <a:custGeom>
              <a:avLst/>
              <a:gdLst/>
              <a:ahLst/>
              <a:cxnLst>
                <a:cxn ang="0">
                  <a:pos x="142" y="139"/>
                </a:cxn>
                <a:cxn ang="0">
                  <a:pos x="92" y="189"/>
                </a:cxn>
                <a:cxn ang="0">
                  <a:pos x="84" y="79"/>
                </a:cxn>
                <a:cxn ang="0">
                  <a:pos x="108" y="33"/>
                </a:cxn>
                <a:cxn ang="0">
                  <a:pos x="82" y="55"/>
                </a:cxn>
                <a:cxn ang="0">
                  <a:pos x="68" y="0"/>
                </a:cxn>
                <a:cxn ang="0">
                  <a:pos x="54" y="71"/>
                </a:cxn>
                <a:cxn ang="0">
                  <a:pos x="28" y="49"/>
                </a:cxn>
                <a:cxn ang="0">
                  <a:pos x="52" y="95"/>
                </a:cxn>
                <a:cxn ang="0">
                  <a:pos x="50" y="167"/>
                </a:cxn>
                <a:cxn ang="0">
                  <a:pos x="0" y="117"/>
                </a:cxn>
                <a:cxn ang="0">
                  <a:pos x="48" y="181"/>
                </a:cxn>
                <a:cxn ang="0">
                  <a:pos x="32" y="381"/>
                </a:cxn>
                <a:cxn ang="0">
                  <a:pos x="68" y="381"/>
                </a:cxn>
                <a:cxn ang="0">
                  <a:pos x="106" y="381"/>
                </a:cxn>
                <a:cxn ang="0">
                  <a:pos x="92" y="203"/>
                </a:cxn>
                <a:cxn ang="0">
                  <a:pos x="142" y="139"/>
                </a:cxn>
              </a:cxnLst>
              <a:rect l="0" t="0" r="r" b="b"/>
              <a:pathLst>
                <a:path w="142" h="381">
                  <a:moveTo>
                    <a:pt x="142" y="139"/>
                  </a:moveTo>
                  <a:lnTo>
                    <a:pt x="92" y="189"/>
                  </a:lnTo>
                  <a:lnTo>
                    <a:pt x="84" y="79"/>
                  </a:lnTo>
                  <a:lnTo>
                    <a:pt x="108" y="33"/>
                  </a:lnTo>
                  <a:lnTo>
                    <a:pt x="82" y="55"/>
                  </a:lnTo>
                  <a:lnTo>
                    <a:pt x="68" y="0"/>
                  </a:lnTo>
                  <a:lnTo>
                    <a:pt x="54" y="71"/>
                  </a:lnTo>
                  <a:lnTo>
                    <a:pt x="28" y="49"/>
                  </a:lnTo>
                  <a:lnTo>
                    <a:pt x="52" y="95"/>
                  </a:lnTo>
                  <a:lnTo>
                    <a:pt x="50" y="167"/>
                  </a:lnTo>
                  <a:lnTo>
                    <a:pt x="0" y="117"/>
                  </a:lnTo>
                  <a:lnTo>
                    <a:pt x="48" y="181"/>
                  </a:lnTo>
                  <a:lnTo>
                    <a:pt x="32" y="381"/>
                  </a:lnTo>
                  <a:lnTo>
                    <a:pt x="68" y="381"/>
                  </a:lnTo>
                  <a:lnTo>
                    <a:pt x="106" y="381"/>
                  </a:lnTo>
                  <a:lnTo>
                    <a:pt x="92" y="203"/>
                  </a:lnTo>
                  <a:lnTo>
                    <a:pt x="142" y="139"/>
                  </a:lnTo>
                  <a:close/>
                </a:path>
              </a:pathLst>
            </a:custGeom>
            <a:solidFill>
              <a:srgbClr val="81684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88"/>
          <p:cNvGrpSpPr/>
          <p:nvPr/>
        </p:nvGrpSpPr>
        <p:grpSpPr>
          <a:xfrm>
            <a:off x="4178679" y="4244232"/>
            <a:ext cx="663575" cy="1535376"/>
            <a:chOff x="311686" y="4771504"/>
            <a:chExt cx="663575" cy="1535376"/>
          </a:xfrm>
        </p:grpSpPr>
        <p:sp>
          <p:nvSpPr>
            <p:cNvPr id="72" name="Freeform 23"/>
            <p:cNvSpPr/>
            <p:nvPr/>
          </p:nvSpPr>
          <p:spPr bwMode="auto">
            <a:xfrm>
              <a:off x="311686" y="4771504"/>
              <a:ext cx="329499" cy="1224182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44" y="6"/>
                </a:cxn>
                <a:cxn ang="0">
                  <a:pos x="144" y="535"/>
                </a:cxn>
                <a:cxn ang="0">
                  <a:pos x="144" y="535"/>
                </a:cxn>
                <a:cxn ang="0">
                  <a:pos x="138" y="535"/>
                </a:cxn>
                <a:cxn ang="0">
                  <a:pos x="122" y="529"/>
                </a:cxn>
                <a:cxn ang="0">
                  <a:pos x="100" y="521"/>
                </a:cxn>
                <a:cxn ang="0">
                  <a:pos x="86" y="513"/>
                </a:cxn>
                <a:cxn ang="0">
                  <a:pos x="72" y="503"/>
                </a:cxn>
                <a:cxn ang="0">
                  <a:pos x="58" y="493"/>
                </a:cxn>
                <a:cxn ang="0">
                  <a:pos x="46" y="479"/>
                </a:cxn>
                <a:cxn ang="0">
                  <a:pos x="34" y="463"/>
                </a:cxn>
                <a:cxn ang="0">
                  <a:pos x="22" y="445"/>
                </a:cxn>
                <a:cxn ang="0">
                  <a:pos x="14" y="423"/>
                </a:cxn>
                <a:cxn ang="0">
                  <a:pos x="6" y="399"/>
                </a:cxn>
                <a:cxn ang="0">
                  <a:pos x="2" y="371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2" y="309"/>
                </a:cxn>
                <a:cxn ang="0">
                  <a:pos x="6" y="280"/>
                </a:cxn>
                <a:cxn ang="0">
                  <a:pos x="14" y="250"/>
                </a:cxn>
                <a:cxn ang="0">
                  <a:pos x="22" y="220"/>
                </a:cxn>
                <a:cxn ang="0">
                  <a:pos x="34" y="190"/>
                </a:cxn>
                <a:cxn ang="0">
                  <a:pos x="46" y="162"/>
                </a:cxn>
                <a:cxn ang="0">
                  <a:pos x="72" y="110"/>
                </a:cxn>
                <a:cxn ang="0">
                  <a:pos x="100" y="66"/>
                </a:cxn>
                <a:cxn ang="0">
                  <a:pos x="122" y="32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144" h="535">
                  <a:moveTo>
                    <a:pt x="144" y="0"/>
                  </a:moveTo>
                  <a:lnTo>
                    <a:pt x="144" y="6"/>
                  </a:lnTo>
                  <a:lnTo>
                    <a:pt x="144" y="535"/>
                  </a:lnTo>
                  <a:lnTo>
                    <a:pt x="144" y="535"/>
                  </a:lnTo>
                  <a:lnTo>
                    <a:pt x="138" y="535"/>
                  </a:lnTo>
                  <a:lnTo>
                    <a:pt x="122" y="529"/>
                  </a:lnTo>
                  <a:lnTo>
                    <a:pt x="100" y="521"/>
                  </a:lnTo>
                  <a:lnTo>
                    <a:pt x="86" y="513"/>
                  </a:lnTo>
                  <a:lnTo>
                    <a:pt x="72" y="503"/>
                  </a:lnTo>
                  <a:lnTo>
                    <a:pt x="58" y="493"/>
                  </a:lnTo>
                  <a:lnTo>
                    <a:pt x="46" y="479"/>
                  </a:lnTo>
                  <a:lnTo>
                    <a:pt x="34" y="463"/>
                  </a:lnTo>
                  <a:lnTo>
                    <a:pt x="22" y="445"/>
                  </a:lnTo>
                  <a:lnTo>
                    <a:pt x="14" y="423"/>
                  </a:lnTo>
                  <a:lnTo>
                    <a:pt x="6" y="399"/>
                  </a:lnTo>
                  <a:lnTo>
                    <a:pt x="2" y="371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2" y="309"/>
                  </a:lnTo>
                  <a:lnTo>
                    <a:pt x="6" y="280"/>
                  </a:lnTo>
                  <a:lnTo>
                    <a:pt x="14" y="250"/>
                  </a:lnTo>
                  <a:lnTo>
                    <a:pt x="22" y="220"/>
                  </a:lnTo>
                  <a:lnTo>
                    <a:pt x="34" y="190"/>
                  </a:lnTo>
                  <a:lnTo>
                    <a:pt x="46" y="162"/>
                  </a:lnTo>
                  <a:lnTo>
                    <a:pt x="72" y="110"/>
                  </a:lnTo>
                  <a:lnTo>
                    <a:pt x="100" y="66"/>
                  </a:lnTo>
                  <a:lnTo>
                    <a:pt x="122" y="3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7A8FA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73" name="Freeform 24"/>
            <p:cNvSpPr/>
            <p:nvPr/>
          </p:nvSpPr>
          <p:spPr bwMode="auto">
            <a:xfrm>
              <a:off x="641185" y="4771504"/>
              <a:ext cx="334076" cy="1224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535"/>
                </a:cxn>
                <a:cxn ang="0">
                  <a:pos x="0" y="535"/>
                </a:cxn>
                <a:cxn ang="0">
                  <a:pos x="8" y="535"/>
                </a:cxn>
                <a:cxn ang="0">
                  <a:pos x="24" y="529"/>
                </a:cxn>
                <a:cxn ang="0">
                  <a:pos x="46" y="521"/>
                </a:cxn>
                <a:cxn ang="0">
                  <a:pos x="60" y="513"/>
                </a:cxn>
                <a:cxn ang="0">
                  <a:pos x="74" y="503"/>
                </a:cxn>
                <a:cxn ang="0">
                  <a:pos x="86" y="493"/>
                </a:cxn>
                <a:cxn ang="0">
                  <a:pos x="100" y="479"/>
                </a:cxn>
                <a:cxn ang="0">
                  <a:pos x="112" y="463"/>
                </a:cxn>
                <a:cxn ang="0">
                  <a:pos x="124" y="445"/>
                </a:cxn>
                <a:cxn ang="0">
                  <a:pos x="132" y="423"/>
                </a:cxn>
                <a:cxn ang="0">
                  <a:pos x="140" y="399"/>
                </a:cxn>
                <a:cxn ang="0">
                  <a:pos x="144" y="371"/>
                </a:cxn>
                <a:cxn ang="0">
                  <a:pos x="146" y="339"/>
                </a:cxn>
                <a:cxn ang="0">
                  <a:pos x="146" y="339"/>
                </a:cxn>
                <a:cxn ang="0">
                  <a:pos x="144" y="309"/>
                </a:cxn>
                <a:cxn ang="0">
                  <a:pos x="140" y="280"/>
                </a:cxn>
                <a:cxn ang="0">
                  <a:pos x="132" y="250"/>
                </a:cxn>
                <a:cxn ang="0">
                  <a:pos x="124" y="220"/>
                </a:cxn>
                <a:cxn ang="0">
                  <a:pos x="112" y="190"/>
                </a:cxn>
                <a:cxn ang="0">
                  <a:pos x="100" y="162"/>
                </a:cxn>
                <a:cxn ang="0">
                  <a:pos x="74" y="110"/>
                </a:cxn>
                <a:cxn ang="0">
                  <a:pos x="46" y="66"/>
                </a:cxn>
                <a:cxn ang="0">
                  <a:pos x="24" y="3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6" h="535">
                  <a:moveTo>
                    <a:pt x="0" y="0"/>
                  </a:moveTo>
                  <a:lnTo>
                    <a:pt x="0" y="6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8" y="535"/>
                  </a:lnTo>
                  <a:lnTo>
                    <a:pt x="24" y="529"/>
                  </a:lnTo>
                  <a:lnTo>
                    <a:pt x="46" y="521"/>
                  </a:lnTo>
                  <a:lnTo>
                    <a:pt x="60" y="513"/>
                  </a:lnTo>
                  <a:lnTo>
                    <a:pt x="74" y="503"/>
                  </a:lnTo>
                  <a:lnTo>
                    <a:pt x="86" y="493"/>
                  </a:lnTo>
                  <a:lnTo>
                    <a:pt x="100" y="479"/>
                  </a:lnTo>
                  <a:lnTo>
                    <a:pt x="112" y="463"/>
                  </a:lnTo>
                  <a:lnTo>
                    <a:pt x="124" y="445"/>
                  </a:lnTo>
                  <a:lnTo>
                    <a:pt x="132" y="423"/>
                  </a:lnTo>
                  <a:lnTo>
                    <a:pt x="140" y="399"/>
                  </a:lnTo>
                  <a:lnTo>
                    <a:pt x="144" y="371"/>
                  </a:lnTo>
                  <a:lnTo>
                    <a:pt x="146" y="339"/>
                  </a:lnTo>
                  <a:lnTo>
                    <a:pt x="146" y="339"/>
                  </a:lnTo>
                  <a:lnTo>
                    <a:pt x="144" y="309"/>
                  </a:lnTo>
                  <a:lnTo>
                    <a:pt x="140" y="280"/>
                  </a:lnTo>
                  <a:lnTo>
                    <a:pt x="132" y="250"/>
                  </a:lnTo>
                  <a:lnTo>
                    <a:pt x="124" y="220"/>
                  </a:lnTo>
                  <a:lnTo>
                    <a:pt x="112" y="190"/>
                  </a:lnTo>
                  <a:lnTo>
                    <a:pt x="100" y="162"/>
                  </a:lnTo>
                  <a:lnTo>
                    <a:pt x="74" y="110"/>
                  </a:lnTo>
                  <a:lnTo>
                    <a:pt x="46" y="66"/>
                  </a:lnTo>
                  <a:lnTo>
                    <a:pt x="24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74" name="Freeform 25"/>
            <p:cNvSpPr/>
            <p:nvPr/>
          </p:nvSpPr>
          <p:spPr bwMode="auto">
            <a:xfrm>
              <a:off x="485588" y="5435079"/>
              <a:ext cx="324923" cy="871801"/>
            </a:xfrm>
            <a:custGeom>
              <a:avLst/>
              <a:gdLst/>
              <a:ahLst/>
              <a:cxnLst>
                <a:cxn ang="0">
                  <a:pos x="142" y="139"/>
                </a:cxn>
                <a:cxn ang="0">
                  <a:pos x="92" y="189"/>
                </a:cxn>
                <a:cxn ang="0">
                  <a:pos x="84" y="79"/>
                </a:cxn>
                <a:cxn ang="0">
                  <a:pos x="108" y="33"/>
                </a:cxn>
                <a:cxn ang="0">
                  <a:pos x="82" y="55"/>
                </a:cxn>
                <a:cxn ang="0">
                  <a:pos x="68" y="0"/>
                </a:cxn>
                <a:cxn ang="0">
                  <a:pos x="54" y="71"/>
                </a:cxn>
                <a:cxn ang="0">
                  <a:pos x="28" y="49"/>
                </a:cxn>
                <a:cxn ang="0">
                  <a:pos x="52" y="95"/>
                </a:cxn>
                <a:cxn ang="0">
                  <a:pos x="50" y="167"/>
                </a:cxn>
                <a:cxn ang="0">
                  <a:pos x="0" y="117"/>
                </a:cxn>
                <a:cxn ang="0">
                  <a:pos x="48" y="181"/>
                </a:cxn>
                <a:cxn ang="0">
                  <a:pos x="32" y="381"/>
                </a:cxn>
                <a:cxn ang="0">
                  <a:pos x="68" y="381"/>
                </a:cxn>
                <a:cxn ang="0">
                  <a:pos x="106" y="381"/>
                </a:cxn>
                <a:cxn ang="0">
                  <a:pos x="92" y="203"/>
                </a:cxn>
                <a:cxn ang="0">
                  <a:pos x="142" y="139"/>
                </a:cxn>
              </a:cxnLst>
              <a:rect l="0" t="0" r="r" b="b"/>
              <a:pathLst>
                <a:path w="142" h="381">
                  <a:moveTo>
                    <a:pt x="142" y="139"/>
                  </a:moveTo>
                  <a:lnTo>
                    <a:pt x="92" y="189"/>
                  </a:lnTo>
                  <a:lnTo>
                    <a:pt x="84" y="79"/>
                  </a:lnTo>
                  <a:lnTo>
                    <a:pt x="108" y="33"/>
                  </a:lnTo>
                  <a:lnTo>
                    <a:pt x="82" y="55"/>
                  </a:lnTo>
                  <a:lnTo>
                    <a:pt x="68" y="0"/>
                  </a:lnTo>
                  <a:lnTo>
                    <a:pt x="54" y="71"/>
                  </a:lnTo>
                  <a:lnTo>
                    <a:pt x="28" y="49"/>
                  </a:lnTo>
                  <a:lnTo>
                    <a:pt x="52" y="95"/>
                  </a:lnTo>
                  <a:lnTo>
                    <a:pt x="50" y="167"/>
                  </a:lnTo>
                  <a:lnTo>
                    <a:pt x="0" y="117"/>
                  </a:lnTo>
                  <a:lnTo>
                    <a:pt x="48" y="181"/>
                  </a:lnTo>
                  <a:lnTo>
                    <a:pt x="32" y="381"/>
                  </a:lnTo>
                  <a:lnTo>
                    <a:pt x="68" y="381"/>
                  </a:lnTo>
                  <a:lnTo>
                    <a:pt x="106" y="381"/>
                  </a:lnTo>
                  <a:lnTo>
                    <a:pt x="92" y="203"/>
                  </a:lnTo>
                  <a:lnTo>
                    <a:pt x="142" y="139"/>
                  </a:lnTo>
                  <a:close/>
                </a:path>
              </a:pathLst>
            </a:custGeom>
            <a:solidFill>
              <a:srgbClr val="81684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Graphic spid="4" grpId="0">
        <p:bldAsOne/>
      </p:bldGraphic>
      <p:bldGraphic spid="5" grpId="0">
        <p:bldAsOne/>
      </p:bldGraphic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4"/>
          <p:cNvSpPr txBox="1"/>
          <p:nvPr/>
        </p:nvSpPr>
        <p:spPr>
          <a:xfrm>
            <a:off x="1856666" y="2311919"/>
            <a:ext cx="21774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3" name="TextBox 55"/>
          <p:cNvSpPr txBox="1"/>
          <p:nvPr/>
        </p:nvSpPr>
        <p:spPr>
          <a:xfrm>
            <a:off x="2008344" y="1880540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Printing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4" name="TextBox 57"/>
          <p:cNvSpPr txBox="1"/>
          <p:nvPr/>
        </p:nvSpPr>
        <p:spPr>
          <a:xfrm>
            <a:off x="7627853" y="2311919"/>
            <a:ext cx="19672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5" name="TextBox 58"/>
          <p:cNvSpPr txBox="1"/>
          <p:nvPr/>
        </p:nvSpPr>
        <p:spPr>
          <a:xfrm>
            <a:off x="7788404" y="1866026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Photography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6" name="TextBox 59"/>
          <p:cNvSpPr txBox="1"/>
          <p:nvPr/>
        </p:nvSpPr>
        <p:spPr>
          <a:xfrm>
            <a:off x="8760860" y="4120613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Infogrphic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7" name="TextBox 60"/>
          <p:cNvSpPr txBox="1"/>
          <p:nvPr/>
        </p:nvSpPr>
        <p:spPr>
          <a:xfrm>
            <a:off x="8276358" y="4585607"/>
            <a:ext cx="23202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  <a:cs typeface="Clear Sans Light" panose="020B0303030202020304" pitchFamily="34" charset="0"/>
            </a:endParaRPr>
          </a:p>
        </p:txBody>
      </p:sp>
      <p:sp>
        <p:nvSpPr>
          <p:cNvPr id="8" name="TextBox 61"/>
          <p:cNvSpPr txBox="1"/>
          <p:nvPr/>
        </p:nvSpPr>
        <p:spPr>
          <a:xfrm>
            <a:off x="2400230" y="4506038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Graphic Design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Clear Sans" panose="020B0503030202020304" pitchFamily="34" charset="0"/>
              <a:cs typeface="Clear Sans" panose="020B0503030202020304" pitchFamily="34" charset="0"/>
            </a:endParaRPr>
          </a:p>
        </p:txBody>
      </p:sp>
      <p:sp>
        <p:nvSpPr>
          <p:cNvPr id="9" name="TextBox 62"/>
          <p:cNvSpPr txBox="1"/>
          <p:nvPr/>
        </p:nvSpPr>
        <p:spPr>
          <a:xfrm>
            <a:off x="2335638" y="4913391"/>
            <a:ext cx="20067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Lato Light" panose="020F0302020204030203" pitchFamily="34" charset="0"/>
              <a:cs typeface="Clear Sans Light" panose="020B0303030202020304" pitchFamily="34" charset="0"/>
            </a:endParaRPr>
          </a:p>
        </p:txBody>
      </p:sp>
      <p:grpSp>
        <p:nvGrpSpPr>
          <p:cNvPr id="10" name="Group 33"/>
          <p:cNvGrpSpPr/>
          <p:nvPr/>
        </p:nvGrpSpPr>
        <p:grpSpPr>
          <a:xfrm>
            <a:off x="7513339" y="2173307"/>
            <a:ext cx="2061939" cy="316190"/>
            <a:chOff x="7513339" y="2173307"/>
            <a:chExt cx="2061939" cy="316190"/>
          </a:xfrm>
        </p:grpSpPr>
        <p:cxnSp>
          <p:nvCxnSpPr>
            <p:cNvPr id="11" name="Straight Connector 19"/>
            <p:cNvCxnSpPr/>
            <p:nvPr/>
          </p:nvCxnSpPr>
          <p:spPr>
            <a:xfrm>
              <a:off x="8011305" y="2173307"/>
              <a:ext cx="1563973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"/>
            <p:cNvCxnSpPr/>
            <p:nvPr/>
          </p:nvCxnSpPr>
          <p:spPr>
            <a:xfrm flipV="1">
              <a:off x="7513339" y="2173307"/>
              <a:ext cx="497966" cy="31619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36"/>
          <p:cNvGrpSpPr/>
          <p:nvPr/>
        </p:nvGrpSpPr>
        <p:grpSpPr>
          <a:xfrm>
            <a:off x="6142359" y="2108552"/>
            <a:ext cx="1485495" cy="1485495"/>
            <a:chOff x="6142359" y="2108552"/>
            <a:chExt cx="1485495" cy="1485495"/>
          </a:xfrm>
        </p:grpSpPr>
        <p:sp>
          <p:nvSpPr>
            <p:cNvPr id="14" name="Freeform 2"/>
            <p:cNvSpPr/>
            <p:nvPr/>
          </p:nvSpPr>
          <p:spPr bwMode="auto">
            <a:xfrm>
              <a:off x="6142359" y="2108552"/>
              <a:ext cx="1485495" cy="1485495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Freeform 3"/>
            <p:cNvSpPr/>
            <p:nvPr/>
          </p:nvSpPr>
          <p:spPr bwMode="auto">
            <a:xfrm>
              <a:off x="6249434" y="2212574"/>
              <a:ext cx="1263150" cy="1264896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grpSp>
          <p:nvGrpSpPr>
            <p:cNvPr id="16" name="Group 20"/>
            <p:cNvGrpSpPr/>
            <p:nvPr/>
          </p:nvGrpSpPr>
          <p:grpSpPr>
            <a:xfrm>
              <a:off x="6409510" y="2372651"/>
              <a:ext cx="942997" cy="943579"/>
              <a:chOff x="6409510" y="2372651"/>
              <a:chExt cx="942997" cy="943579"/>
            </a:xfrm>
          </p:grpSpPr>
          <p:sp>
            <p:nvSpPr>
              <p:cNvPr id="17" name="Oval 4"/>
              <p:cNvSpPr>
                <a:spLocks noChangeArrowheads="1"/>
              </p:cNvSpPr>
              <p:nvPr/>
            </p:nvSpPr>
            <p:spPr bwMode="auto">
              <a:xfrm>
                <a:off x="6409510" y="2372651"/>
                <a:ext cx="942997" cy="943579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273"/>
              <p:cNvSpPr>
                <a:spLocks noChangeArrowheads="1"/>
              </p:cNvSpPr>
              <p:nvPr/>
            </p:nvSpPr>
            <p:spPr bwMode="auto">
              <a:xfrm>
                <a:off x="6689114" y="2711353"/>
                <a:ext cx="390404" cy="266174"/>
              </a:xfrm>
              <a:custGeom>
                <a:avLst/>
                <a:gdLst>
                  <a:gd name="T0" fmla="*/ 925 w 949"/>
                  <a:gd name="T1" fmla="*/ 40 h 647"/>
                  <a:gd name="T2" fmla="*/ 868 w 949"/>
                  <a:gd name="T3" fmla="*/ 17 h 647"/>
                  <a:gd name="T4" fmla="*/ 742 w 949"/>
                  <a:gd name="T5" fmla="*/ 0 h 647"/>
                  <a:gd name="T6" fmla="*/ 725 w 949"/>
                  <a:gd name="T7" fmla="*/ 40 h 647"/>
                  <a:gd name="T8" fmla="*/ 148 w 949"/>
                  <a:gd name="T9" fmla="*/ 17 h 647"/>
                  <a:gd name="T10" fmla="*/ 97 w 949"/>
                  <a:gd name="T11" fmla="*/ 0 h 647"/>
                  <a:gd name="T12" fmla="*/ 85 w 949"/>
                  <a:gd name="T13" fmla="*/ 40 h 647"/>
                  <a:gd name="T14" fmla="*/ 0 w 949"/>
                  <a:gd name="T15" fmla="*/ 69 h 647"/>
                  <a:gd name="T16" fmla="*/ 28 w 949"/>
                  <a:gd name="T17" fmla="*/ 646 h 647"/>
                  <a:gd name="T18" fmla="*/ 948 w 949"/>
                  <a:gd name="T19" fmla="*/ 617 h 647"/>
                  <a:gd name="T20" fmla="*/ 925 w 949"/>
                  <a:gd name="T21" fmla="*/ 40 h 647"/>
                  <a:gd name="T22" fmla="*/ 114 w 949"/>
                  <a:gd name="T23" fmla="*/ 80 h 647"/>
                  <a:gd name="T24" fmla="*/ 114 w 949"/>
                  <a:gd name="T25" fmla="*/ 160 h 647"/>
                  <a:gd name="T26" fmla="*/ 114 w 949"/>
                  <a:gd name="T27" fmla="*/ 80 h 647"/>
                  <a:gd name="T28" fmla="*/ 851 w 949"/>
                  <a:gd name="T29" fmla="*/ 97 h 647"/>
                  <a:gd name="T30" fmla="*/ 725 w 949"/>
                  <a:gd name="T31" fmla="*/ 114 h 647"/>
                  <a:gd name="T32" fmla="*/ 742 w 949"/>
                  <a:gd name="T33" fmla="*/ 143 h 647"/>
                  <a:gd name="T34" fmla="*/ 868 w 949"/>
                  <a:gd name="T35" fmla="*/ 131 h 647"/>
                  <a:gd name="T36" fmla="*/ 851 w 949"/>
                  <a:gd name="T37" fmla="*/ 97 h 647"/>
                  <a:gd name="T38" fmla="*/ 474 w 949"/>
                  <a:gd name="T39" fmla="*/ 74 h 647"/>
                  <a:gd name="T40" fmla="*/ 474 w 949"/>
                  <a:gd name="T41" fmla="*/ 611 h 647"/>
                  <a:gd name="T42" fmla="*/ 474 w 949"/>
                  <a:gd name="T43" fmla="*/ 74 h 647"/>
                  <a:gd name="T44" fmla="*/ 474 w 949"/>
                  <a:gd name="T45" fmla="*/ 131 h 647"/>
                  <a:gd name="T46" fmla="*/ 474 w 949"/>
                  <a:gd name="T47" fmla="*/ 560 h 647"/>
                  <a:gd name="T48" fmla="*/ 474 w 949"/>
                  <a:gd name="T49" fmla="*/ 131 h 647"/>
                  <a:gd name="T50" fmla="*/ 474 w 949"/>
                  <a:gd name="T51" fmla="*/ 188 h 647"/>
                  <a:gd name="T52" fmla="*/ 474 w 949"/>
                  <a:gd name="T53" fmla="*/ 497 h 647"/>
                  <a:gd name="T54" fmla="*/ 474 w 949"/>
                  <a:gd name="T55" fmla="*/ 188 h 647"/>
                  <a:gd name="T56" fmla="*/ 474 w 949"/>
                  <a:gd name="T57" fmla="*/ 229 h 647"/>
                  <a:gd name="T58" fmla="*/ 497 w 949"/>
                  <a:gd name="T59" fmla="*/ 251 h 647"/>
                  <a:gd name="T60" fmla="*/ 394 w 949"/>
                  <a:gd name="T61" fmla="*/ 423 h 647"/>
                  <a:gd name="T62" fmla="*/ 474 w 949"/>
                  <a:gd name="T63" fmla="*/ 229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49" h="647">
                    <a:moveTo>
                      <a:pt x="925" y="40"/>
                    </a:moveTo>
                    <a:lnTo>
                      <a:pt x="925" y="40"/>
                    </a:lnTo>
                    <a:cubicBezTo>
                      <a:pt x="868" y="40"/>
                      <a:pt x="868" y="40"/>
                      <a:pt x="868" y="40"/>
                    </a:cubicBezTo>
                    <a:cubicBezTo>
                      <a:pt x="868" y="17"/>
                      <a:pt x="868" y="17"/>
                      <a:pt x="868" y="17"/>
                    </a:cubicBezTo>
                    <a:cubicBezTo>
                      <a:pt x="868" y="6"/>
                      <a:pt x="862" y="0"/>
                      <a:pt x="851" y="0"/>
                    </a:cubicBezTo>
                    <a:cubicBezTo>
                      <a:pt x="742" y="0"/>
                      <a:pt x="742" y="0"/>
                      <a:pt x="742" y="0"/>
                    </a:cubicBezTo>
                    <a:cubicBezTo>
                      <a:pt x="731" y="0"/>
                      <a:pt x="725" y="6"/>
                      <a:pt x="725" y="17"/>
                    </a:cubicBezTo>
                    <a:cubicBezTo>
                      <a:pt x="725" y="40"/>
                      <a:pt x="725" y="40"/>
                      <a:pt x="725" y="40"/>
                    </a:cubicBezTo>
                    <a:cubicBezTo>
                      <a:pt x="148" y="40"/>
                      <a:pt x="148" y="40"/>
                      <a:pt x="148" y="40"/>
                    </a:cubicBezTo>
                    <a:cubicBezTo>
                      <a:pt x="148" y="17"/>
                      <a:pt x="148" y="17"/>
                      <a:pt x="148" y="17"/>
                    </a:cubicBezTo>
                    <a:cubicBezTo>
                      <a:pt x="148" y="6"/>
                      <a:pt x="148" y="0"/>
                      <a:pt x="13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1" y="0"/>
                      <a:pt x="85" y="6"/>
                      <a:pt x="85" y="17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11" y="40"/>
                      <a:pt x="0" y="51"/>
                      <a:pt x="0" y="69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634"/>
                      <a:pt x="11" y="646"/>
                      <a:pt x="28" y="646"/>
                    </a:cubicBezTo>
                    <a:cubicBezTo>
                      <a:pt x="925" y="646"/>
                      <a:pt x="925" y="646"/>
                      <a:pt x="925" y="646"/>
                    </a:cubicBezTo>
                    <a:cubicBezTo>
                      <a:pt x="942" y="646"/>
                      <a:pt x="948" y="634"/>
                      <a:pt x="948" y="617"/>
                    </a:cubicBezTo>
                    <a:cubicBezTo>
                      <a:pt x="948" y="69"/>
                      <a:pt x="948" y="69"/>
                      <a:pt x="948" y="69"/>
                    </a:cubicBezTo>
                    <a:cubicBezTo>
                      <a:pt x="948" y="51"/>
                      <a:pt x="942" y="40"/>
                      <a:pt x="925" y="40"/>
                    </a:cubicBezTo>
                    <a:close/>
                    <a:moveTo>
                      <a:pt x="114" y="80"/>
                    </a:moveTo>
                    <a:lnTo>
                      <a:pt x="114" y="80"/>
                    </a:lnTo>
                    <a:cubicBezTo>
                      <a:pt x="97" y="80"/>
                      <a:pt x="74" y="97"/>
                      <a:pt x="74" y="120"/>
                    </a:cubicBezTo>
                    <a:cubicBezTo>
                      <a:pt x="74" y="143"/>
                      <a:pt x="97" y="160"/>
                      <a:pt x="114" y="160"/>
                    </a:cubicBezTo>
                    <a:cubicBezTo>
                      <a:pt x="143" y="160"/>
                      <a:pt x="160" y="143"/>
                      <a:pt x="160" y="120"/>
                    </a:cubicBezTo>
                    <a:cubicBezTo>
                      <a:pt x="160" y="97"/>
                      <a:pt x="143" y="80"/>
                      <a:pt x="114" y="80"/>
                    </a:cubicBezTo>
                    <a:close/>
                    <a:moveTo>
                      <a:pt x="851" y="97"/>
                    </a:moveTo>
                    <a:lnTo>
                      <a:pt x="851" y="97"/>
                    </a:lnTo>
                    <a:cubicBezTo>
                      <a:pt x="742" y="97"/>
                      <a:pt x="742" y="97"/>
                      <a:pt x="742" y="97"/>
                    </a:cubicBezTo>
                    <a:cubicBezTo>
                      <a:pt x="731" y="97"/>
                      <a:pt x="725" y="103"/>
                      <a:pt x="725" y="114"/>
                    </a:cubicBezTo>
                    <a:cubicBezTo>
                      <a:pt x="725" y="131"/>
                      <a:pt x="725" y="131"/>
                      <a:pt x="725" y="131"/>
                    </a:cubicBezTo>
                    <a:cubicBezTo>
                      <a:pt x="725" y="137"/>
                      <a:pt x="731" y="143"/>
                      <a:pt x="742" y="143"/>
                    </a:cubicBezTo>
                    <a:cubicBezTo>
                      <a:pt x="851" y="143"/>
                      <a:pt x="851" y="143"/>
                      <a:pt x="851" y="143"/>
                    </a:cubicBezTo>
                    <a:cubicBezTo>
                      <a:pt x="862" y="143"/>
                      <a:pt x="868" y="137"/>
                      <a:pt x="868" y="131"/>
                    </a:cubicBezTo>
                    <a:cubicBezTo>
                      <a:pt x="868" y="114"/>
                      <a:pt x="868" y="114"/>
                      <a:pt x="868" y="114"/>
                    </a:cubicBezTo>
                    <a:cubicBezTo>
                      <a:pt x="868" y="103"/>
                      <a:pt x="862" y="97"/>
                      <a:pt x="851" y="97"/>
                    </a:cubicBezTo>
                    <a:close/>
                    <a:moveTo>
                      <a:pt x="474" y="74"/>
                    </a:moveTo>
                    <a:lnTo>
                      <a:pt x="474" y="74"/>
                    </a:lnTo>
                    <a:cubicBezTo>
                      <a:pt x="623" y="74"/>
                      <a:pt x="742" y="194"/>
                      <a:pt x="742" y="343"/>
                    </a:cubicBezTo>
                    <a:cubicBezTo>
                      <a:pt x="742" y="491"/>
                      <a:pt x="623" y="611"/>
                      <a:pt x="474" y="611"/>
                    </a:cubicBezTo>
                    <a:cubicBezTo>
                      <a:pt x="331" y="611"/>
                      <a:pt x="206" y="491"/>
                      <a:pt x="206" y="343"/>
                    </a:cubicBezTo>
                    <a:cubicBezTo>
                      <a:pt x="206" y="194"/>
                      <a:pt x="331" y="74"/>
                      <a:pt x="474" y="74"/>
                    </a:cubicBezTo>
                    <a:close/>
                    <a:moveTo>
                      <a:pt x="474" y="131"/>
                    </a:moveTo>
                    <a:lnTo>
                      <a:pt x="474" y="131"/>
                    </a:lnTo>
                    <a:cubicBezTo>
                      <a:pt x="594" y="131"/>
                      <a:pt x="691" y="223"/>
                      <a:pt x="691" y="343"/>
                    </a:cubicBezTo>
                    <a:cubicBezTo>
                      <a:pt x="691" y="463"/>
                      <a:pt x="594" y="560"/>
                      <a:pt x="474" y="560"/>
                    </a:cubicBezTo>
                    <a:cubicBezTo>
                      <a:pt x="360" y="560"/>
                      <a:pt x="263" y="463"/>
                      <a:pt x="263" y="343"/>
                    </a:cubicBezTo>
                    <a:cubicBezTo>
                      <a:pt x="263" y="223"/>
                      <a:pt x="360" y="131"/>
                      <a:pt x="474" y="131"/>
                    </a:cubicBezTo>
                    <a:close/>
                    <a:moveTo>
                      <a:pt x="474" y="188"/>
                    </a:moveTo>
                    <a:lnTo>
                      <a:pt x="474" y="188"/>
                    </a:lnTo>
                    <a:cubicBezTo>
                      <a:pt x="560" y="188"/>
                      <a:pt x="628" y="257"/>
                      <a:pt x="628" y="343"/>
                    </a:cubicBezTo>
                    <a:cubicBezTo>
                      <a:pt x="628" y="428"/>
                      <a:pt x="560" y="497"/>
                      <a:pt x="474" y="497"/>
                    </a:cubicBezTo>
                    <a:cubicBezTo>
                      <a:pt x="394" y="497"/>
                      <a:pt x="325" y="428"/>
                      <a:pt x="325" y="343"/>
                    </a:cubicBezTo>
                    <a:cubicBezTo>
                      <a:pt x="325" y="257"/>
                      <a:pt x="394" y="188"/>
                      <a:pt x="474" y="188"/>
                    </a:cubicBezTo>
                    <a:close/>
                    <a:moveTo>
                      <a:pt x="474" y="229"/>
                    </a:moveTo>
                    <a:lnTo>
                      <a:pt x="474" y="229"/>
                    </a:lnTo>
                    <a:cubicBezTo>
                      <a:pt x="514" y="229"/>
                      <a:pt x="542" y="246"/>
                      <a:pt x="565" y="268"/>
                    </a:cubicBezTo>
                    <a:cubicBezTo>
                      <a:pt x="548" y="257"/>
                      <a:pt x="520" y="251"/>
                      <a:pt x="497" y="251"/>
                    </a:cubicBezTo>
                    <a:cubicBezTo>
                      <a:pt x="434" y="251"/>
                      <a:pt x="377" y="303"/>
                      <a:pt x="377" y="366"/>
                    </a:cubicBezTo>
                    <a:cubicBezTo>
                      <a:pt x="377" y="388"/>
                      <a:pt x="382" y="405"/>
                      <a:pt x="394" y="423"/>
                    </a:cubicBezTo>
                    <a:cubicBezTo>
                      <a:pt x="371" y="405"/>
                      <a:pt x="360" y="377"/>
                      <a:pt x="360" y="343"/>
                    </a:cubicBezTo>
                    <a:cubicBezTo>
                      <a:pt x="360" y="280"/>
                      <a:pt x="411" y="229"/>
                      <a:pt x="474" y="22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 Light" panose="020F0302020204030204"/>
                </a:endParaRPr>
              </a:p>
            </p:txBody>
          </p:sp>
        </p:grpSp>
      </p:grpSp>
      <p:grpSp>
        <p:nvGrpSpPr>
          <p:cNvPr id="19" name="Group 32"/>
          <p:cNvGrpSpPr/>
          <p:nvPr/>
        </p:nvGrpSpPr>
        <p:grpSpPr>
          <a:xfrm>
            <a:off x="1877563" y="2189991"/>
            <a:ext cx="2311184" cy="316190"/>
            <a:chOff x="1877563" y="2189991"/>
            <a:chExt cx="2311184" cy="316190"/>
          </a:xfrm>
        </p:grpSpPr>
        <p:cxnSp>
          <p:nvCxnSpPr>
            <p:cNvPr id="20" name="Straight Connector 15"/>
            <p:cNvCxnSpPr/>
            <p:nvPr/>
          </p:nvCxnSpPr>
          <p:spPr>
            <a:xfrm flipH="1">
              <a:off x="1877563" y="2189991"/>
              <a:ext cx="1813219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4"/>
            <p:cNvCxnSpPr/>
            <p:nvPr/>
          </p:nvCxnSpPr>
          <p:spPr>
            <a:xfrm flipH="1" flipV="1">
              <a:off x="3690781" y="2189991"/>
              <a:ext cx="497966" cy="31619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35"/>
          <p:cNvGrpSpPr/>
          <p:nvPr/>
        </p:nvGrpSpPr>
        <p:grpSpPr>
          <a:xfrm>
            <a:off x="4139803" y="1655227"/>
            <a:ext cx="1938822" cy="1938822"/>
            <a:chOff x="4139803" y="1655227"/>
            <a:chExt cx="1938822" cy="1938822"/>
          </a:xfrm>
        </p:grpSpPr>
        <p:sp>
          <p:nvSpPr>
            <p:cNvPr id="23" name="Freeform 5"/>
            <p:cNvSpPr/>
            <p:nvPr/>
          </p:nvSpPr>
          <p:spPr bwMode="auto">
            <a:xfrm rot="16200000">
              <a:off x="4139803" y="1655227"/>
              <a:ext cx="1938822" cy="1938822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Freeform 6"/>
            <p:cNvSpPr/>
            <p:nvPr/>
          </p:nvSpPr>
          <p:spPr bwMode="auto">
            <a:xfrm rot="16200000">
              <a:off x="4276710" y="1804535"/>
              <a:ext cx="1648624" cy="1650903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grpSp>
          <p:nvGrpSpPr>
            <p:cNvPr id="25" name="Group 22"/>
            <p:cNvGrpSpPr/>
            <p:nvPr/>
          </p:nvGrpSpPr>
          <p:grpSpPr>
            <a:xfrm>
              <a:off x="4484497" y="2014601"/>
              <a:ext cx="1231530" cy="1230770"/>
              <a:chOff x="4484497" y="2014601"/>
              <a:chExt cx="1231530" cy="1230770"/>
            </a:xfrm>
          </p:grpSpPr>
          <p:sp>
            <p:nvSpPr>
              <p:cNvPr id="26" name="Oval 7"/>
              <p:cNvSpPr>
                <a:spLocks noChangeArrowheads="1"/>
              </p:cNvSpPr>
              <p:nvPr/>
            </p:nvSpPr>
            <p:spPr bwMode="auto">
              <a:xfrm rot="16200000">
                <a:off x="4484877" y="2014221"/>
                <a:ext cx="1230770" cy="123153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AutoShape 38"/>
              <p:cNvSpPr/>
              <p:nvPr/>
            </p:nvSpPr>
            <p:spPr bwMode="auto">
              <a:xfrm>
                <a:off x="4901651" y="2426097"/>
                <a:ext cx="415125" cy="418343"/>
              </a:xfrm>
              <a:custGeom>
                <a:avLst/>
                <a:gdLst>
                  <a:gd name="T0" fmla="*/ 16241 w 21600"/>
                  <a:gd name="T1" fmla="*/ 491 h 21600"/>
                  <a:gd name="T2" fmla="*/ 15753 w 21600"/>
                  <a:gd name="T3" fmla="*/ 0 h 21600"/>
                  <a:gd name="T4" fmla="*/ 5847 w 21600"/>
                  <a:gd name="T5" fmla="*/ 0 h 21600"/>
                  <a:gd name="T6" fmla="*/ 5359 w 21600"/>
                  <a:gd name="T7" fmla="*/ 491 h 21600"/>
                  <a:gd name="T8" fmla="*/ 5359 w 21600"/>
                  <a:gd name="T9" fmla="*/ 5400 h 21600"/>
                  <a:gd name="T10" fmla="*/ 16241 w 21600"/>
                  <a:gd name="T11" fmla="*/ 5400 h 21600"/>
                  <a:gd name="T12" fmla="*/ 16241 w 21600"/>
                  <a:gd name="T13" fmla="*/ 491 h 21600"/>
                  <a:gd name="T14" fmla="*/ 16403 w 21600"/>
                  <a:gd name="T15" fmla="*/ 16691 h 21600"/>
                  <a:gd name="T16" fmla="*/ 15916 w 21600"/>
                  <a:gd name="T17" fmla="*/ 16364 h 21600"/>
                  <a:gd name="T18" fmla="*/ 5684 w 21600"/>
                  <a:gd name="T19" fmla="*/ 16364 h 21600"/>
                  <a:gd name="T20" fmla="*/ 5197 w 21600"/>
                  <a:gd name="T21" fmla="*/ 16691 h 21600"/>
                  <a:gd name="T22" fmla="*/ 3573 w 21600"/>
                  <a:gd name="T23" fmla="*/ 21109 h 21600"/>
                  <a:gd name="T24" fmla="*/ 3735 w 21600"/>
                  <a:gd name="T25" fmla="*/ 21436 h 21600"/>
                  <a:gd name="T26" fmla="*/ 4060 w 21600"/>
                  <a:gd name="T27" fmla="*/ 21600 h 21600"/>
                  <a:gd name="T28" fmla="*/ 17540 w 21600"/>
                  <a:gd name="T29" fmla="*/ 21600 h 21600"/>
                  <a:gd name="T30" fmla="*/ 17865 w 21600"/>
                  <a:gd name="T31" fmla="*/ 21436 h 21600"/>
                  <a:gd name="T32" fmla="*/ 18027 w 21600"/>
                  <a:gd name="T33" fmla="*/ 21109 h 21600"/>
                  <a:gd name="T34" fmla="*/ 16403 w 21600"/>
                  <a:gd name="T35" fmla="*/ 16691 h 21600"/>
                  <a:gd name="T36" fmla="*/ 4872 w 21600"/>
                  <a:gd name="T37" fmla="*/ 9164 h 21600"/>
                  <a:gd name="T38" fmla="*/ 4872 w 21600"/>
                  <a:gd name="T39" fmla="*/ 10964 h 21600"/>
                  <a:gd name="T40" fmla="*/ 16565 w 21600"/>
                  <a:gd name="T41" fmla="*/ 10964 h 21600"/>
                  <a:gd name="T42" fmla="*/ 16565 w 21600"/>
                  <a:gd name="T43" fmla="*/ 9164 h 21600"/>
                  <a:gd name="T44" fmla="*/ 15266 w 21600"/>
                  <a:gd name="T45" fmla="*/ 6545 h 21600"/>
                  <a:gd name="T46" fmla="*/ 6334 w 21600"/>
                  <a:gd name="T47" fmla="*/ 6545 h 21600"/>
                  <a:gd name="T48" fmla="*/ 4872 w 21600"/>
                  <a:gd name="T49" fmla="*/ 9164 h 21600"/>
                  <a:gd name="T50" fmla="*/ 10719 w 21600"/>
                  <a:gd name="T51" fmla="*/ 8345 h 21600"/>
                  <a:gd name="T52" fmla="*/ 12505 w 21600"/>
                  <a:gd name="T53" fmla="*/ 9164 h 21600"/>
                  <a:gd name="T54" fmla="*/ 10719 w 21600"/>
                  <a:gd name="T55" fmla="*/ 10145 h 21600"/>
                  <a:gd name="T56" fmla="*/ 9095 w 21600"/>
                  <a:gd name="T57" fmla="*/ 9164 h 21600"/>
                  <a:gd name="T58" fmla="*/ 10719 w 21600"/>
                  <a:gd name="T59" fmla="*/ 8345 h 21600"/>
                  <a:gd name="T60" fmla="*/ 19326 w 21600"/>
                  <a:gd name="T61" fmla="*/ 6545 h 21600"/>
                  <a:gd name="T62" fmla="*/ 16403 w 21600"/>
                  <a:gd name="T63" fmla="*/ 6545 h 21600"/>
                  <a:gd name="T64" fmla="*/ 17540 w 21600"/>
                  <a:gd name="T65" fmla="*/ 8836 h 21600"/>
                  <a:gd name="T66" fmla="*/ 17540 w 21600"/>
                  <a:gd name="T67" fmla="*/ 8836 h 21600"/>
                  <a:gd name="T68" fmla="*/ 17702 w 21600"/>
                  <a:gd name="T69" fmla="*/ 9000 h 21600"/>
                  <a:gd name="T70" fmla="*/ 17702 w 21600"/>
                  <a:gd name="T71" fmla="*/ 11455 h 21600"/>
                  <a:gd name="T72" fmla="*/ 17215 w 21600"/>
                  <a:gd name="T73" fmla="*/ 11945 h 21600"/>
                  <a:gd name="T74" fmla="*/ 4385 w 21600"/>
                  <a:gd name="T75" fmla="*/ 11945 h 21600"/>
                  <a:gd name="T76" fmla="*/ 3898 w 21600"/>
                  <a:gd name="T77" fmla="*/ 11455 h 21600"/>
                  <a:gd name="T78" fmla="*/ 3898 w 21600"/>
                  <a:gd name="T79" fmla="*/ 9000 h 21600"/>
                  <a:gd name="T80" fmla="*/ 4060 w 21600"/>
                  <a:gd name="T81" fmla="*/ 8836 h 21600"/>
                  <a:gd name="T82" fmla="*/ 5197 w 21600"/>
                  <a:gd name="T83" fmla="*/ 6545 h 21600"/>
                  <a:gd name="T84" fmla="*/ 2274 w 21600"/>
                  <a:gd name="T85" fmla="*/ 6545 h 21600"/>
                  <a:gd name="T86" fmla="*/ 0 w 21600"/>
                  <a:gd name="T87" fmla="*/ 8836 h 21600"/>
                  <a:gd name="T88" fmla="*/ 0 w 21600"/>
                  <a:gd name="T89" fmla="*/ 16527 h 21600"/>
                  <a:gd name="T90" fmla="*/ 2274 w 21600"/>
                  <a:gd name="T91" fmla="*/ 18818 h 21600"/>
                  <a:gd name="T92" fmla="*/ 3086 w 21600"/>
                  <a:gd name="T93" fmla="*/ 18818 h 21600"/>
                  <a:gd name="T94" fmla="*/ 4060 w 21600"/>
                  <a:gd name="T95" fmla="*/ 16200 h 21600"/>
                  <a:gd name="T96" fmla="*/ 5684 w 21600"/>
                  <a:gd name="T97" fmla="*/ 15055 h 21600"/>
                  <a:gd name="T98" fmla="*/ 15916 w 21600"/>
                  <a:gd name="T99" fmla="*/ 15055 h 21600"/>
                  <a:gd name="T100" fmla="*/ 17540 w 21600"/>
                  <a:gd name="T101" fmla="*/ 16200 h 21600"/>
                  <a:gd name="T102" fmla="*/ 18514 w 21600"/>
                  <a:gd name="T103" fmla="*/ 18818 h 21600"/>
                  <a:gd name="T104" fmla="*/ 19326 w 21600"/>
                  <a:gd name="T105" fmla="*/ 18818 h 21600"/>
                  <a:gd name="T106" fmla="*/ 21600 w 21600"/>
                  <a:gd name="T107" fmla="*/ 16527 h 21600"/>
                  <a:gd name="T108" fmla="*/ 21600 w 21600"/>
                  <a:gd name="T109" fmla="*/ 8836 h 21600"/>
                  <a:gd name="T110" fmla="*/ 19326 w 21600"/>
                  <a:gd name="T111" fmla="*/ 6545 h 21600"/>
                  <a:gd name="T112" fmla="*/ 19326 w 21600"/>
                  <a:gd name="T113" fmla="*/ 65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600" h="21600">
                    <a:moveTo>
                      <a:pt x="16241" y="491"/>
                    </a:moveTo>
                    <a:cubicBezTo>
                      <a:pt x="16241" y="164"/>
                      <a:pt x="16078" y="0"/>
                      <a:pt x="15753" y="0"/>
                    </a:cubicBezTo>
                    <a:cubicBezTo>
                      <a:pt x="5847" y="0"/>
                      <a:pt x="5847" y="0"/>
                      <a:pt x="5847" y="0"/>
                    </a:cubicBezTo>
                    <a:cubicBezTo>
                      <a:pt x="5522" y="0"/>
                      <a:pt x="5359" y="164"/>
                      <a:pt x="5359" y="491"/>
                    </a:cubicBezTo>
                    <a:cubicBezTo>
                      <a:pt x="5359" y="5400"/>
                      <a:pt x="5359" y="5400"/>
                      <a:pt x="5359" y="5400"/>
                    </a:cubicBezTo>
                    <a:cubicBezTo>
                      <a:pt x="16241" y="5400"/>
                      <a:pt x="16241" y="5400"/>
                      <a:pt x="16241" y="5400"/>
                    </a:cubicBezTo>
                    <a:lnTo>
                      <a:pt x="16241" y="491"/>
                    </a:lnTo>
                    <a:close/>
                    <a:moveTo>
                      <a:pt x="16403" y="16691"/>
                    </a:moveTo>
                    <a:cubicBezTo>
                      <a:pt x="16241" y="16527"/>
                      <a:pt x="16078" y="16364"/>
                      <a:pt x="15916" y="16364"/>
                    </a:cubicBezTo>
                    <a:cubicBezTo>
                      <a:pt x="5684" y="16364"/>
                      <a:pt x="5684" y="16364"/>
                      <a:pt x="5684" y="16364"/>
                    </a:cubicBezTo>
                    <a:cubicBezTo>
                      <a:pt x="5522" y="16364"/>
                      <a:pt x="5359" y="16527"/>
                      <a:pt x="5197" y="16691"/>
                    </a:cubicBezTo>
                    <a:cubicBezTo>
                      <a:pt x="3573" y="21109"/>
                      <a:pt x="3573" y="21109"/>
                      <a:pt x="3573" y="21109"/>
                    </a:cubicBezTo>
                    <a:cubicBezTo>
                      <a:pt x="3573" y="21273"/>
                      <a:pt x="3573" y="21273"/>
                      <a:pt x="3735" y="21436"/>
                    </a:cubicBezTo>
                    <a:cubicBezTo>
                      <a:pt x="3735" y="21600"/>
                      <a:pt x="3898" y="21600"/>
                      <a:pt x="4060" y="21600"/>
                    </a:cubicBezTo>
                    <a:cubicBezTo>
                      <a:pt x="17540" y="21600"/>
                      <a:pt x="17540" y="21600"/>
                      <a:pt x="17540" y="21600"/>
                    </a:cubicBezTo>
                    <a:cubicBezTo>
                      <a:pt x="17702" y="21600"/>
                      <a:pt x="17865" y="21600"/>
                      <a:pt x="17865" y="21436"/>
                    </a:cubicBezTo>
                    <a:cubicBezTo>
                      <a:pt x="18027" y="21273"/>
                      <a:pt x="18027" y="21273"/>
                      <a:pt x="18027" y="21109"/>
                    </a:cubicBezTo>
                    <a:lnTo>
                      <a:pt x="16403" y="16691"/>
                    </a:lnTo>
                    <a:close/>
                    <a:moveTo>
                      <a:pt x="4872" y="9164"/>
                    </a:moveTo>
                    <a:cubicBezTo>
                      <a:pt x="4872" y="10964"/>
                      <a:pt x="4872" y="10964"/>
                      <a:pt x="4872" y="10964"/>
                    </a:cubicBezTo>
                    <a:cubicBezTo>
                      <a:pt x="16565" y="10964"/>
                      <a:pt x="16565" y="10964"/>
                      <a:pt x="16565" y="10964"/>
                    </a:cubicBezTo>
                    <a:cubicBezTo>
                      <a:pt x="16565" y="9164"/>
                      <a:pt x="16565" y="9164"/>
                      <a:pt x="16565" y="9164"/>
                    </a:cubicBezTo>
                    <a:cubicBezTo>
                      <a:pt x="16565" y="9164"/>
                      <a:pt x="15266" y="6545"/>
                      <a:pt x="15266" y="6545"/>
                    </a:cubicBezTo>
                    <a:cubicBezTo>
                      <a:pt x="6334" y="6545"/>
                      <a:pt x="6334" y="6545"/>
                      <a:pt x="6334" y="6545"/>
                    </a:cubicBezTo>
                    <a:cubicBezTo>
                      <a:pt x="6334" y="6545"/>
                      <a:pt x="4872" y="9164"/>
                      <a:pt x="4872" y="9164"/>
                    </a:cubicBezTo>
                    <a:close/>
                    <a:moveTo>
                      <a:pt x="10719" y="8345"/>
                    </a:moveTo>
                    <a:cubicBezTo>
                      <a:pt x="11693" y="8345"/>
                      <a:pt x="12505" y="8673"/>
                      <a:pt x="12505" y="9164"/>
                    </a:cubicBezTo>
                    <a:cubicBezTo>
                      <a:pt x="12505" y="9655"/>
                      <a:pt x="11693" y="10145"/>
                      <a:pt x="10719" y="10145"/>
                    </a:cubicBezTo>
                    <a:cubicBezTo>
                      <a:pt x="9907" y="10145"/>
                      <a:pt x="9095" y="9655"/>
                      <a:pt x="9095" y="9164"/>
                    </a:cubicBezTo>
                    <a:cubicBezTo>
                      <a:pt x="9095" y="8673"/>
                      <a:pt x="9907" y="8345"/>
                      <a:pt x="10719" y="8345"/>
                    </a:cubicBezTo>
                    <a:close/>
                    <a:moveTo>
                      <a:pt x="19326" y="6545"/>
                    </a:moveTo>
                    <a:cubicBezTo>
                      <a:pt x="16403" y="6545"/>
                      <a:pt x="16403" y="6545"/>
                      <a:pt x="16403" y="6545"/>
                    </a:cubicBezTo>
                    <a:cubicBezTo>
                      <a:pt x="17540" y="8836"/>
                      <a:pt x="17540" y="8836"/>
                      <a:pt x="17540" y="8836"/>
                    </a:cubicBezTo>
                    <a:cubicBezTo>
                      <a:pt x="17540" y="8836"/>
                      <a:pt x="17540" y="8836"/>
                      <a:pt x="17540" y="8836"/>
                    </a:cubicBezTo>
                    <a:cubicBezTo>
                      <a:pt x="17702" y="8836"/>
                      <a:pt x="17702" y="8836"/>
                      <a:pt x="17702" y="9000"/>
                    </a:cubicBezTo>
                    <a:cubicBezTo>
                      <a:pt x="17702" y="9000"/>
                      <a:pt x="17702" y="11455"/>
                      <a:pt x="17702" y="11455"/>
                    </a:cubicBezTo>
                    <a:cubicBezTo>
                      <a:pt x="17702" y="11782"/>
                      <a:pt x="17540" y="11945"/>
                      <a:pt x="17215" y="11945"/>
                    </a:cubicBezTo>
                    <a:cubicBezTo>
                      <a:pt x="4385" y="11945"/>
                      <a:pt x="4385" y="11945"/>
                      <a:pt x="4385" y="11945"/>
                    </a:cubicBezTo>
                    <a:cubicBezTo>
                      <a:pt x="4060" y="11945"/>
                      <a:pt x="3898" y="11782"/>
                      <a:pt x="3898" y="11455"/>
                    </a:cubicBezTo>
                    <a:cubicBezTo>
                      <a:pt x="3898" y="11455"/>
                      <a:pt x="3898" y="9164"/>
                      <a:pt x="3898" y="9000"/>
                    </a:cubicBezTo>
                    <a:cubicBezTo>
                      <a:pt x="3898" y="8836"/>
                      <a:pt x="3898" y="8836"/>
                      <a:pt x="4060" y="8836"/>
                    </a:cubicBezTo>
                    <a:cubicBezTo>
                      <a:pt x="5197" y="6545"/>
                      <a:pt x="5197" y="6545"/>
                      <a:pt x="5197" y="6545"/>
                    </a:cubicBezTo>
                    <a:cubicBezTo>
                      <a:pt x="2274" y="6545"/>
                      <a:pt x="2274" y="6545"/>
                      <a:pt x="2274" y="6545"/>
                    </a:cubicBezTo>
                    <a:cubicBezTo>
                      <a:pt x="974" y="6545"/>
                      <a:pt x="0" y="7691"/>
                      <a:pt x="0" y="8836"/>
                    </a:cubicBezTo>
                    <a:cubicBezTo>
                      <a:pt x="0" y="16527"/>
                      <a:pt x="0" y="16527"/>
                      <a:pt x="0" y="16527"/>
                    </a:cubicBezTo>
                    <a:cubicBezTo>
                      <a:pt x="0" y="17836"/>
                      <a:pt x="974" y="18818"/>
                      <a:pt x="2274" y="18818"/>
                    </a:cubicBezTo>
                    <a:cubicBezTo>
                      <a:pt x="3086" y="18818"/>
                      <a:pt x="3086" y="18818"/>
                      <a:pt x="3086" y="18818"/>
                    </a:cubicBezTo>
                    <a:cubicBezTo>
                      <a:pt x="4060" y="16200"/>
                      <a:pt x="4060" y="16200"/>
                      <a:pt x="4060" y="16200"/>
                    </a:cubicBezTo>
                    <a:cubicBezTo>
                      <a:pt x="4223" y="15545"/>
                      <a:pt x="5035" y="15055"/>
                      <a:pt x="5684" y="15055"/>
                    </a:cubicBezTo>
                    <a:cubicBezTo>
                      <a:pt x="15916" y="15055"/>
                      <a:pt x="15916" y="15055"/>
                      <a:pt x="15916" y="15055"/>
                    </a:cubicBezTo>
                    <a:cubicBezTo>
                      <a:pt x="16565" y="15055"/>
                      <a:pt x="17377" y="15545"/>
                      <a:pt x="17540" y="16200"/>
                    </a:cubicBezTo>
                    <a:cubicBezTo>
                      <a:pt x="18514" y="18818"/>
                      <a:pt x="18514" y="18818"/>
                      <a:pt x="18514" y="18818"/>
                    </a:cubicBezTo>
                    <a:cubicBezTo>
                      <a:pt x="19326" y="18818"/>
                      <a:pt x="19326" y="18818"/>
                      <a:pt x="19326" y="18818"/>
                    </a:cubicBezTo>
                    <a:cubicBezTo>
                      <a:pt x="20626" y="18818"/>
                      <a:pt x="21600" y="17836"/>
                      <a:pt x="21600" y="16527"/>
                    </a:cubicBezTo>
                    <a:cubicBezTo>
                      <a:pt x="21600" y="8836"/>
                      <a:pt x="21600" y="8836"/>
                      <a:pt x="21600" y="8836"/>
                    </a:cubicBezTo>
                    <a:cubicBezTo>
                      <a:pt x="21600" y="7691"/>
                      <a:pt x="20626" y="6545"/>
                      <a:pt x="19326" y="6545"/>
                    </a:cubicBezTo>
                    <a:close/>
                    <a:moveTo>
                      <a:pt x="19326" y="6545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28" name="Group 31"/>
          <p:cNvGrpSpPr/>
          <p:nvPr/>
        </p:nvGrpSpPr>
        <p:grpSpPr>
          <a:xfrm>
            <a:off x="8154829" y="4237727"/>
            <a:ext cx="2389596" cy="203034"/>
            <a:chOff x="8154829" y="4237727"/>
            <a:chExt cx="2389596" cy="20303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676968" y="4440761"/>
              <a:ext cx="186745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7"/>
            <p:cNvCxnSpPr/>
            <p:nvPr/>
          </p:nvCxnSpPr>
          <p:spPr>
            <a:xfrm>
              <a:off x="8154829" y="4237727"/>
              <a:ext cx="522140" cy="20303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7"/>
          <p:cNvGrpSpPr/>
          <p:nvPr/>
        </p:nvGrpSpPr>
        <p:grpSpPr>
          <a:xfrm>
            <a:off x="6142360" y="3659461"/>
            <a:ext cx="2233807" cy="2233806"/>
            <a:chOff x="6142360" y="3659461"/>
            <a:chExt cx="2233807" cy="2233806"/>
          </a:xfrm>
        </p:grpSpPr>
        <p:sp>
          <p:nvSpPr>
            <p:cNvPr id="32" name="Freeform 8"/>
            <p:cNvSpPr/>
            <p:nvPr/>
          </p:nvSpPr>
          <p:spPr bwMode="auto">
            <a:xfrm flipV="1">
              <a:off x="6142360" y="3659461"/>
              <a:ext cx="2233807" cy="2233806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rgbClr val="7A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3" name="Freeform 9"/>
            <p:cNvSpPr/>
            <p:nvPr/>
          </p:nvSpPr>
          <p:spPr bwMode="auto">
            <a:xfrm flipV="1">
              <a:off x="6303373" y="3834762"/>
              <a:ext cx="1899456" cy="1902082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grpSp>
          <p:nvGrpSpPr>
            <p:cNvPr id="34" name="Group 1"/>
            <p:cNvGrpSpPr/>
            <p:nvPr/>
          </p:nvGrpSpPr>
          <p:grpSpPr>
            <a:xfrm>
              <a:off x="6544088" y="4077227"/>
              <a:ext cx="1418027" cy="1418903"/>
              <a:chOff x="6544088" y="4077227"/>
              <a:chExt cx="1418027" cy="1418903"/>
            </a:xfrm>
          </p:grpSpPr>
          <p:sp>
            <p:nvSpPr>
              <p:cNvPr id="35" name="Oval 10"/>
              <p:cNvSpPr>
                <a:spLocks noChangeArrowheads="1"/>
              </p:cNvSpPr>
              <p:nvPr/>
            </p:nvSpPr>
            <p:spPr bwMode="auto">
              <a:xfrm flipV="1">
                <a:off x="6544088" y="4077227"/>
                <a:ext cx="1418027" cy="141890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" name="Freeform 56"/>
              <p:cNvSpPr>
                <a:spLocks noChangeAspect="1" noChangeArrowheads="1"/>
              </p:cNvSpPr>
              <p:nvPr/>
            </p:nvSpPr>
            <p:spPr bwMode="auto">
              <a:xfrm>
                <a:off x="7046090" y="4523666"/>
                <a:ext cx="414022" cy="495522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pPr>
                  <a:defRPr/>
                </a:pPr>
                <a:endParaRPr lang="en-US" sz="2400" dirty="0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7" name="Group 34"/>
          <p:cNvGrpSpPr/>
          <p:nvPr/>
        </p:nvGrpSpPr>
        <p:grpSpPr>
          <a:xfrm>
            <a:off x="2317874" y="4487325"/>
            <a:ext cx="2113299" cy="316190"/>
            <a:chOff x="2317874" y="4487325"/>
            <a:chExt cx="2113299" cy="316190"/>
          </a:xfrm>
        </p:grpSpPr>
        <p:cxnSp>
          <p:nvCxnSpPr>
            <p:cNvPr id="38" name="Straight Connector 17"/>
            <p:cNvCxnSpPr/>
            <p:nvPr/>
          </p:nvCxnSpPr>
          <p:spPr>
            <a:xfrm flipH="1">
              <a:off x="2317874" y="4803515"/>
              <a:ext cx="161533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16"/>
            <p:cNvCxnSpPr/>
            <p:nvPr/>
          </p:nvCxnSpPr>
          <p:spPr>
            <a:xfrm flipH="1">
              <a:off x="3933207" y="4487325"/>
              <a:ext cx="497966" cy="31619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8"/>
          <p:cNvGrpSpPr/>
          <p:nvPr/>
        </p:nvGrpSpPr>
        <p:grpSpPr>
          <a:xfrm>
            <a:off x="4418906" y="3659463"/>
            <a:ext cx="1659719" cy="1659718"/>
            <a:chOff x="4418906" y="3659463"/>
            <a:chExt cx="1659719" cy="1659718"/>
          </a:xfrm>
        </p:grpSpPr>
        <p:sp>
          <p:nvSpPr>
            <p:cNvPr id="41" name="Freeform 11"/>
            <p:cNvSpPr/>
            <p:nvPr/>
          </p:nvSpPr>
          <p:spPr bwMode="auto">
            <a:xfrm rot="5400000" flipV="1">
              <a:off x="4418907" y="3659462"/>
              <a:ext cx="1659718" cy="1659719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2" name="Freeform 12"/>
            <p:cNvSpPr/>
            <p:nvPr/>
          </p:nvSpPr>
          <p:spPr bwMode="auto">
            <a:xfrm rot="5400000" flipV="1">
              <a:off x="4536105" y="3778119"/>
              <a:ext cx="1411295" cy="1413247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grpSp>
          <p:nvGrpSpPr>
            <p:cNvPr id="43" name="Group 21"/>
            <p:cNvGrpSpPr/>
            <p:nvPr/>
          </p:nvGrpSpPr>
          <p:grpSpPr>
            <a:xfrm>
              <a:off x="4713979" y="3957947"/>
              <a:ext cx="1054245" cy="1053594"/>
              <a:chOff x="4713979" y="3957947"/>
              <a:chExt cx="1054245" cy="1053594"/>
            </a:xfrm>
          </p:grpSpPr>
          <p:sp>
            <p:nvSpPr>
              <p:cNvPr id="44" name="Oval 13"/>
              <p:cNvSpPr>
                <a:spLocks noChangeArrowheads="1"/>
              </p:cNvSpPr>
              <p:nvPr/>
            </p:nvSpPr>
            <p:spPr bwMode="auto">
              <a:xfrm rot="5400000" flipV="1">
                <a:off x="4714305" y="3957621"/>
                <a:ext cx="1053594" cy="105424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" name="AutoShape 91"/>
              <p:cNvSpPr>
                <a:spLocks noChangeAspect="1"/>
              </p:cNvSpPr>
              <p:nvPr/>
            </p:nvSpPr>
            <p:spPr bwMode="auto">
              <a:xfrm>
                <a:off x="5095889" y="4316533"/>
                <a:ext cx="305754" cy="336417"/>
              </a:xfrm>
              <a:custGeom>
                <a:avLst/>
                <a:gdLst>
                  <a:gd name="T0" fmla="+- 0 10795 54"/>
                  <a:gd name="T1" fmla="*/ T0 w 21483"/>
                  <a:gd name="T2" fmla="*/ 10800 h 21600"/>
                  <a:gd name="T3" fmla="+- 0 10795 54"/>
                  <a:gd name="T4" fmla="*/ T3 w 21483"/>
                  <a:gd name="T5" fmla="*/ 10800 h 21600"/>
                  <a:gd name="T6" fmla="+- 0 10795 54"/>
                  <a:gd name="T7" fmla="*/ T6 w 21483"/>
                  <a:gd name="T8" fmla="*/ 10800 h 21600"/>
                  <a:gd name="T9" fmla="+- 0 10795 54"/>
                  <a:gd name="T10" fmla="*/ T9 w 2148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483" h="21600">
                    <a:moveTo>
                      <a:pt x="20490" y="581"/>
                    </a:moveTo>
                    <a:cubicBezTo>
                      <a:pt x="20984" y="1781"/>
                      <a:pt x="21295" y="3048"/>
                      <a:pt x="21421" y="4387"/>
                    </a:cubicBezTo>
                    <a:cubicBezTo>
                      <a:pt x="21545" y="5722"/>
                      <a:pt x="21482" y="7179"/>
                      <a:pt x="21220" y="8744"/>
                    </a:cubicBezTo>
                    <a:cubicBezTo>
                      <a:pt x="20549" y="13134"/>
                      <a:pt x="18385" y="16469"/>
                      <a:pt x="14732" y="18748"/>
                    </a:cubicBezTo>
                    <a:cubicBezTo>
                      <a:pt x="13010" y="19857"/>
                      <a:pt x="11265" y="20408"/>
                      <a:pt x="9505" y="20408"/>
                    </a:cubicBezTo>
                    <a:cubicBezTo>
                      <a:pt x="8354" y="20408"/>
                      <a:pt x="7208" y="20165"/>
                      <a:pt x="6064" y="19682"/>
                    </a:cubicBezTo>
                    <a:cubicBezTo>
                      <a:pt x="5893" y="19609"/>
                      <a:pt x="5725" y="19519"/>
                      <a:pt x="5556" y="19411"/>
                    </a:cubicBezTo>
                    <a:cubicBezTo>
                      <a:pt x="5388" y="19301"/>
                      <a:pt x="5221" y="19191"/>
                      <a:pt x="5058" y="19075"/>
                    </a:cubicBezTo>
                    <a:cubicBezTo>
                      <a:pt x="4840" y="18928"/>
                      <a:pt x="4625" y="18790"/>
                      <a:pt x="4414" y="18660"/>
                    </a:cubicBezTo>
                    <a:cubicBezTo>
                      <a:pt x="4199" y="18527"/>
                      <a:pt x="4017" y="18465"/>
                      <a:pt x="3857" y="18465"/>
                    </a:cubicBezTo>
                    <a:cubicBezTo>
                      <a:pt x="3785" y="18485"/>
                      <a:pt x="3698" y="18561"/>
                      <a:pt x="3598" y="18700"/>
                    </a:cubicBezTo>
                    <a:cubicBezTo>
                      <a:pt x="3497" y="18841"/>
                      <a:pt x="3392" y="18996"/>
                      <a:pt x="3287" y="19174"/>
                    </a:cubicBezTo>
                    <a:cubicBezTo>
                      <a:pt x="3184" y="19349"/>
                      <a:pt x="3085" y="19536"/>
                      <a:pt x="2989" y="19728"/>
                    </a:cubicBezTo>
                    <a:cubicBezTo>
                      <a:pt x="2898" y="19922"/>
                      <a:pt x="2821" y="20072"/>
                      <a:pt x="2760" y="20179"/>
                    </a:cubicBezTo>
                    <a:cubicBezTo>
                      <a:pt x="2655" y="20388"/>
                      <a:pt x="2557" y="20575"/>
                      <a:pt x="2463" y="20741"/>
                    </a:cubicBezTo>
                    <a:cubicBezTo>
                      <a:pt x="2372" y="20908"/>
                      <a:pt x="2285" y="21055"/>
                      <a:pt x="2213" y="21182"/>
                    </a:cubicBezTo>
                    <a:cubicBezTo>
                      <a:pt x="2025" y="21461"/>
                      <a:pt x="1787" y="21599"/>
                      <a:pt x="1494" y="21599"/>
                    </a:cubicBezTo>
                    <a:lnTo>
                      <a:pt x="1450" y="21599"/>
                    </a:lnTo>
                    <a:cubicBezTo>
                      <a:pt x="1235" y="21583"/>
                      <a:pt x="1050" y="21526"/>
                      <a:pt x="895" y="21433"/>
                    </a:cubicBezTo>
                    <a:cubicBezTo>
                      <a:pt x="743" y="21334"/>
                      <a:pt x="617" y="21224"/>
                      <a:pt x="521" y="21097"/>
                    </a:cubicBezTo>
                    <a:cubicBezTo>
                      <a:pt x="425" y="20975"/>
                      <a:pt x="348" y="20846"/>
                      <a:pt x="292" y="20716"/>
                    </a:cubicBezTo>
                    <a:cubicBezTo>
                      <a:pt x="236" y="20586"/>
                      <a:pt x="198" y="20484"/>
                      <a:pt x="184" y="20408"/>
                    </a:cubicBezTo>
                    <a:cubicBezTo>
                      <a:pt x="-17" y="20077"/>
                      <a:pt x="-54" y="19724"/>
                      <a:pt x="74" y="19355"/>
                    </a:cubicBezTo>
                    <a:cubicBezTo>
                      <a:pt x="222" y="18877"/>
                      <a:pt x="430" y="18479"/>
                      <a:pt x="699" y="18152"/>
                    </a:cubicBezTo>
                    <a:cubicBezTo>
                      <a:pt x="970" y="17827"/>
                      <a:pt x="1235" y="17536"/>
                      <a:pt x="1494" y="17276"/>
                    </a:cubicBezTo>
                    <a:cubicBezTo>
                      <a:pt x="1712" y="17068"/>
                      <a:pt x="1901" y="16873"/>
                      <a:pt x="2061" y="16692"/>
                    </a:cubicBezTo>
                    <a:cubicBezTo>
                      <a:pt x="2222" y="16511"/>
                      <a:pt x="2325" y="16319"/>
                      <a:pt x="2367" y="16113"/>
                    </a:cubicBezTo>
                    <a:cubicBezTo>
                      <a:pt x="2383" y="16057"/>
                      <a:pt x="2383" y="16003"/>
                      <a:pt x="2367" y="15949"/>
                    </a:cubicBezTo>
                    <a:cubicBezTo>
                      <a:pt x="2353" y="15899"/>
                      <a:pt x="2318" y="15783"/>
                      <a:pt x="2257" y="15611"/>
                    </a:cubicBezTo>
                    <a:cubicBezTo>
                      <a:pt x="2213" y="15503"/>
                      <a:pt x="2168" y="15379"/>
                      <a:pt x="2128" y="15241"/>
                    </a:cubicBezTo>
                    <a:cubicBezTo>
                      <a:pt x="2086" y="15100"/>
                      <a:pt x="2051" y="14941"/>
                      <a:pt x="2021" y="14761"/>
                    </a:cubicBezTo>
                    <a:cubicBezTo>
                      <a:pt x="1836" y="13321"/>
                      <a:pt x="1883" y="11988"/>
                      <a:pt x="2166" y="10774"/>
                    </a:cubicBezTo>
                    <a:cubicBezTo>
                      <a:pt x="2449" y="9557"/>
                      <a:pt x="2898" y="8464"/>
                      <a:pt x="3509" y="7493"/>
                    </a:cubicBezTo>
                    <a:cubicBezTo>
                      <a:pt x="4122" y="6527"/>
                      <a:pt x="4852" y="5689"/>
                      <a:pt x="5694" y="4986"/>
                    </a:cubicBezTo>
                    <a:cubicBezTo>
                      <a:pt x="6539" y="4283"/>
                      <a:pt x="7416" y="3741"/>
                      <a:pt x="8326" y="3351"/>
                    </a:cubicBezTo>
                    <a:cubicBezTo>
                      <a:pt x="8939" y="3091"/>
                      <a:pt x="9611" y="2939"/>
                      <a:pt x="10336" y="2894"/>
                    </a:cubicBezTo>
                    <a:cubicBezTo>
                      <a:pt x="11066" y="2848"/>
                      <a:pt x="11826" y="2817"/>
                      <a:pt x="12617" y="2798"/>
                    </a:cubicBezTo>
                    <a:cubicBezTo>
                      <a:pt x="13073" y="2798"/>
                      <a:pt x="13546" y="2789"/>
                      <a:pt x="14037" y="2772"/>
                    </a:cubicBezTo>
                    <a:cubicBezTo>
                      <a:pt x="14531" y="2752"/>
                      <a:pt x="15008" y="2704"/>
                      <a:pt x="15469" y="2623"/>
                    </a:cubicBezTo>
                    <a:cubicBezTo>
                      <a:pt x="15926" y="2541"/>
                      <a:pt x="16351" y="2414"/>
                      <a:pt x="16740" y="2239"/>
                    </a:cubicBezTo>
                    <a:cubicBezTo>
                      <a:pt x="17128" y="2064"/>
                      <a:pt x="17446" y="1815"/>
                      <a:pt x="17692" y="1499"/>
                    </a:cubicBezTo>
                    <a:cubicBezTo>
                      <a:pt x="17839" y="1321"/>
                      <a:pt x="17984" y="1135"/>
                      <a:pt x="18125" y="948"/>
                    </a:cubicBezTo>
                    <a:cubicBezTo>
                      <a:pt x="18261" y="756"/>
                      <a:pt x="18403" y="595"/>
                      <a:pt x="18548" y="460"/>
                    </a:cubicBezTo>
                    <a:cubicBezTo>
                      <a:pt x="18696" y="324"/>
                      <a:pt x="18855" y="214"/>
                      <a:pt x="19028" y="129"/>
                    </a:cubicBezTo>
                    <a:cubicBezTo>
                      <a:pt x="19206" y="42"/>
                      <a:pt x="19423" y="0"/>
                      <a:pt x="19688" y="0"/>
                    </a:cubicBezTo>
                    <a:cubicBezTo>
                      <a:pt x="19856" y="0"/>
                      <a:pt x="20015" y="50"/>
                      <a:pt x="20163" y="155"/>
                    </a:cubicBezTo>
                    <a:cubicBezTo>
                      <a:pt x="20308" y="261"/>
                      <a:pt x="20418" y="400"/>
                      <a:pt x="20490" y="581"/>
                    </a:cubicBezTo>
                    <a:moveTo>
                      <a:pt x="15350" y="9977"/>
                    </a:moveTo>
                    <a:cubicBezTo>
                      <a:pt x="15596" y="10017"/>
                      <a:pt x="15811" y="9927"/>
                      <a:pt x="15993" y="9712"/>
                    </a:cubicBezTo>
                    <a:cubicBezTo>
                      <a:pt x="16178" y="9503"/>
                      <a:pt x="16276" y="9249"/>
                      <a:pt x="16291" y="8953"/>
                    </a:cubicBezTo>
                    <a:cubicBezTo>
                      <a:pt x="16305" y="8636"/>
                      <a:pt x="16230" y="8374"/>
                      <a:pt x="16064" y="8159"/>
                    </a:cubicBezTo>
                    <a:cubicBezTo>
                      <a:pt x="15893" y="7947"/>
                      <a:pt x="15680" y="7832"/>
                      <a:pt x="15418" y="7815"/>
                    </a:cubicBezTo>
                    <a:cubicBezTo>
                      <a:pt x="14321" y="7761"/>
                      <a:pt x="13284" y="7834"/>
                      <a:pt x="12315" y="8038"/>
                    </a:cubicBezTo>
                    <a:cubicBezTo>
                      <a:pt x="11344" y="8241"/>
                      <a:pt x="10425" y="8571"/>
                      <a:pt x="9550" y="9032"/>
                    </a:cubicBezTo>
                    <a:cubicBezTo>
                      <a:pt x="8673" y="9492"/>
                      <a:pt x="7842" y="10090"/>
                      <a:pt x="7046" y="10830"/>
                    </a:cubicBezTo>
                    <a:cubicBezTo>
                      <a:pt x="6249" y="11567"/>
                      <a:pt x="5479" y="12465"/>
                      <a:pt x="4732" y="13518"/>
                    </a:cubicBezTo>
                    <a:cubicBezTo>
                      <a:pt x="4562" y="13764"/>
                      <a:pt x="4482" y="14032"/>
                      <a:pt x="4496" y="14323"/>
                    </a:cubicBezTo>
                    <a:cubicBezTo>
                      <a:pt x="4510" y="14617"/>
                      <a:pt x="4620" y="14862"/>
                      <a:pt x="4821" y="15063"/>
                    </a:cubicBezTo>
                    <a:cubicBezTo>
                      <a:pt x="4971" y="15221"/>
                      <a:pt x="5163" y="15311"/>
                      <a:pt x="5392" y="15317"/>
                    </a:cubicBezTo>
                    <a:cubicBezTo>
                      <a:pt x="5668" y="15317"/>
                      <a:pt x="5900" y="15195"/>
                      <a:pt x="6087" y="14953"/>
                    </a:cubicBezTo>
                    <a:cubicBezTo>
                      <a:pt x="6759" y="14035"/>
                      <a:pt x="7435" y="13244"/>
                      <a:pt x="8116" y="12586"/>
                    </a:cubicBezTo>
                    <a:cubicBezTo>
                      <a:pt x="8794" y="11929"/>
                      <a:pt x="9510" y="11401"/>
                      <a:pt x="10259" y="11005"/>
                    </a:cubicBezTo>
                    <a:cubicBezTo>
                      <a:pt x="11010" y="10610"/>
                      <a:pt x="11801" y="10330"/>
                      <a:pt x="12636" y="10167"/>
                    </a:cubicBezTo>
                    <a:cubicBezTo>
                      <a:pt x="13467" y="10003"/>
                      <a:pt x="14372" y="9938"/>
                      <a:pt x="15350" y="99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lIns="101578" tIns="101578" rIns="101578" bIns="101578" anchor="ctr"/>
              <a:lstStyle/>
              <a:p>
                <a:pPr defTabSz="913765">
                  <a:defRPr/>
                </a:pPr>
                <a:endParaRPr lang="es-ES" sz="6600" dirty="0">
                  <a:solidFill>
                    <a:srgbClr val="44CEB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711201" y="1569127"/>
            <a:ext cx="2619076" cy="4876799"/>
            <a:chOff x="711201" y="1569127"/>
            <a:chExt cx="2619076" cy="4876799"/>
          </a:xfrm>
        </p:grpSpPr>
        <p:sp>
          <p:nvSpPr>
            <p:cNvPr id="3" name="Rectangle 1"/>
            <p:cNvSpPr/>
            <p:nvPr/>
          </p:nvSpPr>
          <p:spPr>
            <a:xfrm>
              <a:off x="726233" y="1569127"/>
              <a:ext cx="2604044" cy="2402641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4" name="Group 23"/>
            <p:cNvGrpSpPr/>
            <p:nvPr/>
          </p:nvGrpSpPr>
          <p:grpSpPr>
            <a:xfrm>
              <a:off x="711201" y="4043286"/>
              <a:ext cx="2619076" cy="2402640"/>
              <a:chOff x="711201" y="4043286"/>
              <a:chExt cx="2619076" cy="2402640"/>
            </a:xfrm>
          </p:grpSpPr>
          <p:sp>
            <p:nvSpPr>
              <p:cNvPr id="5" name="Rectangle 3"/>
              <p:cNvSpPr/>
              <p:nvPr/>
            </p:nvSpPr>
            <p:spPr>
              <a:xfrm>
                <a:off x="711201" y="4043286"/>
                <a:ext cx="2619076" cy="2402640"/>
              </a:xfrm>
              <a:prstGeom prst="rect">
                <a:avLst/>
              </a:prstGeom>
              <a:solidFill>
                <a:srgbClr val="ADB9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/>
              <a:lstStyle/>
              <a:p>
                <a:pPr algn="ctr" defTabSz="1450340">
                  <a:lnSpc>
                    <a:spcPct val="200000"/>
                  </a:lnSpc>
                </a:pPr>
                <a:endParaRPr lang="en-US" sz="1200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endParaRPr>
              </a:p>
            </p:txBody>
          </p:sp>
          <p:grpSp>
            <p:nvGrpSpPr>
              <p:cNvPr id="6" name="Group 13"/>
              <p:cNvGrpSpPr/>
              <p:nvPr/>
            </p:nvGrpSpPr>
            <p:grpSpPr>
              <a:xfrm>
                <a:off x="1015175" y="4281570"/>
                <a:ext cx="2096326" cy="1771171"/>
                <a:chOff x="1015175" y="4281570"/>
                <a:chExt cx="2096326" cy="1771171"/>
              </a:xfrm>
            </p:grpSpPr>
            <p:sp>
              <p:nvSpPr>
                <p:cNvPr id="7" name="Rectangle 11"/>
                <p:cNvSpPr/>
                <p:nvPr/>
              </p:nvSpPr>
              <p:spPr>
                <a:xfrm>
                  <a:off x="1015175" y="4667746"/>
                  <a:ext cx="2096326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Lato Light" panose="020F0302020204030203" pitchFamily="34" charset="0"/>
                      <a:cs typeface="Clear Sans Light" panose="020B0303030202020304" pitchFamily="34" charset="0"/>
                    </a:rPr>
  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  </a:r>
                  <a:endParaRPr lang="zh-CN" altLang="en-US" sz="12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endParaRPr>
                </a:p>
              </p:txBody>
            </p:sp>
            <p:sp>
              <p:nvSpPr>
                <p:cNvPr id="8" name="TextBox 12"/>
                <p:cNvSpPr txBox="1"/>
                <p:nvPr/>
              </p:nvSpPr>
              <p:spPr>
                <a:xfrm>
                  <a:off x="1060542" y="4281570"/>
                  <a:ext cx="1420197" cy="419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dirty="0" err="1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Portofolio</a:t>
                  </a:r>
                  <a:r>
                    <a:rPr lang="en-US" sz="1600" b="1" dirty="0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 01</a:t>
                  </a:r>
                  <a:endParaRPr lang="en-US" sz="1600" b="1" dirty="0">
                    <a:solidFill>
                      <a:schemeClr val="bg1"/>
                    </a:solidFill>
                    <a:latin typeface="Clear Sans" panose="020B0503030202020304" pitchFamily="34" charset="0"/>
                    <a:cs typeface="Clear Sans" panose="020B0503030202020304" pitchFamily="34" charset="0"/>
                  </a:endParaRPr>
                </a:p>
              </p:txBody>
            </p:sp>
          </p:grpSp>
        </p:grpSp>
      </p:grpSp>
      <p:grpSp>
        <p:nvGrpSpPr>
          <p:cNvPr id="9" name="Group 30"/>
          <p:cNvGrpSpPr/>
          <p:nvPr/>
        </p:nvGrpSpPr>
        <p:grpSpPr>
          <a:xfrm>
            <a:off x="6069043" y="1569127"/>
            <a:ext cx="2619076" cy="4876799"/>
            <a:chOff x="6069043" y="1569127"/>
            <a:chExt cx="2619076" cy="4876799"/>
          </a:xfrm>
        </p:grpSpPr>
        <p:sp>
          <p:nvSpPr>
            <p:cNvPr id="10" name="Rectangle 4"/>
            <p:cNvSpPr/>
            <p:nvPr/>
          </p:nvSpPr>
          <p:spPr>
            <a:xfrm>
              <a:off x="6084075" y="1569127"/>
              <a:ext cx="2604044" cy="2402641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1" name="Group 25"/>
            <p:cNvGrpSpPr/>
            <p:nvPr/>
          </p:nvGrpSpPr>
          <p:grpSpPr>
            <a:xfrm>
              <a:off x="6069043" y="4043286"/>
              <a:ext cx="2619076" cy="2402640"/>
              <a:chOff x="6069043" y="4043286"/>
              <a:chExt cx="2619076" cy="2402640"/>
            </a:xfrm>
          </p:grpSpPr>
          <p:sp>
            <p:nvSpPr>
              <p:cNvPr id="12" name="Rectangle 6"/>
              <p:cNvSpPr/>
              <p:nvPr/>
            </p:nvSpPr>
            <p:spPr>
              <a:xfrm>
                <a:off x="6069043" y="4043286"/>
                <a:ext cx="2619076" cy="240264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/>
              <a:lstStyle/>
              <a:p>
                <a:pPr algn="ctr" defTabSz="1450340">
                  <a:lnSpc>
                    <a:spcPct val="200000"/>
                  </a:lnSpc>
                </a:pPr>
                <a:endParaRPr lang="en-US" sz="1200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endParaRPr>
              </a:p>
            </p:txBody>
          </p:sp>
          <p:grpSp>
            <p:nvGrpSpPr>
              <p:cNvPr id="13" name="Group 14"/>
              <p:cNvGrpSpPr/>
              <p:nvPr/>
            </p:nvGrpSpPr>
            <p:grpSpPr>
              <a:xfrm>
                <a:off x="6330418" y="4281570"/>
                <a:ext cx="2096326" cy="1771171"/>
                <a:chOff x="1015175" y="4281570"/>
                <a:chExt cx="2096326" cy="1771171"/>
              </a:xfrm>
            </p:grpSpPr>
            <p:sp>
              <p:nvSpPr>
                <p:cNvPr id="14" name="Rectangle 15"/>
                <p:cNvSpPr/>
                <p:nvPr/>
              </p:nvSpPr>
              <p:spPr>
                <a:xfrm>
                  <a:off x="1015175" y="4667746"/>
                  <a:ext cx="2096326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Lato Light" panose="020F0302020204030203" pitchFamily="34" charset="0"/>
                      <a:cs typeface="Clear Sans Light" panose="020B0303030202020304" pitchFamily="34" charset="0"/>
                    </a:rPr>
  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  </a:r>
                  <a:endParaRPr lang="zh-CN" altLang="en-US" sz="12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endParaRPr>
                </a:p>
              </p:txBody>
            </p:sp>
            <p:sp>
              <p:nvSpPr>
                <p:cNvPr id="15" name="TextBox 16"/>
                <p:cNvSpPr txBox="1"/>
                <p:nvPr/>
              </p:nvSpPr>
              <p:spPr>
                <a:xfrm>
                  <a:off x="1060542" y="4281570"/>
                  <a:ext cx="1412181" cy="419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dirty="0" err="1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Portofolio</a:t>
                  </a:r>
                  <a:r>
                    <a:rPr lang="en-US" sz="1600" b="1" dirty="0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 03</a:t>
                  </a:r>
                  <a:endParaRPr lang="en-US" sz="1600" b="1" dirty="0">
                    <a:solidFill>
                      <a:schemeClr val="bg1"/>
                    </a:solidFill>
                    <a:latin typeface="Clear Sans" panose="020B0503030202020304" pitchFamily="34" charset="0"/>
                    <a:cs typeface="Clear Sans" panose="020B0503030202020304" pitchFamily="34" charset="0"/>
                  </a:endParaRPr>
                </a:p>
              </p:txBody>
            </p:sp>
          </p:grpSp>
        </p:grpSp>
      </p:grpSp>
      <p:grpSp>
        <p:nvGrpSpPr>
          <p:cNvPr id="16" name="Group 29"/>
          <p:cNvGrpSpPr/>
          <p:nvPr/>
        </p:nvGrpSpPr>
        <p:grpSpPr>
          <a:xfrm>
            <a:off x="3402282" y="1569127"/>
            <a:ext cx="2619076" cy="4876800"/>
            <a:chOff x="3402282" y="1569127"/>
            <a:chExt cx="2619076" cy="4876800"/>
          </a:xfrm>
        </p:grpSpPr>
        <p:sp>
          <p:nvSpPr>
            <p:cNvPr id="17" name="Rectangle 2"/>
            <p:cNvSpPr/>
            <p:nvPr/>
          </p:nvSpPr>
          <p:spPr>
            <a:xfrm>
              <a:off x="3403757" y="4043286"/>
              <a:ext cx="2617601" cy="2402641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18" name="Group 24"/>
            <p:cNvGrpSpPr/>
            <p:nvPr/>
          </p:nvGrpSpPr>
          <p:grpSpPr>
            <a:xfrm>
              <a:off x="3402282" y="1569127"/>
              <a:ext cx="2619076" cy="2402640"/>
              <a:chOff x="3402282" y="1569127"/>
              <a:chExt cx="2619076" cy="2402640"/>
            </a:xfrm>
          </p:grpSpPr>
          <p:sp>
            <p:nvSpPr>
              <p:cNvPr id="19" name="Rectangle 7"/>
              <p:cNvSpPr/>
              <p:nvPr/>
            </p:nvSpPr>
            <p:spPr>
              <a:xfrm>
                <a:off x="3402282" y="1569127"/>
                <a:ext cx="2619076" cy="2402640"/>
              </a:xfrm>
              <a:prstGeom prst="rect">
                <a:avLst/>
              </a:prstGeom>
              <a:solidFill>
                <a:srgbClr val="7A8FA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/>
              <a:lstStyle/>
              <a:p>
                <a:pPr algn="ctr" defTabSz="1450340">
                  <a:lnSpc>
                    <a:spcPct val="200000"/>
                  </a:lnSpc>
                </a:pPr>
                <a:endParaRPr lang="en-US" sz="1200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endParaRPr>
              </a:p>
            </p:txBody>
          </p:sp>
          <p:grpSp>
            <p:nvGrpSpPr>
              <p:cNvPr id="20" name="Group 17"/>
              <p:cNvGrpSpPr/>
              <p:nvPr/>
            </p:nvGrpSpPr>
            <p:grpSpPr>
              <a:xfrm>
                <a:off x="3673688" y="1814142"/>
                <a:ext cx="2096326" cy="1771171"/>
                <a:chOff x="1015175" y="4281570"/>
                <a:chExt cx="2096326" cy="1771171"/>
              </a:xfrm>
            </p:grpSpPr>
            <p:sp>
              <p:nvSpPr>
                <p:cNvPr id="21" name="Rectangle 18"/>
                <p:cNvSpPr/>
                <p:nvPr/>
              </p:nvSpPr>
              <p:spPr>
                <a:xfrm>
                  <a:off x="1015175" y="4667746"/>
                  <a:ext cx="2096326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Lato Light" panose="020F0302020204030203" pitchFamily="34" charset="0"/>
                      <a:cs typeface="Clear Sans Light" panose="020B0303030202020304" pitchFamily="34" charset="0"/>
                    </a:rPr>
  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  </a:r>
                  <a:endParaRPr lang="zh-CN" altLang="en-US" sz="12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endParaRPr>
                </a:p>
              </p:txBody>
            </p:sp>
            <p:sp>
              <p:nvSpPr>
                <p:cNvPr id="22" name="TextBox 19"/>
                <p:cNvSpPr txBox="1"/>
                <p:nvPr/>
              </p:nvSpPr>
              <p:spPr>
                <a:xfrm>
                  <a:off x="1060542" y="4281570"/>
                  <a:ext cx="1412181" cy="419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dirty="0" err="1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Portofolio</a:t>
                  </a:r>
                  <a:r>
                    <a:rPr lang="en-US" sz="1600" b="1" dirty="0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 02</a:t>
                  </a:r>
                  <a:endParaRPr lang="en-US" sz="1600" b="1" dirty="0">
                    <a:solidFill>
                      <a:schemeClr val="bg1"/>
                    </a:solidFill>
                    <a:latin typeface="Clear Sans" panose="020B0503030202020304" pitchFamily="34" charset="0"/>
                    <a:cs typeface="Clear Sans" panose="020B0503030202020304" pitchFamily="34" charset="0"/>
                  </a:endParaRPr>
                </a:p>
              </p:txBody>
            </p:sp>
          </p:grpSp>
        </p:grpSp>
      </p:grpSp>
      <p:grpSp>
        <p:nvGrpSpPr>
          <p:cNvPr id="23" name="Group 31"/>
          <p:cNvGrpSpPr/>
          <p:nvPr/>
        </p:nvGrpSpPr>
        <p:grpSpPr>
          <a:xfrm>
            <a:off x="8760125" y="1569127"/>
            <a:ext cx="2619076" cy="4876800"/>
            <a:chOff x="8760125" y="1569127"/>
            <a:chExt cx="2619076" cy="4876800"/>
          </a:xfrm>
        </p:grpSpPr>
        <p:sp>
          <p:nvSpPr>
            <p:cNvPr id="24" name="Rectangle 5"/>
            <p:cNvSpPr/>
            <p:nvPr/>
          </p:nvSpPr>
          <p:spPr>
            <a:xfrm>
              <a:off x="8761600" y="4043286"/>
              <a:ext cx="2617601" cy="2402641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25" name="Group 27"/>
            <p:cNvGrpSpPr/>
            <p:nvPr/>
          </p:nvGrpSpPr>
          <p:grpSpPr>
            <a:xfrm>
              <a:off x="8760125" y="1569127"/>
              <a:ext cx="2619076" cy="2402640"/>
              <a:chOff x="8760125" y="1569127"/>
              <a:chExt cx="2619076" cy="2402640"/>
            </a:xfrm>
          </p:grpSpPr>
          <p:sp>
            <p:nvSpPr>
              <p:cNvPr id="26" name="Rectangle 8"/>
              <p:cNvSpPr/>
              <p:nvPr/>
            </p:nvSpPr>
            <p:spPr>
              <a:xfrm>
                <a:off x="8760125" y="1569127"/>
                <a:ext cx="2619076" cy="240264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rIns="182880" rtlCol="0" anchor="ctr"/>
              <a:lstStyle/>
              <a:p>
                <a:pPr algn="ctr" defTabSz="1450340">
                  <a:lnSpc>
                    <a:spcPct val="200000"/>
                  </a:lnSpc>
                </a:pPr>
                <a:endParaRPr lang="en-US" sz="1200" dirty="0">
                  <a:solidFill>
                    <a:schemeClr val="bg1"/>
                  </a:solidFill>
                  <a:latin typeface="Clear Sans" panose="020B0503030202020304" pitchFamily="34" charset="0"/>
                  <a:ea typeface="Open Sans" panose="020B0606030504020204" pitchFamily="34" charset="0"/>
                  <a:cs typeface="Clear Sans" panose="020B0503030202020304" pitchFamily="34" charset="0"/>
                </a:endParaRPr>
              </a:p>
            </p:txBody>
          </p:sp>
          <p:grpSp>
            <p:nvGrpSpPr>
              <p:cNvPr id="27" name="Group 20"/>
              <p:cNvGrpSpPr/>
              <p:nvPr/>
            </p:nvGrpSpPr>
            <p:grpSpPr>
              <a:xfrm>
                <a:off x="9021500" y="1814142"/>
                <a:ext cx="2096326" cy="1771171"/>
                <a:chOff x="1015175" y="4281570"/>
                <a:chExt cx="2096326" cy="1771171"/>
              </a:xfrm>
            </p:grpSpPr>
            <p:sp>
              <p:nvSpPr>
                <p:cNvPr id="28" name="Rectangle 21"/>
                <p:cNvSpPr/>
                <p:nvPr/>
              </p:nvSpPr>
              <p:spPr>
                <a:xfrm>
                  <a:off x="1015175" y="4667746"/>
                  <a:ext cx="2096326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Lato Light" panose="020F0302020204030203" pitchFamily="34" charset="0"/>
                      <a:cs typeface="Clear Sans Light" panose="020B0303030202020304" pitchFamily="34" charset="0"/>
                    </a:rPr>
  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  </a:r>
                  <a:endParaRPr lang="zh-CN" altLang="en-US" sz="1200" dirty="0">
                    <a:solidFill>
                      <a:schemeClr val="bg1"/>
                    </a:solidFill>
                    <a:latin typeface="Lato Light" panose="020F0302020204030203" pitchFamily="34" charset="0"/>
                    <a:cs typeface="Clear Sans Light" panose="020B0303030202020304" pitchFamily="34" charset="0"/>
                  </a:endParaRPr>
                </a:p>
              </p:txBody>
            </p:sp>
            <p:sp>
              <p:nvSpPr>
                <p:cNvPr id="29" name="TextBox 22"/>
                <p:cNvSpPr txBox="1"/>
                <p:nvPr/>
              </p:nvSpPr>
              <p:spPr>
                <a:xfrm>
                  <a:off x="1060542" y="4281570"/>
                  <a:ext cx="1420197" cy="419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dirty="0" err="1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Portofolio</a:t>
                  </a:r>
                  <a:r>
                    <a:rPr lang="en-US" sz="1600" b="1" dirty="0">
                      <a:solidFill>
                        <a:schemeClr val="bg1"/>
                      </a:solidFill>
                      <a:latin typeface="Clear Sans" panose="020B0503030202020304" pitchFamily="34" charset="0"/>
                      <a:cs typeface="Clear Sans" panose="020B0503030202020304" pitchFamily="34" charset="0"/>
                    </a:rPr>
                    <a:t> 04</a:t>
                  </a:r>
                  <a:endParaRPr lang="en-US" sz="1600" b="1" dirty="0">
                    <a:solidFill>
                      <a:schemeClr val="bg1"/>
                    </a:solidFill>
                    <a:latin typeface="Clear Sans" panose="020B0503030202020304" pitchFamily="34" charset="0"/>
                    <a:cs typeface="Clear Sans" panose="020B0503030202020304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5201</Words>
  <Application>WPS 演示</Application>
  <PresentationFormat>自定义</PresentationFormat>
  <Paragraphs>436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61" baseType="lpstr">
      <vt:lpstr>Arial</vt:lpstr>
      <vt:lpstr>宋体</vt:lpstr>
      <vt:lpstr>Wingdings</vt:lpstr>
      <vt:lpstr>微软雅黑</vt:lpstr>
      <vt:lpstr>Calibri</vt:lpstr>
      <vt:lpstr>Agency FB</vt:lpstr>
      <vt:lpstr>Malgun Gothic</vt:lpstr>
      <vt:lpstr>Clear Sans Light</vt:lpstr>
      <vt:lpstr>Lato Black</vt:lpstr>
      <vt:lpstr>Segoe Print</vt:lpstr>
      <vt:lpstr>Clear Sans</vt:lpstr>
      <vt:lpstr>Calibri Light</vt:lpstr>
      <vt:lpstr>Lato Light</vt:lpstr>
      <vt:lpstr>Gill Sans</vt:lpstr>
      <vt:lpstr>Roboto</vt:lpstr>
      <vt:lpstr>Open Sans</vt:lpstr>
      <vt:lpstr>Calibri Light</vt:lpstr>
      <vt:lpstr>Fira Sans Book</vt:lpstr>
      <vt:lpstr>Fira Sans SemiBold Italic</vt:lpstr>
      <vt:lpstr>Open Sans Extrabold</vt:lpstr>
      <vt:lpstr>等线</vt:lpstr>
      <vt:lpstr>Arial Unicode MS</vt:lpstr>
      <vt:lpstr>等线 Light</vt:lpstr>
      <vt:lpstr>Fira Sans Heavy Italic</vt:lpstr>
      <vt:lpstr>Helvetica</vt:lpstr>
      <vt:lpstr>Helvetica Light</vt:lpstr>
      <vt:lpstr>Kontrapunkt Bob Bold</vt:lpstr>
      <vt:lpstr>Lato</vt:lpstr>
      <vt:lpstr>Lato Bold</vt:lpstr>
      <vt:lpstr>Roboto Light</vt:lpstr>
      <vt:lpstr>Arial</vt:lpstr>
      <vt:lpstr>Calibri</vt:lpstr>
      <vt:lpstr>Vrinda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航空旅行</dc:title>
  <dc:creator>第一PPT</dc:creator>
  <cp:keywords>www.1ppt.com</cp:keywords>
  <dc:description>www.1ppt.com</dc:description>
  <cp:lastModifiedBy>Administrator</cp:lastModifiedBy>
  <cp:revision>15</cp:revision>
  <dcterms:created xsi:type="dcterms:W3CDTF">2017-05-24T03:32:00Z</dcterms:created>
  <dcterms:modified xsi:type="dcterms:W3CDTF">2020-04-20T02:24:06Z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