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04" r:id="rId3"/>
    <p:sldId id="295" r:id="rId5"/>
    <p:sldId id="263" r:id="rId6"/>
    <p:sldId id="279" r:id="rId7"/>
    <p:sldId id="260" r:id="rId8"/>
    <p:sldId id="286" r:id="rId9"/>
    <p:sldId id="303" r:id="rId10"/>
    <p:sldId id="297" r:id="rId11"/>
  </p:sldIdLst>
  <p:sldSz cx="14399895" cy="719899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9B5C"/>
    <a:srgbClr val="D8C5A0"/>
    <a:srgbClr val="434343"/>
    <a:srgbClr val="85BD5F"/>
    <a:srgbClr val="97C777"/>
    <a:srgbClr val="7FB0DA"/>
    <a:srgbClr val="3D89C7"/>
    <a:srgbClr val="5396CD"/>
    <a:srgbClr val="535F86"/>
    <a:srgbClr val="656A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444" autoAdjust="0"/>
  </p:normalViewPr>
  <p:slideViewPr>
    <p:cSldViewPr snapToGrid="0" showGuides="1">
      <p:cViewPr varScale="1">
        <p:scale>
          <a:sx n="131" d="100"/>
          <a:sy n="131" d="100"/>
        </p:scale>
        <p:origin x="96" y="354"/>
      </p:cViewPr>
      <p:guideLst>
        <p:guide orient="horz" pos="2268"/>
        <p:guide pos="884"/>
        <p:guide pos="8754"/>
        <p:guide pos="4626"/>
        <p:guide pos="7507"/>
        <p:guide orient="horz" pos="771"/>
        <p:guide pos="3696"/>
        <p:guide pos="8164"/>
        <p:guide pos="489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CFBAF9-0F69-4D1B-959C-9912FCAFFF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1143000"/>
            <a:ext cx="61722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49B82-25F4-40E2-B0AB-8E7362D2881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49B82-25F4-40E2-B0AB-8E7362D288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49B82-25F4-40E2-B0AB-8E7362D288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49B82-25F4-40E2-B0AB-8E7362D288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49B82-25F4-40E2-B0AB-8E7362D288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49B82-25F4-40E2-B0AB-8E7362D288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49B82-25F4-40E2-B0AB-8E7362D288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49B82-25F4-40E2-B0AB-8E7362D288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49B82-25F4-40E2-B0AB-8E7362D288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84347-6686-4A26-B28B-1600B620D4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B72B-A763-4478-B68B-B063BC4802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1127"/>
          <a:stretch>
            <a:fillRect/>
          </a:stretch>
        </p:blipFill>
        <p:spPr>
          <a:xfrm>
            <a:off x="692" y="0"/>
            <a:ext cx="14399521" cy="719931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383297"/>
            <a:ext cx="12420184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1916484"/>
            <a:ext cx="12420184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6672697"/>
            <a:ext cx="3240048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84347-6686-4A26-B28B-1600B620D4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6672697"/>
            <a:ext cx="4860072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6672697"/>
            <a:ext cx="3240048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0B72B-A763-4478-B68B-B063BC4802C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79575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59635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39695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19755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599815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79875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19605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99665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79725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59785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39845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tags" Target="../tags/tag3.xml"/><Relationship Id="rId6" Type="http://schemas.openxmlformats.org/officeDocument/2006/relationships/image" Target="../media/image6.png"/><Relationship Id="rId5" Type="http://schemas.openxmlformats.org/officeDocument/2006/relationships/tags" Target="../tags/tag2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tags" Target="../tags/tag1.xml"/><Relationship Id="rId15" Type="http://schemas.openxmlformats.org/officeDocument/2006/relationships/notesSlide" Target="../notesSlides/notesSlide1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20.png"/><Relationship Id="rId7" Type="http://schemas.microsoft.com/office/2007/relationships/hdphoto" Target="../media/image19.wdp"/><Relationship Id="rId6" Type="http://schemas.openxmlformats.org/officeDocument/2006/relationships/image" Target="../media/image18.png"/><Relationship Id="rId5" Type="http://schemas.microsoft.com/office/2007/relationships/hdphoto" Target="../media/image17.wdp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0" Type="http://schemas.openxmlformats.org/officeDocument/2006/relationships/notesSlide" Target="../notesSlides/notesSlide2.xml"/><Relationship Id="rId1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image" Target="../media/image6.png"/><Relationship Id="rId7" Type="http://schemas.openxmlformats.org/officeDocument/2006/relationships/tags" Target="../tags/tag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tags" Target="../tags/tag4.xml"/><Relationship Id="rId3" Type="http://schemas.openxmlformats.org/officeDocument/2006/relationships/image" Target="../media/image9.png"/><Relationship Id="rId22" Type="http://schemas.openxmlformats.org/officeDocument/2006/relationships/notesSlide" Target="../notesSlides/notesSlide4.xml"/><Relationship Id="rId21" Type="http://schemas.openxmlformats.org/officeDocument/2006/relationships/slideLayout" Target="../slideLayouts/slideLayout1.xml"/><Relationship Id="rId20" Type="http://schemas.openxmlformats.org/officeDocument/2006/relationships/image" Target="../media/image10.png"/><Relationship Id="rId2" Type="http://schemas.microsoft.com/office/2007/relationships/hdphoto" Target="../media/image23.wdp"/><Relationship Id="rId19" Type="http://schemas.openxmlformats.org/officeDocument/2006/relationships/image" Target="../media/image31.png"/><Relationship Id="rId18" Type="http://schemas.microsoft.com/office/2007/relationships/hdphoto" Target="../media/image30.wdp"/><Relationship Id="rId17" Type="http://schemas.openxmlformats.org/officeDocument/2006/relationships/image" Target="../media/image29.png"/><Relationship Id="rId16" Type="http://schemas.microsoft.com/office/2007/relationships/hdphoto" Target="../media/image28.wdp"/><Relationship Id="rId15" Type="http://schemas.openxmlformats.org/officeDocument/2006/relationships/image" Target="../media/image27.png"/><Relationship Id="rId14" Type="http://schemas.microsoft.com/office/2007/relationships/hdphoto" Target="../media/image26.wdp"/><Relationship Id="rId13" Type="http://schemas.openxmlformats.org/officeDocument/2006/relationships/image" Target="../media/image25.png"/><Relationship Id="rId12" Type="http://schemas.openxmlformats.org/officeDocument/2006/relationships/image" Target="../media/image13.png"/><Relationship Id="rId11" Type="http://schemas.openxmlformats.org/officeDocument/2006/relationships/image" Target="../media/image24.jpeg"/><Relationship Id="rId10" Type="http://schemas.openxmlformats.org/officeDocument/2006/relationships/image" Target="../media/image7.png"/><Relationship Id="rId1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image" Target="../media/image6.png"/><Relationship Id="rId7" Type="http://schemas.openxmlformats.org/officeDocument/2006/relationships/tags" Target="../tags/tag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tags" Target="../tags/tag7.xml"/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7" Type="http://schemas.openxmlformats.org/officeDocument/2006/relationships/notesSlide" Target="../notesSlides/notesSlide5.xml"/><Relationship Id="rId16" Type="http://schemas.openxmlformats.org/officeDocument/2006/relationships/slideLayout" Target="../slideLayouts/slideLayout1.xml"/><Relationship Id="rId15" Type="http://schemas.openxmlformats.org/officeDocument/2006/relationships/image" Target="../media/image32.jpeg"/><Relationship Id="rId14" Type="http://schemas.openxmlformats.org/officeDocument/2006/relationships/image" Target="../media/image31.png"/><Relationship Id="rId13" Type="http://schemas.openxmlformats.org/officeDocument/2006/relationships/image" Target="../media/image11.png"/><Relationship Id="rId12" Type="http://schemas.openxmlformats.org/officeDocument/2006/relationships/image" Target="../media/image10.png"/><Relationship Id="rId11" Type="http://schemas.openxmlformats.org/officeDocument/2006/relationships/image" Target="../media/image9.png"/><Relationship Id="rId10" Type="http://schemas.openxmlformats.org/officeDocument/2006/relationships/image" Target="../media/image7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31.png"/><Relationship Id="rId8" Type="http://schemas.microsoft.com/office/2007/relationships/hdphoto" Target="../media/image39.wdp"/><Relationship Id="rId7" Type="http://schemas.openxmlformats.org/officeDocument/2006/relationships/image" Target="../media/image38.png"/><Relationship Id="rId6" Type="http://schemas.microsoft.com/office/2007/relationships/hdphoto" Target="../media/image37.wdp"/><Relationship Id="rId5" Type="http://schemas.openxmlformats.org/officeDocument/2006/relationships/image" Target="../media/image36.png"/><Relationship Id="rId4" Type="http://schemas.openxmlformats.org/officeDocument/2006/relationships/image" Target="../media/image13.png"/><Relationship Id="rId3" Type="http://schemas.openxmlformats.org/officeDocument/2006/relationships/image" Target="../media/image35.jpeg"/><Relationship Id="rId2" Type="http://schemas.microsoft.com/office/2007/relationships/hdphoto" Target="../media/image34.wdp"/><Relationship Id="rId11" Type="http://schemas.openxmlformats.org/officeDocument/2006/relationships/notesSlide" Target="../notesSlides/notesSlide6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7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42.jpeg"/><Relationship Id="rId6" Type="http://schemas.microsoft.com/office/2007/relationships/hdphoto" Target="../media/image17.wdp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3.png"/><Relationship Id="rId2" Type="http://schemas.openxmlformats.org/officeDocument/2006/relationships/image" Target="../media/image41.png"/><Relationship Id="rId1" Type="http://schemas.openxmlformats.org/officeDocument/2006/relationships/image" Target="../media/image40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31.png"/><Relationship Id="rId5" Type="http://schemas.openxmlformats.org/officeDocument/2006/relationships/image" Target="../media/image11.png"/><Relationship Id="rId4" Type="http://schemas.openxmlformats.org/officeDocument/2006/relationships/image" Target="../media/image13.png"/><Relationship Id="rId3" Type="http://schemas.openxmlformats.org/officeDocument/2006/relationships/image" Target="../media/image41.png"/><Relationship Id="rId2" Type="http://schemas.openxmlformats.org/officeDocument/2006/relationships/image" Target="../media/image44.png"/><Relationship Id="rId10" Type="http://schemas.openxmlformats.org/officeDocument/2006/relationships/notesSlide" Target="../notesSlides/notesSlide8.xml"/><Relationship Id="rId1" Type="http://schemas.openxmlformats.org/officeDocument/2006/relationships/image" Target="../media/image4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email">
            <a:alphaModFix amt="6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1" b="31733"/>
          <a:stretch>
            <a:fillRect/>
          </a:stretch>
        </p:blipFill>
        <p:spPr>
          <a:xfrm rot="5400000">
            <a:off x="3600449" y="-3600451"/>
            <a:ext cx="7199315" cy="14400214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-604177" y="4554334"/>
            <a:ext cx="16701458" cy="3427434"/>
            <a:chOff x="-604177" y="4132306"/>
            <a:chExt cx="16701458" cy="3427434"/>
          </a:xfrm>
        </p:grpSpPr>
        <p:sp>
          <p:nvSpPr>
            <p:cNvPr id="12" name="PA-图片 109"/>
            <p:cNvSpPr/>
            <p:nvPr>
              <p:custDataLst>
                <p:tags r:id="rId2"/>
              </p:custDataLst>
            </p:nvPr>
          </p:nvSpPr>
          <p:spPr>
            <a:xfrm>
              <a:off x="0" y="5239722"/>
              <a:ext cx="4792609" cy="2205696"/>
            </a:xfrm>
            <a:custGeom>
              <a:avLst/>
              <a:gdLst/>
              <a:ahLst/>
              <a:cxnLst/>
              <a:rect l="0" t="0" r="0" b="0"/>
              <a:pathLst>
                <a:path w="5469536" h="2517237">
                  <a:moveTo>
                    <a:pt x="0" y="0"/>
                  </a:moveTo>
                  <a:lnTo>
                    <a:pt x="5469535" y="0"/>
                  </a:lnTo>
                  <a:lnTo>
                    <a:pt x="5469535" y="2517236"/>
                  </a:lnTo>
                  <a:lnTo>
                    <a:pt x="0" y="2517236"/>
                  </a:lnTo>
                  <a:close/>
                </a:path>
              </a:pathLst>
            </a:custGeom>
            <a:blipFill dpi="0" rotWithShape="1">
              <a:blip r:embed="rId3">
                <a:alphaModFix amt="39000"/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email">
              <a:alphaModFix amt="94000"/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0090" y="4161947"/>
              <a:ext cx="7727191" cy="2532668"/>
            </a:xfrm>
            <a:prstGeom prst="rect">
              <a:avLst/>
            </a:prstGeom>
          </p:spPr>
        </p:pic>
        <p:sp>
          <p:nvSpPr>
            <p:cNvPr id="14" name="PA-图片 121"/>
            <p:cNvSpPr/>
            <p:nvPr>
              <p:custDataLst>
                <p:tags r:id="rId5"/>
              </p:custDataLst>
            </p:nvPr>
          </p:nvSpPr>
          <p:spPr>
            <a:xfrm>
              <a:off x="9046597" y="4487151"/>
              <a:ext cx="5494992" cy="3072589"/>
            </a:xfrm>
            <a:custGeom>
              <a:avLst/>
              <a:gdLst/>
              <a:ahLst/>
              <a:cxnLst/>
              <a:rect l="0" t="0" r="0" b="0"/>
              <a:pathLst>
                <a:path w="5494992" h="3072589">
                  <a:moveTo>
                    <a:pt x="0" y="0"/>
                  </a:moveTo>
                  <a:lnTo>
                    <a:pt x="5494991" y="0"/>
                  </a:lnTo>
                  <a:lnTo>
                    <a:pt x="5494991" y="3072588"/>
                  </a:lnTo>
                  <a:lnTo>
                    <a:pt x="0" y="3072588"/>
                  </a:lnTo>
                  <a:close/>
                </a:path>
              </a:pathLst>
            </a:custGeom>
            <a:blipFill dpi="0" rotWithShape="1">
              <a:blip r:embed="rId6">
                <a:alphaModFix amt="50000"/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PA-图片 107"/>
            <p:cNvSpPr/>
            <p:nvPr>
              <p:custDataLst>
                <p:tags r:id="rId7"/>
              </p:custDataLst>
            </p:nvPr>
          </p:nvSpPr>
          <p:spPr>
            <a:xfrm>
              <a:off x="-604177" y="4132306"/>
              <a:ext cx="5957771" cy="2358783"/>
            </a:xfrm>
            <a:custGeom>
              <a:avLst/>
              <a:gdLst/>
              <a:ahLst/>
              <a:cxnLst/>
              <a:rect l="0" t="0" r="0" b="0"/>
              <a:pathLst>
                <a:path w="5957771" h="2358783">
                  <a:moveTo>
                    <a:pt x="0" y="0"/>
                  </a:moveTo>
                  <a:lnTo>
                    <a:pt x="5957770" y="0"/>
                  </a:lnTo>
                  <a:lnTo>
                    <a:pt x="5957770" y="2358782"/>
                  </a:lnTo>
                  <a:lnTo>
                    <a:pt x="0" y="2358782"/>
                  </a:lnTo>
                  <a:close/>
                </a:path>
              </a:pathLst>
            </a:custGeom>
            <a:blipFill dpi="0" rotWithShape="1">
              <a:blip r:embed="rId8">
                <a:alphaModFix amt="92000"/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976043" y="-194220"/>
            <a:ext cx="6448108" cy="6178916"/>
            <a:chOff x="3969523" y="121778"/>
            <a:chExt cx="6461166" cy="6191428"/>
          </a:xfrm>
        </p:grpSpPr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9" cstate="email">
              <a:alphaModFix amt="4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69523" y="121778"/>
              <a:ext cx="6461166" cy="6191428"/>
            </a:xfrm>
            <a:prstGeom prst="rect">
              <a:avLst/>
            </a:prstGeom>
          </p:spPr>
        </p:pic>
        <p:sp>
          <p:nvSpPr>
            <p:cNvPr id="44" name="椭圆 43"/>
            <p:cNvSpPr/>
            <p:nvPr/>
          </p:nvSpPr>
          <p:spPr>
            <a:xfrm>
              <a:off x="4656931" y="808735"/>
              <a:ext cx="5086350" cy="5086348"/>
            </a:xfrm>
            <a:prstGeom prst="ellipse">
              <a:avLst/>
            </a:prstGeom>
            <a:gradFill>
              <a:gsLst>
                <a:gs pos="0">
                  <a:srgbClr val="EAD7B0">
                    <a:alpha val="20000"/>
                  </a:srgbClr>
                </a:gs>
                <a:gs pos="40000">
                  <a:srgbClr val="DFC185">
                    <a:alpha val="20000"/>
                  </a:srgbClr>
                </a:gs>
                <a:gs pos="80000">
                  <a:srgbClr val="EBDAB1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10"/>
          <a:srcRect l="-8339" r="75381"/>
          <a:stretch>
            <a:fillRect/>
          </a:stretch>
        </p:blipFill>
        <p:spPr>
          <a:xfrm>
            <a:off x="1590638" y="1041748"/>
            <a:ext cx="1129241" cy="61574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732530" y="807163"/>
            <a:ext cx="1917834" cy="974039"/>
          </a:xfrm>
          <a:custGeom>
            <a:avLst/>
            <a:gdLst>
              <a:gd name="connsiteX0" fmla="*/ 0 w 1917834"/>
              <a:gd name="connsiteY0" fmla="*/ 0 h 974039"/>
              <a:gd name="connsiteX1" fmla="*/ 1431420 w 1917834"/>
              <a:gd name="connsiteY1" fmla="*/ 0 h 974039"/>
              <a:gd name="connsiteX2" fmla="*/ 1440819 w 1917834"/>
              <a:gd name="connsiteY2" fmla="*/ 359026 h 974039"/>
              <a:gd name="connsiteX3" fmla="*/ 1224919 w 1917834"/>
              <a:gd name="connsiteY3" fmla="*/ 488566 h 974039"/>
              <a:gd name="connsiteX4" fmla="*/ 1009019 w 1917834"/>
              <a:gd name="connsiteY4" fmla="*/ 597786 h 974039"/>
              <a:gd name="connsiteX5" fmla="*/ 1397639 w 1917834"/>
              <a:gd name="connsiteY5" fmla="*/ 933066 h 974039"/>
              <a:gd name="connsiteX6" fmla="*/ 1917834 w 1917834"/>
              <a:gd name="connsiteY6" fmla="*/ 776601 h 974039"/>
              <a:gd name="connsiteX7" fmla="*/ 1917834 w 1917834"/>
              <a:gd name="connsiteY7" fmla="*/ 974039 h 974039"/>
              <a:gd name="connsiteX8" fmla="*/ 1015372 w 1917834"/>
              <a:gd name="connsiteY8" fmla="*/ 974039 h 974039"/>
              <a:gd name="connsiteX9" fmla="*/ 1097919 w 1917834"/>
              <a:gd name="connsiteY9" fmla="*/ 966086 h 974039"/>
              <a:gd name="connsiteX10" fmla="*/ 986159 w 1917834"/>
              <a:gd name="connsiteY10" fmla="*/ 569846 h 974039"/>
              <a:gd name="connsiteX11" fmla="*/ 310519 w 1917834"/>
              <a:gd name="connsiteY11" fmla="*/ 785746 h 974039"/>
              <a:gd name="connsiteX12" fmla="*/ 327465 w 1917834"/>
              <a:gd name="connsiteY12" fmla="*/ 974039 h 974039"/>
              <a:gd name="connsiteX13" fmla="*/ 0 w 1917834"/>
              <a:gd name="connsiteY13" fmla="*/ 974039 h 97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17834" h="974039">
                <a:moveTo>
                  <a:pt x="0" y="0"/>
                </a:moveTo>
                <a:lnTo>
                  <a:pt x="1431420" y="0"/>
                </a:lnTo>
                <a:lnTo>
                  <a:pt x="1440819" y="359026"/>
                </a:lnTo>
                <a:lnTo>
                  <a:pt x="1224919" y="488566"/>
                </a:lnTo>
                <a:lnTo>
                  <a:pt x="1009019" y="597786"/>
                </a:lnTo>
                <a:lnTo>
                  <a:pt x="1397639" y="933066"/>
                </a:lnTo>
                <a:lnTo>
                  <a:pt x="1917834" y="776601"/>
                </a:lnTo>
                <a:lnTo>
                  <a:pt x="1917834" y="974039"/>
                </a:lnTo>
                <a:lnTo>
                  <a:pt x="1015372" y="974039"/>
                </a:lnTo>
                <a:lnTo>
                  <a:pt x="1097919" y="966086"/>
                </a:lnTo>
                <a:lnTo>
                  <a:pt x="986159" y="569846"/>
                </a:lnTo>
                <a:lnTo>
                  <a:pt x="310519" y="785746"/>
                </a:lnTo>
                <a:lnTo>
                  <a:pt x="327465" y="974039"/>
                </a:lnTo>
                <a:lnTo>
                  <a:pt x="0" y="974039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2">
            <a:alphaModFix amt="26000"/>
            <a:duotone>
              <a:prstClr val="black"/>
              <a:srgbClr val="A48446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 flipH="1">
            <a:off x="618168" y="3946786"/>
            <a:ext cx="2346827" cy="22808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2">
            <a:alphaModFix amt="26000"/>
            <a:duotone>
              <a:prstClr val="black"/>
              <a:srgbClr val="A48446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1880105" y="2140500"/>
            <a:ext cx="2346827" cy="228080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1816583" y="1875534"/>
            <a:ext cx="10767047" cy="2334915"/>
            <a:chOff x="1816583" y="1763341"/>
            <a:chExt cx="10767047" cy="2334915"/>
          </a:xfrm>
        </p:grpSpPr>
        <p:sp>
          <p:nvSpPr>
            <p:cNvPr id="2" name="文本框 1"/>
            <p:cNvSpPr txBox="1"/>
            <p:nvPr/>
          </p:nvSpPr>
          <p:spPr>
            <a:xfrm>
              <a:off x="1816583" y="1763341"/>
              <a:ext cx="10767047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zh-CN" altLang="en-US" sz="12000" spc="300" dirty="0">
                  <a:solidFill>
                    <a:srgbClr val="434343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地产发布会</a:t>
              </a:r>
              <a:r>
                <a:rPr lang="en-US" altLang="zh-CN" sz="12000" spc="300" dirty="0">
                  <a:solidFill>
                    <a:srgbClr val="434343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PPT</a:t>
              </a:r>
              <a:endParaRPr lang="en-US" altLang="zh-CN" sz="12000" spc="300" dirty="0">
                <a:solidFill>
                  <a:srgbClr val="43434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3257105" y="3636591"/>
              <a:ext cx="78860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 dirty="0">
                  <a:solidFill>
                    <a:srgbClr val="434343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7</a:t>
              </a:r>
              <a:r>
                <a:rPr lang="zh-CN" altLang="en-US" sz="2400" dirty="0">
                  <a:solidFill>
                    <a:srgbClr val="434343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天死磕一页</a:t>
              </a:r>
              <a:r>
                <a:rPr lang="en-US" altLang="zh-CN" sz="2400" dirty="0">
                  <a:solidFill>
                    <a:srgbClr val="434343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PPT,</a:t>
              </a:r>
              <a:r>
                <a:rPr lang="zh-CN" altLang="en-US" sz="2400" dirty="0">
                  <a:solidFill>
                    <a:srgbClr val="434343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不断挑战昨天的自己</a:t>
              </a:r>
              <a:endParaRPr lang="zh-CN" altLang="en-US" sz="2400" dirty="0">
                <a:solidFill>
                  <a:srgbClr val="434343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603265" y="6259364"/>
            <a:ext cx="1241183" cy="261857"/>
            <a:chOff x="5935778" y="7502215"/>
            <a:chExt cx="1962548" cy="414046"/>
          </a:xfrm>
          <a:solidFill>
            <a:srgbClr val="D8C5A0"/>
          </a:solidFill>
        </p:grpSpPr>
        <p:sp>
          <p:nvSpPr>
            <p:cNvPr id="50" name="文本框 49"/>
            <p:cNvSpPr txBox="1"/>
            <p:nvPr/>
          </p:nvSpPr>
          <p:spPr>
            <a:xfrm>
              <a:off x="5935778" y="7502215"/>
              <a:ext cx="1953906" cy="218070"/>
            </a:xfrm>
            <a:custGeom>
              <a:avLst/>
              <a:gdLst/>
              <a:ahLst/>
              <a:cxnLst/>
              <a:rect l="l" t="t" r="r" b="b"/>
              <a:pathLst>
                <a:path w="1953906" h="218070">
                  <a:moveTo>
                    <a:pt x="202083" y="146977"/>
                  </a:moveTo>
                  <a:cubicBezTo>
                    <a:pt x="205555" y="154097"/>
                    <a:pt x="209184" y="161703"/>
                    <a:pt x="212970" y="169794"/>
                  </a:cubicBezTo>
                  <a:cubicBezTo>
                    <a:pt x="216756" y="177886"/>
                    <a:pt x="219756" y="184919"/>
                    <a:pt x="221971" y="190893"/>
                  </a:cubicBezTo>
                  <a:lnTo>
                    <a:pt x="191339" y="203910"/>
                  </a:lnTo>
                  <a:cubicBezTo>
                    <a:pt x="189486" y="197715"/>
                    <a:pt x="186848" y="190402"/>
                    <a:pt x="183423" y="181970"/>
                  </a:cubicBezTo>
                  <a:cubicBezTo>
                    <a:pt x="179999" y="173539"/>
                    <a:pt x="176618" y="165534"/>
                    <a:pt x="173279" y="157957"/>
                  </a:cubicBezTo>
                  <a:close/>
                  <a:moveTo>
                    <a:pt x="32462" y="122997"/>
                  </a:moveTo>
                  <a:lnTo>
                    <a:pt x="59665" y="141034"/>
                  </a:lnTo>
                  <a:cubicBezTo>
                    <a:pt x="55536" y="153544"/>
                    <a:pt x="51164" y="166011"/>
                    <a:pt x="46549" y="178437"/>
                  </a:cubicBezTo>
                  <a:cubicBezTo>
                    <a:pt x="41934" y="190862"/>
                    <a:pt x="37162" y="202930"/>
                    <a:pt x="32233" y="214641"/>
                  </a:cubicBezTo>
                  <a:lnTo>
                    <a:pt x="1829" y="197039"/>
                  </a:lnTo>
                  <a:cubicBezTo>
                    <a:pt x="6420" y="187765"/>
                    <a:pt x="11469" y="176594"/>
                    <a:pt x="16974" y="163523"/>
                  </a:cubicBezTo>
                  <a:cubicBezTo>
                    <a:pt x="22479" y="150453"/>
                    <a:pt x="27642" y="136944"/>
                    <a:pt x="32462" y="122997"/>
                  </a:cubicBezTo>
                  <a:close/>
                  <a:moveTo>
                    <a:pt x="136017" y="111314"/>
                  </a:moveTo>
                  <a:lnTo>
                    <a:pt x="136017" y="119800"/>
                  </a:lnTo>
                  <a:lnTo>
                    <a:pt x="179223" y="119800"/>
                  </a:lnTo>
                  <a:lnTo>
                    <a:pt x="179223" y="111314"/>
                  </a:lnTo>
                  <a:close/>
                  <a:moveTo>
                    <a:pt x="136017" y="81367"/>
                  </a:moveTo>
                  <a:lnTo>
                    <a:pt x="136017" y="89625"/>
                  </a:lnTo>
                  <a:lnTo>
                    <a:pt x="179223" y="89625"/>
                  </a:lnTo>
                  <a:lnTo>
                    <a:pt x="179223" y="81367"/>
                  </a:lnTo>
                  <a:close/>
                  <a:moveTo>
                    <a:pt x="18974" y="63330"/>
                  </a:moveTo>
                  <a:cubicBezTo>
                    <a:pt x="24780" y="66207"/>
                    <a:pt x="31285" y="69528"/>
                    <a:pt x="38491" y="73291"/>
                  </a:cubicBezTo>
                  <a:cubicBezTo>
                    <a:pt x="45697" y="77055"/>
                    <a:pt x="51688" y="80435"/>
                    <a:pt x="56465" y="83431"/>
                  </a:cubicBezTo>
                  <a:lnTo>
                    <a:pt x="36576" y="110172"/>
                  </a:lnTo>
                  <a:cubicBezTo>
                    <a:pt x="32266" y="106938"/>
                    <a:pt x="26599" y="103190"/>
                    <a:pt x="19574" y="98927"/>
                  </a:cubicBezTo>
                  <a:cubicBezTo>
                    <a:pt x="12550" y="94664"/>
                    <a:pt x="6025" y="90799"/>
                    <a:pt x="0" y="87331"/>
                  </a:cubicBezTo>
                  <a:close/>
                  <a:moveTo>
                    <a:pt x="1722411" y="57821"/>
                  </a:moveTo>
                  <a:lnTo>
                    <a:pt x="1722411" y="106999"/>
                  </a:lnTo>
                  <a:lnTo>
                    <a:pt x="1740253" y="106999"/>
                  </a:lnTo>
                  <a:cubicBezTo>
                    <a:pt x="1750188" y="106956"/>
                    <a:pt x="1757594" y="104697"/>
                    <a:pt x="1762469" y="100223"/>
                  </a:cubicBezTo>
                  <a:cubicBezTo>
                    <a:pt x="1767344" y="95748"/>
                    <a:pt x="1769774" y="89315"/>
                    <a:pt x="1769760" y="80923"/>
                  </a:cubicBezTo>
                  <a:cubicBezTo>
                    <a:pt x="1769712" y="72455"/>
                    <a:pt x="1767062" y="66461"/>
                    <a:pt x="1761811" y="62939"/>
                  </a:cubicBezTo>
                  <a:cubicBezTo>
                    <a:pt x="1756560" y="59418"/>
                    <a:pt x="1748992" y="57712"/>
                    <a:pt x="1739109" y="57821"/>
                  </a:cubicBezTo>
                  <a:close/>
                  <a:moveTo>
                    <a:pt x="1570011" y="57821"/>
                  </a:moveTo>
                  <a:lnTo>
                    <a:pt x="1570011" y="106999"/>
                  </a:lnTo>
                  <a:lnTo>
                    <a:pt x="1587853" y="106999"/>
                  </a:lnTo>
                  <a:cubicBezTo>
                    <a:pt x="1597788" y="106956"/>
                    <a:pt x="1605194" y="104697"/>
                    <a:pt x="1610069" y="100223"/>
                  </a:cubicBezTo>
                  <a:cubicBezTo>
                    <a:pt x="1614944" y="95748"/>
                    <a:pt x="1617374" y="89315"/>
                    <a:pt x="1617360" y="80923"/>
                  </a:cubicBezTo>
                  <a:cubicBezTo>
                    <a:pt x="1617312" y="72455"/>
                    <a:pt x="1614662" y="66461"/>
                    <a:pt x="1609411" y="62939"/>
                  </a:cubicBezTo>
                  <a:cubicBezTo>
                    <a:pt x="1604160" y="59418"/>
                    <a:pt x="1596592" y="57712"/>
                    <a:pt x="1586709" y="57821"/>
                  </a:cubicBezTo>
                  <a:close/>
                  <a:moveTo>
                    <a:pt x="674661" y="57821"/>
                  </a:moveTo>
                  <a:lnTo>
                    <a:pt x="674661" y="106999"/>
                  </a:lnTo>
                  <a:lnTo>
                    <a:pt x="692503" y="106999"/>
                  </a:lnTo>
                  <a:cubicBezTo>
                    <a:pt x="702438" y="106956"/>
                    <a:pt x="709844" y="104697"/>
                    <a:pt x="714719" y="100223"/>
                  </a:cubicBezTo>
                  <a:cubicBezTo>
                    <a:pt x="719594" y="95748"/>
                    <a:pt x="722024" y="89315"/>
                    <a:pt x="722010" y="80923"/>
                  </a:cubicBezTo>
                  <a:cubicBezTo>
                    <a:pt x="721962" y="72455"/>
                    <a:pt x="719313" y="66461"/>
                    <a:pt x="714061" y="62939"/>
                  </a:cubicBezTo>
                  <a:cubicBezTo>
                    <a:pt x="708810" y="59418"/>
                    <a:pt x="701242" y="57712"/>
                    <a:pt x="691359" y="57821"/>
                  </a:cubicBezTo>
                  <a:close/>
                  <a:moveTo>
                    <a:pt x="522261" y="57821"/>
                  </a:moveTo>
                  <a:lnTo>
                    <a:pt x="522261" y="106999"/>
                  </a:lnTo>
                  <a:lnTo>
                    <a:pt x="540103" y="106999"/>
                  </a:lnTo>
                  <a:cubicBezTo>
                    <a:pt x="550038" y="106956"/>
                    <a:pt x="557444" y="104697"/>
                    <a:pt x="562319" y="100223"/>
                  </a:cubicBezTo>
                  <a:cubicBezTo>
                    <a:pt x="567194" y="95748"/>
                    <a:pt x="569624" y="89315"/>
                    <a:pt x="569610" y="80923"/>
                  </a:cubicBezTo>
                  <a:cubicBezTo>
                    <a:pt x="569562" y="72455"/>
                    <a:pt x="566913" y="66461"/>
                    <a:pt x="561661" y="62939"/>
                  </a:cubicBezTo>
                  <a:cubicBezTo>
                    <a:pt x="556410" y="59418"/>
                    <a:pt x="548842" y="57712"/>
                    <a:pt x="538959" y="57821"/>
                  </a:cubicBezTo>
                  <a:close/>
                  <a:moveTo>
                    <a:pt x="1820890" y="25617"/>
                  </a:moveTo>
                  <a:lnTo>
                    <a:pt x="1953906" y="25617"/>
                  </a:lnTo>
                  <a:lnTo>
                    <a:pt x="1953906" y="59421"/>
                  </a:lnTo>
                  <a:lnTo>
                    <a:pt x="1907729" y="59421"/>
                  </a:lnTo>
                  <a:lnTo>
                    <a:pt x="1907729" y="195667"/>
                  </a:lnTo>
                  <a:lnTo>
                    <a:pt x="1866839" y="195667"/>
                  </a:lnTo>
                  <a:lnTo>
                    <a:pt x="1866839" y="59421"/>
                  </a:lnTo>
                  <a:lnTo>
                    <a:pt x="1820890" y="59421"/>
                  </a:lnTo>
                  <a:close/>
                  <a:moveTo>
                    <a:pt x="1681520" y="25617"/>
                  </a:moveTo>
                  <a:lnTo>
                    <a:pt x="1741168" y="25617"/>
                  </a:lnTo>
                  <a:cubicBezTo>
                    <a:pt x="1753817" y="25521"/>
                    <a:pt x="1765279" y="27185"/>
                    <a:pt x="1775553" y="30609"/>
                  </a:cubicBezTo>
                  <a:cubicBezTo>
                    <a:pt x="1785826" y="34033"/>
                    <a:pt x="1794016" y="39794"/>
                    <a:pt x="1800123" y="47892"/>
                  </a:cubicBezTo>
                  <a:cubicBezTo>
                    <a:pt x="1806230" y="55989"/>
                    <a:pt x="1809358" y="67000"/>
                    <a:pt x="1809507" y="80923"/>
                  </a:cubicBezTo>
                  <a:cubicBezTo>
                    <a:pt x="1809343" y="94382"/>
                    <a:pt x="1806195" y="105413"/>
                    <a:pt x="1800064" y="114017"/>
                  </a:cubicBezTo>
                  <a:cubicBezTo>
                    <a:pt x="1793933" y="122621"/>
                    <a:pt x="1785808" y="128977"/>
                    <a:pt x="1775688" y="133085"/>
                  </a:cubicBezTo>
                  <a:cubicBezTo>
                    <a:pt x="1765569" y="137193"/>
                    <a:pt x="1754443" y="139233"/>
                    <a:pt x="1742311" y="139203"/>
                  </a:cubicBezTo>
                  <a:lnTo>
                    <a:pt x="1722411" y="139203"/>
                  </a:lnTo>
                  <a:lnTo>
                    <a:pt x="1722411" y="195667"/>
                  </a:lnTo>
                  <a:lnTo>
                    <a:pt x="1681520" y="195667"/>
                  </a:lnTo>
                  <a:close/>
                  <a:moveTo>
                    <a:pt x="1529120" y="25617"/>
                  </a:moveTo>
                  <a:lnTo>
                    <a:pt x="1588768" y="25617"/>
                  </a:lnTo>
                  <a:cubicBezTo>
                    <a:pt x="1601417" y="25521"/>
                    <a:pt x="1612879" y="27185"/>
                    <a:pt x="1623153" y="30609"/>
                  </a:cubicBezTo>
                  <a:cubicBezTo>
                    <a:pt x="1633426" y="34033"/>
                    <a:pt x="1641616" y="39794"/>
                    <a:pt x="1647723" y="47892"/>
                  </a:cubicBezTo>
                  <a:cubicBezTo>
                    <a:pt x="1653830" y="55989"/>
                    <a:pt x="1656958" y="67000"/>
                    <a:pt x="1657107" y="80923"/>
                  </a:cubicBezTo>
                  <a:cubicBezTo>
                    <a:pt x="1656943" y="94382"/>
                    <a:pt x="1653795" y="105413"/>
                    <a:pt x="1647664" y="114017"/>
                  </a:cubicBezTo>
                  <a:cubicBezTo>
                    <a:pt x="1641533" y="122621"/>
                    <a:pt x="1633408" y="128977"/>
                    <a:pt x="1623288" y="133085"/>
                  </a:cubicBezTo>
                  <a:cubicBezTo>
                    <a:pt x="1613169" y="137193"/>
                    <a:pt x="1602043" y="139233"/>
                    <a:pt x="1589911" y="139203"/>
                  </a:cubicBezTo>
                  <a:lnTo>
                    <a:pt x="1570011" y="139203"/>
                  </a:lnTo>
                  <a:lnTo>
                    <a:pt x="1570011" y="195667"/>
                  </a:lnTo>
                  <a:lnTo>
                    <a:pt x="1529120" y="195667"/>
                  </a:lnTo>
                  <a:close/>
                  <a:moveTo>
                    <a:pt x="782665" y="25617"/>
                  </a:moveTo>
                  <a:lnTo>
                    <a:pt x="915682" y="25617"/>
                  </a:lnTo>
                  <a:lnTo>
                    <a:pt x="915682" y="59421"/>
                  </a:lnTo>
                  <a:lnTo>
                    <a:pt x="869504" y="59421"/>
                  </a:lnTo>
                  <a:lnTo>
                    <a:pt x="869504" y="195667"/>
                  </a:lnTo>
                  <a:lnTo>
                    <a:pt x="828613" y="195667"/>
                  </a:lnTo>
                  <a:lnTo>
                    <a:pt x="828613" y="59421"/>
                  </a:lnTo>
                  <a:lnTo>
                    <a:pt x="782665" y="59421"/>
                  </a:lnTo>
                  <a:close/>
                  <a:moveTo>
                    <a:pt x="633770" y="25617"/>
                  </a:moveTo>
                  <a:lnTo>
                    <a:pt x="693418" y="25617"/>
                  </a:lnTo>
                  <a:cubicBezTo>
                    <a:pt x="706067" y="25521"/>
                    <a:pt x="717529" y="27185"/>
                    <a:pt x="727802" y="30609"/>
                  </a:cubicBezTo>
                  <a:cubicBezTo>
                    <a:pt x="738076" y="34033"/>
                    <a:pt x="746266" y="39794"/>
                    <a:pt x="752373" y="47892"/>
                  </a:cubicBezTo>
                  <a:cubicBezTo>
                    <a:pt x="758480" y="55989"/>
                    <a:pt x="761608" y="67000"/>
                    <a:pt x="761758" y="80923"/>
                  </a:cubicBezTo>
                  <a:cubicBezTo>
                    <a:pt x="761593" y="94382"/>
                    <a:pt x="758445" y="105413"/>
                    <a:pt x="752314" y="114017"/>
                  </a:cubicBezTo>
                  <a:cubicBezTo>
                    <a:pt x="746183" y="122621"/>
                    <a:pt x="738058" y="128977"/>
                    <a:pt x="727938" y="133085"/>
                  </a:cubicBezTo>
                  <a:cubicBezTo>
                    <a:pt x="717819" y="137193"/>
                    <a:pt x="706693" y="139233"/>
                    <a:pt x="694561" y="139203"/>
                  </a:cubicBezTo>
                  <a:lnTo>
                    <a:pt x="674661" y="139203"/>
                  </a:lnTo>
                  <a:lnTo>
                    <a:pt x="674661" y="195667"/>
                  </a:lnTo>
                  <a:lnTo>
                    <a:pt x="633770" y="195667"/>
                  </a:lnTo>
                  <a:close/>
                  <a:moveTo>
                    <a:pt x="481370" y="25617"/>
                  </a:moveTo>
                  <a:lnTo>
                    <a:pt x="541018" y="25617"/>
                  </a:lnTo>
                  <a:cubicBezTo>
                    <a:pt x="553667" y="25521"/>
                    <a:pt x="565129" y="27185"/>
                    <a:pt x="575402" y="30609"/>
                  </a:cubicBezTo>
                  <a:cubicBezTo>
                    <a:pt x="585676" y="34033"/>
                    <a:pt x="593866" y="39794"/>
                    <a:pt x="599973" y="47892"/>
                  </a:cubicBezTo>
                  <a:cubicBezTo>
                    <a:pt x="606080" y="55989"/>
                    <a:pt x="609208" y="67000"/>
                    <a:pt x="609358" y="80923"/>
                  </a:cubicBezTo>
                  <a:cubicBezTo>
                    <a:pt x="609193" y="94382"/>
                    <a:pt x="606045" y="105413"/>
                    <a:pt x="599914" y="114017"/>
                  </a:cubicBezTo>
                  <a:cubicBezTo>
                    <a:pt x="593783" y="122621"/>
                    <a:pt x="585658" y="128977"/>
                    <a:pt x="575538" y="133085"/>
                  </a:cubicBezTo>
                  <a:cubicBezTo>
                    <a:pt x="565419" y="137193"/>
                    <a:pt x="554293" y="139233"/>
                    <a:pt x="542161" y="139203"/>
                  </a:cubicBezTo>
                  <a:lnTo>
                    <a:pt x="522261" y="139203"/>
                  </a:lnTo>
                  <a:lnTo>
                    <a:pt x="522261" y="195667"/>
                  </a:lnTo>
                  <a:lnTo>
                    <a:pt x="481370" y="195667"/>
                  </a:lnTo>
                  <a:close/>
                  <a:moveTo>
                    <a:pt x="1047369" y="15087"/>
                  </a:moveTo>
                  <a:lnTo>
                    <a:pt x="1248080" y="15087"/>
                  </a:lnTo>
                  <a:lnTo>
                    <a:pt x="1248080" y="49149"/>
                  </a:lnTo>
                  <a:lnTo>
                    <a:pt x="1177671" y="49149"/>
                  </a:lnTo>
                  <a:cubicBezTo>
                    <a:pt x="1174014" y="55588"/>
                    <a:pt x="1170128" y="61912"/>
                    <a:pt x="1166013" y="68122"/>
                  </a:cubicBezTo>
                  <a:lnTo>
                    <a:pt x="1166013" y="89839"/>
                  </a:lnTo>
                  <a:lnTo>
                    <a:pt x="1182929" y="75666"/>
                  </a:lnTo>
                  <a:cubicBezTo>
                    <a:pt x="1190819" y="81790"/>
                    <a:pt x="1199500" y="88567"/>
                    <a:pt x="1208973" y="95995"/>
                  </a:cubicBezTo>
                  <a:cubicBezTo>
                    <a:pt x="1218445" y="103423"/>
                    <a:pt x="1227550" y="110876"/>
                    <a:pt x="1236286" y="118355"/>
                  </a:cubicBezTo>
                  <a:cubicBezTo>
                    <a:pt x="1245022" y="125834"/>
                    <a:pt x="1252230" y="132712"/>
                    <a:pt x="1257910" y="138988"/>
                  </a:cubicBezTo>
                  <a:lnTo>
                    <a:pt x="1229335" y="164592"/>
                  </a:lnTo>
                  <a:cubicBezTo>
                    <a:pt x="1224946" y="159101"/>
                    <a:pt x="1219271" y="152963"/>
                    <a:pt x="1212309" y="146177"/>
                  </a:cubicBezTo>
                  <a:cubicBezTo>
                    <a:pt x="1205346" y="139391"/>
                    <a:pt x="1197825" y="132439"/>
                    <a:pt x="1189745" y="125323"/>
                  </a:cubicBezTo>
                  <a:cubicBezTo>
                    <a:pt x="1181665" y="118207"/>
                    <a:pt x="1173754" y="111408"/>
                    <a:pt x="1166013" y="104927"/>
                  </a:cubicBezTo>
                  <a:lnTo>
                    <a:pt x="1166013" y="216941"/>
                  </a:lnTo>
                  <a:lnTo>
                    <a:pt x="1129437" y="216941"/>
                  </a:lnTo>
                  <a:lnTo>
                    <a:pt x="1129437" y="113614"/>
                  </a:lnTo>
                  <a:cubicBezTo>
                    <a:pt x="1119707" y="123715"/>
                    <a:pt x="1109220" y="133059"/>
                    <a:pt x="1097976" y="141646"/>
                  </a:cubicBezTo>
                  <a:cubicBezTo>
                    <a:pt x="1086731" y="150233"/>
                    <a:pt x="1074816" y="157805"/>
                    <a:pt x="1062228" y="164363"/>
                  </a:cubicBezTo>
                  <a:cubicBezTo>
                    <a:pt x="1059419" y="159667"/>
                    <a:pt x="1055837" y="154428"/>
                    <a:pt x="1051484" y="148647"/>
                  </a:cubicBezTo>
                  <a:cubicBezTo>
                    <a:pt x="1047131" y="142865"/>
                    <a:pt x="1043093" y="137969"/>
                    <a:pt x="1039368" y="133959"/>
                  </a:cubicBezTo>
                  <a:cubicBezTo>
                    <a:pt x="1059509" y="124510"/>
                    <a:pt x="1077635" y="112261"/>
                    <a:pt x="1093747" y="97212"/>
                  </a:cubicBezTo>
                  <a:cubicBezTo>
                    <a:pt x="1109858" y="82162"/>
                    <a:pt x="1123127" y="66141"/>
                    <a:pt x="1133552" y="49149"/>
                  </a:cubicBezTo>
                  <a:lnTo>
                    <a:pt x="1047369" y="49149"/>
                  </a:lnTo>
                  <a:close/>
                  <a:moveTo>
                    <a:pt x="249860" y="13944"/>
                  </a:moveTo>
                  <a:lnTo>
                    <a:pt x="425882" y="13944"/>
                  </a:lnTo>
                  <a:lnTo>
                    <a:pt x="425882" y="46863"/>
                  </a:lnTo>
                  <a:lnTo>
                    <a:pt x="358217" y="46863"/>
                  </a:lnTo>
                  <a:lnTo>
                    <a:pt x="358217" y="87553"/>
                  </a:lnTo>
                  <a:lnTo>
                    <a:pt x="441427" y="87553"/>
                  </a:lnTo>
                  <a:lnTo>
                    <a:pt x="441427" y="120472"/>
                  </a:lnTo>
                  <a:lnTo>
                    <a:pt x="358217" y="120472"/>
                  </a:lnTo>
                  <a:lnTo>
                    <a:pt x="358217" y="176479"/>
                  </a:lnTo>
                  <a:cubicBezTo>
                    <a:pt x="358302" y="185951"/>
                    <a:pt x="357102" y="193295"/>
                    <a:pt x="354616" y="198510"/>
                  </a:cubicBezTo>
                  <a:cubicBezTo>
                    <a:pt x="352130" y="203725"/>
                    <a:pt x="347844" y="207583"/>
                    <a:pt x="341757" y="210083"/>
                  </a:cubicBezTo>
                  <a:cubicBezTo>
                    <a:pt x="335676" y="212750"/>
                    <a:pt x="328237" y="214503"/>
                    <a:pt x="319440" y="215341"/>
                  </a:cubicBezTo>
                  <a:cubicBezTo>
                    <a:pt x="310644" y="216179"/>
                    <a:pt x="300633" y="216560"/>
                    <a:pt x="289408" y="216484"/>
                  </a:cubicBezTo>
                  <a:cubicBezTo>
                    <a:pt x="288379" y="211202"/>
                    <a:pt x="286551" y="205249"/>
                    <a:pt x="283922" y="198624"/>
                  </a:cubicBezTo>
                  <a:cubicBezTo>
                    <a:pt x="281293" y="192000"/>
                    <a:pt x="278550" y="186218"/>
                    <a:pt x="275692" y="181279"/>
                  </a:cubicBezTo>
                  <a:cubicBezTo>
                    <a:pt x="284003" y="181722"/>
                    <a:pt x="291956" y="181980"/>
                    <a:pt x="299552" y="182051"/>
                  </a:cubicBezTo>
                  <a:cubicBezTo>
                    <a:pt x="307148" y="182122"/>
                    <a:pt x="312530" y="182094"/>
                    <a:pt x="315697" y="181965"/>
                  </a:cubicBezTo>
                  <a:cubicBezTo>
                    <a:pt x="318193" y="182003"/>
                    <a:pt x="320002" y="181584"/>
                    <a:pt x="321126" y="180708"/>
                  </a:cubicBezTo>
                  <a:cubicBezTo>
                    <a:pt x="322250" y="179832"/>
                    <a:pt x="322803" y="178270"/>
                    <a:pt x="322784" y="176022"/>
                  </a:cubicBezTo>
                  <a:lnTo>
                    <a:pt x="322784" y="120472"/>
                  </a:lnTo>
                  <a:lnTo>
                    <a:pt x="234544" y="120472"/>
                  </a:lnTo>
                  <a:lnTo>
                    <a:pt x="234544" y="87553"/>
                  </a:lnTo>
                  <a:lnTo>
                    <a:pt x="322784" y="87553"/>
                  </a:lnTo>
                  <a:lnTo>
                    <a:pt x="322784" y="46863"/>
                  </a:lnTo>
                  <a:lnTo>
                    <a:pt x="249860" y="46863"/>
                  </a:lnTo>
                  <a:close/>
                  <a:moveTo>
                    <a:pt x="69495" y="12587"/>
                  </a:moveTo>
                  <a:lnTo>
                    <a:pt x="215113" y="12587"/>
                  </a:lnTo>
                  <a:lnTo>
                    <a:pt x="215113" y="42276"/>
                  </a:lnTo>
                  <a:lnTo>
                    <a:pt x="159563" y="42276"/>
                  </a:lnTo>
                  <a:lnTo>
                    <a:pt x="178308" y="45483"/>
                  </a:lnTo>
                  <a:cubicBezTo>
                    <a:pt x="176927" y="47668"/>
                    <a:pt x="175518" y="49824"/>
                    <a:pt x="174079" y="51952"/>
                  </a:cubicBezTo>
                  <a:cubicBezTo>
                    <a:pt x="172641" y="54080"/>
                    <a:pt x="171231" y="56122"/>
                    <a:pt x="169850" y="58078"/>
                  </a:cubicBezTo>
                  <a:lnTo>
                    <a:pt x="209855" y="58078"/>
                  </a:lnTo>
                  <a:lnTo>
                    <a:pt x="209855" y="143089"/>
                  </a:lnTo>
                  <a:lnTo>
                    <a:pt x="171908" y="143089"/>
                  </a:lnTo>
                  <a:lnTo>
                    <a:pt x="171908" y="187007"/>
                  </a:lnTo>
                  <a:cubicBezTo>
                    <a:pt x="172022" y="193698"/>
                    <a:pt x="171336" y="199104"/>
                    <a:pt x="169850" y="203225"/>
                  </a:cubicBezTo>
                  <a:cubicBezTo>
                    <a:pt x="168364" y="207345"/>
                    <a:pt x="165393" y="210466"/>
                    <a:pt x="160935" y="212588"/>
                  </a:cubicBezTo>
                  <a:cubicBezTo>
                    <a:pt x="156491" y="214691"/>
                    <a:pt x="151491" y="216023"/>
                    <a:pt x="145933" y="216585"/>
                  </a:cubicBezTo>
                  <a:cubicBezTo>
                    <a:pt x="140375" y="217146"/>
                    <a:pt x="134174" y="217336"/>
                    <a:pt x="127331" y="217155"/>
                  </a:cubicBezTo>
                  <a:cubicBezTo>
                    <a:pt x="126826" y="213416"/>
                    <a:pt x="125950" y="209362"/>
                    <a:pt x="124702" y="204995"/>
                  </a:cubicBezTo>
                  <a:cubicBezTo>
                    <a:pt x="123454" y="200627"/>
                    <a:pt x="122120" y="196460"/>
                    <a:pt x="120701" y="192492"/>
                  </a:cubicBezTo>
                  <a:cubicBezTo>
                    <a:pt x="117729" y="197554"/>
                    <a:pt x="114986" y="202045"/>
                    <a:pt x="112472" y="205965"/>
                  </a:cubicBezTo>
                  <a:cubicBezTo>
                    <a:pt x="109152" y="203439"/>
                    <a:pt x="104990" y="200670"/>
                    <a:pt x="99984" y="197659"/>
                  </a:cubicBezTo>
                  <a:cubicBezTo>
                    <a:pt x="94979" y="194647"/>
                    <a:pt x="90531" y="192164"/>
                    <a:pt x="86640" y="190208"/>
                  </a:cubicBezTo>
                  <a:cubicBezTo>
                    <a:pt x="90721" y="184786"/>
                    <a:pt x="94674" y="178477"/>
                    <a:pt x="98498" y="171281"/>
                  </a:cubicBezTo>
                  <a:cubicBezTo>
                    <a:pt x="102323" y="164085"/>
                    <a:pt x="105533" y="156975"/>
                    <a:pt x="108128" y="149951"/>
                  </a:cubicBezTo>
                  <a:lnTo>
                    <a:pt x="137389" y="158415"/>
                  </a:lnTo>
                  <a:cubicBezTo>
                    <a:pt x="135413" y="163385"/>
                    <a:pt x="133136" y="168484"/>
                    <a:pt x="130560" y="173712"/>
                  </a:cubicBezTo>
                  <a:cubicBezTo>
                    <a:pt x="127983" y="178939"/>
                    <a:pt x="125307" y="183981"/>
                    <a:pt x="122530" y="188837"/>
                  </a:cubicBezTo>
                  <a:cubicBezTo>
                    <a:pt x="125602" y="188947"/>
                    <a:pt x="128488" y="189014"/>
                    <a:pt x="131188" y="189038"/>
                  </a:cubicBezTo>
                  <a:cubicBezTo>
                    <a:pt x="133889" y="189061"/>
                    <a:pt x="135803" y="189071"/>
                    <a:pt x="136932" y="189066"/>
                  </a:cubicBezTo>
                  <a:cubicBezTo>
                    <a:pt x="138175" y="189085"/>
                    <a:pt x="139061" y="188876"/>
                    <a:pt x="139589" y="188437"/>
                  </a:cubicBezTo>
                  <a:cubicBezTo>
                    <a:pt x="140118" y="187999"/>
                    <a:pt x="140375" y="187217"/>
                    <a:pt x="140361" y="186092"/>
                  </a:cubicBezTo>
                  <a:lnTo>
                    <a:pt x="140361" y="143089"/>
                  </a:lnTo>
                  <a:lnTo>
                    <a:pt x="106757" y="143089"/>
                  </a:lnTo>
                  <a:lnTo>
                    <a:pt x="106757" y="58078"/>
                  </a:lnTo>
                  <a:lnTo>
                    <a:pt x="135103" y="58078"/>
                  </a:lnTo>
                  <a:cubicBezTo>
                    <a:pt x="136032" y="55416"/>
                    <a:pt x="136918" y="52725"/>
                    <a:pt x="137761" y="50006"/>
                  </a:cubicBezTo>
                  <a:cubicBezTo>
                    <a:pt x="138603" y="47286"/>
                    <a:pt x="139318" y="44710"/>
                    <a:pt x="139904" y="42276"/>
                  </a:cubicBezTo>
                  <a:lnTo>
                    <a:pt x="101727" y="42276"/>
                  </a:lnTo>
                  <a:lnTo>
                    <a:pt x="101727" y="76344"/>
                  </a:lnTo>
                  <a:cubicBezTo>
                    <a:pt x="101843" y="90343"/>
                    <a:pt x="101129" y="105875"/>
                    <a:pt x="99585" y="122940"/>
                  </a:cubicBezTo>
                  <a:cubicBezTo>
                    <a:pt x="98042" y="140005"/>
                    <a:pt x="94974" y="156893"/>
                    <a:pt x="90382" y="173603"/>
                  </a:cubicBezTo>
                  <a:cubicBezTo>
                    <a:pt x="85790" y="190313"/>
                    <a:pt x="78980" y="205135"/>
                    <a:pt x="69952" y="218070"/>
                  </a:cubicBezTo>
                  <a:cubicBezTo>
                    <a:pt x="66680" y="215250"/>
                    <a:pt x="62251" y="212088"/>
                    <a:pt x="56665" y="208583"/>
                  </a:cubicBezTo>
                  <a:cubicBezTo>
                    <a:pt x="51078" y="205078"/>
                    <a:pt x="46135" y="202373"/>
                    <a:pt x="41834" y="200468"/>
                  </a:cubicBezTo>
                  <a:cubicBezTo>
                    <a:pt x="50236" y="188606"/>
                    <a:pt x="56419" y="175423"/>
                    <a:pt x="60385" y="160920"/>
                  </a:cubicBezTo>
                  <a:cubicBezTo>
                    <a:pt x="64350" y="146417"/>
                    <a:pt x="66893" y="131812"/>
                    <a:pt x="68013" y="117107"/>
                  </a:cubicBezTo>
                  <a:cubicBezTo>
                    <a:pt x="69134" y="102401"/>
                    <a:pt x="69627" y="88813"/>
                    <a:pt x="69495" y="76344"/>
                  </a:cubicBezTo>
                  <a:close/>
                  <a:moveTo>
                    <a:pt x="29947" y="1614"/>
                  </a:moveTo>
                  <a:cubicBezTo>
                    <a:pt x="35772" y="4619"/>
                    <a:pt x="42353" y="8095"/>
                    <a:pt x="49692" y="12041"/>
                  </a:cubicBezTo>
                  <a:cubicBezTo>
                    <a:pt x="57031" y="15988"/>
                    <a:pt x="63099" y="19519"/>
                    <a:pt x="67895" y="22636"/>
                  </a:cubicBezTo>
                  <a:lnTo>
                    <a:pt x="47778" y="49147"/>
                  </a:lnTo>
                  <a:cubicBezTo>
                    <a:pt x="43449" y="45793"/>
                    <a:pt x="37705" y="41915"/>
                    <a:pt x="30547" y="37512"/>
                  </a:cubicBezTo>
                  <a:cubicBezTo>
                    <a:pt x="23389" y="33108"/>
                    <a:pt x="16788" y="29063"/>
                    <a:pt x="10745" y="25376"/>
                  </a:cubicBezTo>
                  <a:close/>
                  <a:moveTo>
                    <a:pt x="1377392" y="0"/>
                  </a:moveTo>
                  <a:lnTo>
                    <a:pt x="1413053" y="0"/>
                  </a:lnTo>
                  <a:lnTo>
                    <a:pt x="1413053" y="69265"/>
                  </a:lnTo>
                  <a:lnTo>
                    <a:pt x="1477976" y="69265"/>
                  </a:lnTo>
                  <a:lnTo>
                    <a:pt x="1477976" y="102641"/>
                  </a:lnTo>
                  <a:lnTo>
                    <a:pt x="1413053" y="102641"/>
                  </a:lnTo>
                  <a:lnTo>
                    <a:pt x="1413053" y="172593"/>
                  </a:lnTo>
                  <a:lnTo>
                    <a:pt x="1491692" y="172593"/>
                  </a:lnTo>
                  <a:lnTo>
                    <a:pt x="1491692" y="205740"/>
                  </a:lnTo>
                  <a:lnTo>
                    <a:pt x="1279551" y="205740"/>
                  </a:lnTo>
                  <a:lnTo>
                    <a:pt x="1279551" y="172593"/>
                  </a:lnTo>
                  <a:lnTo>
                    <a:pt x="1307440" y="172593"/>
                  </a:lnTo>
                  <a:lnTo>
                    <a:pt x="1307440" y="45720"/>
                  </a:lnTo>
                  <a:lnTo>
                    <a:pt x="1342187" y="45720"/>
                  </a:lnTo>
                  <a:lnTo>
                    <a:pt x="1342187" y="172593"/>
                  </a:lnTo>
                  <a:lnTo>
                    <a:pt x="1377392" y="172593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dist"/>
              <a:endParaRPr lang="zh-CN" altLang="en-US" dirty="0">
                <a:solidFill>
                  <a:srgbClr val="434343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5958732" y="7810431"/>
              <a:ext cx="1939594" cy="105830"/>
            </a:xfrm>
            <a:custGeom>
              <a:avLst/>
              <a:gdLst/>
              <a:ahLst/>
              <a:cxnLst/>
              <a:rect l="l" t="t" r="r" b="b"/>
              <a:pathLst>
                <a:path w="1939594" h="105830">
                  <a:moveTo>
                    <a:pt x="1784487" y="13882"/>
                  </a:moveTo>
                  <a:lnTo>
                    <a:pt x="1784487" y="50438"/>
                  </a:lnTo>
                  <a:lnTo>
                    <a:pt x="1810927" y="50438"/>
                  </a:lnTo>
                  <a:cubicBezTo>
                    <a:pt x="1819671" y="50438"/>
                    <a:pt x="1825880" y="48811"/>
                    <a:pt x="1829554" y="45555"/>
                  </a:cubicBezTo>
                  <a:cubicBezTo>
                    <a:pt x="1833228" y="42299"/>
                    <a:pt x="1835065" y="37718"/>
                    <a:pt x="1835065" y="31812"/>
                  </a:cubicBezTo>
                  <a:cubicBezTo>
                    <a:pt x="1835065" y="27533"/>
                    <a:pt x="1833984" y="23870"/>
                    <a:pt x="1831821" y="20824"/>
                  </a:cubicBezTo>
                  <a:cubicBezTo>
                    <a:pt x="1829659" y="17778"/>
                    <a:pt x="1826810" y="15766"/>
                    <a:pt x="1823275" y="14789"/>
                  </a:cubicBezTo>
                  <a:cubicBezTo>
                    <a:pt x="1820996" y="14185"/>
                    <a:pt x="1816787" y="13882"/>
                    <a:pt x="1810648" y="13882"/>
                  </a:cubicBezTo>
                  <a:close/>
                  <a:moveTo>
                    <a:pt x="1689237" y="13882"/>
                  </a:moveTo>
                  <a:lnTo>
                    <a:pt x="1689237" y="50438"/>
                  </a:lnTo>
                  <a:lnTo>
                    <a:pt x="1715677" y="50438"/>
                  </a:lnTo>
                  <a:cubicBezTo>
                    <a:pt x="1724421" y="50438"/>
                    <a:pt x="1730630" y="48811"/>
                    <a:pt x="1734304" y="45555"/>
                  </a:cubicBezTo>
                  <a:cubicBezTo>
                    <a:pt x="1737978" y="42299"/>
                    <a:pt x="1739815" y="37718"/>
                    <a:pt x="1739815" y="31812"/>
                  </a:cubicBezTo>
                  <a:cubicBezTo>
                    <a:pt x="1739815" y="27533"/>
                    <a:pt x="1738734" y="23870"/>
                    <a:pt x="1736571" y="20824"/>
                  </a:cubicBezTo>
                  <a:cubicBezTo>
                    <a:pt x="1734409" y="17778"/>
                    <a:pt x="1731560" y="15766"/>
                    <a:pt x="1728025" y="14789"/>
                  </a:cubicBezTo>
                  <a:cubicBezTo>
                    <a:pt x="1725746" y="14185"/>
                    <a:pt x="1721537" y="13882"/>
                    <a:pt x="1715398" y="13882"/>
                  </a:cubicBezTo>
                  <a:close/>
                  <a:moveTo>
                    <a:pt x="565287" y="13882"/>
                  </a:moveTo>
                  <a:lnTo>
                    <a:pt x="565287" y="50438"/>
                  </a:lnTo>
                  <a:lnTo>
                    <a:pt x="591727" y="50438"/>
                  </a:lnTo>
                  <a:cubicBezTo>
                    <a:pt x="600471" y="50438"/>
                    <a:pt x="606680" y="48811"/>
                    <a:pt x="610354" y="45555"/>
                  </a:cubicBezTo>
                  <a:cubicBezTo>
                    <a:pt x="614028" y="42299"/>
                    <a:pt x="615865" y="37718"/>
                    <a:pt x="615865" y="31812"/>
                  </a:cubicBezTo>
                  <a:cubicBezTo>
                    <a:pt x="615865" y="27533"/>
                    <a:pt x="614784" y="23870"/>
                    <a:pt x="612621" y="20824"/>
                  </a:cubicBezTo>
                  <a:cubicBezTo>
                    <a:pt x="610459" y="17778"/>
                    <a:pt x="607610" y="15766"/>
                    <a:pt x="604075" y="14789"/>
                  </a:cubicBezTo>
                  <a:cubicBezTo>
                    <a:pt x="601796" y="14185"/>
                    <a:pt x="597587" y="13882"/>
                    <a:pt x="591448" y="13882"/>
                  </a:cubicBezTo>
                  <a:close/>
                  <a:moveTo>
                    <a:pt x="470037" y="13882"/>
                  </a:moveTo>
                  <a:lnTo>
                    <a:pt x="470037" y="50438"/>
                  </a:lnTo>
                  <a:lnTo>
                    <a:pt x="496477" y="50438"/>
                  </a:lnTo>
                  <a:cubicBezTo>
                    <a:pt x="505221" y="50438"/>
                    <a:pt x="511430" y="48811"/>
                    <a:pt x="515104" y="45555"/>
                  </a:cubicBezTo>
                  <a:cubicBezTo>
                    <a:pt x="518778" y="42299"/>
                    <a:pt x="520615" y="37718"/>
                    <a:pt x="520615" y="31812"/>
                  </a:cubicBezTo>
                  <a:cubicBezTo>
                    <a:pt x="520615" y="27533"/>
                    <a:pt x="519534" y="23870"/>
                    <a:pt x="517371" y="20824"/>
                  </a:cubicBezTo>
                  <a:cubicBezTo>
                    <a:pt x="515209" y="17778"/>
                    <a:pt x="512360" y="15766"/>
                    <a:pt x="508825" y="14789"/>
                  </a:cubicBezTo>
                  <a:cubicBezTo>
                    <a:pt x="506546" y="14185"/>
                    <a:pt x="502337" y="13882"/>
                    <a:pt x="496198" y="13882"/>
                  </a:cubicBezTo>
                  <a:close/>
                  <a:moveTo>
                    <a:pt x="1022696" y="13115"/>
                  </a:moveTo>
                  <a:lnTo>
                    <a:pt x="1022696" y="46950"/>
                  </a:lnTo>
                  <a:lnTo>
                    <a:pt x="1051787" y="46950"/>
                  </a:lnTo>
                  <a:cubicBezTo>
                    <a:pt x="1057973" y="46950"/>
                    <a:pt x="1062810" y="46311"/>
                    <a:pt x="1066298" y="45032"/>
                  </a:cubicBezTo>
                  <a:cubicBezTo>
                    <a:pt x="1069786" y="43753"/>
                    <a:pt x="1072437" y="41706"/>
                    <a:pt x="1074251" y="38893"/>
                  </a:cubicBezTo>
                  <a:cubicBezTo>
                    <a:pt x="1076065" y="36079"/>
                    <a:pt x="1076972" y="33021"/>
                    <a:pt x="1076972" y="29719"/>
                  </a:cubicBezTo>
                  <a:cubicBezTo>
                    <a:pt x="1076972" y="24882"/>
                    <a:pt x="1075216" y="20905"/>
                    <a:pt x="1071705" y="17789"/>
                  </a:cubicBezTo>
                  <a:cubicBezTo>
                    <a:pt x="1068193" y="14673"/>
                    <a:pt x="1062647" y="13115"/>
                    <a:pt x="1055066" y="13115"/>
                  </a:cubicBezTo>
                  <a:close/>
                  <a:moveTo>
                    <a:pt x="98771" y="13115"/>
                  </a:moveTo>
                  <a:lnTo>
                    <a:pt x="98771" y="46950"/>
                  </a:lnTo>
                  <a:lnTo>
                    <a:pt x="127862" y="46950"/>
                  </a:lnTo>
                  <a:cubicBezTo>
                    <a:pt x="134048" y="46950"/>
                    <a:pt x="138885" y="46311"/>
                    <a:pt x="142373" y="45032"/>
                  </a:cubicBezTo>
                  <a:cubicBezTo>
                    <a:pt x="145861" y="43753"/>
                    <a:pt x="148512" y="41706"/>
                    <a:pt x="150326" y="38893"/>
                  </a:cubicBezTo>
                  <a:cubicBezTo>
                    <a:pt x="152140" y="36079"/>
                    <a:pt x="153047" y="33021"/>
                    <a:pt x="153047" y="29719"/>
                  </a:cubicBezTo>
                  <a:cubicBezTo>
                    <a:pt x="153047" y="24882"/>
                    <a:pt x="151291" y="20905"/>
                    <a:pt x="147780" y="17789"/>
                  </a:cubicBezTo>
                  <a:cubicBezTo>
                    <a:pt x="144268" y="14673"/>
                    <a:pt x="138722" y="13115"/>
                    <a:pt x="131141" y="13115"/>
                  </a:cubicBezTo>
                  <a:close/>
                  <a:moveTo>
                    <a:pt x="1472599" y="12557"/>
                  </a:moveTo>
                  <a:cubicBezTo>
                    <a:pt x="1471297" y="19115"/>
                    <a:pt x="1469460" y="25626"/>
                    <a:pt x="1467088" y="32091"/>
                  </a:cubicBezTo>
                  <a:lnTo>
                    <a:pt x="1455856" y="62089"/>
                  </a:lnTo>
                  <a:lnTo>
                    <a:pt x="1490528" y="62089"/>
                  </a:lnTo>
                  <a:lnTo>
                    <a:pt x="1479854" y="33765"/>
                  </a:lnTo>
                  <a:cubicBezTo>
                    <a:pt x="1476599" y="25161"/>
                    <a:pt x="1474180" y="18091"/>
                    <a:pt x="1472599" y="12557"/>
                  </a:cubicBezTo>
                  <a:close/>
                  <a:moveTo>
                    <a:pt x="939580" y="11650"/>
                  </a:moveTo>
                  <a:cubicBezTo>
                    <a:pt x="929999" y="11650"/>
                    <a:pt x="921756" y="14941"/>
                    <a:pt x="914849" y="21522"/>
                  </a:cubicBezTo>
                  <a:cubicBezTo>
                    <a:pt x="907943" y="28103"/>
                    <a:pt x="904489" y="39090"/>
                    <a:pt x="904489" y="54485"/>
                  </a:cubicBezTo>
                  <a:cubicBezTo>
                    <a:pt x="904489" y="66809"/>
                    <a:pt x="907803" y="76518"/>
                    <a:pt x="914431" y="83611"/>
                  </a:cubicBezTo>
                  <a:cubicBezTo>
                    <a:pt x="921058" y="90703"/>
                    <a:pt x="929372" y="94250"/>
                    <a:pt x="939371" y="94250"/>
                  </a:cubicBezTo>
                  <a:cubicBezTo>
                    <a:pt x="949556" y="94250"/>
                    <a:pt x="957940" y="90668"/>
                    <a:pt x="964521" y="83506"/>
                  </a:cubicBezTo>
                  <a:cubicBezTo>
                    <a:pt x="971102" y="76344"/>
                    <a:pt x="974392" y="66182"/>
                    <a:pt x="974392" y="53020"/>
                  </a:cubicBezTo>
                  <a:cubicBezTo>
                    <a:pt x="974392" y="44695"/>
                    <a:pt x="972985" y="37428"/>
                    <a:pt x="970171" y="31219"/>
                  </a:cubicBezTo>
                  <a:cubicBezTo>
                    <a:pt x="967358" y="25010"/>
                    <a:pt x="963242" y="20196"/>
                    <a:pt x="957823" y="16778"/>
                  </a:cubicBezTo>
                  <a:cubicBezTo>
                    <a:pt x="952405" y="13359"/>
                    <a:pt x="946324" y="11650"/>
                    <a:pt x="939580" y="11650"/>
                  </a:cubicBezTo>
                  <a:close/>
                  <a:moveTo>
                    <a:pt x="234730" y="11650"/>
                  </a:moveTo>
                  <a:cubicBezTo>
                    <a:pt x="225149" y="11650"/>
                    <a:pt x="216906" y="14941"/>
                    <a:pt x="209999" y="21522"/>
                  </a:cubicBezTo>
                  <a:cubicBezTo>
                    <a:pt x="203093" y="28103"/>
                    <a:pt x="199639" y="39090"/>
                    <a:pt x="199639" y="54485"/>
                  </a:cubicBezTo>
                  <a:cubicBezTo>
                    <a:pt x="199639" y="66809"/>
                    <a:pt x="202953" y="76518"/>
                    <a:pt x="209581" y="83611"/>
                  </a:cubicBezTo>
                  <a:cubicBezTo>
                    <a:pt x="216208" y="90703"/>
                    <a:pt x="224522" y="94250"/>
                    <a:pt x="234521" y="94250"/>
                  </a:cubicBezTo>
                  <a:cubicBezTo>
                    <a:pt x="244706" y="94250"/>
                    <a:pt x="253090" y="90668"/>
                    <a:pt x="259671" y="83506"/>
                  </a:cubicBezTo>
                  <a:cubicBezTo>
                    <a:pt x="266252" y="76344"/>
                    <a:pt x="269542" y="66182"/>
                    <a:pt x="269542" y="53020"/>
                  </a:cubicBezTo>
                  <a:cubicBezTo>
                    <a:pt x="269542" y="44695"/>
                    <a:pt x="268135" y="37428"/>
                    <a:pt x="265321" y="31219"/>
                  </a:cubicBezTo>
                  <a:cubicBezTo>
                    <a:pt x="262508" y="25010"/>
                    <a:pt x="258392" y="20196"/>
                    <a:pt x="252973" y="16778"/>
                  </a:cubicBezTo>
                  <a:cubicBezTo>
                    <a:pt x="247555" y="13359"/>
                    <a:pt x="241474" y="11650"/>
                    <a:pt x="234730" y="11650"/>
                  </a:cubicBezTo>
                  <a:close/>
                  <a:moveTo>
                    <a:pt x="1858529" y="1813"/>
                  </a:moveTo>
                  <a:lnTo>
                    <a:pt x="1939594" y="1813"/>
                  </a:lnTo>
                  <a:lnTo>
                    <a:pt x="1939594" y="13882"/>
                  </a:lnTo>
                  <a:lnTo>
                    <a:pt x="1905759" y="13882"/>
                  </a:lnTo>
                  <a:lnTo>
                    <a:pt x="1905759" y="104086"/>
                  </a:lnTo>
                  <a:lnTo>
                    <a:pt x="1892224" y="104086"/>
                  </a:lnTo>
                  <a:lnTo>
                    <a:pt x="1892224" y="13882"/>
                  </a:lnTo>
                  <a:lnTo>
                    <a:pt x="1858529" y="13882"/>
                  </a:lnTo>
                  <a:close/>
                  <a:moveTo>
                    <a:pt x="1770953" y="1813"/>
                  </a:moveTo>
                  <a:lnTo>
                    <a:pt x="1809532" y="1813"/>
                  </a:lnTo>
                  <a:cubicBezTo>
                    <a:pt x="1816322" y="1813"/>
                    <a:pt x="1821508" y="2139"/>
                    <a:pt x="1825089" y="2790"/>
                  </a:cubicBezTo>
                  <a:cubicBezTo>
                    <a:pt x="1830112" y="3627"/>
                    <a:pt x="1834321" y="5220"/>
                    <a:pt x="1837716" y="7569"/>
                  </a:cubicBezTo>
                  <a:cubicBezTo>
                    <a:pt x="1841111" y="9918"/>
                    <a:pt x="1843844" y="13208"/>
                    <a:pt x="1845913" y="17440"/>
                  </a:cubicBezTo>
                  <a:cubicBezTo>
                    <a:pt x="1847983" y="21673"/>
                    <a:pt x="1849018" y="26324"/>
                    <a:pt x="1849018" y="31393"/>
                  </a:cubicBezTo>
                  <a:cubicBezTo>
                    <a:pt x="1849018" y="40090"/>
                    <a:pt x="1846251" y="47450"/>
                    <a:pt x="1840716" y="53473"/>
                  </a:cubicBezTo>
                  <a:cubicBezTo>
                    <a:pt x="1835181" y="59496"/>
                    <a:pt x="1825182" y="62507"/>
                    <a:pt x="1810718" y="62507"/>
                  </a:cubicBezTo>
                  <a:lnTo>
                    <a:pt x="1784487" y="62507"/>
                  </a:lnTo>
                  <a:lnTo>
                    <a:pt x="1784487" y="104086"/>
                  </a:lnTo>
                  <a:lnTo>
                    <a:pt x="1770953" y="104086"/>
                  </a:lnTo>
                  <a:close/>
                  <a:moveTo>
                    <a:pt x="1675703" y="1813"/>
                  </a:moveTo>
                  <a:lnTo>
                    <a:pt x="1714282" y="1813"/>
                  </a:lnTo>
                  <a:cubicBezTo>
                    <a:pt x="1721072" y="1813"/>
                    <a:pt x="1726258" y="2139"/>
                    <a:pt x="1729839" y="2790"/>
                  </a:cubicBezTo>
                  <a:cubicBezTo>
                    <a:pt x="1734862" y="3627"/>
                    <a:pt x="1739071" y="5220"/>
                    <a:pt x="1742466" y="7569"/>
                  </a:cubicBezTo>
                  <a:cubicBezTo>
                    <a:pt x="1745861" y="9918"/>
                    <a:pt x="1748594" y="13208"/>
                    <a:pt x="1750663" y="17440"/>
                  </a:cubicBezTo>
                  <a:cubicBezTo>
                    <a:pt x="1752733" y="21673"/>
                    <a:pt x="1753768" y="26324"/>
                    <a:pt x="1753768" y="31393"/>
                  </a:cubicBezTo>
                  <a:cubicBezTo>
                    <a:pt x="1753768" y="40090"/>
                    <a:pt x="1751001" y="47450"/>
                    <a:pt x="1745466" y="53473"/>
                  </a:cubicBezTo>
                  <a:cubicBezTo>
                    <a:pt x="1739931" y="59496"/>
                    <a:pt x="1729932" y="62507"/>
                    <a:pt x="1715468" y="62507"/>
                  </a:cubicBezTo>
                  <a:lnTo>
                    <a:pt x="1689237" y="62507"/>
                  </a:lnTo>
                  <a:lnTo>
                    <a:pt x="1689237" y="104086"/>
                  </a:lnTo>
                  <a:lnTo>
                    <a:pt x="1675703" y="104086"/>
                  </a:lnTo>
                  <a:close/>
                  <a:moveTo>
                    <a:pt x="1532688" y="1813"/>
                  </a:moveTo>
                  <a:lnTo>
                    <a:pt x="1546571" y="1813"/>
                  </a:lnTo>
                  <a:lnTo>
                    <a:pt x="1600289" y="82111"/>
                  </a:lnTo>
                  <a:lnTo>
                    <a:pt x="1600289" y="1813"/>
                  </a:lnTo>
                  <a:lnTo>
                    <a:pt x="1613265" y="1813"/>
                  </a:lnTo>
                  <a:lnTo>
                    <a:pt x="1613265" y="104086"/>
                  </a:lnTo>
                  <a:lnTo>
                    <a:pt x="1599382" y="104086"/>
                  </a:lnTo>
                  <a:lnTo>
                    <a:pt x="1545664" y="23719"/>
                  </a:lnTo>
                  <a:lnTo>
                    <a:pt x="1545664" y="104086"/>
                  </a:lnTo>
                  <a:lnTo>
                    <a:pt x="1532688" y="104086"/>
                  </a:lnTo>
                  <a:close/>
                  <a:moveTo>
                    <a:pt x="1465623" y="1813"/>
                  </a:moveTo>
                  <a:lnTo>
                    <a:pt x="1480203" y="1813"/>
                  </a:lnTo>
                  <a:lnTo>
                    <a:pt x="1522061" y="104086"/>
                  </a:lnTo>
                  <a:lnTo>
                    <a:pt x="1506643" y="104086"/>
                  </a:lnTo>
                  <a:lnTo>
                    <a:pt x="1494714" y="73111"/>
                  </a:lnTo>
                  <a:lnTo>
                    <a:pt x="1451949" y="73111"/>
                  </a:lnTo>
                  <a:lnTo>
                    <a:pt x="1440717" y="104086"/>
                  </a:lnTo>
                  <a:lnTo>
                    <a:pt x="1426346" y="104086"/>
                  </a:lnTo>
                  <a:close/>
                  <a:moveTo>
                    <a:pt x="1342746" y="1813"/>
                  </a:moveTo>
                  <a:lnTo>
                    <a:pt x="1356280" y="1813"/>
                  </a:lnTo>
                  <a:lnTo>
                    <a:pt x="1356280" y="43811"/>
                  </a:lnTo>
                  <a:lnTo>
                    <a:pt x="1409440" y="43811"/>
                  </a:lnTo>
                  <a:lnTo>
                    <a:pt x="1409440" y="1813"/>
                  </a:lnTo>
                  <a:lnTo>
                    <a:pt x="1422974" y="1813"/>
                  </a:lnTo>
                  <a:lnTo>
                    <a:pt x="1422974" y="104086"/>
                  </a:lnTo>
                  <a:lnTo>
                    <a:pt x="1409440" y="104086"/>
                  </a:lnTo>
                  <a:lnTo>
                    <a:pt x="1409440" y="55880"/>
                  </a:lnTo>
                  <a:lnTo>
                    <a:pt x="1356280" y="55880"/>
                  </a:lnTo>
                  <a:lnTo>
                    <a:pt x="1356280" y="104086"/>
                  </a:lnTo>
                  <a:lnTo>
                    <a:pt x="1342746" y="104086"/>
                  </a:lnTo>
                  <a:close/>
                  <a:moveTo>
                    <a:pt x="1248929" y="1813"/>
                  </a:moveTo>
                  <a:lnTo>
                    <a:pt x="1329994" y="1813"/>
                  </a:lnTo>
                  <a:lnTo>
                    <a:pt x="1329994" y="13882"/>
                  </a:lnTo>
                  <a:lnTo>
                    <a:pt x="1296159" y="13882"/>
                  </a:lnTo>
                  <a:lnTo>
                    <a:pt x="1296159" y="104086"/>
                  </a:lnTo>
                  <a:lnTo>
                    <a:pt x="1282624" y="104086"/>
                  </a:lnTo>
                  <a:lnTo>
                    <a:pt x="1282624" y="13882"/>
                  </a:lnTo>
                  <a:lnTo>
                    <a:pt x="1248929" y="13882"/>
                  </a:lnTo>
                  <a:close/>
                  <a:moveTo>
                    <a:pt x="1114007" y="1813"/>
                  </a:moveTo>
                  <a:lnTo>
                    <a:pt x="1187956" y="1813"/>
                  </a:lnTo>
                  <a:lnTo>
                    <a:pt x="1187956" y="13882"/>
                  </a:lnTo>
                  <a:lnTo>
                    <a:pt x="1127541" y="13882"/>
                  </a:lnTo>
                  <a:lnTo>
                    <a:pt x="1127541" y="45206"/>
                  </a:lnTo>
                  <a:lnTo>
                    <a:pt x="1184119" y="45206"/>
                  </a:lnTo>
                  <a:lnTo>
                    <a:pt x="1184119" y="57205"/>
                  </a:lnTo>
                  <a:lnTo>
                    <a:pt x="1127541" y="57205"/>
                  </a:lnTo>
                  <a:lnTo>
                    <a:pt x="1127541" y="92017"/>
                  </a:lnTo>
                  <a:lnTo>
                    <a:pt x="1190328" y="92017"/>
                  </a:lnTo>
                  <a:lnTo>
                    <a:pt x="1190328" y="104086"/>
                  </a:lnTo>
                  <a:lnTo>
                    <a:pt x="1114007" y="104086"/>
                  </a:lnTo>
                  <a:close/>
                  <a:moveTo>
                    <a:pt x="1009162" y="1813"/>
                  </a:moveTo>
                  <a:lnTo>
                    <a:pt x="1054508" y="1813"/>
                  </a:lnTo>
                  <a:cubicBezTo>
                    <a:pt x="1063624" y="1813"/>
                    <a:pt x="1070554" y="2732"/>
                    <a:pt x="1075298" y="4569"/>
                  </a:cubicBezTo>
                  <a:cubicBezTo>
                    <a:pt x="1080041" y="6406"/>
                    <a:pt x="1083832" y="9650"/>
                    <a:pt x="1086669" y="14301"/>
                  </a:cubicBezTo>
                  <a:cubicBezTo>
                    <a:pt x="1089506" y="18952"/>
                    <a:pt x="1090924" y="24091"/>
                    <a:pt x="1090924" y="29719"/>
                  </a:cubicBezTo>
                  <a:cubicBezTo>
                    <a:pt x="1090924" y="36974"/>
                    <a:pt x="1088576" y="43090"/>
                    <a:pt x="1083878" y="48066"/>
                  </a:cubicBezTo>
                  <a:cubicBezTo>
                    <a:pt x="1079181" y="53043"/>
                    <a:pt x="1071926" y="56205"/>
                    <a:pt x="1062112" y="57554"/>
                  </a:cubicBezTo>
                  <a:cubicBezTo>
                    <a:pt x="1065693" y="59275"/>
                    <a:pt x="1068414" y="60973"/>
                    <a:pt x="1070275" y="62647"/>
                  </a:cubicBezTo>
                  <a:cubicBezTo>
                    <a:pt x="1074228" y="66275"/>
                    <a:pt x="1077972" y="70809"/>
                    <a:pt x="1081506" y="76251"/>
                  </a:cubicBezTo>
                  <a:lnTo>
                    <a:pt x="1099296" y="104086"/>
                  </a:lnTo>
                  <a:lnTo>
                    <a:pt x="1082274" y="104086"/>
                  </a:lnTo>
                  <a:lnTo>
                    <a:pt x="1068740" y="82808"/>
                  </a:lnTo>
                  <a:cubicBezTo>
                    <a:pt x="1064787" y="76669"/>
                    <a:pt x="1061531" y="71972"/>
                    <a:pt x="1058973" y="68716"/>
                  </a:cubicBezTo>
                  <a:cubicBezTo>
                    <a:pt x="1056415" y="65461"/>
                    <a:pt x="1054124" y="63182"/>
                    <a:pt x="1052101" y="61880"/>
                  </a:cubicBezTo>
                  <a:cubicBezTo>
                    <a:pt x="1050078" y="60577"/>
                    <a:pt x="1048020" y="59670"/>
                    <a:pt x="1045927" y="59159"/>
                  </a:cubicBezTo>
                  <a:cubicBezTo>
                    <a:pt x="1044392" y="58833"/>
                    <a:pt x="1041881" y="58670"/>
                    <a:pt x="1038393" y="58670"/>
                  </a:cubicBezTo>
                  <a:lnTo>
                    <a:pt x="1022696" y="58670"/>
                  </a:lnTo>
                  <a:lnTo>
                    <a:pt x="1022696" y="104086"/>
                  </a:lnTo>
                  <a:lnTo>
                    <a:pt x="1009162" y="104086"/>
                  </a:lnTo>
                  <a:close/>
                  <a:moveTo>
                    <a:pt x="789459" y="1813"/>
                  </a:moveTo>
                  <a:lnTo>
                    <a:pt x="809830" y="1813"/>
                  </a:lnTo>
                  <a:lnTo>
                    <a:pt x="834038" y="74228"/>
                  </a:lnTo>
                  <a:cubicBezTo>
                    <a:pt x="836270" y="80971"/>
                    <a:pt x="837898" y="86018"/>
                    <a:pt x="838921" y="89366"/>
                  </a:cubicBezTo>
                  <a:cubicBezTo>
                    <a:pt x="840084" y="85646"/>
                    <a:pt x="841898" y="80181"/>
                    <a:pt x="844363" y="72972"/>
                  </a:cubicBezTo>
                  <a:lnTo>
                    <a:pt x="868850" y="1813"/>
                  </a:lnTo>
                  <a:lnTo>
                    <a:pt x="887058" y="1813"/>
                  </a:lnTo>
                  <a:lnTo>
                    <a:pt x="887058" y="104086"/>
                  </a:lnTo>
                  <a:lnTo>
                    <a:pt x="874012" y="104086"/>
                  </a:lnTo>
                  <a:lnTo>
                    <a:pt x="874012" y="18487"/>
                  </a:lnTo>
                  <a:lnTo>
                    <a:pt x="844293" y="104086"/>
                  </a:lnTo>
                  <a:lnTo>
                    <a:pt x="832085" y="104086"/>
                  </a:lnTo>
                  <a:lnTo>
                    <a:pt x="802505" y="17022"/>
                  </a:lnTo>
                  <a:lnTo>
                    <a:pt x="802505" y="104086"/>
                  </a:lnTo>
                  <a:lnTo>
                    <a:pt x="789459" y="104086"/>
                  </a:lnTo>
                  <a:close/>
                  <a:moveTo>
                    <a:pt x="639329" y="1813"/>
                  </a:moveTo>
                  <a:lnTo>
                    <a:pt x="720394" y="1813"/>
                  </a:lnTo>
                  <a:lnTo>
                    <a:pt x="720394" y="13882"/>
                  </a:lnTo>
                  <a:lnTo>
                    <a:pt x="686559" y="13882"/>
                  </a:lnTo>
                  <a:lnTo>
                    <a:pt x="686559" y="104086"/>
                  </a:lnTo>
                  <a:lnTo>
                    <a:pt x="673024" y="104086"/>
                  </a:lnTo>
                  <a:lnTo>
                    <a:pt x="673024" y="13882"/>
                  </a:lnTo>
                  <a:lnTo>
                    <a:pt x="639329" y="13882"/>
                  </a:lnTo>
                  <a:close/>
                  <a:moveTo>
                    <a:pt x="551753" y="1813"/>
                  </a:moveTo>
                  <a:lnTo>
                    <a:pt x="590332" y="1813"/>
                  </a:lnTo>
                  <a:cubicBezTo>
                    <a:pt x="597122" y="1813"/>
                    <a:pt x="602308" y="2139"/>
                    <a:pt x="605889" y="2790"/>
                  </a:cubicBezTo>
                  <a:cubicBezTo>
                    <a:pt x="610912" y="3627"/>
                    <a:pt x="615121" y="5220"/>
                    <a:pt x="618516" y="7569"/>
                  </a:cubicBezTo>
                  <a:cubicBezTo>
                    <a:pt x="621911" y="9918"/>
                    <a:pt x="624644" y="13208"/>
                    <a:pt x="626713" y="17440"/>
                  </a:cubicBezTo>
                  <a:cubicBezTo>
                    <a:pt x="628783" y="21673"/>
                    <a:pt x="629818" y="26324"/>
                    <a:pt x="629818" y="31393"/>
                  </a:cubicBezTo>
                  <a:cubicBezTo>
                    <a:pt x="629818" y="40090"/>
                    <a:pt x="627051" y="47450"/>
                    <a:pt x="621516" y="53473"/>
                  </a:cubicBezTo>
                  <a:cubicBezTo>
                    <a:pt x="615981" y="59496"/>
                    <a:pt x="605982" y="62507"/>
                    <a:pt x="591518" y="62507"/>
                  </a:cubicBezTo>
                  <a:lnTo>
                    <a:pt x="565287" y="62507"/>
                  </a:lnTo>
                  <a:lnTo>
                    <a:pt x="565287" y="104086"/>
                  </a:lnTo>
                  <a:lnTo>
                    <a:pt x="551753" y="104086"/>
                  </a:lnTo>
                  <a:close/>
                  <a:moveTo>
                    <a:pt x="456503" y="1813"/>
                  </a:moveTo>
                  <a:lnTo>
                    <a:pt x="495082" y="1813"/>
                  </a:lnTo>
                  <a:cubicBezTo>
                    <a:pt x="501872" y="1813"/>
                    <a:pt x="507058" y="2139"/>
                    <a:pt x="510639" y="2790"/>
                  </a:cubicBezTo>
                  <a:cubicBezTo>
                    <a:pt x="515662" y="3627"/>
                    <a:pt x="519871" y="5220"/>
                    <a:pt x="523266" y="7569"/>
                  </a:cubicBezTo>
                  <a:cubicBezTo>
                    <a:pt x="526661" y="9918"/>
                    <a:pt x="529394" y="13208"/>
                    <a:pt x="531463" y="17440"/>
                  </a:cubicBezTo>
                  <a:cubicBezTo>
                    <a:pt x="533533" y="21673"/>
                    <a:pt x="534568" y="26324"/>
                    <a:pt x="534568" y="31393"/>
                  </a:cubicBezTo>
                  <a:cubicBezTo>
                    <a:pt x="534568" y="40090"/>
                    <a:pt x="531801" y="47450"/>
                    <a:pt x="526266" y="53473"/>
                  </a:cubicBezTo>
                  <a:cubicBezTo>
                    <a:pt x="520731" y="59496"/>
                    <a:pt x="510732" y="62507"/>
                    <a:pt x="496268" y="62507"/>
                  </a:cubicBezTo>
                  <a:lnTo>
                    <a:pt x="470037" y="62507"/>
                  </a:lnTo>
                  <a:lnTo>
                    <a:pt x="470037" y="104086"/>
                  </a:lnTo>
                  <a:lnTo>
                    <a:pt x="456503" y="104086"/>
                  </a:lnTo>
                  <a:close/>
                  <a:moveTo>
                    <a:pt x="303684" y="1813"/>
                  </a:moveTo>
                  <a:lnTo>
                    <a:pt x="324055" y="1813"/>
                  </a:lnTo>
                  <a:lnTo>
                    <a:pt x="348263" y="74228"/>
                  </a:lnTo>
                  <a:cubicBezTo>
                    <a:pt x="350495" y="80971"/>
                    <a:pt x="352123" y="86018"/>
                    <a:pt x="353146" y="89366"/>
                  </a:cubicBezTo>
                  <a:cubicBezTo>
                    <a:pt x="354309" y="85646"/>
                    <a:pt x="356123" y="80181"/>
                    <a:pt x="358588" y="72972"/>
                  </a:cubicBezTo>
                  <a:lnTo>
                    <a:pt x="383075" y="1813"/>
                  </a:lnTo>
                  <a:lnTo>
                    <a:pt x="401283" y="1813"/>
                  </a:lnTo>
                  <a:lnTo>
                    <a:pt x="401283" y="104086"/>
                  </a:lnTo>
                  <a:lnTo>
                    <a:pt x="388237" y="104086"/>
                  </a:lnTo>
                  <a:lnTo>
                    <a:pt x="388237" y="18487"/>
                  </a:lnTo>
                  <a:lnTo>
                    <a:pt x="358518" y="104086"/>
                  </a:lnTo>
                  <a:lnTo>
                    <a:pt x="346310" y="104086"/>
                  </a:lnTo>
                  <a:lnTo>
                    <a:pt x="316730" y="17022"/>
                  </a:lnTo>
                  <a:lnTo>
                    <a:pt x="316730" y="104086"/>
                  </a:lnTo>
                  <a:lnTo>
                    <a:pt x="303684" y="104086"/>
                  </a:lnTo>
                  <a:close/>
                  <a:moveTo>
                    <a:pt x="85237" y="1813"/>
                  </a:moveTo>
                  <a:lnTo>
                    <a:pt x="130583" y="1813"/>
                  </a:lnTo>
                  <a:cubicBezTo>
                    <a:pt x="139699" y="1813"/>
                    <a:pt x="146629" y="2732"/>
                    <a:pt x="151373" y="4569"/>
                  </a:cubicBezTo>
                  <a:cubicBezTo>
                    <a:pt x="156117" y="6406"/>
                    <a:pt x="159907" y="9650"/>
                    <a:pt x="162744" y="14301"/>
                  </a:cubicBezTo>
                  <a:cubicBezTo>
                    <a:pt x="165581" y="18952"/>
                    <a:pt x="167000" y="24091"/>
                    <a:pt x="167000" y="29719"/>
                  </a:cubicBezTo>
                  <a:cubicBezTo>
                    <a:pt x="167000" y="36974"/>
                    <a:pt x="164651" y="43090"/>
                    <a:pt x="159953" y="48066"/>
                  </a:cubicBezTo>
                  <a:cubicBezTo>
                    <a:pt x="155256" y="53043"/>
                    <a:pt x="148001" y="56205"/>
                    <a:pt x="138187" y="57554"/>
                  </a:cubicBezTo>
                  <a:cubicBezTo>
                    <a:pt x="141769" y="59275"/>
                    <a:pt x="144489" y="60973"/>
                    <a:pt x="146350" y="62647"/>
                  </a:cubicBezTo>
                  <a:cubicBezTo>
                    <a:pt x="150303" y="66275"/>
                    <a:pt x="154047" y="70809"/>
                    <a:pt x="157582" y="76251"/>
                  </a:cubicBezTo>
                  <a:lnTo>
                    <a:pt x="175371" y="104086"/>
                  </a:lnTo>
                  <a:lnTo>
                    <a:pt x="158349" y="104086"/>
                  </a:lnTo>
                  <a:lnTo>
                    <a:pt x="144815" y="82808"/>
                  </a:lnTo>
                  <a:cubicBezTo>
                    <a:pt x="140862" y="76669"/>
                    <a:pt x="137606" y="71972"/>
                    <a:pt x="135048" y="68716"/>
                  </a:cubicBezTo>
                  <a:cubicBezTo>
                    <a:pt x="132490" y="65461"/>
                    <a:pt x="130199" y="63182"/>
                    <a:pt x="128176" y="61880"/>
                  </a:cubicBezTo>
                  <a:cubicBezTo>
                    <a:pt x="126153" y="60577"/>
                    <a:pt x="124095" y="59670"/>
                    <a:pt x="122002" y="59159"/>
                  </a:cubicBezTo>
                  <a:cubicBezTo>
                    <a:pt x="120468" y="58833"/>
                    <a:pt x="117956" y="58670"/>
                    <a:pt x="114468" y="58670"/>
                  </a:cubicBezTo>
                  <a:lnTo>
                    <a:pt x="98771" y="58670"/>
                  </a:lnTo>
                  <a:lnTo>
                    <a:pt x="98771" y="104086"/>
                  </a:lnTo>
                  <a:lnTo>
                    <a:pt x="85237" y="104086"/>
                  </a:lnTo>
                  <a:close/>
                  <a:moveTo>
                    <a:pt x="0" y="1813"/>
                  </a:moveTo>
                  <a:lnTo>
                    <a:pt x="68996" y="1813"/>
                  </a:lnTo>
                  <a:lnTo>
                    <a:pt x="68996" y="13882"/>
                  </a:lnTo>
                  <a:lnTo>
                    <a:pt x="13535" y="13882"/>
                  </a:lnTo>
                  <a:lnTo>
                    <a:pt x="13535" y="45555"/>
                  </a:lnTo>
                  <a:lnTo>
                    <a:pt x="61532" y="45555"/>
                  </a:lnTo>
                  <a:lnTo>
                    <a:pt x="61532" y="57624"/>
                  </a:lnTo>
                  <a:lnTo>
                    <a:pt x="13535" y="57624"/>
                  </a:lnTo>
                  <a:lnTo>
                    <a:pt x="13535" y="104086"/>
                  </a:lnTo>
                  <a:lnTo>
                    <a:pt x="0" y="104086"/>
                  </a:lnTo>
                  <a:close/>
                  <a:moveTo>
                    <a:pt x="939511" y="0"/>
                  </a:moveTo>
                  <a:cubicBezTo>
                    <a:pt x="948952" y="0"/>
                    <a:pt x="957463" y="2255"/>
                    <a:pt x="965044" y="6767"/>
                  </a:cubicBezTo>
                  <a:cubicBezTo>
                    <a:pt x="972625" y="11278"/>
                    <a:pt x="978403" y="17568"/>
                    <a:pt x="982380" y="25638"/>
                  </a:cubicBezTo>
                  <a:cubicBezTo>
                    <a:pt x="986356" y="33707"/>
                    <a:pt x="988345" y="42857"/>
                    <a:pt x="988345" y="53089"/>
                  </a:cubicBezTo>
                  <a:cubicBezTo>
                    <a:pt x="988345" y="63461"/>
                    <a:pt x="986252" y="72739"/>
                    <a:pt x="982066" y="80925"/>
                  </a:cubicBezTo>
                  <a:cubicBezTo>
                    <a:pt x="977880" y="89110"/>
                    <a:pt x="971950" y="95308"/>
                    <a:pt x="964276" y="99517"/>
                  </a:cubicBezTo>
                  <a:cubicBezTo>
                    <a:pt x="956602" y="103726"/>
                    <a:pt x="948324" y="105830"/>
                    <a:pt x="939441" y="105830"/>
                  </a:cubicBezTo>
                  <a:cubicBezTo>
                    <a:pt x="929813" y="105830"/>
                    <a:pt x="921209" y="103505"/>
                    <a:pt x="913628" y="98854"/>
                  </a:cubicBezTo>
                  <a:cubicBezTo>
                    <a:pt x="906047" y="94203"/>
                    <a:pt x="900304" y="87855"/>
                    <a:pt x="896397" y="79809"/>
                  </a:cubicBezTo>
                  <a:cubicBezTo>
                    <a:pt x="892490" y="71763"/>
                    <a:pt x="890537" y="63252"/>
                    <a:pt x="890537" y="54275"/>
                  </a:cubicBezTo>
                  <a:cubicBezTo>
                    <a:pt x="890537" y="37300"/>
                    <a:pt x="895095" y="24010"/>
                    <a:pt x="904210" y="14406"/>
                  </a:cubicBezTo>
                  <a:cubicBezTo>
                    <a:pt x="913326" y="4802"/>
                    <a:pt x="925093" y="0"/>
                    <a:pt x="939511" y="0"/>
                  </a:cubicBezTo>
                  <a:close/>
                  <a:moveTo>
                    <a:pt x="234661" y="0"/>
                  </a:moveTo>
                  <a:cubicBezTo>
                    <a:pt x="244102" y="0"/>
                    <a:pt x="252613" y="2255"/>
                    <a:pt x="260194" y="6767"/>
                  </a:cubicBezTo>
                  <a:cubicBezTo>
                    <a:pt x="267775" y="11278"/>
                    <a:pt x="273554" y="17568"/>
                    <a:pt x="277530" y="25638"/>
                  </a:cubicBezTo>
                  <a:cubicBezTo>
                    <a:pt x="281507" y="33707"/>
                    <a:pt x="283495" y="42857"/>
                    <a:pt x="283495" y="53089"/>
                  </a:cubicBezTo>
                  <a:cubicBezTo>
                    <a:pt x="283495" y="63461"/>
                    <a:pt x="281402" y="72739"/>
                    <a:pt x="277216" y="80925"/>
                  </a:cubicBezTo>
                  <a:cubicBezTo>
                    <a:pt x="273030" y="89110"/>
                    <a:pt x="267100" y="95308"/>
                    <a:pt x="259426" y="99517"/>
                  </a:cubicBezTo>
                  <a:cubicBezTo>
                    <a:pt x="251753" y="103726"/>
                    <a:pt x="243474" y="105830"/>
                    <a:pt x="234591" y="105830"/>
                  </a:cubicBezTo>
                  <a:cubicBezTo>
                    <a:pt x="224963" y="105830"/>
                    <a:pt x="216359" y="103505"/>
                    <a:pt x="208778" y="98854"/>
                  </a:cubicBezTo>
                  <a:cubicBezTo>
                    <a:pt x="201197" y="94203"/>
                    <a:pt x="195454" y="87855"/>
                    <a:pt x="191547" y="79809"/>
                  </a:cubicBezTo>
                  <a:cubicBezTo>
                    <a:pt x="187640" y="71763"/>
                    <a:pt x="185687" y="63252"/>
                    <a:pt x="185687" y="54275"/>
                  </a:cubicBezTo>
                  <a:cubicBezTo>
                    <a:pt x="185687" y="37300"/>
                    <a:pt x="190245" y="24010"/>
                    <a:pt x="199360" y="14406"/>
                  </a:cubicBezTo>
                  <a:cubicBezTo>
                    <a:pt x="208476" y="4802"/>
                    <a:pt x="220243" y="0"/>
                    <a:pt x="234661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dist"/>
              <a:endParaRPr lang="zh-CN" altLang="en-US" sz="1100" dirty="0">
                <a:solidFill>
                  <a:srgbClr val="43434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57" name="图片 56" descr="图片包含 室内, 计算机, 深色, 点亮&#10;&#10;描述已自动生成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141" y="82670"/>
            <a:ext cx="4026441" cy="20836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9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6030111" y="5146302"/>
            <a:ext cx="2339989" cy="679264"/>
            <a:chOff x="6030110" y="5815931"/>
            <a:chExt cx="2339989" cy="679264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1" cstate="email">
              <a:duotone>
                <a:prstClr val="black"/>
                <a:srgbClr val="F0A22E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555"/>
            <a:stretch>
              <a:fillRect/>
            </a:stretch>
          </p:blipFill>
          <p:spPr>
            <a:xfrm>
              <a:off x="6503135" y="6245237"/>
              <a:ext cx="1393943" cy="249958"/>
            </a:xfrm>
            <a:prstGeom prst="rect">
              <a:avLst/>
            </a:prstGeom>
          </p:spPr>
        </p:pic>
        <p:sp>
          <p:nvSpPr>
            <p:cNvPr id="18" name="文本框 17"/>
            <p:cNvSpPr txBox="1"/>
            <p:nvPr/>
          </p:nvSpPr>
          <p:spPr>
            <a:xfrm>
              <a:off x="6030110" y="5815931"/>
              <a:ext cx="23399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en-US" altLang="zh-CN" sz="2000" spc="300" dirty="0">
                  <a:solidFill>
                    <a:srgbClr val="535F86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2019</a:t>
              </a:r>
              <a:r>
                <a:rPr lang="zh-CN" altLang="en-US" sz="2000" spc="300" dirty="0">
                  <a:solidFill>
                    <a:srgbClr val="535F86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年</a:t>
              </a:r>
              <a:r>
                <a:rPr lang="en-US" altLang="zh-CN" sz="2000" spc="300" dirty="0">
                  <a:solidFill>
                    <a:srgbClr val="535F86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5</a:t>
              </a:r>
              <a:r>
                <a:rPr lang="zh-CN" altLang="en-US" sz="2000" spc="300" dirty="0">
                  <a:solidFill>
                    <a:srgbClr val="535F86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月</a:t>
              </a:r>
              <a:r>
                <a:rPr lang="en-US" altLang="zh-CN" sz="2000" spc="300" dirty="0">
                  <a:solidFill>
                    <a:srgbClr val="535F86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20</a:t>
              </a:r>
              <a:r>
                <a:rPr lang="zh-CN" altLang="en-US" sz="2000" spc="300" dirty="0">
                  <a:solidFill>
                    <a:srgbClr val="535F86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日</a:t>
              </a:r>
              <a:endParaRPr lang="en-US" altLang="zh-CN" sz="4000" spc="300" dirty="0">
                <a:solidFill>
                  <a:srgbClr val="535F86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140084" y="1376802"/>
            <a:ext cx="9678594" cy="2785378"/>
            <a:chOff x="2169112" y="1355032"/>
            <a:chExt cx="9678594" cy="2785378"/>
          </a:xfrm>
        </p:grpSpPr>
        <p:sp>
          <p:nvSpPr>
            <p:cNvPr id="20" name="文本框 19"/>
            <p:cNvSpPr txBox="1"/>
            <p:nvPr/>
          </p:nvSpPr>
          <p:spPr>
            <a:xfrm>
              <a:off x="5944895" y="3405465"/>
              <a:ext cx="4081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zh-CN" altLang="en-US" spc="300" dirty="0">
                  <a:solidFill>
                    <a:srgbClr val="535F86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秦氏集团新品发布盛典</a:t>
              </a:r>
              <a:endParaRPr lang="en-US" altLang="zh-CN" sz="3600" spc="300" dirty="0">
                <a:solidFill>
                  <a:srgbClr val="535F86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169112" y="1431976"/>
              <a:ext cx="2004374" cy="26314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 algn="dist">
                <a:defRPr sz="10800" spc="300">
                  <a:solidFill>
                    <a:srgbClr val="535F86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6500" dirty="0"/>
                <a:t>田</a:t>
              </a:r>
              <a:endParaRPr lang="zh-CN" altLang="en-US" sz="16500" dirty="0"/>
            </a:p>
          </p:txBody>
        </p:sp>
        <p:sp>
          <p:nvSpPr>
            <p:cNvPr id="1024" name="文本框 1023"/>
            <p:cNvSpPr txBox="1"/>
            <p:nvPr/>
          </p:nvSpPr>
          <p:spPr>
            <a:xfrm>
              <a:off x="4110824" y="1874964"/>
              <a:ext cx="157064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 algn="dist">
                <a:defRPr sz="10800" spc="300">
                  <a:solidFill>
                    <a:srgbClr val="535F86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dirty="0"/>
                <a:t>园</a:t>
              </a:r>
              <a:endParaRPr lang="zh-CN" altLang="en-US" dirty="0"/>
            </a:p>
          </p:txBody>
        </p:sp>
        <p:sp>
          <p:nvSpPr>
            <p:cNvPr id="1025" name="文本框 1024"/>
            <p:cNvSpPr txBox="1"/>
            <p:nvPr/>
          </p:nvSpPr>
          <p:spPr>
            <a:xfrm>
              <a:off x="5544478" y="1874964"/>
              <a:ext cx="157064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 algn="dist">
                <a:defRPr sz="10800" spc="300">
                  <a:solidFill>
                    <a:srgbClr val="535F86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dirty="0"/>
                <a:t>秘</a:t>
              </a:r>
              <a:endParaRPr lang="zh-CN" altLang="en-US" dirty="0"/>
            </a:p>
          </p:txBody>
        </p:sp>
        <p:sp>
          <p:nvSpPr>
            <p:cNvPr id="1027" name="文本框 1026"/>
            <p:cNvSpPr txBox="1"/>
            <p:nvPr/>
          </p:nvSpPr>
          <p:spPr>
            <a:xfrm>
              <a:off x="7007155" y="1874964"/>
              <a:ext cx="157064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 algn="dist">
                <a:defRPr sz="10800" spc="300">
                  <a:solidFill>
                    <a:srgbClr val="535F86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dirty="0"/>
                <a:t>谧</a:t>
              </a:r>
              <a:endParaRPr lang="zh-CN" altLang="en-US" dirty="0"/>
            </a:p>
          </p:txBody>
        </p:sp>
        <p:sp>
          <p:nvSpPr>
            <p:cNvPr id="1028" name="文本框 1027"/>
            <p:cNvSpPr txBox="1"/>
            <p:nvPr/>
          </p:nvSpPr>
          <p:spPr>
            <a:xfrm>
              <a:off x="8469832" y="1874964"/>
              <a:ext cx="157064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 algn="dist">
                <a:defRPr sz="10800" spc="300">
                  <a:solidFill>
                    <a:srgbClr val="535F86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dirty="0"/>
                <a:t>之</a:t>
              </a:r>
              <a:endParaRPr lang="zh-CN" altLang="en-US" dirty="0"/>
            </a:p>
          </p:txBody>
        </p:sp>
        <p:sp>
          <p:nvSpPr>
            <p:cNvPr id="1029" name="文本框 1028"/>
            <p:cNvSpPr txBox="1"/>
            <p:nvPr/>
          </p:nvSpPr>
          <p:spPr>
            <a:xfrm>
              <a:off x="9685423" y="1355032"/>
              <a:ext cx="2162283" cy="27853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 algn="dist">
                <a:defRPr sz="10800" spc="300">
                  <a:solidFill>
                    <a:srgbClr val="535F86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7500" dirty="0"/>
                <a:t>梦</a:t>
              </a:r>
              <a:endParaRPr lang="zh-CN" altLang="en-US" sz="17500" dirty="0"/>
            </a:p>
          </p:txBody>
        </p:sp>
        <p:sp>
          <p:nvSpPr>
            <p:cNvPr id="32" name="矩形 31"/>
            <p:cNvSpPr/>
            <p:nvPr/>
          </p:nvSpPr>
          <p:spPr>
            <a:xfrm>
              <a:off x="4359667" y="1756961"/>
              <a:ext cx="559259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rgbClr val="9FA3BD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RURAL SECRET MI DREAM</a:t>
              </a:r>
              <a:endParaRPr lang="zh-CN" altLang="en-US" sz="1200" dirty="0">
                <a:solidFill>
                  <a:srgbClr val="9FA3BD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3096745" y="6308336"/>
            <a:ext cx="8206723" cy="465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050" dirty="0">
                <a:solidFill>
                  <a:srgbClr val="BABDCC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The three principles of qinshi group are "view of nature, view of culture and view of times". The implication is that the Chinese products of the qin family will enter a new stage and be introduced to the whole country through richer and more comprehensive Chinese products.</a:t>
            </a:r>
            <a:endParaRPr lang="zh-CN" altLang="en-US" sz="1050" dirty="0">
              <a:solidFill>
                <a:srgbClr val="BABDCC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 rot="10800000">
            <a:off x="0" y="-622825"/>
            <a:ext cx="14400213" cy="8100120"/>
          </a:xfrm>
          <a:prstGeom prst="rect">
            <a:avLst/>
          </a:prstGeom>
          <a:blipFill dpi="0" rotWithShape="1">
            <a:blip r:embed="rId2">
              <a:alphaModFix amt="6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 l="-1761" r="2" b="-175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1" name="Picture 2" descr="叶-飘叶"/>
          <p:cNvPicPr>
            <a:picLocks noChangeAspect="1" noChangeArrowheads="1"/>
          </p:cNvPicPr>
          <p:nvPr/>
        </p:nvPicPr>
        <p:blipFill rotWithShape="1">
          <a:blip r:embed="rId3">
            <a:alphaModFix amt="4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23" r="37904"/>
          <a:stretch>
            <a:fillRect/>
          </a:stretch>
        </p:blipFill>
        <p:spPr bwMode="auto">
          <a:xfrm>
            <a:off x="2952513" y="1330020"/>
            <a:ext cx="3891872" cy="2970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叶-飘叶"/>
          <p:cNvPicPr>
            <a:picLocks noChangeAspect="1" noChangeArrowheads="1"/>
          </p:cNvPicPr>
          <p:nvPr/>
        </p:nvPicPr>
        <p:blipFill rotWithShape="1">
          <a:blip r:embed="rId4">
            <a:alphaModFix amt="4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67" t="15723" r="37903" b="14052"/>
          <a:stretch>
            <a:fillRect/>
          </a:stretch>
        </p:blipFill>
        <p:spPr bwMode="auto">
          <a:xfrm flipV="1">
            <a:off x="8464717" y="1896732"/>
            <a:ext cx="3891873" cy="264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叶-飘叶"/>
          <p:cNvPicPr>
            <a:picLocks noChangeAspect="1" noChangeArrowheads="1"/>
          </p:cNvPicPr>
          <p:nvPr/>
        </p:nvPicPr>
        <p:blipFill rotWithShape="1">
          <a:blip r:embed="rId4">
            <a:alphaModFix amt="4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723" r="37904"/>
          <a:stretch>
            <a:fillRect/>
          </a:stretch>
        </p:blipFill>
        <p:spPr bwMode="auto">
          <a:xfrm flipV="1">
            <a:off x="-2920849" y="3649529"/>
            <a:ext cx="5596640" cy="4271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叶-飘叶"/>
          <p:cNvPicPr>
            <a:picLocks noChangeAspect="1" noChangeArrowheads="1"/>
          </p:cNvPicPr>
          <p:nvPr/>
        </p:nvPicPr>
        <p:blipFill rotWithShape="1">
          <a:blip r:embed="rId6" cstate="email">
            <a:alphaModFix amt="4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723" r="37904"/>
          <a:stretch>
            <a:fillRect/>
          </a:stretch>
        </p:blipFill>
        <p:spPr bwMode="auto">
          <a:xfrm flipV="1">
            <a:off x="12430800" y="5575608"/>
            <a:ext cx="2663274" cy="2032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8">
            <a:alphaModFix amt="12000"/>
          </a:blip>
          <a:stretch>
            <a:fillRect/>
          </a:stretch>
        </p:blipFill>
        <p:spPr>
          <a:xfrm rot="20995386" flipH="1">
            <a:off x="12497426" y="-1795779"/>
            <a:ext cx="4359018" cy="4535817"/>
          </a:xfrm>
          <a:prstGeom prst="rect">
            <a:avLst/>
          </a:prstGeom>
        </p:spPr>
      </p:pic>
      <p:pic>
        <p:nvPicPr>
          <p:cNvPr id="29" name="Picture 2" descr="叶-飘叶"/>
          <p:cNvPicPr>
            <a:picLocks noChangeAspect="1" noChangeArrowheads="1"/>
          </p:cNvPicPr>
          <p:nvPr/>
        </p:nvPicPr>
        <p:blipFill rotWithShape="1">
          <a:blip r:embed="rId4">
            <a:alphaModFix amt="4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99" t="53400" r="37903"/>
          <a:stretch>
            <a:fillRect/>
          </a:stretch>
        </p:blipFill>
        <p:spPr bwMode="auto">
          <a:xfrm flipV="1">
            <a:off x="6164290" y="3086401"/>
            <a:ext cx="3762493" cy="175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8">
            <a:alphaModFix amt="18000"/>
          </a:blip>
          <a:stretch>
            <a:fillRect/>
          </a:stretch>
        </p:blipFill>
        <p:spPr>
          <a:xfrm rot="604614">
            <a:off x="-1343915" y="-2039425"/>
            <a:ext cx="4359018" cy="45358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hbimg.huabanimg.com/65264ebd85b3d79b85d658503dbd75b1c384d1192bfbd-fJlJBT_fw658"/>
          <p:cNvPicPr>
            <a:picLocks noChangeAspect="1" noChangeArrowheads="1"/>
          </p:cNvPicPr>
          <p:nvPr/>
        </p:nvPicPr>
        <p:blipFill rotWithShape="1">
          <a:blip r:embed="rId1">
            <a:alphaModFix amt="2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051"/>
          <a:stretch>
            <a:fillRect/>
          </a:stretch>
        </p:blipFill>
        <p:spPr bwMode="auto">
          <a:xfrm>
            <a:off x="-1" y="-16812"/>
            <a:ext cx="14400213" cy="721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duotone>
              <a:prstClr val="black"/>
              <a:srgbClr val="F0A22E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55"/>
          <a:stretch>
            <a:fillRect/>
          </a:stretch>
        </p:blipFill>
        <p:spPr>
          <a:xfrm>
            <a:off x="6503134" y="6133880"/>
            <a:ext cx="1393943" cy="249958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-138748" y="-7186454"/>
            <a:ext cx="14677708" cy="14677708"/>
            <a:chOff x="-138748" y="-7186454"/>
            <a:chExt cx="14677708" cy="14677708"/>
          </a:xfrm>
        </p:grpSpPr>
        <p:sp>
          <p:nvSpPr>
            <p:cNvPr id="6" name="椭圆 5"/>
            <p:cNvSpPr/>
            <p:nvPr/>
          </p:nvSpPr>
          <p:spPr>
            <a:xfrm>
              <a:off x="1202372" y="-5997734"/>
              <a:ext cx="11995468" cy="11995468"/>
            </a:xfrm>
            <a:prstGeom prst="ellipse">
              <a:avLst/>
            </a:prstGeom>
            <a:noFill/>
            <a:ln>
              <a:solidFill>
                <a:schemeClr val="bg1">
                  <a:lumMod val="85000"/>
                  <a:alpha val="2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-138748" y="-7186454"/>
              <a:ext cx="14677708" cy="14677708"/>
            </a:xfrm>
            <a:prstGeom prst="ellipse">
              <a:avLst/>
            </a:prstGeom>
            <a:noFill/>
            <a:ln>
              <a:solidFill>
                <a:schemeClr val="bg1">
                  <a:lumMod val="85000"/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2447085" y="-4448221"/>
              <a:ext cx="9506042" cy="9506042"/>
            </a:xfrm>
            <a:prstGeom prst="ellipse">
              <a:avLst/>
            </a:prstGeom>
            <a:noFill/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592772" y="-6302534"/>
              <a:ext cx="13214668" cy="13214668"/>
            </a:xfrm>
            <a:prstGeom prst="ellipse">
              <a:avLst/>
            </a:prstGeom>
            <a:noFill/>
            <a:ln>
              <a:solidFill>
                <a:schemeClr val="bg1">
                  <a:lumMod val="85000"/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5801008" y="5634173"/>
            <a:ext cx="2798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>
              <a:defRPr/>
            </a:pPr>
            <a:r>
              <a:rPr lang="en-US" altLang="zh-CN" sz="24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2019</a:t>
            </a:r>
            <a:r>
              <a:rPr lang="zh-CN" altLang="en-US" sz="24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年</a:t>
            </a:r>
            <a:r>
              <a:rPr lang="en-US" altLang="zh-CN" sz="24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5</a:t>
            </a:r>
            <a:r>
              <a:rPr lang="zh-CN" altLang="en-US" sz="24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月</a:t>
            </a:r>
            <a:r>
              <a:rPr lang="en-US" altLang="zh-CN" sz="24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20</a:t>
            </a:r>
            <a:r>
              <a:rPr lang="zh-CN" altLang="en-US" sz="24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日</a:t>
            </a:r>
            <a:endParaRPr lang="en-US" altLang="zh-CN" sz="4400" spc="300" dirty="0">
              <a:solidFill>
                <a:prstClr val="black">
                  <a:lumMod val="65000"/>
                  <a:lumOff val="35000"/>
                </a:prstClr>
              </a:solidFill>
              <a:latin typeface="阿里巴巴普惠体 L" panose="00020600040101010101" pitchFamily="18" charset="-122"/>
              <a:ea typeface="阿里巴巴普惠体 L" panose="00020600040101010101" pitchFamily="18" charset="-122"/>
              <a:cs typeface="阿里巴巴普惠体 L" panose="00020600040101010101" pitchFamily="18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241769" y="-698240"/>
            <a:ext cx="5216493" cy="64479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1300" dirty="0">
                <a:solidFill>
                  <a:srgbClr val="8F8073">
                    <a:alpha val="7000"/>
                  </a:srgbClr>
                </a:solidFill>
                <a:latin typeface="演示新手书" panose="00000500000000000000" pitchFamily="50" charset="-122"/>
                <a:ea typeface="演示新手书" panose="00000500000000000000" pitchFamily="50" charset="-122"/>
              </a:rPr>
              <a:t>梦</a:t>
            </a:r>
            <a:endParaRPr lang="zh-CN" altLang="en-US" sz="4800" dirty="0">
              <a:solidFill>
                <a:srgbClr val="8F8073">
                  <a:alpha val="7000"/>
                </a:srgbClr>
              </a:solidFill>
              <a:latin typeface="演示新手书" panose="00000500000000000000" pitchFamily="50" charset="-122"/>
              <a:ea typeface="演示新手书" panose="00000500000000000000" pitchFamily="50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029386" y="1616073"/>
            <a:ext cx="8339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汉仪清雅体简" panose="00020600040101010101" pitchFamily="18" charset="-122"/>
                <a:ea typeface="汉仪清雅体简" panose="00020600040101010101" pitchFamily="18" charset="-122"/>
              </a:rPr>
              <a:t>秦丨氏丨集丨团丨新丨品丨发丨布丨盛丨典</a:t>
            </a:r>
            <a:endParaRPr lang="en-US" altLang="zh-CN" sz="4400" dirty="0">
              <a:solidFill>
                <a:prstClr val="black">
                  <a:lumMod val="65000"/>
                  <a:lumOff val="35000"/>
                </a:prstClr>
              </a:solidFill>
              <a:latin typeface="汉仪清雅体简" panose="00020600040101010101" pitchFamily="18" charset="-122"/>
              <a:ea typeface="汉仪清雅体简" panose="00020600040101010101" pitchFamily="18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585827" y="2225663"/>
            <a:ext cx="9228553" cy="2003864"/>
            <a:chOff x="2585827" y="2249109"/>
            <a:chExt cx="9228553" cy="2003864"/>
          </a:xfrm>
        </p:grpSpPr>
        <p:grpSp>
          <p:nvGrpSpPr>
            <p:cNvPr id="23" name="组合 22"/>
            <p:cNvGrpSpPr/>
            <p:nvPr/>
          </p:nvGrpSpPr>
          <p:grpSpPr>
            <a:xfrm>
              <a:off x="2585827" y="2249109"/>
              <a:ext cx="9228553" cy="2003864"/>
              <a:chOff x="2586623" y="2461034"/>
              <a:chExt cx="9228553" cy="2003864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2586623" y="2461034"/>
                <a:ext cx="9228553" cy="18620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>
                  <a:defRPr/>
                </a:pPr>
                <a:r>
                  <a:rPr lang="zh-CN" altLang="en-US" sz="11500" dirty="0">
                    <a:solidFill>
                      <a:srgbClr val="BC9A59"/>
                    </a:solidFill>
                    <a:latin typeface="阿里巴巴普惠体 L" panose="00020600040101010101" pitchFamily="18" charset="-122"/>
                    <a:ea typeface="阿里巴巴普惠体 L" panose="00020600040101010101" pitchFamily="18" charset="-122"/>
                    <a:cs typeface="阿里巴巴普惠体 L" panose="00020600040101010101" pitchFamily="18" charset="-122"/>
                  </a:rPr>
                  <a:t>田园秘谧之梦</a:t>
                </a:r>
                <a:endParaRPr lang="en-US" altLang="zh-CN" sz="28700" dirty="0">
                  <a:solidFill>
                    <a:srgbClr val="BC9A59"/>
                  </a:solidFill>
                  <a:latin typeface="阿里巴巴普惠体 L" panose="00020600040101010101" pitchFamily="18" charset="-122"/>
                  <a:ea typeface="阿里巴巴普惠体 L" panose="00020600040101010101" pitchFamily="18" charset="-122"/>
                  <a:cs typeface="阿里巴巴普惠体 L" panose="00020600040101010101" pitchFamily="18" charset="-122"/>
                </a:endParaRPr>
              </a:p>
            </p:txBody>
          </p:sp>
          <p:sp>
            <p:nvSpPr>
              <p:cNvPr id="3" name="矩形 2"/>
              <p:cNvSpPr/>
              <p:nvPr/>
            </p:nvSpPr>
            <p:spPr>
              <a:xfrm>
                <a:off x="3627809" y="4234066"/>
                <a:ext cx="7146181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zh-CN" altLang="en-US" sz="900" dirty="0">
                    <a:latin typeface="汉仪清雅体简" panose="00020600040101010101" pitchFamily="18" charset="-122"/>
                    <a:ea typeface="汉仪清雅体简" panose="00020600040101010101" pitchFamily="18" charset="-122"/>
                  </a:rPr>
                  <a:t>QIN GROUP NEW RELEASE CEREMONY IDYLLIC SECRET DREAM</a:t>
                </a:r>
                <a:endParaRPr lang="zh-CN" altLang="en-US" sz="900" dirty="0">
                  <a:latin typeface="汉仪清雅体简" panose="00020600040101010101" pitchFamily="18" charset="-122"/>
                  <a:ea typeface="汉仪清雅体简" panose="00020600040101010101" pitchFamily="18" charset="-122"/>
                </a:endParaRPr>
              </a:p>
            </p:txBody>
          </p:sp>
        </p:grpSp>
        <p:sp>
          <p:nvSpPr>
            <p:cNvPr id="42" name="椭圆 41"/>
            <p:cNvSpPr/>
            <p:nvPr/>
          </p:nvSpPr>
          <p:spPr>
            <a:xfrm>
              <a:off x="6769302" y="3301255"/>
              <a:ext cx="204613" cy="204613"/>
            </a:xfrm>
            <a:prstGeom prst="ellipse">
              <a:avLst/>
            </a:prstGeom>
            <a:noFill/>
            <a:ln w="6350">
              <a:solidFill>
                <a:srgbClr val="434343">
                  <a:alpha val="5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9252853" y="2335952"/>
              <a:ext cx="204613" cy="204613"/>
            </a:xfrm>
            <a:prstGeom prst="ellipse">
              <a:avLst/>
            </a:prstGeom>
            <a:noFill/>
            <a:ln w="6350">
              <a:solidFill>
                <a:srgbClr val="434343">
                  <a:alpha val="5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10311032" y="3620614"/>
              <a:ext cx="204613" cy="204613"/>
            </a:xfrm>
            <a:prstGeom prst="ellipse">
              <a:avLst/>
            </a:prstGeom>
            <a:noFill/>
            <a:ln w="6350">
              <a:solidFill>
                <a:srgbClr val="434343">
                  <a:alpha val="5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8293995" y="2828706"/>
              <a:ext cx="204613" cy="204613"/>
            </a:xfrm>
            <a:prstGeom prst="ellipse">
              <a:avLst/>
            </a:prstGeom>
            <a:noFill/>
            <a:ln w="6350">
              <a:solidFill>
                <a:srgbClr val="434343">
                  <a:alpha val="5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天空, 草, 山, 户外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 radius="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4872"/>
          <a:stretch>
            <a:fillRect/>
          </a:stretch>
        </p:blipFill>
        <p:spPr>
          <a:xfrm>
            <a:off x="-9927" y="0"/>
            <a:ext cx="14410140" cy="7199314"/>
          </a:xfrm>
          <a:prstGeom prst="rect">
            <a:avLst/>
          </a:prstGeom>
        </p:spPr>
      </p:pic>
      <p:pic>
        <p:nvPicPr>
          <p:cNvPr id="85" name="图片 84"/>
          <p:cNvPicPr>
            <a:picLocks noChangeAspect="1"/>
          </p:cNvPicPr>
          <p:nvPr/>
        </p:nvPicPr>
        <p:blipFill rotWithShape="1">
          <a:blip r:embed="rId3"/>
          <a:srcRect l="-8339" r="75381"/>
          <a:stretch>
            <a:fillRect/>
          </a:stretch>
        </p:blipFill>
        <p:spPr>
          <a:xfrm>
            <a:off x="2030807" y="2772277"/>
            <a:ext cx="1160025" cy="63253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-9927" y="0"/>
            <a:ext cx="14415103" cy="7199313"/>
          </a:xfrm>
          <a:prstGeom prst="rect">
            <a:avLst/>
          </a:prstGeom>
          <a:gradFill>
            <a:gsLst>
              <a:gs pos="92000">
                <a:srgbClr val="FCFAF6"/>
              </a:gs>
              <a:gs pos="0">
                <a:srgbClr val="FCFAF6">
                  <a:alpha val="95000"/>
                </a:srgbClr>
              </a:gs>
              <a:gs pos="72000">
                <a:schemeClr val="bg1">
                  <a:alpha val="6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8" name="山"/>
          <p:cNvGrpSpPr/>
          <p:nvPr/>
        </p:nvGrpSpPr>
        <p:grpSpPr>
          <a:xfrm>
            <a:off x="-29729" y="-824287"/>
            <a:ext cx="15045384" cy="3807761"/>
            <a:chOff x="-95120" y="4391718"/>
            <a:chExt cx="15045384" cy="3807761"/>
          </a:xfrm>
        </p:grpSpPr>
        <p:sp>
          <p:nvSpPr>
            <p:cNvPr id="51" name="PA-图片 109"/>
            <p:cNvSpPr/>
            <p:nvPr>
              <p:custDataLst>
                <p:tags r:id="rId4"/>
              </p:custDataLst>
            </p:nvPr>
          </p:nvSpPr>
          <p:spPr>
            <a:xfrm>
              <a:off x="-95120" y="5239518"/>
              <a:ext cx="4792609" cy="2205696"/>
            </a:xfrm>
            <a:custGeom>
              <a:avLst/>
              <a:gdLst/>
              <a:ahLst/>
              <a:cxnLst/>
              <a:rect l="0" t="0" r="0" b="0"/>
              <a:pathLst>
                <a:path w="5469536" h="2517237">
                  <a:moveTo>
                    <a:pt x="0" y="0"/>
                  </a:moveTo>
                  <a:lnTo>
                    <a:pt x="5469535" y="0"/>
                  </a:lnTo>
                  <a:lnTo>
                    <a:pt x="5469535" y="2517236"/>
                  </a:lnTo>
                  <a:lnTo>
                    <a:pt x="0" y="2517236"/>
                  </a:lnTo>
                  <a:close/>
                </a:path>
              </a:pathLst>
            </a:custGeom>
            <a:blipFill dpi="0" rotWithShape="1">
              <a:blip r:embed="rId5">
                <a:alphaModFix amt="21000"/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6" cstate="email">
              <a:alphaModFix amt="53000"/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3073" y="4437474"/>
              <a:ext cx="7727191" cy="2532668"/>
            </a:xfrm>
            <a:prstGeom prst="rect">
              <a:avLst/>
            </a:prstGeom>
          </p:spPr>
        </p:pic>
        <p:sp>
          <p:nvSpPr>
            <p:cNvPr id="54" name="PA-图片 121"/>
            <p:cNvSpPr/>
            <p:nvPr>
              <p:custDataLst>
                <p:tags r:id="rId7"/>
              </p:custDataLst>
            </p:nvPr>
          </p:nvSpPr>
          <p:spPr>
            <a:xfrm>
              <a:off x="8983631" y="5126890"/>
              <a:ext cx="5494992" cy="3072589"/>
            </a:xfrm>
            <a:custGeom>
              <a:avLst/>
              <a:gdLst/>
              <a:ahLst/>
              <a:cxnLst/>
              <a:rect l="0" t="0" r="0" b="0"/>
              <a:pathLst>
                <a:path w="5494992" h="3072589">
                  <a:moveTo>
                    <a:pt x="0" y="0"/>
                  </a:moveTo>
                  <a:lnTo>
                    <a:pt x="5494991" y="0"/>
                  </a:lnTo>
                  <a:lnTo>
                    <a:pt x="5494991" y="3072588"/>
                  </a:lnTo>
                  <a:lnTo>
                    <a:pt x="0" y="3072588"/>
                  </a:lnTo>
                  <a:close/>
                </a:path>
              </a:pathLst>
            </a:custGeom>
            <a:blipFill dpi="0" rotWithShape="1">
              <a:blip r:embed="rId8">
                <a:alphaModFix amt="15000"/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PA-图片 107"/>
            <p:cNvSpPr/>
            <p:nvPr>
              <p:custDataLst>
                <p:tags r:id="rId9"/>
              </p:custDataLst>
            </p:nvPr>
          </p:nvSpPr>
          <p:spPr>
            <a:xfrm>
              <a:off x="371121" y="4391718"/>
              <a:ext cx="5957771" cy="2358783"/>
            </a:xfrm>
            <a:custGeom>
              <a:avLst/>
              <a:gdLst/>
              <a:ahLst/>
              <a:cxnLst/>
              <a:rect l="0" t="0" r="0" b="0"/>
              <a:pathLst>
                <a:path w="5957771" h="2358783">
                  <a:moveTo>
                    <a:pt x="0" y="0"/>
                  </a:moveTo>
                  <a:lnTo>
                    <a:pt x="5957770" y="0"/>
                  </a:lnTo>
                  <a:lnTo>
                    <a:pt x="5957770" y="2358782"/>
                  </a:lnTo>
                  <a:lnTo>
                    <a:pt x="0" y="2358782"/>
                  </a:lnTo>
                  <a:close/>
                </a:path>
              </a:pathLst>
            </a:custGeom>
            <a:blipFill dpi="0" rotWithShape="1">
              <a:blip r:embed="rId10">
                <a:alphaModFix amt="57000"/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任意多边形: 形状 60"/>
          <p:cNvSpPr/>
          <p:nvPr/>
        </p:nvSpPr>
        <p:spPr>
          <a:xfrm>
            <a:off x="6380762" y="3737342"/>
            <a:ext cx="785820" cy="785820"/>
          </a:xfrm>
          <a:custGeom>
            <a:avLst/>
            <a:gdLst>
              <a:gd name="connsiteX0" fmla="*/ 716976 w 782724"/>
              <a:gd name="connsiteY0" fmla="*/ 608167 h 782724"/>
              <a:gd name="connsiteX1" fmla="*/ 715886 w 782724"/>
              <a:gd name="connsiteY1" fmla="*/ 610176 h 782724"/>
              <a:gd name="connsiteX2" fmla="*/ 668097 w 782724"/>
              <a:gd name="connsiteY2" fmla="*/ 668097 h 782724"/>
              <a:gd name="connsiteX3" fmla="*/ 661708 w 782724"/>
              <a:gd name="connsiteY3" fmla="*/ 673368 h 782724"/>
              <a:gd name="connsiteX4" fmla="*/ 680586 w 782724"/>
              <a:gd name="connsiteY4" fmla="*/ 640745 h 782724"/>
              <a:gd name="connsiteX5" fmla="*/ 701396 w 782724"/>
              <a:gd name="connsiteY5" fmla="*/ 617541 h 782724"/>
              <a:gd name="connsiteX6" fmla="*/ 184831 w 782724"/>
              <a:gd name="connsiteY6" fmla="*/ 556768 h 782724"/>
              <a:gd name="connsiteX7" fmla="*/ 329211 w 782724"/>
              <a:gd name="connsiteY7" fmla="*/ 701148 h 782724"/>
              <a:gd name="connsiteX8" fmla="*/ 472855 w 782724"/>
              <a:gd name="connsiteY8" fmla="*/ 719564 h 782724"/>
              <a:gd name="connsiteX9" fmla="*/ 608773 w 782724"/>
              <a:gd name="connsiteY9" fmla="*/ 716648 h 782724"/>
              <a:gd name="connsiteX10" fmla="*/ 543698 w 782724"/>
              <a:gd name="connsiteY10" fmla="*/ 751969 h 782724"/>
              <a:gd name="connsiteX11" fmla="*/ 391362 w 782724"/>
              <a:gd name="connsiteY11" fmla="*/ 782724 h 782724"/>
              <a:gd name="connsiteX12" fmla="*/ 114628 w 782724"/>
              <a:gd name="connsiteY12" fmla="*/ 668097 h 782724"/>
              <a:gd name="connsiteX13" fmla="*/ 105351 w 782724"/>
              <a:gd name="connsiteY13" fmla="*/ 656854 h 782724"/>
              <a:gd name="connsiteX14" fmla="*/ 391362 w 782724"/>
              <a:gd name="connsiteY14" fmla="*/ 0 h 782724"/>
              <a:gd name="connsiteX15" fmla="*/ 782724 w 782724"/>
              <a:gd name="connsiteY15" fmla="*/ 391362 h 782724"/>
              <a:gd name="connsiteX16" fmla="*/ 751969 w 782724"/>
              <a:gd name="connsiteY16" fmla="*/ 543698 h 782724"/>
              <a:gd name="connsiteX17" fmla="*/ 722546 w 782724"/>
              <a:gd name="connsiteY17" fmla="*/ 597906 h 782724"/>
              <a:gd name="connsiteX18" fmla="*/ 721101 w 782724"/>
              <a:gd name="connsiteY18" fmla="*/ 592127 h 782724"/>
              <a:gd name="connsiteX19" fmla="*/ 326265 w 782724"/>
              <a:gd name="connsiteY19" fmla="*/ 627485 h 782724"/>
              <a:gd name="connsiteX20" fmla="*/ 208403 w 782724"/>
              <a:gd name="connsiteY20" fmla="*/ 556768 h 782724"/>
              <a:gd name="connsiteX21" fmla="*/ 494218 w 782724"/>
              <a:gd name="connsiteY21" fmla="*/ 312206 h 782724"/>
              <a:gd name="connsiteX22" fmla="*/ 650384 w 782724"/>
              <a:gd name="connsiteY22" fmla="*/ 200238 h 782724"/>
              <a:gd name="connsiteX23" fmla="*/ 659224 w 782724"/>
              <a:gd name="connsiteY23" fmla="*/ 185505 h 782724"/>
              <a:gd name="connsiteX24" fmla="*/ 609132 w 782724"/>
              <a:gd name="connsiteY24" fmla="*/ 126575 h 782724"/>
              <a:gd name="connsiteX25" fmla="*/ 606185 w 782724"/>
              <a:gd name="connsiteY25" fmla="*/ 120682 h 782724"/>
              <a:gd name="connsiteX26" fmla="*/ 600293 w 782724"/>
              <a:gd name="connsiteY26" fmla="*/ 126575 h 782724"/>
              <a:gd name="connsiteX27" fmla="*/ 544308 w 782724"/>
              <a:gd name="connsiteY27" fmla="*/ 179612 h 782724"/>
              <a:gd name="connsiteX28" fmla="*/ 420554 w 782724"/>
              <a:gd name="connsiteY28" fmla="*/ 191398 h 782724"/>
              <a:gd name="connsiteX29" fmla="*/ 441179 w 782724"/>
              <a:gd name="connsiteY29" fmla="*/ 85323 h 782724"/>
              <a:gd name="connsiteX30" fmla="*/ 438233 w 782724"/>
              <a:gd name="connsiteY30" fmla="*/ 73537 h 782724"/>
              <a:gd name="connsiteX31" fmla="*/ 358677 w 782724"/>
              <a:gd name="connsiteY31" fmla="*/ 58804 h 782724"/>
              <a:gd name="connsiteX32" fmla="*/ 352784 w 782724"/>
              <a:gd name="connsiteY32" fmla="*/ 197291 h 782724"/>
              <a:gd name="connsiteX33" fmla="*/ 134739 w 782724"/>
              <a:gd name="connsiteY33" fmla="*/ 220864 h 782724"/>
              <a:gd name="connsiteX34" fmla="*/ 164205 w 782724"/>
              <a:gd name="connsiteY34" fmla="*/ 247382 h 782724"/>
              <a:gd name="connsiteX35" fmla="*/ 199564 w 782724"/>
              <a:gd name="connsiteY35" fmla="*/ 241489 h 782724"/>
              <a:gd name="connsiteX36" fmla="*/ 252601 w 782724"/>
              <a:gd name="connsiteY36" fmla="*/ 232650 h 782724"/>
              <a:gd name="connsiteX37" fmla="*/ 529576 w 782724"/>
              <a:gd name="connsiteY37" fmla="*/ 200238 h 782724"/>
              <a:gd name="connsiteX38" fmla="*/ 199564 w 782724"/>
              <a:gd name="connsiteY38" fmla="*/ 542035 h 782724"/>
              <a:gd name="connsiteX39" fmla="*/ 187778 w 782724"/>
              <a:gd name="connsiteY39" fmla="*/ 524356 h 782724"/>
              <a:gd name="connsiteX40" fmla="*/ 175991 w 782724"/>
              <a:gd name="connsiteY40" fmla="*/ 527303 h 782724"/>
              <a:gd name="connsiteX41" fmla="*/ 124427 w 782724"/>
              <a:gd name="connsiteY41" fmla="*/ 589917 h 782724"/>
              <a:gd name="connsiteX42" fmla="*/ 75672 w 782724"/>
              <a:gd name="connsiteY42" fmla="*/ 620882 h 782724"/>
              <a:gd name="connsiteX43" fmla="*/ 66839 w 782724"/>
              <a:gd name="connsiteY43" fmla="*/ 610176 h 782724"/>
              <a:gd name="connsiteX44" fmla="*/ 0 w 782724"/>
              <a:gd name="connsiteY44" fmla="*/ 391362 h 782724"/>
              <a:gd name="connsiteX45" fmla="*/ 391362 w 782724"/>
              <a:gd name="connsiteY45" fmla="*/ 0 h 782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782724" h="782724">
                <a:moveTo>
                  <a:pt x="716976" y="608167"/>
                </a:moveTo>
                <a:lnTo>
                  <a:pt x="715886" y="610176"/>
                </a:lnTo>
                <a:cubicBezTo>
                  <a:pt x="701820" y="630997"/>
                  <a:pt x="685803" y="650391"/>
                  <a:pt x="668097" y="668097"/>
                </a:cubicBezTo>
                <a:lnTo>
                  <a:pt x="661708" y="673368"/>
                </a:lnTo>
                <a:lnTo>
                  <a:pt x="680586" y="640745"/>
                </a:lnTo>
                <a:cubicBezTo>
                  <a:pt x="687215" y="631414"/>
                  <a:pt x="694152" y="623679"/>
                  <a:pt x="701396" y="617541"/>
                </a:cubicBezTo>
                <a:close/>
                <a:moveTo>
                  <a:pt x="184831" y="556768"/>
                </a:moveTo>
                <a:cubicBezTo>
                  <a:pt x="231975" y="637307"/>
                  <a:pt x="280102" y="685433"/>
                  <a:pt x="329211" y="701148"/>
                </a:cubicBezTo>
                <a:cubicBezTo>
                  <a:pt x="372427" y="710970"/>
                  <a:pt x="420308" y="717109"/>
                  <a:pt x="472855" y="719564"/>
                </a:cubicBezTo>
                <a:lnTo>
                  <a:pt x="608773" y="716648"/>
                </a:lnTo>
                <a:lnTo>
                  <a:pt x="543698" y="751969"/>
                </a:lnTo>
                <a:cubicBezTo>
                  <a:pt x="496876" y="771773"/>
                  <a:pt x="445398" y="782724"/>
                  <a:pt x="391362" y="782724"/>
                </a:cubicBezTo>
                <a:cubicBezTo>
                  <a:pt x="283291" y="782724"/>
                  <a:pt x="185450" y="738919"/>
                  <a:pt x="114628" y="668097"/>
                </a:cubicBezTo>
                <a:lnTo>
                  <a:pt x="105351" y="656854"/>
                </a:lnTo>
                <a:close/>
                <a:moveTo>
                  <a:pt x="391362" y="0"/>
                </a:moveTo>
                <a:cubicBezTo>
                  <a:pt x="607505" y="0"/>
                  <a:pt x="782724" y="175219"/>
                  <a:pt x="782724" y="391362"/>
                </a:cubicBezTo>
                <a:cubicBezTo>
                  <a:pt x="782724" y="445398"/>
                  <a:pt x="771773" y="496876"/>
                  <a:pt x="751969" y="543698"/>
                </a:cubicBezTo>
                <a:lnTo>
                  <a:pt x="722546" y="597906"/>
                </a:lnTo>
                <a:lnTo>
                  <a:pt x="721101" y="592127"/>
                </a:lnTo>
                <a:cubicBezTo>
                  <a:pt x="497164" y="621592"/>
                  <a:pt x="365552" y="633378"/>
                  <a:pt x="326265" y="627485"/>
                </a:cubicBezTo>
                <a:cubicBezTo>
                  <a:pt x="275191" y="627485"/>
                  <a:pt x="235904" y="603913"/>
                  <a:pt x="208403" y="556768"/>
                </a:cubicBezTo>
                <a:lnTo>
                  <a:pt x="494218" y="312206"/>
                </a:lnTo>
                <a:cubicBezTo>
                  <a:pt x="568863" y="247382"/>
                  <a:pt x="620918" y="210059"/>
                  <a:pt x="650384" y="200238"/>
                </a:cubicBezTo>
                <a:cubicBezTo>
                  <a:pt x="660206" y="198273"/>
                  <a:pt x="663152" y="193363"/>
                  <a:pt x="659224" y="185505"/>
                </a:cubicBezTo>
                <a:lnTo>
                  <a:pt x="609132" y="126575"/>
                </a:lnTo>
                <a:cubicBezTo>
                  <a:pt x="607168" y="122646"/>
                  <a:pt x="606185" y="120682"/>
                  <a:pt x="606185" y="120682"/>
                </a:cubicBezTo>
                <a:cubicBezTo>
                  <a:pt x="604222" y="120682"/>
                  <a:pt x="602257" y="122646"/>
                  <a:pt x="600293" y="126575"/>
                </a:cubicBezTo>
                <a:lnTo>
                  <a:pt x="544308" y="179612"/>
                </a:lnTo>
                <a:lnTo>
                  <a:pt x="420554" y="191398"/>
                </a:lnTo>
                <a:cubicBezTo>
                  <a:pt x="424483" y="132468"/>
                  <a:pt x="431358" y="97109"/>
                  <a:pt x="441179" y="85323"/>
                </a:cubicBezTo>
                <a:cubicBezTo>
                  <a:pt x="443144" y="79430"/>
                  <a:pt x="442162" y="75501"/>
                  <a:pt x="438233" y="73537"/>
                </a:cubicBezTo>
                <a:lnTo>
                  <a:pt x="358677" y="58804"/>
                </a:lnTo>
                <a:lnTo>
                  <a:pt x="352784" y="197291"/>
                </a:lnTo>
                <a:lnTo>
                  <a:pt x="134739" y="220864"/>
                </a:lnTo>
                <a:lnTo>
                  <a:pt x="164205" y="247382"/>
                </a:lnTo>
                <a:cubicBezTo>
                  <a:pt x="170098" y="247382"/>
                  <a:pt x="181884" y="245418"/>
                  <a:pt x="199564" y="241489"/>
                </a:cubicBezTo>
                <a:cubicBezTo>
                  <a:pt x="221172" y="237560"/>
                  <a:pt x="238851" y="234614"/>
                  <a:pt x="252601" y="232650"/>
                </a:cubicBezTo>
                <a:lnTo>
                  <a:pt x="529576" y="200238"/>
                </a:lnTo>
                <a:lnTo>
                  <a:pt x="199564" y="542035"/>
                </a:lnTo>
                <a:lnTo>
                  <a:pt x="187778" y="524356"/>
                </a:lnTo>
                <a:cubicBezTo>
                  <a:pt x="183849" y="520427"/>
                  <a:pt x="179920" y="521410"/>
                  <a:pt x="175991" y="527303"/>
                </a:cubicBezTo>
                <a:cubicBezTo>
                  <a:pt x="159294" y="552840"/>
                  <a:pt x="142106" y="573711"/>
                  <a:pt x="124427" y="589917"/>
                </a:cubicBezTo>
                <a:lnTo>
                  <a:pt x="75672" y="620882"/>
                </a:lnTo>
                <a:lnTo>
                  <a:pt x="66839" y="610176"/>
                </a:lnTo>
                <a:cubicBezTo>
                  <a:pt x="24640" y="547715"/>
                  <a:pt x="0" y="472416"/>
                  <a:pt x="0" y="391362"/>
                </a:cubicBezTo>
                <a:cubicBezTo>
                  <a:pt x="0" y="175219"/>
                  <a:pt x="175219" y="0"/>
                  <a:pt x="391362" y="0"/>
                </a:cubicBezTo>
                <a:close/>
              </a:path>
            </a:pathLst>
          </a:custGeom>
          <a:gradFill>
            <a:gsLst>
              <a:gs pos="0">
                <a:srgbClr val="BC9A59"/>
              </a:gs>
              <a:gs pos="100000">
                <a:srgbClr val="D1BA8B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3" name="组合 62"/>
          <p:cNvGrpSpPr/>
          <p:nvPr/>
        </p:nvGrpSpPr>
        <p:grpSpPr>
          <a:xfrm>
            <a:off x="7506596" y="635721"/>
            <a:ext cx="1310311" cy="4837914"/>
            <a:chOff x="7493178" y="982873"/>
            <a:chExt cx="1161840" cy="4289732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8607279" y="1020973"/>
              <a:ext cx="0" cy="4207214"/>
            </a:xfrm>
            <a:prstGeom prst="line">
              <a:avLst/>
            </a:prstGeom>
            <a:ln>
              <a:solidFill>
                <a:srgbClr val="C9AE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7493178" y="1020973"/>
              <a:ext cx="1114101" cy="0"/>
            </a:xfrm>
            <a:prstGeom prst="line">
              <a:avLst/>
            </a:prstGeom>
            <a:ln>
              <a:solidFill>
                <a:srgbClr val="C9AE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7499643" y="982873"/>
              <a:ext cx="1155375" cy="0"/>
            </a:xfrm>
            <a:prstGeom prst="line">
              <a:avLst/>
            </a:prstGeom>
            <a:ln>
              <a:solidFill>
                <a:srgbClr val="C9AE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8655018" y="982873"/>
              <a:ext cx="0" cy="4289732"/>
            </a:xfrm>
            <a:prstGeom prst="line">
              <a:avLst/>
            </a:prstGeom>
            <a:ln>
              <a:solidFill>
                <a:srgbClr val="C9AE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组合 61"/>
          <p:cNvGrpSpPr/>
          <p:nvPr/>
        </p:nvGrpSpPr>
        <p:grpSpPr>
          <a:xfrm>
            <a:off x="5541289" y="635721"/>
            <a:ext cx="470794" cy="4837914"/>
            <a:chOff x="5750560" y="982873"/>
            <a:chExt cx="417448" cy="4289732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5750560" y="982873"/>
              <a:ext cx="417448" cy="0"/>
            </a:xfrm>
            <a:prstGeom prst="line">
              <a:avLst/>
            </a:prstGeom>
            <a:ln>
              <a:solidFill>
                <a:srgbClr val="C9AE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5792932" y="1020973"/>
              <a:ext cx="375076" cy="0"/>
            </a:xfrm>
            <a:prstGeom prst="line">
              <a:avLst/>
            </a:prstGeom>
            <a:ln>
              <a:solidFill>
                <a:srgbClr val="C9AE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5792932" y="1020973"/>
              <a:ext cx="0" cy="4207214"/>
            </a:xfrm>
            <a:prstGeom prst="line">
              <a:avLst/>
            </a:prstGeom>
            <a:ln>
              <a:solidFill>
                <a:srgbClr val="C9AE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>
              <a:off x="5750560" y="982873"/>
              <a:ext cx="0" cy="4289732"/>
            </a:xfrm>
            <a:prstGeom prst="line">
              <a:avLst/>
            </a:prstGeom>
            <a:ln>
              <a:solidFill>
                <a:srgbClr val="C9AE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文本框 13"/>
          <p:cNvSpPr txBox="1"/>
          <p:nvPr/>
        </p:nvSpPr>
        <p:spPr>
          <a:xfrm>
            <a:off x="5898955" y="427452"/>
            <a:ext cx="1386508" cy="1690722"/>
          </a:xfrm>
          <a:custGeom>
            <a:avLst/>
            <a:gdLst/>
            <a:ahLst/>
            <a:cxnLst/>
            <a:rect l="l" t="t" r="r" b="b"/>
            <a:pathLst>
              <a:path w="856297" h="1044178">
                <a:moveTo>
                  <a:pt x="728663" y="0"/>
                </a:moveTo>
                <a:lnTo>
                  <a:pt x="852488" y="80963"/>
                </a:lnTo>
                <a:cubicBezTo>
                  <a:pt x="858838" y="84138"/>
                  <a:pt x="857250" y="88900"/>
                  <a:pt x="847725" y="95250"/>
                </a:cubicBezTo>
                <a:lnTo>
                  <a:pt x="814388" y="142875"/>
                </a:lnTo>
                <a:lnTo>
                  <a:pt x="814388" y="619125"/>
                </a:lnTo>
                <a:lnTo>
                  <a:pt x="819150" y="842963"/>
                </a:lnTo>
                <a:cubicBezTo>
                  <a:pt x="812800" y="912813"/>
                  <a:pt x="784225" y="971550"/>
                  <a:pt x="733425" y="1019175"/>
                </a:cubicBezTo>
                <a:cubicBezTo>
                  <a:pt x="720725" y="1031875"/>
                  <a:pt x="708025" y="1028700"/>
                  <a:pt x="695325" y="1009650"/>
                </a:cubicBezTo>
                <a:cubicBezTo>
                  <a:pt x="679450" y="958850"/>
                  <a:pt x="666750" y="922338"/>
                  <a:pt x="657225" y="900113"/>
                </a:cubicBezTo>
                <a:lnTo>
                  <a:pt x="128588" y="914400"/>
                </a:lnTo>
                <a:cubicBezTo>
                  <a:pt x="112713" y="952500"/>
                  <a:pt x="80963" y="995363"/>
                  <a:pt x="33338" y="1042988"/>
                </a:cubicBezTo>
                <a:cubicBezTo>
                  <a:pt x="20638" y="1046163"/>
                  <a:pt x="9525" y="1042988"/>
                  <a:pt x="0" y="1033463"/>
                </a:cubicBezTo>
                <a:lnTo>
                  <a:pt x="9525" y="747713"/>
                </a:lnTo>
                <a:lnTo>
                  <a:pt x="9525" y="171450"/>
                </a:lnTo>
                <a:lnTo>
                  <a:pt x="4763" y="23813"/>
                </a:lnTo>
                <a:cubicBezTo>
                  <a:pt x="4763" y="17463"/>
                  <a:pt x="7938" y="15875"/>
                  <a:pt x="14288" y="19050"/>
                </a:cubicBezTo>
                <a:lnTo>
                  <a:pt x="128588" y="85725"/>
                </a:lnTo>
                <a:lnTo>
                  <a:pt x="671513" y="66675"/>
                </a:lnTo>
                <a:lnTo>
                  <a:pt x="728663" y="0"/>
                </a:lnTo>
                <a:close/>
                <a:moveTo>
                  <a:pt x="676275" y="95250"/>
                </a:moveTo>
                <a:lnTo>
                  <a:pt x="447675" y="104775"/>
                </a:lnTo>
                <a:lnTo>
                  <a:pt x="447675" y="438150"/>
                </a:lnTo>
                <a:lnTo>
                  <a:pt x="628650" y="433388"/>
                </a:lnTo>
                <a:cubicBezTo>
                  <a:pt x="638175" y="433388"/>
                  <a:pt x="642938" y="436563"/>
                  <a:pt x="642938" y="442913"/>
                </a:cubicBezTo>
                <a:cubicBezTo>
                  <a:pt x="642938" y="449263"/>
                  <a:pt x="639763" y="454025"/>
                  <a:pt x="633413" y="457200"/>
                </a:cubicBezTo>
                <a:lnTo>
                  <a:pt x="447675" y="466725"/>
                </a:lnTo>
                <a:lnTo>
                  <a:pt x="447675" y="876300"/>
                </a:lnTo>
                <a:lnTo>
                  <a:pt x="676275" y="871538"/>
                </a:lnTo>
                <a:lnTo>
                  <a:pt x="676275" y="95250"/>
                </a:lnTo>
                <a:close/>
                <a:moveTo>
                  <a:pt x="342900" y="104775"/>
                </a:moveTo>
                <a:lnTo>
                  <a:pt x="119063" y="109538"/>
                </a:lnTo>
                <a:lnTo>
                  <a:pt x="119063" y="447675"/>
                </a:lnTo>
                <a:lnTo>
                  <a:pt x="338138" y="442913"/>
                </a:lnTo>
                <a:lnTo>
                  <a:pt x="342900" y="104775"/>
                </a:lnTo>
                <a:close/>
                <a:moveTo>
                  <a:pt x="338138" y="466725"/>
                </a:moveTo>
                <a:lnTo>
                  <a:pt x="119063" y="476250"/>
                </a:lnTo>
                <a:lnTo>
                  <a:pt x="119063" y="885825"/>
                </a:lnTo>
                <a:lnTo>
                  <a:pt x="338138" y="881063"/>
                </a:lnTo>
                <a:lnTo>
                  <a:pt x="338138" y="466725"/>
                </a:lnTo>
                <a:close/>
              </a:path>
            </a:pathLst>
          </a:custGeom>
          <a:gradFill>
            <a:gsLst>
              <a:gs pos="0">
                <a:srgbClr val="BC9A59"/>
              </a:gs>
              <a:gs pos="100000">
                <a:srgbClr val="D1BA8B"/>
              </a:gs>
            </a:gsLst>
            <a:lin ang="5400000" scaled="1"/>
          </a:gra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>
            <a:defPPr>
              <a:defRPr lang="en-US"/>
            </a:defPPr>
            <a:lvl1pPr lvl="0" algn="dist">
              <a:defRPr sz="9600" spc="300">
                <a:solidFill>
                  <a:srgbClr val="43434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endParaRPr lang="zh-CN" altLang="en-US" dirty="0"/>
          </a:p>
        </p:txBody>
      </p:sp>
      <p:grpSp>
        <p:nvGrpSpPr>
          <p:cNvPr id="10" name="组合 9"/>
          <p:cNvGrpSpPr/>
          <p:nvPr/>
        </p:nvGrpSpPr>
        <p:grpSpPr>
          <a:xfrm>
            <a:off x="7418147" y="2489572"/>
            <a:ext cx="1168920" cy="1204478"/>
            <a:chOff x="7736961" y="1086865"/>
            <a:chExt cx="1086379" cy="1119427"/>
          </a:xfrm>
        </p:grpSpPr>
        <p:sp>
          <p:nvSpPr>
            <p:cNvPr id="37" name="文本框 36"/>
            <p:cNvSpPr txBox="1"/>
            <p:nvPr/>
          </p:nvSpPr>
          <p:spPr>
            <a:xfrm>
              <a:off x="8356086" y="1086865"/>
              <a:ext cx="128588" cy="150190"/>
            </a:xfrm>
            <a:custGeom>
              <a:avLst/>
              <a:gdLst/>
              <a:ahLst/>
              <a:cxnLst/>
              <a:rect l="l" t="t" r="r" b="b"/>
              <a:pathLst>
                <a:path w="128588" h="150190">
                  <a:moveTo>
                    <a:pt x="5358" y="0"/>
                  </a:moveTo>
                  <a:cubicBezTo>
                    <a:pt x="6549" y="0"/>
                    <a:pt x="7938" y="397"/>
                    <a:pt x="9525" y="1191"/>
                  </a:cubicBezTo>
                  <a:cubicBezTo>
                    <a:pt x="69850" y="23416"/>
                    <a:pt x="109538" y="45641"/>
                    <a:pt x="128588" y="67866"/>
                  </a:cubicBezTo>
                  <a:cubicBezTo>
                    <a:pt x="128588" y="96441"/>
                    <a:pt x="114300" y="121841"/>
                    <a:pt x="85725" y="144066"/>
                  </a:cubicBezTo>
                  <a:cubicBezTo>
                    <a:pt x="73025" y="153591"/>
                    <a:pt x="63500" y="152004"/>
                    <a:pt x="57150" y="139304"/>
                  </a:cubicBezTo>
                  <a:cubicBezTo>
                    <a:pt x="50800" y="126604"/>
                    <a:pt x="44450" y="110729"/>
                    <a:pt x="38100" y="91679"/>
                  </a:cubicBezTo>
                  <a:cubicBezTo>
                    <a:pt x="25400" y="53579"/>
                    <a:pt x="12700" y="26591"/>
                    <a:pt x="0" y="10716"/>
                  </a:cubicBezTo>
                  <a:cubicBezTo>
                    <a:pt x="0" y="3572"/>
                    <a:pt x="1786" y="0"/>
                    <a:pt x="5358" y="0"/>
                  </a:cubicBezTo>
                  <a:close/>
                </a:path>
              </a:pathLst>
            </a:custGeom>
            <a:gradFill>
              <a:gsLst>
                <a:gs pos="0">
                  <a:srgbClr val="BC9A59"/>
                </a:gs>
                <a:gs pos="100000">
                  <a:srgbClr val="D1BA8B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>
              <a:defPPr>
                <a:defRPr lang="en-US"/>
              </a:defPPr>
              <a:lvl1pPr lvl="0" algn="dist">
                <a:defRPr sz="9600" spc="300">
                  <a:solidFill>
                    <a:srgbClr val="434343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endParaRPr lang="zh-CN" altLang="en-US" dirty="0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8044937" y="1102344"/>
              <a:ext cx="701674" cy="654050"/>
            </a:xfrm>
            <a:custGeom>
              <a:avLst/>
              <a:gdLst/>
              <a:ahLst/>
              <a:cxnLst/>
              <a:rect l="l" t="t" r="r" b="b"/>
              <a:pathLst>
                <a:path w="701674" h="654050">
                  <a:moveTo>
                    <a:pt x="544511" y="0"/>
                  </a:moveTo>
                  <a:lnTo>
                    <a:pt x="639761" y="57150"/>
                  </a:lnTo>
                  <a:cubicBezTo>
                    <a:pt x="646111" y="66675"/>
                    <a:pt x="646111" y="73025"/>
                    <a:pt x="639761" y="76200"/>
                  </a:cubicBezTo>
                  <a:lnTo>
                    <a:pt x="615949" y="100012"/>
                  </a:lnTo>
                  <a:cubicBezTo>
                    <a:pt x="523874" y="242887"/>
                    <a:pt x="419099" y="361950"/>
                    <a:pt x="301624" y="457200"/>
                  </a:cubicBezTo>
                  <a:cubicBezTo>
                    <a:pt x="311149" y="466725"/>
                    <a:pt x="327024" y="473075"/>
                    <a:pt x="349249" y="476250"/>
                  </a:cubicBezTo>
                  <a:cubicBezTo>
                    <a:pt x="358774" y="476250"/>
                    <a:pt x="374649" y="476250"/>
                    <a:pt x="396874" y="476250"/>
                  </a:cubicBezTo>
                  <a:cubicBezTo>
                    <a:pt x="460374" y="479425"/>
                    <a:pt x="504824" y="477837"/>
                    <a:pt x="530224" y="471487"/>
                  </a:cubicBezTo>
                  <a:cubicBezTo>
                    <a:pt x="549274" y="468312"/>
                    <a:pt x="557211" y="452437"/>
                    <a:pt x="554037" y="423862"/>
                  </a:cubicBezTo>
                  <a:lnTo>
                    <a:pt x="554037" y="381000"/>
                  </a:lnTo>
                  <a:cubicBezTo>
                    <a:pt x="554037" y="377825"/>
                    <a:pt x="555624" y="374650"/>
                    <a:pt x="558799" y="371475"/>
                  </a:cubicBezTo>
                  <a:cubicBezTo>
                    <a:pt x="561974" y="374650"/>
                    <a:pt x="565149" y="377825"/>
                    <a:pt x="568324" y="381000"/>
                  </a:cubicBezTo>
                  <a:cubicBezTo>
                    <a:pt x="577849" y="428625"/>
                    <a:pt x="609599" y="457200"/>
                    <a:pt x="663574" y="466725"/>
                  </a:cubicBezTo>
                  <a:cubicBezTo>
                    <a:pt x="688974" y="476250"/>
                    <a:pt x="701674" y="490537"/>
                    <a:pt x="701674" y="509587"/>
                  </a:cubicBezTo>
                  <a:cubicBezTo>
                    <a:pt x="701674" y="531812"/>
                    <a:pt x="687387" y="549275"/>
                    <a:pt x="658811" y="561975"/>
                  </a:cubicBezTo>
                  <a:cubicBezTo>
                    <a:pt x="566737" y="587375"/>
                    <a:pt x="471487" y="593725"/>
                    <a:pt x="373061" y="581025"/>
                  </a:cubicBezTo>
                  <a:cubicBezTo>
                    <a:pt x="312737" y="568325"/>
                    <a:pt x="271462" y="541337"/>
                    <a:pt x="249237" y="500062"/>
                  </a:cubicBezTo>
                  <a:cubicBezTo>
                    <a:pt x="173037" y="554037"/>
                    <a:pt x="95249" y="604837"/>
                    <a:pt x="15874" y="652462"/>
                  </a:cubicBezTo>
                  <a:cubicBezTo>
                    <a:pt x="9524" y="655637"/>
                    <a:pt x="4762" y="654050"/>
                    <a:pt x="1587" y="647700"/>
                  </a:cubicBezTo>
                  <a:cubicBezTo>
                    <a:pt x="-1588" y="641350"/>
                    <a:pt x="-1" y="636587"/>
                    <a:pt x="6349" y="633412"/>
                  </a:cubicBezTo>
                  <a:cubicBezTo>
                    <a:pt x="79374" y="588962"/>
                    <a:pt x="155574" y="528637"/>
                    <a:pt x="234949" y="452437"/>
                  </a:cubicBezTo>
                  <a:cubicBezTo>
                    <a:pt x="228599" y="433387"/>
                    <a:pt x="227012" y="412750"/>
                    <a:pt x="230187" y="390525"/>
                  </a:cubicBezTo>
                  <a:lnTo>
                    <a:pt x="234949" y="233362"/>
                  </a:lnTo>
                  <a:cubicBezTo>
                    <a:pt x="234949" y="185737"/>
                    <a:pt x="233362" y="152400"/>
                    <a:pt x="230187" y="133350"/>
                  </a:cubicBezTo>
                  <a:cubicBezTo>
                    <a:pt x="230187" y="123825"/>
                    <a:pt x="233362" y="120650"/>
                    <a:pt x="239712" y="123825"/>
                  </a:cubicBezTo>
                  <a:lnTo>
                    <a:pt x="334962" y="166687"/>
                  </a:lnTo>
                  <a:cubicBezTo>
                    <a:pt x="341312" y="169862"/>
                    <a:pt x="341312" y="174625"/>
                    <a:pt x="334962" y="180975"/>
                  </a:cubicBezTo>
                  <a:lnTo>
                    <a:pt x="320674" y="214312"/>
                  </a:lnTo>
                  <a:lnTo>
                    <a:pt x="301624" y="376237"/>
                  </a:lnTo>
                  <a:cubicBezTo>
                    <a:pt x="396874" y="261937"/>
                    <a:pt x="477837" y="136525"/>
                    <a:pt x="544511" y="0"/>
                  </a:cubicBezTo>
                  <a:close/>
                </a:path>
              </a:pathLst>
            </a:custGeom>
            <a:gradFill>
              <a:gsLst>
                <a:gs pos="0">
                  <a:srgbClr val="BC9A59"/>
                </a:gs>
                <a:gs pos="100000">
                  <a:srgbClr val="D1BA8B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>
              <a:defPPr>
                <a:defRPr lang="en-US"/>
              </a:defPPr>
              <a:lvl1pPr lvl="0" algn="dist">
                <a:defRPr sz="9600" spc="300">
                  <a:solidFill>
                    <a:srgbClr val="434343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endParaRPr lang="zh-CN" altLang="en-US" dirty="0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7860787" y="1116632"/>
              <a:ext cx="171817" cy="207645"/>
            </a:xfrm>
            <a:custGeom>
              <a:avLst/>
              <a:gdLst/>
              <a:ahLst/>
              <a:cxnLst/>
              <a:rect l="l" t="t" r="r" b="b"/>
              <a:pathLst>
                <a:path w="171817" h="207645">
                  <a:moveTo>
                    <a:pt x="9525" y="0"/>
                  </a:moveTo>
                  <a:cubicBezTo>
                    <a:pt x="111125" y="41275"/>
                    <a:pt x="165100" y="74613"/>
                    <a:pt x="171450" y="100013"/>
                  </a:cubicBezTo>
                  <a:cubicBezTo>
                    <a:pt x="174625" y="138113"/>
                    <a:pt x="157163" y="171450"/>
                    <a:pt x="119063" y="200025"/>
                  </a:cubicBezTo>
                  <a:cubicBezTo>
                    <a:pt x="100013" y="212725"/>
                    <a:pt x="84138" y="209550"/>
                    <a:pt x="71438" y="190500"/>
                  </a:cubicBezTo>
                  <a:cubicBezTo>
                    <a:pt x="61913" y="107950"/>
                    <a:pt x="38100" y="47625"/>
                    <a:pt x="0" y="9525"/>
                  </a:cubicBezTo>
                  <a:cubicBezTo>
                    <a:pt x="0" y="3175"/>
                    <a:pt x="3175" y="0"/>
                    <a:pt x="9525" y="0"/>
                  </a:cubicBezTo>
                  <a:close/>
                </a:path>
              </a:pathLst>
            </a:custGeom>
            <a:gradFill>
              <a:gsLst>
                <a:gs pos="0">
                  <a:srgbClr val="BC9A59"/>
                </a:gs>
                <a:gs pos="100000">
                  <a:srgbClr val="D1BA8B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>
              <a:defPPr>
                <a:defRPr lang="en-US"/>
              </a:defPPr>
              <a:lvl1pPr lvl="0" algn="dist">
                <a:defRPr sz="9600" spc="300">
                  <a:solidFill>
                    <a:srgbClr val="434343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endParaRPr lang="zh-CN" altLang="en-US" dirty="0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8642788" y="1310704"/>
              <a:ext cx="180552" cy="187325"/>
            </a:xfrm>
            <a:custGeom>
              <a:avLst/>
              <a:gdLst/>
              <a:ahLst/>
              <a:cxnLst/>
              <a:rect l="l" t="t" r="r" b="b"/>
              <a:pathLst>
                <a:path w="180552" h="187325">
                  <a:moveTo>
                    <a:pt x="2918" y="0"/>
                  </a:moveTo>
                  <a:cubicBezTo>
                    <a:pt x="4307" y="0"/>
                    <a:pt x="6192" y="397"/>
                    <a:pt x="8573" y="1191"/>
                  </a:cubicBezTo>
                  <a:cubicBezTo>
                    <a:pt x="122873" y="23416"/>
                    <a:pt x="180023" y="56753"/>
                    <a:pt x="180023" y="101203"/>
                  </a:cubicBezTo>
                  <a:cubicBezTo>
                    <a:pt x="183198" y="136128"/>
                    <a:pt x="172086" y="161528"/>
                    <a:pt x="146686" y="177403"/>
                  </a:cubicBezTo>
                  <a:cubicBezTo>
                    <a:pt x="124460" y="193278"/>
                    <a:pt x="110173" y="190103"/>
                    <a:pt x="103823" y="167878"/>
                  </a:cubicBezTo>
                  <a:cubicBezTo>
                    <a:pt x="78423" y="91678"/>
                    <a:pt x="45086" y="39291"/>
                    <a:pt x="3810" y="10716"/>
                  </a:cubicBezTo>
                  <a:cubicBezTo>
                    <a:pt x="-952" y="3572"/>
                    <a:pt x="-1250" y="0"/>
                    <a:pt x="2918" y="0"/>
                  </a:cubicBezTo>
                  <a:close/>
                </a:path>
              </a:pathLst>
            </a:custGeom>
            <a:gradFill>
              <a:gsLst>
                <a:gs pos="0">
                  <a:srgbClr val="BC9A59"/>
                </a:gs>
                <a:gs pos="100000">
                  <a:srgbClr val="D1BA8B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>
              <a:defPPr>
                <a:defRPr lang="en-US"/>
              </a:defPPr>
              <a:lvl1pPr lvl="0" algn="dist">
                <a:defRPr sz="9600" spc="300">
                  <a:solidFill>
                    <a:srgbClr val="434343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endParaRPr lang="zh-CN" altLang="en-US" dirty="0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8092787" y="1336659"/>
              <a:ext cx="124710" cy="272098"/>
            </a:xfrm>
            <a:custGeom>
              <a:avLst/>
              <a:gdLst/>
              <a:ahLst/>
              <a:cxnLst/>
              <a:rect l="l" t="t" r="r" b="b"/>
              <a:pathLst>
                <a:path w="124710" h="272098">
                  <a:moveTo>
                    <a:pt x="96612" y="238"/>
                  </a:moveTo>
                  <a:cubicBezTo>
                    <a:pt x="98199" y="-556"/>
                    <a:pt x="99787" y="635"/>
                    <a:pt x="101374" y="3810"/>
                  </a:cubicBezTo>
                  <a:cubicBezTo>
                    <a:pt x="123599" y="73660"/>
                    <a:pt x="129949" y="140335"/>
                    <a:pt x="120424" y="203835"/>
                  </a:cubicBezTo>
                  <a:cubicBezTo>
                    <a:pt x="114074" y="232410"/>
                    <a:pt x="93437" y="254635"/>
                    <a:pt x="58512" y="270510"/>
                  </a:cubicBezTo>
                  <a:cubicBezTo>
                    <a:pt x="36287" y="273685"/>
                    <a:pt x="18824" y="272097"/>
                    <a:pt x="6124" y="265747"/>
                  </a:cubicBezTo>
                  <a:cubicBezTo>
                    <a:pt x="-3401" y="256222"/>
                    <a:pt x="-1813" y="243522"/>
                    <a:pt x="10887" y="227647"/>
                  </a:cubicBezTo>
                  <a:cubicBezTo>
                    <a:pt x="61687" y="160972"/>
                    <a:pt x="88674" y="87947"/>
                    <a:pt x="91849" y="8572"/>
                  </a:cubicBezTo>
                  <a:cubicBezTo>
                    <a:pt x="93437" y="3810"/>
                    <a:pt x="95024" y="1031"/>
                    <a:pt x="96612" y="238"/>
                  </a:cubicBezTo>
                  <a:close/>
                </a:path>
              </a:pathLst>
            </a:custGeom>
            <a:gradFill>
              <a:gsLst>
                <a:gs pos="0">
                  <a:srgbClr val="BC9A59"/>
                </a:gs>
                <a:gs pos="100000">
                  <a:srgbClr val="D1BA8B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>
              <a:defPPr>
                <a:defRPr lang="en-US"/>
              </a:defPPr>
              <a:lvl1pPr lvl="0" algn="dist">
                <a:defRPr sz="9600" spc="300">
                  <a:solidFill>
                    <a:srgbClr val="434343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endParaRPr lang="zh-CN" altLang="en-US" dirty="0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7736961" y="1411906"/>
              <a:ext cx="458390" cy="794386"/>
            </a:xfrm>
            <a:custGeom>
              <a:avLst/>
              <a:gdLst/>
              <a:ahLst/>
              <a:cxnLst/>
              <a:rect l="l" t="t" r="r" b="b"/>
              <a:pathLst>
                <a:path w="458390" h="794386">
                  <a:moveTo>
                    <a:pt x="242888" y="0"/>
                  </a:moveTo>
                  <a:lnTo>
                    <a:pt x="338138" y="57150"/>
                  </a:lnTo>
                  <a:cubicBezTo>
                    <a:pt x="344488" y="60325"/>
                    <a:pt x="344488" y="65088"/>
                    <a:pt x="338138" y="71438"/>
                  </a:cubicBezTo>
                  <a:lnTo>
                    <a:pt x="309563" y="104775"/>
                  </a:lnTo>
                  <a:lnTo>
                    <a:pt x="285750" y="581025"/>
                  </a:lnTo>
                  <a:lnTo>
                    <a:pt x="447675" y="461963"/>
                  </a:lnTo>
                  <a:cubicBezTo>
                    <a:pt x="457200" y="452438"/>
                    <a:pt x="460375" y="454025"/>
                    <a:pt x="457200" y="466725"/>
                  </a:cubicBezTo>
                  <a:lnTo>
                    <a:pt x="300038" y="681038"/>
                  </a:lnTo>
                  <a:cubicBezTo>
                    <a:pt x="290513" y="690563"/>
                    <a:pt x="274638" y="709613"/>
                    <a:pt x="252413" y="738188"/>
                  </a:cubicBezTo>
                  <a:cubicBezTo>
                    <a:pt x="233363" y="760413"/>
                    <a:pt x="220663" y="776288"/>
                    <a:pt x="214313" y="785813"/>
                  </a:cubicBezTo>
                  <a:cubicBezTo>
                    <a:pt x="211138" y="795338"/>
                    <a:pt x="206375" y="796925"/>
                    <a:pt x="200025" y="790575"/>
                  </a:cubicBezTo>
                  <a:lnTo>
                    <a:pt x="119063" y="704850"/>
                  </a:lnTo>
                  <a:cubicBezTo>
                    <a:pt x="109538" y="701675"/>
                    <a:pt x="107950" y="698500"/>
                    <a:pt x="114300" y="695325"/>
                  </a:cubicBezTo>
                  <a:cubicBezTo>
                    <a:pt x="142875" y="685800"/>
                    <a:pt x="174625" y="665163"/>
                    <a:pt x="209550" y="633413"/>
                  </a:cubicBezTo>
                  <a:lnTo>
                    <a:pt x="204788" y="90488"/>
                  </a:lnTo>
                  <a:lnTo>
                    <a:pt x="138113" y="95250"/>
                  </a:lnTo>
                  <a:cubicBezTo>
                    <a:pt x="125413" y="95250"/>
                    <a:pt x="109538" y="96838"/>
                    <a:pt x="90488" y="100013"/>
                  </a:cubicBezTo>
                  <a:cubicBezTo>
                    <a:pt x="68263" y="100013"/>
                    <a:pt x="52388" y="101600"/>
                    <a:pt x="42863" y="104775"/>
                  </a:cubicBezTo>
                  <a:lnTo>
                    <a:pt x="0" y="66675"/>
                  </a:lnTo>
                  <a:lnTo>
                    <a:pt x="195263" y="61913"/>
                  </a:lnTo>
                  <a:lnTo>
                    <a:pt x="242888" y="0"/>
                  </a:lnTo>
                  <a:close/>
                </a:path>
              </a:pathLst>
            </a:custGeom>
            <a:gradFill>
              <a:gsLst>
                <a:gs pos="0">
                  <a:srgbClr val="BC9A59"/>
                </a:gs>
                <a:gs pos="100000">
                  <a:srgbClr val="D1BA8B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>
              <a:defPPr>
                <a:defRPr lang="en-US"/>
              </a:defPPr>
              <a:lvl1pPr lvl="0" algn="dist">
                <a:defRPr sz="9600" spc="300">
                  <a:solidFill>
                    <a:srgbClr val="434343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endParaRPr lang="zh-CN" altLang="en-US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069766" y="3840331"/>
            <a:ext cx="1823620" cy="872280"/>
            <a:chOff x="8519253" y="3879211"/>
            <a:chExt cx="1107677" cy="529828"/>
          </a:xfrm>
          <a:gradFill>
            <a:gsLst>
              <a:gs pos="0">
                <a:srgbClr val="BC9A59"/>
              </a:gs>
              <a:gs pos="100000">
                <a:srgbClr val="D1BA8B"/>
              </a:gs>
            </a:gsLst>
            <a:lin ang="5400000" scaled="1"/>
          </a:gradFill>
        </p:grpSpPr>
        <p:sp>
          <p:nvSpPr>
            <p:cNvPr id="21" name="文本框 20"/>
            <p:cNvSpPr txBox="1"/>
            <p:nvPr/>
          </p:nvSpPr>
          <p:spPr>
            <a:xfrm>
              <a:off x="8519253" y="3879211"/>
              <a:ext cx="550069" cy="529828"/>
            </a:xfrm>
            <a:custGeom>
              <a:avLst/>
              <a:gdLst/>
              <a:ahLst/>
              <a:cxnLst/>
              <a:rect l="l" t="t" r="r" b="b"/>
              <a:pathLst>
                <a:path w="550069" h="529828">
                  <a:moveTo>
                    <a:pt x="313432" y="0"/>
                  </a:moveTo>
                  <a:cubicBezTo>
                    <a:pt x="314028" y="0"/>
                    <a:pt x="314722" y="396"/>
                    <a:pt x="315516" y="1190"/>
                  </a:cubicBezTo>
                  <a:lnTo>
                    <a:pt x="410766" y="44053"/>
                  </a:lnTo>
                  <a:cubicBezTo>
                    <a:pt x="417116" y="47228"/>
                    <a:pt x="417116" y="51990"/>
                    <a:pt x="410766" y="58340"/>
                  </a:cubicBezTo>
                  <a:lnTo>
                    <a:pt x="396479" y="91678"/>
                  </a:lnTo>
                  <a:lnTo>
                    <a:pt x="391716" y="177403"/>
                  </a:lnTo>
                  <a:lnTo>
                    <a:pt x="439341" y="172640"/>
                  </a:lnTo>
                  <a:lnTo>
                    <a:pt x="486966" y="125015"/>
                  </a:lnTo>
                  <a:lnTo>
                    <a:pt x="548878" y="182165"/>
                  </a:lnTo>
                  <a:cubicBezTo>
                    <a:pt x="552054" y="185340"/>
                    <a:pt x="548878" y="190103"/>
                    <a:pt x="539354" y="196453"/>
                  </a:cubicBezTo>
                  <a:lnTo>
                    <a:pt x="391716" y="196453"/>
                  </a:lnTo>
                  <a:lnTo>
                    <a:pt x="391716" y="277415"/>
                  </a:lnTo>
                  <a:lnTo>
                    <a:pt x="396479" y="401240"/>
                  </a:lnTo>
                  <a:cubicBezTo>
                    <a:pt x="393304" y="445690"/>
                    <a:pt x="372666" y="485378"/>
                    <a:pt x="334566" y="520303"/>
                  </a:cubicBezTo>
                  <a:cubicBezTo>
                    <a:pt x="318691" y="533003"/>
                    <a:pt x="309166" y="533003"/>
                    <a:pt x="305991" y="520303"/>
                  </a:cubicBezTo>
                  <a:lnTo>
                    <a:pt x="315516" y="320278"/>
                  </a:lnTo>
                  <a:cubicBezTo>
                    <a:pt x="248841" y="377428"/>
                    <a:pt x="147241" y="444103"/>
                    <a:pt x="10716" y="520303"/>
                  </a:cubicBezTo>
                  <a:cubicBezTo>
                    <a:pt x="1191" y="523478"/>
                    <a:pt x="-1984" y="520303"/>
                    <a:pt x="1191" y="510778"/>
                  </a:cubicBezTo>
                  <a:cubicBezTo>
                    <a:pt x="131366" y="409178"/>
                    <a:pt x="231379" y="305990"/>
                    <a:pt x="301228" y="201215"/>
                  </a:cubicBezTo>
                  <a:lnTo>
                    <a:pt x="263129" y="201215"/>
                  </a:lnTo>
                  <a:cubicBezTo>
                    <a:pt x="225028" y="201215"/>
                    <a:pt x="183754" y="204390"/>
                    <a:pt x="139304" y="210740"/>
                  </a:cubicBezTo>
                  <a:cubicBezTo>
                    <a:pt x="139304" y="210740"/>
                    <a:pt x="136128" y="210740"/>
                    <a:pt x="129778" y="210740"/>
                  </a:cubicBezTo>
                  <a:lnTo>
                    <a:pt x="96441" y="177403"/>
                  </a:lnTo>
                  <a:lnTo>
                    <a:pt x="310754" y="177403"/>
                  </a:lnTo>
                  <a:lnTo>
                    <a:pt x="310754" y="172640"/>
                  </a:lnTo>
                  <a:cubicBezTo>
                    <a:pt x="310754" y="99615"/>
                    <a:pt x="310754" y="45640"/>
                    <a:pt x="310754" y="10715"/>
                  </a:cubicBezTo>
                  <a:cubicBezTo>
                    <a:pt x="310754" y="3571"/>
                    <a:pt x="311646" y="0"/>
                    <a:pt x="313432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>
              <a:defPPr>
                <a:defRPr lang="en-US"/>
              </a:defPPr>
              <a:lvl1pPr lvl="0" algn="dist">
                <a:defRPr sz="9600" spc="300">
                  <a:solidFill>
                    <a:srgbClr val="434343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endParaRPr lang="zh-CN" altLang="en-US" dirty="0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9030030" y="3885164"/>
              <a:ext cx="596900" cy="495300"/>
            </a:xfrm>
            <a:custGeom>
              <a:avLst/>
              <a:gdLst/>
              <a:ahLst/>
              <a:cxnLst/>
              <a:rect l="l" t="t" r="r" b="b"/>
              <a:pathLst>
                <a:path w="596900" h="495300">
                  <a:moveTo>
                    <a:pt x="223838" y="0"/>
                  </a:moveTo>
                  <a:lnTo>
                    <a:pt x="323850" y="52387"/>
                  </a:lnTo>
                  <a:cubicBezTo>
                    <a:pt x="330200" y="52387"/>
                    <a:pt x="330200" y="55562"/>
                    <a:pt x="323850" y="61912"/>
                  </a:cubicBezTo>
                  <a:lnTo>
                    <a:pt x="309563" y="95250"/>
                  </a:lnTo>
                  <a:lnTo>
                    <a:pt x="304800" y="166687"/>
                  </a:lnTo>
                  <a:lnTo>
                    <a:pt x="419100" y="161925"/>
                  </a:lnTo>
                  <a:lnTo>
                    <a:pt x="471488" y="114300"/>
                  </a:lnTo>
                  <a:lnTo>
                    <a:pt x="538163" y="171450"/>
                  </a:lnTo>
                  <a:cubicBezTo>
                    <a:pt x="541338" y="174625"/>
                    <a:pt x="538163" y="179387"/>
                    <a:pt x="528638" y="185737"/>
                  </a:cubicBezTo>
                  <a:lnTo>
                    <a:pt x="347663" y="190500"/>
                  </a:lnTo>
                  <a:cubicBezTo>
                    <a:pt x="360363" y="263525"/>
                    <a:pt x="441326" y="330200"/>
                    <a:pt x="590550" y="390525"/>
                  </a:cubicBezTo>
                  <a:cubicBezTo>
                    <a:pt x="596900" y="393700"/>
                    <a:pt x="598488" y="398462"/>
                    <a:pt x="595313" y="404812"/>
                  </a:cubicBezTo>
                  <a:cubicBezTo>
                    <a:pt x="595313" y="407987"/>
                    <a:pt x="592138" y="409575"/>
                    <a:pt x="585788" y="409575"/>
                  </a:cubicBezTo>
                  <a:cubicBezTo>
                    <a:pt x="560388" y="409575"/>
                    <a:pt x="523876" y="423862"/>
                    <a:pt x="476250" y="452437"/>
                  </a:cubicBezTo>
                  <a:cubicBezTo>
                    <a:pt x="479426" y="449262"/>
                    <a:pt x="476250" y="450850"/>
                    <a:pt x="466726" y="457200"/>
                  </a:cubicBezTo>
                  <a:cubicBezTo>
                    <a:pt x="390526" y="390525"/>
                    <a:pt x="346076" y="301625"/>
                    <a:pt x="333376" y="190500"/>
                  </a:cubicBezTo>
                  <a:lnTo>
                    <a:pt x="304800" y="190500"/>
                  </a:lnTo>
                  <a:lnTo>
                    <a:pt x="304800" y="271462"/>
                  </a:lnTo>
                  <a:lnTo>
                    <a:pt x="309563" y="381000"/>
                  </a:lnTo>
                  <a:cubicBezTo>
                    <a:pt x="309563" y="419100"/>
                    <a:pt x="288926" y="454025"/>
                    <a:pt x="247650" y="485775"/>
                  </a:cubicBezTo>
                  <a:cubicBezTo>
                    <a:pt x="228600" y="498475"/>
                    <a:pt x="217488" y="498475"/>
                    <a:pt x="214313" y="485775"/>
                  </a:cubicBezTo>
                  <a:lnTo>
                    <a:pt x="219076" y="300037"/>
                  </a:lnTo>
                  <a:cubicBezTo>
                    <a:pt x="146050" y="360362"/>
                    <a:pt x="77788" y="414337"/>
                    <a:pt x="14288" y="461962"/>
                  </a:cubicBezTo>
                  <a:cubicBezTo>
                    <a:pt x="7938" y="465137"/>
                    <a:pt x="3176" y="465137"/>
                    <a:pt x="0" y="461962"/>
                  </a:cubicBezTo>
                  <a:cubicBezTo>
                    <a:pt x="0" y="458787"/>
                    <a:pt x="1588" y="454025"/>
                    <a:pt x="4763" y="447675"/>
                  </a:cubicBezTo>
                  <a:cubicBezTo>
                    <a:pt x="93663" y="349250"/>
                    <a:pt x="157163" y="265112"/>
                    <a:pt x="195263" y="195262"/>
                  </a:cubicBezTo>
                  <a:cubicBezTo>
                    <a:pt x="160338" y="195262"/>
                    <a:pt x="122238" y="198437"/>
                    <a:pt x="80963" y="204787"/>
                  </a:cubicBezTo>
                  <a:lnTo>
                    <a:pt x="47626" y="171450"/>
                  </a:lnTo>
                  <a:lnTo>
                    <a:pt x="209550" y="166687"/>
                  </a:lnTo>
                  <a:cubicBezTo>
                    <a:pt x="212726" y="166687"/>
                    <a:pt x="214313" y="163512"/>
                    <a:pt x="214313" y="157162"/>
                  </a:cubicBezTo>
                  <a:cubicBezTo>
                    <a:pt x="214313" y="90487"/>
                    <a:pt x="214313" y="39687"/>
                    <a:pt x="214313" y="4762"/>
                  </a:cubicBezTo>
                  <a:cubicBezTo>
                    <a:pt x="214313" y="1587"/>
                    <a:pt x="217488" y="0"/>
                    <a:pt x="223838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>
              <a:defPPr>
                <a:defRPr lang="en-US"/>
              </a:defPPr>
              <a:lvl1pPr lvl="0" algn="dist">
                <a:defRPr sz="9600" spc="300">
                  <a:solidFill>
                    <a:srgbClr val="434343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endParaRPr lang="zh-CN" altLang="en-US" dirty="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925256" y="4123290"/>
              <a:ext cx="129116" cy="138707"/>
            </a:xfrm>
            <a:custGeom>
              <a:avLst/>
              <a:gdLst/>
              <a:ahLst/>
              <a:cxnLst/>
              <a:rect l="l" t="t" r="r" b="b"/>
              <a:pathLst>
                <a:path w="129116" h="138707">
                  <a:moveTo>
                    <a:pt x="4762" y="0"/>
                  </a:moveTo>
                  <a:cubicBezTo>
                    <a:pt x="80962" y="25400"/>
                    <a:pt x="122237" y="49212"/>
                    <a:pt x="128587" y="71437"/>
                  </a:cubicBezTo>
                  <a:cubicBezTo>
                    <a:pt x="131762" y="96837"/>
                    <a:pt x="120650" y="117475"/>
                    <a:pt x="95250" y="133350"/>
                  </a:cubicBezTo>
                  <a:cubicBezTo>
                    <a:pt x="73025" y="142875"/>
                    <a:pt x="60324" y="139700"/>
                    <a:pt x="57150" y="123825"/>
                  </a:cubicBezTo>
                  <a:cubicBezTo>
                    <a:pt x="44450" y="73025"/>
                    <a:pt x="25400" y="34925"/>
                    <a:pt x="0" y="9525"/>
                  </a:cubicBezTo>
                  <a:lnTo>
                    <a:pt x="4762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>
              <a:defPPr>
                <a:defRPr lang="en-US"/>
              </a:defPPr>
              <a:lvl1pPr lvl="0" algn="dist">
                <a:defRPr sz="9600" spc="300">
                  <a:solidFill>
                    <a:srgbClr val="434343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endParaRPr lang="zh-CN" altLang="en-US" dirty="0"/>
            </a:p>
          </p:txBody>
        </p:sp>
      </p:grpSp>
      <p:pic>
        <p:nvPicPr>
          <p:cNvPr id="65" name="图片 64" descr="红色中国风印章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011" y="4837949"/>
            <a:ext cx="247017" cy="247017"/>
          </a:xfrm>
          <a:custGeom>
            <a:avLst/>
            <a:gdLst/>
            <a:ahLst/>
            <a:cxnLst/>
            <a:rect l="l" t="t" r="r" b="b"/>
            <a:pathLst>
              <a:path w="441095" h="441095">
                <a:moveTo>
                  <a:pt x="302250" y="251643"/>
                </a:moveTo>
                <a:lnTo>
                  <a:pt x="296430" y="270949"/>
                </a:lnTo>
                <a:lnTo>
                  <a:pt x="285437" y="270904"/>
                </a:lnTo>
                <a:lnTo>
                  <a:pt x="285808" y="261242"/>
                </a:lnTo>
                <a:cubicBezTo>
                  <a:pt x="286098" y="260223"/>
                  <a:pt x="285574" y="259453"/>
                  <a:pt x="284235" y="258933"/>
                </a:cubicBezTo>
                <a:lnTo>
                  <a:pt x="276983" y="255876"/>
                </a:lnTo>
                <a:cubicBezTo>
                  <a:pt x="275099" y="255194"/>
                  <a:pt x="274157" y="255529"/>
                  <a:pt x="274157" y="256880"/>
                </a:cubicBezTo>
                <a:cubicBezTo>
                  <a:pt x="274157" y="257149"/>
                  <a:pt x="274157" y="257737"/>
                  <a:pt x="274157" y="258645"/>
                </a:cubicBezTo>
                <a:cubicBezTo>
                  <a:pt x="274425" y="259980"/>
                  <a:pt x="274560" y="261007"/>
                  <a:pt x="274560" y="261728"/>
                </a:cubicBezTo>
                <a:lnTo>
                  <a:pt x="274956" y="271384"/>
                </a:lnTo>
                <a:lnTo>
                  <a:pt x="268900" y="271301"/>
                </a:lnTo>
                <a:lnTo>
                  <a:pt x="259461" y="266984"/>
                </a:lnTo>
                <a:cubicBezTo>
                  <a:pt x="257752" y="266387"/>
                  <a:pt x="256897" y="266916"/>
                  <a:pt x="256897" y="268570"/>
                </a:cubicBezTo>
                <a:lnTo>
                  <a:pt x="257696" y="280650"/>
                </a:lnTo>
                <a:lnTo>
                  <a:pt x="257696" y="282965"/>
                </a:lnTo>
                <a:cubicBezTo>
                  <a:pt x="257696" y="296535"/>
                  <a:pt x="256091" y="306403"/>
                  <a:pt x="252881" y="312568"/>
                </a:cubicBezTo>
                <a:cubicBezTo>
                  <a:pt x="250284" y="318268"/>
                  <a:pt x="244395" y="324658"/>
                  <a:pt x="235211" y="331740"/>
                </a:cubicBezTo>
                <a:cubicBezTo>
                  <a:pt x="234418" y="332345"/>
                  <a:pt x="234156" y="332987"/>
                  <a:pt x="234425" y="333665"/>
                </a:cubicBezTo>
                <a:cubicBezTo>
                  <a:pt x="234425" y="334658"/>
                  <a:pt x="235211" y="335155"/>
                  <a:pt x="236785" y="335155"/>
                </a:cubicBezTo>
                <a:cubicBezTo>
                  <a:pt x="260126" y="321133"/>
                  <a:pt x="270993" y="305122"/>
                  <a:pt x="269386" y="287122"/>
                </a:cubicBezTo>
                <a:lnTo>
                  <a:pt x="269386" y="275733"/>
                </a:lnTo>
                <a:lnTo>
                  <a:pt x="327970" y="274159"/>
                </a:lnTo>
                <a:cubicBezTo>
                  <a:pt x="329578" y="274159"/>
                  <a:pt x="330057" y="273219"/>
                  <a:pt x="329409" y="271339"/>
                </a:cubicBezTo>
                <a:lnTo>
                  <a:pt x="320603" y="264081"/>
                </a:lnTo>
                <a:lnTo>
                  <a:pt x="314426" y="270546"/>
                </a:lnTo>
                <a:lnTo>
                  <a:pt x="306304" y="270502"/>
                </a:lnTo>
                <a:lnTo>
                  <a:pt x="312053" y="262469"/>
                </a:lnTo>
                <a:lnTo>
                  <a:pt x="313946" y="260193"/>
                </a:lnTo>
                <a:cubicBezTo>
                  <a:pt x="314739" y="258999"/>
                  <a:pt x="314639" y="258055"/>
                  <a:pt x="313646" y="257360"/>
                </a:cubicBezTo>
                <a:close/>
                <a:moveTo>
                  <a:pt x="137219" y="237593"/>
                </a:moveTo>
                <a:lnTo>
                  <a:pt x="137621" y="252103"/>
                </a:lnTo>
                <a:lnTo>
                  <a:pt x="137621" y="266594"/>
                </a:lnTo>
                <a:lnTo>
                  <a:pt x="128087" y="267298"/>
                </a:lnTo>
                <a:cubicBezTo>
                  <a:pt x="126684" y="267298"/>
                  <a:pt x="126149" y="268146"/>
                  <a:pt x="126481" y="269843"/>
                </a:cubicBezTo>
                <a:cubicBezTo>
                  <a:pt x="127121" y="270849"/>
                  <a:pt x="128008" y="271214"/>
                  <a:pt x="129142" y="270936"/>
                </a:cubicBezTo>
                <a:lnTo>
                  <a:pt x="137621" y="270546"/>
                </a:lnTo>
                <a:lnTo>
                  <a:pt x="137225" y="302604"/>
                </a:lnTo>
                <a:cubicBezTo>
                  <a:pt x="132271" y="304834"/>
                  <a:pt x="128187" y="306484"/>
                  <a:pt x="124972" y="307554"/>
                </a:cubicBezTo>
                <a:lnTo>
                  <a:pt x="124666" y="310272"/>
                </a:lnTo>
                <a:lnTo>
                  <a:pt x="124378" y="309984"/>
                </a:lnTo>
                <a:cubicBezTo>
                  <a:pt x="124378" y="310180"/>
                  <a:pt x="124473" y="310278"/>
                  <a:pt x="124665" y="310278"/>
                </a:cubicBezTo>
                <a:lnTo>
                  <a:pt x="124666" y="310272"/>
                </a:lnTo>
                <a:lnTo>
                  <a:pt x="131195" y="316801"/>
                </a:lnTo>
                <a:cubicBezTo>
                  <a:pt x="132977" y="317803"/>
                  <a:pt x="134488" y="317645"/>
                  <a:pt x="135729" y="316328"/>
                </a:cubicBezTo>
                <a:lnTo>
                  <a:pt x="161091" y="294188"/>
                </a:lnTo>
                <a:cubicBezTo>
                  <a:pt x="161526" y="292308"/>
                  <a:pt x="160735" y="291677"/>
                  <a:pt x="158718" y="292296"/>
                </a:cubicBezTo>
                <a:lnTo>
                  <a:pt x="146894" y="298192"/>
                </a:lnTo>
                <a:lnTo>
                  <a:pt x="147649" y="270079"/>
                </a:lnTo>
                <a:lnTo>
                  <a:pt x="159652" y="269325"/>
                </a:lnTo>
                <a:cubicBezTo>
                  <a:pt x="160778" y="268540"/>
                  <a:pt x="160946" y="267541"/>
                  <a:pt x="160157" y="266326"/>
                </a:cubicBezTo>
                <a:lnTo>
                  <a:pt x="154491" y="261274"/>
                </a:lnTo>
                <a:lnTo>
                  <a:pt x="149401" y="265763"/>
                </a:lnTo>
                <a:lnTo>
                  <a:pt x="147700" y="265686"/>
                </a:lnTo>
                <a:lnTo>
                  <a:pt x="148474" y="246316"/>
                </a:lnTo>
                <a:lnTo>
                  <a:pt x="149708" y="242479"/>
                </a:lnTo>
                <a:close/>
                <a:moveTo>
                  <a:pt x="284453" y="233583"/>
                </a:moveTo>
                <a:lnTo>
                  <a:pt x="284050" y="247659"/>
                </a:lnTo>
                <a:lnTo>
                  <a:pt x="249913" y="248074"/>
                </a:lnTo>
                <a:lnTo>
                  <a:pt x="253507" y="253293"/>
                </a:lnTo>
                <a:cubicBezTo>
                  <a:pt x="256854" y="252491"/>
                  <a:pt x="260881" y="252090"/>
                  <a:pt x="265588" y="252090"/>
                </a:cubicBezTo>
                <a:lnTo>
                  <a:pt x="330113" y="250882"/>
                </a:lnTo>
                <a:cubicBezTo>
                  <a:pt x="331251" y="249927"/>
                  <a:pt x="331421" y="249057"/>
                  <a:pt x="330624" y="248273"/>
                </a:cubicBezTo>
                <a:lnTo>
                  <a:pt x="323321" y="241609"/>
                </a:lnTo>
                <a:lnTo>
                  <a:pt x="317495" y="247256"/>
                </a:lnTo>
                <a:lnTo>
                  <a:pt x="296910" y="247224"/>
                </a:lnTo>
                <a:lnTo>
                  <a:pt x="297275" y="241986"/>
                </a:lnTo>
                <a:lnTo>
                  <a:pt x="298445" y="239652"/>
                </a:lnTo>
                <a:cubicBezTo>
                  <a:pt x="299293" y="237482"/>
                  <a:pt x="298937" y="236397"/>
                  <a:pt x="297377" y="236397"/>
                </a:cubicBezTo>
                <a:close/>
                <a:moveTo>
                  <a:pt x="180110" y="232790"/>
                </a:moveTo>
                <a:cubicBezTo>
                  <a:pt x="178801" y="232790"/>
                  <a:pt x="178146" y="233221"/>
                  <a:pt x="178146" y="234082"/>
                </a:cubicBezTo>
                <a:cubicBezTo>
                  <a:pt x="178415" y="236542"/>
                  <a:pt x="178549" y="241735"/>
                  <a:pt x="178549" y="249660"/>
                </a:cubicBezTo>
                <a:lnTo>
                  <a:pt x="178549" y="268142"/>
                </a:lnTo>
                <a:lnTo>
                  <a:pt x="170971" y="272510"/>
                </a:lnTo>
                <a:lnTo>
                  <a:pt x="171349" y="261939"/>
                </a:lnTo>
                <a:lnTo>
                  <a:pt x="172378" y="259202"/>
                </a:lnTo>
                <a:cubicBezTo>
                  <a:pt x="173047" y="258140"/>
                  <a:pt x="172892" y="257262"/>
                  <a:pt x="171911" y="256567"/>
                </a:cubicBezTo>
                <a:lnTo>
                  <a:pt x="163847" y="251950"/>
                </a:lnTo>
                <a:cubicBezTo>
                  <a:pt x="161878" y="250939"/>
                  <a:pt x="160893" y="251455"/>
                  <a:pt x="160893" y="253497"/>
                </a:cubicBezTo>
                <a:cubicBezTo>
                  <a:pt x="161161" y="254303"/>
                  <a:pt x="161296" y="256548"/>
                  <a:pt x="161296" y="260231"/>
                </a:cubicBezTo>
                <a:cubicBezTo>
                  <a:pt x="161564" y="263156"/>
                  <a:pt x="161699" y="265518"/>
                  <a:pt x="161699" y="267317"/>
                </a:cubicBezTo>
                <a:lnTo>
                  <a:pt x="161308" y="276941"/>
                </a:lnTo>
                <a:lnTo>
                  <a:pt x="150859" y="282997"/>
                </a:lnTo>
                <a:lnTo>
                  <a:pt x="156205" y="284993"/>
                </a:lnTo>
                <a:cubicBezTo>
                  <a:pt x="157113" y="284609"/>
                  <a:pt x="158098" y="284016"/>
                  <a:pt x="159160" y="283215"/>
                </a:cubicBezTo>
                <a:cubicBezTo>
                  <a:pt x="161010" y="282426"/>
                  <a:pt x="161722" y="281816"/>
                  <a:pt x="161296" y="281386"/>
                </a:cubicBezTo>
                <a:lnTo>
                  <a:pt x="160893" y="310253"/>
                </a:lnTo>
                <a:cubicBezTo>
                  <a:pt x="160624" y="322770"/>
                  <a:pt x="165003" y="329465"/>
                  <a:pt x="174028" y="330339"/>
                </a:cubicBezTo>
                <a:cubicBezTo>
                  <a:pt x="190229" y="331946"/>
                  <a:pt x="204031" y="331399"/>
                  <a:pt x="215435" y="328696"/>
                </a:cubicBezTo>
                <a:cubicBezTo>
                  <a:pt x="222713" y="325622"/>
                  <a:pt x="224243" y="321303"/>
                  <a:pt x="220027" y="315739"/>
                </a:cubicBezTo>
                <a:cubicBezTo>
                  <a:pt x="218091" y="314789"/>
                  <a:pt x="217390" y="312578"/>
                  <a:pt x="217923" y="309108"/>
                </a:cubicBezTo>
                <a:cubicBezTo>
                  <a:pt x="217923" y="307987"/>
                  <a:pt x="217247" y="307426"/>
                  <a:pt x="215896" y="307426"/>
                </a:cubicBezTo>
                <a:cubicBezTo>
                  <a:pt x="214770" y="307426"/>
                  <a:pt x="213969" y="307906"/>
                  <a:pt x="213491" y="308865"/>
                </a:cubicBezTo>
                <a:cubicBezTo>
                  <a:pt x="211713" y="313934"/>
                  <a:pt x="208857" y="316961"/>
                  <a:pt x="204922" y="317946"/>
                </a:cubicBezTo>
                <a:cubicBezTo>
                  <a:pt x="195590" y="319489"/>
                  <a:pt x="184916" y="319862"/>
                  <a:pt x="172902" y="319065"/>
                </a:cubicBezTo>
                <a:cubicBezTo>
                  <a:pt x="170281" y="319065"/>
                  <a:pt x="169228" y="317679"/>
                  <a:pt x="169743" y="314908"/>
                </a:cubicBezTo>
                <a:lnTo>
                  <a:pt x="170933" y="277312"/>
                </a:lnTo>
                <a:lnTo>
                  <a:pt x="178549" y="272554"/>
                </a:lnTo>
                <a:lnTo>
                  <a:pt x="178146" y="311858"/>
                </a:lnTo>
                <a:cubicBezTo>
                  <a:pt x="178146" y="314015"/>
                  <a:pt x="178959" y="315094"/>
                  <a:pt x="180583" y="315094"/>
                </a:cubicBezTo>
                <a:cubicBezTo>
                  <a:pt x="181461" y="315094"/>
                  <a:pt x="182529" y="314465"/>
                  <a:pt x="183787" y="313207"/>
                </a:cubicBezTo>
                <a:cubicBezTo>
                  <a:pt x="187283" y="308833"/>
                  <a:pt x="188890" y="303024"/>
                  <a:pt x="188608" y="295781"/>
                </a:cubicBezTo>
                <a:lnTo>
                  <a:pt x="188999" y="268078"/>
                </a:lnTo>
                <a:lnTo>
                  <a:pt x="197408" y="262924"/>
                </a:lnTo>
                <a:lnTo>
                  <a:pt x="197011" y="293466"/>
                </a:lnTo>
                <a:cubicBezTo>
                  <a:pt x="197544" y="299558"/>
                  <a:pt x="195709" y="302340"/>
                  <a:pt x="191505" y="301811"/>
                </a:cubicBezTo>
                <a:cubicBezTo>
                  <a:pt x="189826" y="301811"/>
                  <a:pt x="189387" y="302820"/>
                  <a:pt x="190188" y="304836"/>
                </a:cubicBezTo>
                <a:cubicBezTo>
                  <a:pt x="192098" y="305552"/>
                  <a:pt x="193168" y="307524"/>
                  <a:pt x="193398" y="310751"/>
                </a:cubicBezTo>
                <a:cubicBezTo>
                  <a:pt x="193398" y="312308"/>
                  <a:pt x="194496" y="312930"/>
                  <a:pt x="196692" y="312619"/>
                </a:cubicBezTo>
                <a:cubicBezTo>
                  <a:pt x="204963" y="307771"/>
                  <a:pt x="208964" y="300138"/>
                  <a:pt x="208695" y="289718"/>
                </a:cubicBezTo>
                <a:lnTo>
                  <a:pt x="208695" y="263218"/>
                </a:lnTo>
                <a:lnTo>
                  <a:pt x="210857" y="259246"/>
                </a:lnTo>
                <a:cubicBezTo>
                  <a:pt x="211556" y="258155"/>
                  <a:pt x="211402" y="257258"/>
                  <a:pt x="210396" y="256554"/>
                </a:cubicBezTo>
                <a:lnTo>
                  <a:pt x="200868" y="252039"/>
                </a:lnTo>
                <a:lnTo>
                  <a:pt x="197216" y="258402"/>
                </a:lnTo>
                <a:lnTo>
                  <a:pt x="189031" y="263275"/>
                </a:lnTo>
                <a:lnTo>
                  <a:pt x="189031" y="241136"/>
                </a:lnTo>
                <a:lnTo>
                  <a:pt x="189926" y="239646"/>
                </a:lnTo>
                <a:cubicBezTo>
                  <a:pt x="190668" y="238410"/>
                  <a:pt x="190429" y="237501"/>
                  <a:pt x="189210" y="236922"/>
                </a:cubicBezTo>
                <a:close/>
                <a:moveTo>
                  <a:pt x="177347" y="181587"/>
                </a:moveTo>
                <a:lnTo>
                  <a:pt x="177347" y="184509"/>
                </a:lnTo>
                <a:cubicBezTo>
                  <a:pt x="186232" y="187562"/>
                  <a:pt x="193550" y="192356"/>
                  <a:pt x="199301" y="198891"/>
                </a:cubicBezTo>
                <a:cubicBezTo>
                  <a:pt x="201590" y="201300"/>
                  <a:pt x="203754" y="201191"/>
                  <a:pt x="205792" y="198565"/>
                </a:cubicBezTo>
                <a:cubicBezTo>
                  <a:pt x="207727" y="195065"/>
                  <a:pt x="207806" y="192057"/>
                  <a:pt x="206028" y="189542"/>
                </a:cubicBezTo>
                <a:cubicBezTo>
                  <a:pt x="200648" y="186425"/>
                  <a:pt x="191088" y="183774"/>
                  <a:pt x="177347" y="181587"/>
                </a:cubicBezTo>
                <a:close/>
                <a:moveTo>
                  <a:pt x="309374" y="112163"/>
                </a:moveTo>
                <a:cubicBezTo>
                  <a:pt x="301521" y="115697"/>
                  <a:pt x="288388" y="120212"/>
                  <a:pt x="269974" y="125707"/>
                </a:cubicBezTo>
                <a:lnTo>
                  <a:pt x="269974" y="128265"/>
                </a:lnTo>
                <a:cubicBezTo>
                  <a:pt x="275777" y="127720"/>
                  <a:pt x="280616" y="127319"/>
                  <a:pt x="284491" y="127063"/>
                </a:cubicBezTo>
                <a:lnTo>
                  <a:pt x="285226" y="140755"/>
                </a:lnTo>
                <a:cubicBezTo>
                  <a:pt x="285226" y="143999"/>
                  <a:pt x="285361" y="146657"/>
                  <a:pt x="285629" y="148729"/>
                </a:cubicBezTo>
                <a:lnTo>
                  <a:pt x="268420" y="148685"/>
                </a:lnTo>
                <a:lnTo>
                  <a:pt x="269207" y="126820"/>
                </a:lnTo>
                <a:lnTo>
                  <a:pt x="261546" y="119575"/>
                </a:lnTo>
                <a:cubicBezTo>
                  <a:pt x="259657" y="118914"/>
                  <a:pt x="258455" y="119368"/>
                  <a:pt x="257939" y="120937"/>
                </a:cubicBezTo>
                <a:lnTo>
                  <a:pt x="257536" y="192030"/>
                </a:lnTo>
                <a:lnTo>
                  <a:pt x="254652" y="193309"/>
                </a:lnTo>
                <a:lnTo>
                  <a:pt x="249357" y="195349"/>
                </a:lnTo>
                <a:cubicBezTo>
                  <a:pt x="248121" y="196107"/>
                  <a:pt x="247948" y="196958"/>
                  <a:pt x="248839" y="197900"/>
                </a:cubicBezTo>
                <a:lnTo>
                  <a:pt x="255560" y="204250"/>
                </a:lnTo>
                <a:cubicBezTo>
                  <a:pt x="256980" y="205227"/>
                  <a:pt x="258363" y="205035"/>
                  <a:pt x="259711" y="203675"/>
                </a:cubicBezTo>
                <a:cubicBezTo>
                  <a:pt x="263586" y="200051"/>
                  <a:pt x="266875" y="197295"/>
                  <a:pt x="269578" y="195406"/>
                </a:cubicBezTo>
                <a:lnTo>
                  <a:pt x="288967" y="180461"/>
                </a:lnTo>
                <a:cubicBezTo>
                  <a:pt x="289714" y="178270"/>
                  <a:pt x="288976" y="177470"/>
                  <a:pt x="286755" y="178063"/>
                </a:cubicBezTo>
                <a:lnTo>
                  <a:pt x="266815" y="188007"/>
                </a:lnTo>
                <a:lnTo>
                  <a:pt x="268350" y="153903"/>
                </a:lnTo>
                <a:lnTo>
                  <a:pt x="286166" y="153142"/>
                </a:lnTo>
                <a:cubicBezTo>
                  <a:pt x="289343" y="178568"/>
                  <a:pt x="301755" y="196216"/>
                  <a:pt x="323404" y="206086"/>
                </a:cubicBezTo>
                <a:cubicBezTo>
                  <a:pt x="329552" y="207979"/>
                  <a:pt x="332626" y="205956"/>
                  <a:pt x="332626" y="200017"/>
                </a:cubicBezTo>
                <a:cubicBezTo>
                  <a:pt x="331019" y="195570"/>
                  <a:pt x="330970" y="191501"/>
                  <a:pt x="332479" y="187809"/>
                </a:cubicBezTo>
                <a:cubicBezTo>
                  <a:pt x="332845" y="186342"/>
                  <a:pt x="332558" y="185609"/>
                  <a:pt x="331615" y="185609"/>
                </a:cubicBezTo>
                <a:cubicBezTo>
                  <a:pt x="330673" y="185068"/>
                  <a:pt x="329821" y="185375"/>
                  <a:pt x="329057" y="186530"/>
                </a:cubicBezTo>
                <a:lnTo>
                  <a:pt x="324952" y="192349"/>
                </a:lnTo>
                <a:cubicBezTo>
                  <a:pt x="324671" y="192665"/>
                  <a:pt x="324057" y="192588"/>
                  <a:pt x="323110" y="192119"/>
                </a:cubicBezTo>
                <a:cubicBezTo>
                  <a:pt x="307741" y="184296"/>
                  <a:pt x="298741" y="171291"/>
                  <a:pt x="296111" y="153103"/>
                </a:cubicBezTo>
                <a:lnTo>
                  <a:pt x="326103" y="152336"/>
                </a:lnTo>
                <a:cubicBezTo>
                  <a:pt x="327241" y="151543"/>
                  <a:pt x="327478" y="150599"/>
                  <a:pt x="326813" y="149503"/>
                </a:cubicBezTo>
                <a:lnTo>
                  <a:pt x="318026" y="142264"/>
                </a:lnTo>
                <a:lnTo>
                  <a:pt x="312258" y="148314"/>
                </a:lnTo>
                <a:lnTo>
                  <a:pt x="295644" y="148282"/>
                </a:lnTo>
                <a:cubicBezTo>
                  <a:pt x="295418" y="144487"/>
                  <a:pt x="295305" y="139565"/>
                  <a:pt x="295305" y="133516"/>
                </a:cubicBezTo>
                <a:lnTo>
                  <a:pt x="296878" y="131636"/>
                </a:lnTo>
                <a:cubicBezTo>
                  <a:pt x="297701" y="131222"/>
                  <a:pt x="298112" y="130497"/>
                  <a:pt x="298112" y="129461"/>
                </a:cubicBezTo>
                <a:cubicBezTo>
                  <a:pt x="298112" y="129461"/>
                  <a:pt x="297616" y="129212"/>
                  <a:pt x="296622" y="128713"/>
                </a:cubicBezTo>
                <a:lnTo>
                  <a:pt x="289287" y="126334"/>
                </a:lnTo>
                <a:cubicBezTo>
                  <a:pt x="294685" y="126014"/>
                  <a:pt x="301719" y="125584"/>
                  <a:pt x="310391" y="125042"/>
                </a:cubicBezTo>
                <a:cubicBezTo>
                  <a:pt x="312445" y="124782"/>
                  <a:pt x="313829" y="124652"/>
                  <a:pt x="314541" y="124652"/>
                </a:cubicBezTo>
                <a:cubicBezTo>
                  <a:pt x="315897" y="124652"/>
                  <a:pt x="316575" y="124518"/>
                  <a:pt x="316575" y="124249"/>
                </a:cubicBezTo>
                <a:cubicBezTo>
                  <a:pt x="316843" y="124249"/>
                  <a:pt x="316822" y="123369"/>
                  <a:pt x="316511" y="121608"/>
                </a:cubicBezTo>
                <a:close/>
                <a:moveTo>
                  <a:pt x="165427" y="109356"/>
                </a:moveTo>
                <a:cubicBezTo>
                  <a:pt x="164813" y="115043"/>
                  <a:pt x="164154" y="119728"/>
                  <a:pt x="163451" y="123412"/>
                </a:cubicBezTo>
                <a:lnTo>
                  <a:pt x="129992" y="123412"/>
                </a:lnTo>
                <a:lnTo>
                  <a:pt x="134482" y="129065"/>
                </a:lnTo>
                <a:cubicBezTo>
                  <a:pt x="137266" y="128263"/>
                  <a:pt x="141262" y="127863"/>
                  <a:pt x="146472" y="127863"/>
                </a:cubicBezTo>
                <a:lnTo>
                  <a:pt x="162901" y="127460"/>
                </a:lnTo>
                <a:cubicBezTo>
                  <a:pt x="162099" y="129800"/>
                  <a:pt x="161247" y="132207"/>
                  <a:pt x="160343" y="134680"/>
                </a:cubicBezTo>
                <a:lnTo>
                  <a:pt x="137621" y="135108"/>
                </a:lnTo>
                <a:lnTo>
                  <a:pt x="141740" y="139501"/>
                </a:lnTo>
                <a:cubicBezTo>
                  <a:pt x="143377" y="139233"/>
                  <a:pt x="145406" y="139099"/>
                  <a:pt x="147828" y="139099"/>
                </a:cubicBezTo>
                <a:cubicBezTo>
                  <a:pt x="149955" y="138830"/>
                  <a:pt x="151644" y="138696"/>
                  <a:pt x="152893" y="138696"/>
                </a:cubicBezTo>
                <a:lnTo>
                  <a:pt x="159690" y="138696"/>
                </a:lnTo>
                <a:cubicBezTo>
                  <a:pt x="158360" y="140985"/>
                  <a:pt x="157000" y="143522"/>
                  <a:pt x="155611" y="146306"/>
                </a:cubicBezTo>
                <a:lnTo>
                  <a:pt x="125580" y="146728"/>
                </a:lnTo>
                <a:lnTo>
                  <a:pt x="129110" y="151940"/>
                </a:lnTo>
                <a:cubicBezTo>
                  <a:pt x="131536" y="151658"/>
                  <a:pt x="135356" y="151257"/>
                  <a:pt x="140570" y="150737"/>
                </a:cubicBezTo>
                <a:lnTo>
                  <a:pt x="154069" y="150737"/>
                </a:lnTo>
                <a:cubicBezTo>
                  <a:pt x="146979" y="162692"/>
                  <a:pt x="135991" y="172124"/>
                  <a:pt x="121103" y="179035"/>
                </a:cubicBezTo>
                <a:cubicBezTo>
                  <a:pt x="120076" y="180425"/>
                  <a:pt x="120332" y="181693"/>
                  <a:pt x="121871" y="182840"/>
                </a:cubicBezTo>
                <a:cubicBezTo>
                  <a:pt x="132898" y="177803"/>
                  <a:pt x="142026" y="172574"/>
                  <a:pt x="149256" y="167153"/>
                </a:cubicBezTo>
                <a:lnTo>
                  <a:pt x="151615" y="164669"/>
                </a:lnTo>
                <a:lnTo>
                  <a:pt x="152023" y="167192"/>
                </a:lnTo>
                <a:cubicBezTo>
                  <a:pt x="157322" y="166646"/>
                  <a:pt x="161769" y="166243"/>
                  <a:pt x="165363" y="165983"/>
                </a:cubicBezTo>
                <a:lnTo>
                  <a:pt x="165708" y="174047"/>
                </a:lnTo>
                <a:lnTo>
                  <a:pt x="165708" y="174373"/>
                </a:lnTo>
                <a:lnTo>
                  <a:pt x="166514" y="174380"/>
                </a:lnTo>
                <a:lnTo>
                  <a:pt x="139227" y="175268"/>
                </a:lnTo>
                <a:lnTo>
                  <a:pt x="143403" y="180033"/>
                </a:lnTo>
                <a:cubicBezTo>
                  <a:pt x="145078" y="179495"/>
                  <a:pt x="147640" y="179227"/>
                  <a:pt x="151089" y="179227"/>
                </a:cubicBezTo>
                <a:cubicBezTo>
                  <a:pt x="152164" y="178958"/>
                  <a:pt x="153031" y="178824"/>
                  <a:pt x="153692" y="178824"/>
                </a:cubicBezTo>
                <a:lnTo>
                  <a:pt x="163304" y="178824"/>
                </a:lnTo>
                <a:cubicBezTo>
                  <a:pt x="153353" y="188868"/>
                  <a:pt x="141836" y="197097"/>
                  <a:pt x="128752" y="203509"/>
                </a:cubicBezTo>
                <a:cubicBezTo>
                  <a:pt x="128244" y="204020"/>
                  <a:pt x="127991" y="204585"/>
                  <a:pt x="127991" y="205203"/>
                </a:cubicBezTo>
                <a:cubicBezTo>
                  <a:pt x="128839" y="206346"/>
                  <a:pt x="129745" y="206725"/>
                  <a:pt x="130709" y="206342"/>
                </a:cubicBezTo>
                <a:cubicBezTo>
                  <a:pt x="147514" y="199669"/>
                  <a:pt x="159047" y="193306"/>
                  <a:pt x="165305" y="187253"/>
                </a:cubicBezTo>
                <a:lnTo>
                  <a:pt x="165305" y="188826"/>
                </a:lnTo>
                <a:lnTo>
                  <a:pt x="164909" y="206629"/>
                </a:lnTo>
                <a:cubicBezTo>
                  <a:pt x="165382" y="209230"/>
                  <a:pt x="167124" y="209631"/>
                  <a:pt x="170133" y="207832"/>
                </a:cubicBezTo>
                <a:cubicBezTo>
                  <a:pt x="173813" y="204715"/>
                  <a:pt x="176096" y="201398"/>
                  <a:pt x="176982" y="197881"/>
                </a:cubicBezTo>
                <a:lnTo>
                  <a:pt x="176592" y="182367"/>
                </a:lnTo>
                <a:lnTo>
                  <a:pt x="176592" y="178389"/>
                </a:lnTo>
                <a:lnTo>
                  <a:pt x="199077" y="177622"/>
                </a:lnTo>
                <a:cubicBezTo>
                  <a:pt x="200407" y="177622"/>
                  <a:pt x="200676" y="176752"/>
                  <a:pt x="199883" y="175013"/>
                </a:cubicBezTo>
                <a:lnTo>
                  <a:pt x="192567" y="168343"/>
                </a:lnTo>
                <a:lnTo>
                  <a:pt x="186728" y="174002"/>
                </a:lnTo>
                <a:lnTo>
                  <a:pt x="176592" y="173964"/>
                </a:lnTo>
                <a:lnTo>
                  <a:pt x="176592" y="169455"/>
                </a:lnTo>
                <a:lnTo>
                  <a:pt x="177257" y="168125"/>
                </a:lnTo>
                <a:cubicBezTo>
                  <a:pt x="177884" y="166433"/>
                  <a:pt x="177515" y="165322"/>
                  <a:pt x="176151" y="164793"/>
                </a:cubicBezTo>
                <a:lnTo>
                  <a:pt x="171777" y="164659"/>
                </a:lnTo>
                <a:cubicBezTo>
                  <a:pt x="175311" y="164472"/>
                  <a:pt x="178048" y="164378"/>
                  <a:pt x="179988" y="164378"/>
                </a:cubicBezTo>
                <a:cubicBezTo>
                  <a:pt x="180790" y="164113"/>
                  <a:pt x="181448" y="163981"/>
                  <a:pt x="181964" y="163981"/>
                </a:cubicBezTo>
                <a:lnTo>
                  <a:pt x="184484" y="163578"/>
                </a:lnTo>
                <a:cubicBezTo>
                  <a:pt x="186176" y="163847"/>
                  <a:pt x="186863" y="163220"/>
                  <a:pt x="186543" y="161698"/>
                </a:cubicBezTo>
                <a:lnTo>
                  <a:pt x="181011" y="153500"/>
                </a:lnTo>
                <a:lnTo>
                  <a:pt x="152470" y="163769"/>
                </a:lnTo>
                <a:lnTo>
                  <a:pt x="165248" y="150315"/>
                </a:lnTo>
                <a:lnTo>
                  <a:pt x="180167" y="149932"/>
                </a:lnTo>
                <a:cubicBezTo>
                  <a:pt x="185684" y="162820"/>
                  <a:pt x="195302" y="172719"/>
                  <a:pt x="209021" y="179630"/>
                </a:cubicBezTo>
                <a:cubicBezTo>
                  <a:pt x="212956" y="174527"/>
                  <a:pt x="217234" y="171845"/>
                  <a:pt x="221856" y="171585"/>
                </a:cubicBezTo>
                <a:cubicBezTo>
                  <a:pt x="222981" y="171022"/>
                  <a:pt x="223544" y="170447"/>
                  <a:pt x="223544" y="169858"/>
                </a:cubicBezTo>
                <a:cubicBezTo>
                  <a:pt x="223808" y="168588"/>
                  <a:pt x="223318" y="167953"/>
                  <a:pt x="222073" y="167953"/>
                </a:cubicBezTo>
                <a:cubicBezTo>
                  <a:pt x="200134" y="162730"/>
                  <a:pt x="187381" y="156717"/>
                  <a:pt x="183812" y="149912"/>
                </a:cubicBezTo>
                <a:lnTo>
                  <a:pt x="216695" y="149535"/>
                </a:lnTo>
                <a:cubicBezTo>
                  <a:pt x="218051" y="149535"/>
                  <a:pt x="218396" y="148723"/>
                  <a:pt x="217731" y="147099"/>
                </a:cubicBezTo>
                <a:lnTo>
                  <a:pt x="208548" y="139450"/>
                </a:lnTo>
                <a:lnTo>
                  <a:pt x="202773" y="145506"/>
                </a:lnTo>
                <a:lnTo>
                  <a:pt x="166962" y="145871"/>
                </a:lnTo>
                <a:cubicBezTo>
                  <a:pt x="169012" y="143863"/>
                  <a:pt x="170502" y="141465"/>
                  <a:pt x="171432" y="138676"/>
                </a:cubicBezTo>
                <a:lnTo>
                  <a:pt x="204180" y="137890"/>
                </a:lnTo>
                <a:cubicBezTo>
                  <a:pt x="205319" y="137097"/>
                  <a:pt x="205487" y="136091"/>
                  <a:pt x="204685" y="134871"/>
                </a:cubicBezTo>
                <a:lnTo>
                  <a:pt x="197280" y="128617"/>
                </a:lnTo>
                <a:lnTo>
                  <a:pt x="192305" y="134270"/>
                </a:lnTo>
                <a:lnTo>
                  <a:pt x="172576" y="134238"/>
                </a:lnTo>
                <a:cubicBezTo>
                  <a:pt x="173877" y="132371"/>
                  <a:pt x="174859" y="130105"/>
                  <a:pt x="175524" y="127441"/>
                </a:cubicBezTo>
                <a:lnTo>
                  <a:pt x="211803" y="126654"/>
                </a:lnTo>
                <a:cubicBezTo>
                  <a:pt x="212941" y="125968"/>
                  <a:pt x="213334" y="125045"/>
                  <a:pt x="212980" y="123885"/>
                </a:cubicBezTo>
                <a:lnTo>
                  <a:pt x="203656" y="116582"/>
                </a:lnTo>
                <a:lnTo>
                  <a:pt x="197952" y="123009"/>
                </a:lnTo>
                <a:lnTo>
                  <a:pt x="176189" y="123009"/>
                </a:lnTo>
                <a:cubicBezTo>
                  <a:pt x="176407" y="123022"/>
                  <a:pt x="176788" y="122207"/>
                  <a:pt x="177334" y="120566"/>
                </a:cubicBezTo>
                <a:cubicBezTo>
                  <a:pt x="177603" y="119223"/>
                  <a:pt x="177854" y="118202"/>
                  <a:pt x="178089" y="117503"/>
                </a:cubicBezTo>
                <a:lnTo>
                  <a:pt x="179093" y="115821"/>
                </a:lnTo>
                <a:cubicBezTo>
                  <a:pt x="179835" y="114687"/>
                  <a:pt x="179717" y="113772"/>
                  <a:pt x="178741" y="113077"/>
                </a:cubicBezTo>
                <a:close/>
                <a:moveTo>
                  <a:pt x="0" y="0"/>
                </a:moveTo>
                <a:lnTo>
                  <a:pt x="441095" y="0"/>
                </a:lnTo>
                <a:lnTo>
                  <a:pt x="441095" y="441095"/>
                </a:lnTo>
                <a:lnTo>
                  <a:pt x="0" y="44109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矩形 65"/>
          <p:cNvSpPr/>
          <p:nvPr/>
        </p:nvSpPr>
        <p:spPr>
          <a:xfrm>
            <a:off x="5813388" y="4010957"/>
            <a:ext cx="553998" cy="197389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A IDYLLIC </a:t>
            </a:r>
            <a:endParaRPr lang="en-US" altLang="zh-CN" sz="1000" spc="200" dirty="0">
              <a:solidFill>
                <a:schemeClr val="tx1">
                  <a:lumMod val="75000"/>
                  <a:lumOff val="25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0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SECRET DREAM</a:t>
            </a:r>
            <a:endParaRPr lang="en-US" altLang="zh-CN" sz="1000" spc="200" dirty="0">
              <a:solidFill>
                <a:schemeClr val="tx1">
                  <a:lumMod val="75000"/>
                  <a:lumOff val="25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273971" y="5905262"/>
            <a:ext cx="5852271" cy="4621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lvl="0" algn="dist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风雅楷宋简体" panose="02000500000000000000" pitchFamily="2" charset="-122"/>
                <a:ea typeface="方正风雅楷宋简体" panose="02000500000000000000" pitchFamily="2" charset="-122"/>
              </a:rPr>
              <a:t>秦丨氏丨集丨团丨新丨品丨发丨布丨盛丨典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方正风雅楷宋简体" panose="02000500000000000000" pitchFamily="2" charset="-122"/>
              <a:ea typeface="方正风雅楷宋简体" panose="02000500000000000000" pitchFamily="2" charset="-122"/>
            </a:endParaRPr>
          </a:p>
        </p:txBody>
      </p:sp>
      <p:pic>
        <p:nvPicPr>
          <p:cNvPr id="58" name="图片 57"/>
          <p:cNvPicPr>
            <a:picLocks noChangeAspect="1"/>
          </p:cNvPicPr>
          <p:nvPr/>
        </p:nvPicPr>
        <p:blipFill rotWithShape="1">
          <a:blip r:embed="rId12" cstate="email">
            <a:duotone>
              <a:prstClr val="black"/>
              <a:srgbClr val="F0A22E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55"/>
          <a:stretch>
            <a:fillRect/>
          </a:stretch>
        </p:blipFill>
        <p:spPr>
          <a:xfrm>
            <a:off x="12110682" y="432738"/>
            <a:ext cx="1822535" cy="326812"/>
          </a:xfrm>
          <a:prstGeom prst="rect">
            <a:avLst/>
          </a:prstGeom>
        </p:spPr>
      </p:pic>
      <p:sp>
        <p:nvSpPr>
          <p:cNvPr id="59" name="文本框 58"/>
          <p:cNvSpPr txBox="1"/>
          <p:nvPr/>
        </p:nvSpPr>
        <p:spPr>
          <a:xfrm>
            <a:off x="6074154" y="6308987"/>
            <a:ext cx="2251905" cy="50327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en-US"/>
            </a:defPPr>
            <a:lvl1pPr lvl="0" algn="dist">
              <a:lnSpc>
                <a:spcPct val="150000"/>
              </a:lnSpc>
              <a:defRPr sz="2400">
                <a:solidFill>
                  <a:srgbClr val="434343"/>
                </a:solidFill>
                <a:latin typeface="方正风雅楷宋简体" panose="02000500000000000000" pitchFamily="2" charset="-122"/>
                <a:ea typeface="方正风雅楷宋简体" panose="02000500000000000000" pitchFamily="2" charset="-122"/>
              </a:defRPr>
            </a:lvl1pPr>
          </a:lstStyle>
          <a:p>
            <a:r>
              <a:rPr lang="en-US" altLang="zh-CN" sz="2000" dirty="0"/>
              <a:t>2019</a:t>
            </a:r>
            <a:r>
              <a:rPr lang="zh-CN" altLang="en-US" sz="2000" dirty="0"/>
              <a:t>年</a:t>
            </a:r>
            <a:r>
              <a:rPr lang="en-US" altLang="zh-CN" sz="2000" dirty="0"/>
              <a:t>5</a:t>
            </a:r>
            <a:r>
              <a:rPr lang="zh-CN" altLang="en-US" sz="2000" dirty="0"/>
              <a:t>月</a:t>
            </a:r>
            <a:r>
              <a:rPr lang="en-US" altLang="zh-CN" sz="2000" dirty="0"/>
              <a:t>20</a:t>
            </a:r>
            <a:r>
              <a:rPr lang="zh-CN" altLang="en-US" sz="2000" dirty="0"/>
              <a:t>日</a:t>
            </a:r>
            <a:endParaRPr lang="en-US" altLang="zh-CN" sz="2000" dirty="0"/>
          </a:p>
        </p:txBody>
      </p:sp>
      <p:grpSp>
        <p:nvGrpSpPr>
          <p:cNvPr id="2" name="组合 1"/>
          <p:cNvGrpSpPr/>
          <p:nvPr/>
        </p:nvGrpSpPr>
        <p:grpSpPr>
          <a:xfrm>
            <a:off x="7355379" y="1147746"/>
            <a:ext cx="1025436" cy="1242002"/>
            <a:chOff x="7355379" y="1147746"/>
            <a:chExt cx="1025436" cy="1242002"/>
          </a:xfrm>
        </p:grpSpPr>
        <p:sp>
          <p:nvSpPr>
            <p:cNvPr id="34" name="文本框 33"/>
            <p:cNvSpPr txBox="1"/>
            <p:nvPr/>
          </p:nvSpPr>
          <p:spPr>
            <a:xfrm>
              <a:off x="7355379" y="1147746"/>
              <a:ext cx="1025436" cy="1242002"/>
            </a:xfrm>
            <a:custGeom>
              <a:avLst/>
              <a:gdLst/>
              <a:ahLst/>
              <a:cxnLst/>
              <a:rect l="l" t="t" r="r" b="b"/>
              <a:pathLst>
                <a:path w="935832" h="1133475">
                  <a:moveTo>
                    <a:pt x="9525" y="0"/>
                  </a:moveTo>
                  <a:lnTo>
                    <a:pt x="119063" y="76200"/>
                  </a:lnTo>
                  <a:lnTo>
                    <a:pt x="771525" y="71438"/>
                  </a:lnTo>
                  <a:lnTo>
                    <a:pt x="823913" y="0"/>
                  </a:lnTo>
                  <a:lnTo>
                    <a:pt x="928688" y="52388"/>
                  </a:lnTo>
                  <a:cubicBezTo>
                    <a:pt x="938213" y="55563"/>
                    <a:pt x="938213" y="61913"/>
                    <a:pt x="928688" y="71438"/>
                  </a:cubicBezTo>
                  <a:lnTo>
                    <a:pt x="895350" y="119063"/>
                  </a:lnTo>
                  <a:lnTo>
                    <a:pt x="909638" y="657225"/>
                  </a:lnTo>
                  <a:lnTo>
                    <a:pt x="919163" y="933450"/>
                  </a:lnTo>
                  <a:cubicBezTo>
                    <a:pt x="915988" y="1000125"/>
                    <a:pt x="879475" y="1063625"/>
                    <a:pt x="809625" y="1123950"/>
                  </a:cubicBezTo>
                  <a:cubicBezTo>
                    <a:pt x="796925" y="1130300"/>
                    <a:pt x="788988" y="1131888"/>
                    <a:pt x="785813" y="1128713"/>
                  </a:cubicBezTo>
                  <a:cubicBezTo>
                    <a:pt x="779463" y="1125538"/>
                    <a:pt x="776288" y="1117600"/>
                    <a:pt x="776288" y="1104900"/>
                  </a:cubicBezTo>
                  <a:cubicBezTo>
                    <a:pt x="769938" y="1057275"/>
                    <a:pt x="762000" y="1019175"/>
                    <a:pt x="752475" y="990600"/>
                  </a:cubicBezTo>
                  <a:lnTo>
                    <a:pt x="104775" y="995363"/>
                  </a:lnTo>
                  <a:cubicBezTo>
                    <a:pt x="95250" y="1042988"/>
                    <a:pt x="71438" y="1084263"/>
                    <a:pt x="33338" y="1119188"/>
                  </a:cubicBezTo>
                  <a:cubicBezTo>
                    <a:pt x="23813" y="1128713"/>
                    <a:pt x="15875" y="1133475"/>
                    <a:pt x="9525" y="1133475"/>
                  </a:cubicBezTo>
                  <a:cubicBezTo>
                    <a:pt x="6350" y="1133475"/>
                    <a:pt x="3175" y="1127125"/>
                    <a:pt x="0" y="1114425"/>
                  </a:cubicBezTo>
                  <a:lnTo>
                    <a:pt x="9525" y="214313"/>
                  </a:lnTo>
                  <a:cubicBezTo>
                    <a:pt x="9525" y="128588"/>
                    <a:pt x="7938" y="58738"/>
                    <a:pt x="4763" y="4763"/>
                  </a:cubicBezTo>
                  <a:cubicBezTo>
                    <a:pt x="1588" y="1588"/>
                    <a:pt x="3175" y="0"/>
                    <a:pt x="9525" y="0"/>
                  </a:cubicBezTo>
                  <a:close/>
                  <a:moveTo>
                    <a:pt x="776288" y="100013"/>
                  </a:moveTo>
                  <a:lnTo>
                    <a:pt x="109538" y="104775"/>
                  </a:lnTo>
                  <a:lnTo>
                    <a:pt x="104775" y="914400"/>
                  </a:lnTo>
                  <a:cubicBezTo>
                    <a:pt x="254000" y="819150"/>
                    <a:pt x="325438" y="658813"/>
                    <a:pt x="319088" y="433388"/>
                  </a:cubicBezTo>
                  <a:lnTo>
                    <a:pt x="300038" y="433388"/>
                  </a:lnTo>
                  <a:cubicBezTo>
                    <a:pt x="290513" y="433388"/>
                    <a:pt x="277813" y="434975"/>
                    <a:pt x="261938" y="438150"/>
                  </a:cubicBezTo>
                  <a:cubicBezTo>
                    <a:pt x="220663" y="438150"/>
                    <a:pt x="192088" y="441325"/>
                    <a:pt x="176213" y="447675"/>
                  </a:cubicBezTo>
                  <a:lnTo>
                    <a:pt x="138113" y="414338"/>
                  </a:lnTo>
                  <a:lnTo>
                    <a:pt x="623888" y="404813"/>
                  </a:lnTo>
                  <a:lnTo>
                    <a:pt x="681038" y="347663"/>
                  </a:lnTo>
                  <a:lnTo>
                    <a:pt x="752475" y="414338"/>
                  </a:lnTo>
                  <a:cubicBezTo>
                    <a:pt x="758825" y="417513"/>
                    <a:pt x="757238" y="422275"/>
                    <a:pt x="747713" y="428625"/>
                  </a:cubicBezTo>
                  <a:lnTo>
                    <a:pt x="500063" y="433388"/>
                  </a:lnTo>
                  <a:lnTo>
                    <a:pt x="576263" y="466725"/>
                  </a:lnTo>
                  <a:cubicBezTo>
                    <a:pt x="582613" y="469900"/>
                    <a:pt x="582613" y="473075"/>
                    <a:pt x="576263" y="476250"/>
                  </a:cubicBezTo>
                  <a:lnTo>
                    <a:pt x="561975" y="504825"/>
                  </a:lnTo>
                  <a:lnTo>
                    <a:pt x="533400" y="728663"/>
                  </a:lnTo>
                  <a:cubicBezTo>
                    <a:pt x="520700" y="763588"/>
                    <a:pt x="531813" y="779463"/>
                    <a:pt x="566738" y="776288"/>
                  </a:cubicBezTo>
                  <a:cubicBezTo>
                    <a:pt x="601663" y="779463"/>
                    <a:pt x="630238" y="779463"/>
                    <a:pt x="652463" y="776288"/>
                  </a:cubicBezTo>
                  <a:cubicBezTo>
                    <a:pt x="677863" y="773113"/>
                    <a:pt x="695325" y="749300"/>
                    <a:pt x="704850" y="704850"/>
                  </a:cubicBezTo>
                  <a:cubicBezTo>
                    <a:pt x="708025" y="698500"/>
                    <a:pt x="711200" y="695325"/>
                    <a:pt x="714375" y="695325"/>
                  </a:cubicBezTo>
                  <a:cubicBezTo>
                    <a:pt x="720725" y="695325"/>
                    <a:pt x="722313" y="698500"/>
                    <a:pt x="719138" y="704850"/>
                  </a:cubicBezTo>
                  <a:cubicBezTo>
                    <a:pt x="715963" y="746125"/>
                    <a:pt x="723900" y="773113"/>
                    <a:pt x="742950" y="785813"/>
                  </a:cubicBezTo>
                  <a:cubicBezTo>
                    <a:pt x="781050" y="827088"/>
                    <a:pt x="769938" y="857250"/>
                    <a:pt x="709613" y="876300"/>
                  </a:cubicBezTo>
                  <a:cubicBezTo>
                    <a:pt x="668338" y="889000"/>
                    <a:pt x="619125" y="890588"/>
                    <a:pt x="561975" y="881063"/>
                  </a:cubicBezTo>
                  <a:cubicBezTo>
                    <a:pt x="488950" y="874713"/>
                    <a:pt x="455613" y="820738"/>
                    <a:pt x="461963" y="719138"/>
                  </a:cubicBezTo>
                  <a:lnTo>
                    <a:pt x="476250" y="509588"/>
                  </a:lnTo>
                  <a:lnTo>
                    <a:pt x="476250" y="433388"/>
                  </a:lnTo>
                  <a:lnTo>
                    <a:pt x="333375" y="433388"/>
                  </a:lnTo>
                  <a:lnTo>
                    <a:pt x="419100" y="461963"/>
                  </a:lnTo>
                  <a:cubicBezTo>
                    <a:pt x="425450" y="465138"/>
                    <a:pt x="425450" y="469900"/>
                    <a:pt x="419100" y="476250"/>
                  </a:cubicBezTo>
                  <a:lnTo>
                    <a:pt x="409575" y="509588"/>
                  </a:lnTo>
                  <a:cubicBezTo>
                    <a:pt x="400050" y="684213"/>
                    <a:pt x="300038" y="823913"/>
                    <a:pt x="109538" y="928688"/>
                  </a:cubicBezTo>
                  <a:cubicBezTo>
                    <a:pt x="106363" y="928688"/>
                    <a:pt x="104775" y="928688"/>
                    <a:pt x="104775" y="928688"/>
                  </a:cubicBezTo>
                  <a:lnTo>
                    <a:pt x="104775" y="966788"/>
                  </a:lnTo>
                  <a:lnTo>
                    <a:pt x="785813" y="962025"/>
                  </a:lnTo>
                  <a:lnTo>
                    <a:pt x="776288" y="100013"/>
                  </a:lnTo>
                  <a:close/>
                </a:path>
              </a:pathLst>
            </a:custGeom>
            <a:gradFill>
              <a:gsLst>
                <a:gs pos="0">
                  <a:srgbClr val="BC9A59"/>
                </a:gs>
                <a:gs pos="100000">
                  <a:srgbClr val="D1BA8B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>
              <a:defPPr>
                <a:defRPr lang="en-US"/>
              </a:defPPr>
              <a:lvl1pPr lvl="0" algn="dist">
                <a:defRPr sz="9600" spc="300">
                  <a:solidFill>
                    <a:srgbClr val="434343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endParaRPr lang="zh-CN" altLang="en-US" dirty="0"/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7601657" y="1379999"/>
              <a:ext cx="465059" cy="101564"/>
            </a:xfrm>
            <a:custGeom>
              <a:avLst/>
              <a:gdLst/>
              <a:ahLst/>
              <a:cxnLst/>
              <a:rect l="l" t="t" r="r" b="b"/>
              <a:pathLst>
                <a:path w="414338" h="90487">
                  <a:moveTo>
                    <a:pt x="342900" y="0"/>
                  </a:moveTo>
                  <a:lnTo>
                    <a:pt x="414338" y="61912"/>
                  </a:lnTo>
                  <a:cubicBezTo>
                    <a:pt x="414338" y="65087"/>
                    <a:pt x="412750" y="69850"/>
                    <a:pt x="409575" y="76200"/>
                  </a:cubicBezTo>
                  <a:lnTo>
                    <a:pt x="161925" y="80962"/>
                  </a:lnTo>
                  <a:cubicBezTo>
                    <a:pt x="104775" y="80962"/>
                    <a:pt x="61913" y="84137"/>
                    <a:pt x="33338" y="90487"/>
                  </a:cubicBezTo>
                  <a:lnTo>
                    <a:pt x="0" y="57150"/>
                  </a:lnTo>
                  <a:lnTo>
                    <a:pt x="290513" y="52387"/>
                  </a:lnTo>
                  <a:lnTo>
                    <a:pt x="342900" y="0"/>
                  </a:lnTo>
                  <a:close/>
                </a:path>
              </a:pathLst>
            </a:custGeom>
            <a:gradFill>
              <a:gsLst>
                <a:gs pos="0">
                  <a:srgbClr val="BC9A59"/>
                </a:gs>
                <a:gs pos="100000">
                  <a:srgbClr val="D1BA8B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>
              <a:defPPr>
                <a:defRPr lang="en-US"/>
              </a:defPPr>
              <a:lvl1pPr lvl="0" algn="dist">
                <a:defRPr sz="9600" spc="300">
                  <a:solidFill>
                    <a:srgbClr val="434343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endParaRPr lang="zh-CN" altLang="en-US" dirty="0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785750" y="2181589"/>
            <a:ext cx="1510770" cy="1508815"/>
            <a:chOff x="5774693" y="2241949"/>
            <a:chExt cx="1425131" cy="1423287"/>
          </a:xfrm>
        </p:grpSpPr>
        <p:sp>
          <p:nvSpPr>
            <p:cNvPr id="33" name="文本框 32"/>
            <p:cNvSpPr txBox="1"/>
            <p:nvPr/>
          </p:nvSpPr>
          <p:spPr>
            <a:xfrm>
              <a:off x="5774693" y="2241949"/>
              <a:ext cx="711643" cy="1423287"/>
            </a:xfrm>
            <a:custGeom>
              <a:avLst/>
              <a:gdLst/>
              <a:ahLst/>
              <a:cxnLst/>
              <a:rect l="l" t="t" r="r" b="b"/>
              <a:pathLst>
                <a:path w="548878" h="1097757">
                  <a:moveTo>
                    <a:pt x="434578" y="0"/>
                  </a:moveTo>
                  <a:lnTo>
                    <a:pt x="510778" y="80963"/>
                  </a:lnTo>
                  <a:cubicBezTo>
                    <a:pt x="517128" y="90488"/>
                    <a:pt x="515540" y="96838"/>
                    <a:pt x="506015" y="100013"/>
                  </a:cubicBezTo>
                  <a:cubicBezTo>
                    <a:pt x="448865" y="106363"/>
                    <a:pt x="388540" y="115888"/>
                    <a:pt x="325040" y="128588"/>
                  </a:cubicBezTo>
                  <a:lnTo>
                    <a:pt x="386953" y="152400"/>
                  </a:lnTo>
                  <a:cubicBezTo>
                    <a:pt x="393303" y="155575"/>
                    <a:pt x="393303" y="160338"/>
                    <a:pt x="386953" y="166688"/>
                  </a:cubicBezTo>
                  <a:lnTo>
                    <a:pt x="372665" y="200025"/>
                  </a:lnTo>
                  <a:lnTo>
                    <a:pt x="372665" y="338138"/>
                  </a:lnTo>
                  <a:lnTo>
                    <a:pt x="429815" y="338138"/>
                  </a:lnTo>
                  <a:lnTo>
                    <a:pt x="482203" y="285750"/>
                  </a:lnTo>
                  <a:lnTo>
                    <a:pt x="544115" y="347663"/>
                  </a:lnTo>
                  <a:cubicBezTo>
                    <a:pt x="547290" y="350838"/>
                    <a:pt x="548878" y="354013"/>
                    <a:pt x="548878" y="357188"/>
                  </a:cubicBezTo>
                  <a:cubicBezTo>
                    <a:pt x="548878" y="360363"/>
                    <a:pt x="545703" y="361950"/>
                    <a:pt x="539353" y="361950"/>
                  </a:cubicBezTo>
                  <a:lnTo>
                    <a:pt x="372665" y="366713"/>
                  </a:lnTo>
                  <a:lnTo>
                    <a:pt x="367903" y="495300"/>
                  </a:lnTo>
                  <a:cubicBezTo>
                    <a:pt x="440928" y="523875"/>
                    <a:pt x="483790" y="550863"/>
                    <a:pt x="496490" y="576263"/>
                  </a:cubicBezTo>
                  <a:cubicBezTo>
                    <a:pt x="499665" y="601663"/>
                    <a:pt x="486965" y="627063"/>
                    <a:pt x="458390" y="652463"/>
                  </a:cubicBezTo>
                  <a:cubicBezTo>
                    <a:pt x="432990" y="661988"/>
                    <a:pt x="418703" y="657225"/>
                    <a:pt x="415528" y="638175"/>
                  </a:cubicBezTo>
                  <a:cubicBezTo>
                    <a:pt x="406003" y="596900"/>
                    <a:pt x="390128" y="561975"/>
                    <a:pt x="367903" y="533400"/>
                  </a:cubicBezTo>
                  <a:lnTo>
                    <a:pt x="363140" y="752475"/>
                  </a:lnTo>
                  <a:lnTo>
                    <a:pt x="367903" y="971550"/>
                  </a:lnTo>
                  <a:cubicBezTo>
                    <a:pt x="361553" y="1009650"/>
                    <a:pt x="339328" y="1047750"/>
                    <a:pt x="301228" y="1085850"/>
                  </a:cubicBezTo>
                  <a:cubicBezTo>
                    <a:pt x="282178" y="1101725"/>
                    <a:pt x="271065" y="1101725"/>
                    <a:pt x="267890" y="1085850"/>
                  </a:cubicBezTo>
                  <a:lnTo>
                    <a:pt x="272653" y="742950"/>
                  </a:lnTo>
                  <a:lnTo>
                    <a:pt x="277415" y="600075"/>
                  </a:lnTo>
                  <a:cubicBezTo>
                    <a:pt x="217090" y="676275"/>
                    <a:pt x="128190" y="773113"/>
                    <a:pt x="10715" y="890588"/>
                  </a:cubicBezTo>
                  <a:cubicBezTo>
                    <a:pt x="1190" y="893763"/>
                    <a:pt x="-1985" y="890588"/>
                    <a:pt x="1190" y="881063"/>
                  </a:cubicBezTo>
                  <a:cubicBezTo>
                    <a:pt x="112315" y="728663"/>
                    <a:pt x="205978" y="560388"/>
                    <a:pt x="282178" y="376238"/>
                  </a:cubicBezTo>
                  <a:lnTo>
                    <a:pt x="282178" y="371475"/>
                  </a:lnTo>
                  <a:lnTo>
                    <a:pt x="244078" y="371475"/>
                  </a:lnTo>
                  <a:cubicBezTo>
                    <a:pt x="196453" y="371475"/>
                    <a:pt x="152003" y="374650"/>
                    <a:pt x="110728" y="381000"/>
                  </a:cubicBezTo>
                  <a:lnTo>
                    <a:pt x="77390" y="342900"/>
                  </a:lnTo>
                  <a:lnTo>
                    <a:pt x="282178" y="342900"/>
                  </a:lnTo>
                  <a:lnTo>
                    <a:pt x="282178" y="280988"/>
                  </a:lnTo>
                  <a:cubicBezTo>
                    <a:pt x="282178" y="217488"/>
                    <a:pt x="280590" y="169863"/>
                    <a:pt x="277415" y="138113"/>
                  </a:cubicBezTo>
                  <a:cubicBezTo>
                    <a:pt x="252015" y="141288"/>
                    <a:pt x="213915" y="147638"/>
                    <a:pt x="163115" y="157163"/>
                  </a:cubicBezTo>
                  <a:cubicBezTo>
                    <a:pt x="140890" y="160338"/>
                    <a:pt x="125015" y="163513"/>
                    <a:pt x="115490" y="166688"/>
                  </a:cubicBezTo>
                  <a:cubicBezTo>
                    <a:pt x="112315" y="166688"/>
                    <a:pt x="109140" y="163513"/>
                    <a:pt x="105965" y="157163"/>
                  </a:cubicBezTo>
                  <a:cubicBezTo>
                    <a:pt x="105965" y="153988"/>
                    <a:pt x="107553" y="152400"/>
                    <a:pt x="110728" y="152400"/>
                  </a:cubicBezTo>
                  <a:cubicBezTo>
                    <a:pt x="279003" y="88900"/>
                    <a:pt x="386953" y="38100"/>
                    <a:pt x="434578" y="0"/>
                  </a:cubicBezTo>
                  <a:close/>
                </a:path>
              </a:pathLst>
            </a:custGeom>
            <a:gradFill>
              <a:gsLst>
                <a:gs pos="0">
                  <a:srgbClr val="BC9A59"/>
                </a:gs>
                <a:gs pos="100000">
                  <a:srgbClr val="D1BA8B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>
              <a:defPPr>
                <a:defRPr lang="en-US"/>
              </a:defPPr>
              <a:lvl1pPr lvl="0" algn="dist">
                <a:defRPr sz="9600" spc="300">
                  <a:solidFill>
                    <a:srgbClr val="434343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endParaRPr lang="zh-CN" altLang="en-US" dirty="0"/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artisticBlur radius="7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187800" y="2327274"/>
              <a:ext cx="1012024" cy="1274174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Blur radius="6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14203" y="3142040"/>
            <a:ext cx="816935" cy="53039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57147" y="4604221"/>
            <a:ext cx="1432684" cy="1243692"/>
          </a:xfrm>
          <a:prstGeom prst="rect">
            <a:avLst/>
          </a:prstGeom>
        </p:spPr>
      </p:pic>
      <p:pic>
        <p:nvPicPr>
          <p:cNvPr id="84" name="图片 83"/>
          <p:cNvPicPr>
            <a:picLocks noChangeAspect="1"/>
          </p:cNvPicPr>
          <p:nvPr/>
        </p:nvPicPr>
        <p:blipFill rotWithShape="1">
          <a:blip r:embed="rId3"/>
          <a:srcRect l="-8339" r="75381"/>
          <a:stretch>
            <a:fillRect/>
          </a:stretch>
        </p:blipFill>
        <p:spPr>
          <a:xfrm>
            <a:off x="1359153" y="2272042"/>
            <a:ext cx="1449428" cy="790340"/>
          </a:xfrm>
          <a:prstGeom prst="rect">
            <a:avLst/>
          </a:prstGeom>
        </p:spPr>
      </p:pic>
      <p:cxnSp>
        <p:nvCxnSpPr>
          <p:cNvPr id="60" name="直接连接符 59"/>
          <p:cNvCxnSpPr/>
          <p:nvPr/>
        </p:nvCxnSpPr>
        <p:spPr>
          <a:xfrm>
            <a:off x="5541289" y="5473635"/>
            <a:ext cx="3275618" cy="0"/>
          </a:xfrm>
          <a:prstGeom prst="line">
            <a:avLst/>
          </a:prstGeom>
          <a:ln>
            <a:solidFill>
              <a:srgbClr val="C9A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5589076" y="5423541"/>
            <a:ext cx="3173992" cy="0"/>
          </a:xfrm>
          <a:prstGeom prst="line">
            <a:avLst/>
          </a:prstGeom>
          <a:ln>
            <a:solidFill>
              <a:srgbClr val="C9A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7" name="图片 76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9459" y="1704984"/>
            <a:ext cx="12192000" cy="5201805"/>
          </a:xfrm>
          <a:prstGeom prst="rect">
            <a:avLst/>
          </a:pr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551213" y="1742393"/>
            <a:ext cx="1917834" cy="974039"/>
          </a:xfrm>
          <a:custGeom>
            <a:avLst/>
            <a:gdLst>
              <a:gd name="connsiteX0" fmla="*/ 0 w 1917834"/>
              <a:gd name="connsiteY0" fmla="*/ 0 h 974039"/>
              <a:gd name="connsiteX1" fmla="*/ 1431420 w 1917834"/>
              <a:gd name="connsiteY1" fmla="*/ 0 h 974039"/>
              <a:gd name="connsiteX2" fmla="*/ 1440819 w 1917834"/>
              <a:gd name="connsiteY2" fmla="*/ 359026 h 974039"/>
              <a:gd name="connsiteX3" fmla="*/ 1224919 w 1917834"/>
              <a:gd name="connsiteY3" fmla="*/ 488566 h 974039"/>
              <a:gd name="connsiteX4" fmla="*/ 1009019 w 1917834"/>
              <a:gd name="connsiteY4" fmla="*/ 597786 h 974039"/>
              <a:gd name="connsiteX5" fmla="*/ 1397639 w 1917834"/>
              <a:gd name="connsiteY5" fmla="*/ 933066 h 974039"/>
              <a:gd name="connsiteX6" fmla="*/ 1917834 w 1917834"/>
              <a:gd name="connsiteY6" fmla="*/ 776601 h 974039"/>
              <a:gd name="connsiteX7" fmla="*/ 1917834 w 1917834"/>
              <a:gd name="connsiteY7" fmla="*/ 974039 h 974039"/>
              <a:gd name="connsiteX8" fmla="*/ 1015372 w 1917834"/>
              <a:gd name="connsiteY8" fmla="*/ 974039 h 974039"/>
              <a:gd name="connsiteX9" fmla="*/ 1097919 w 1917834"/>
              <a:gd name="connsiteY9" fmla="*/ 966086 h 974039"/>
              <a:gd name="connsiteX10" fmla="*/ 986159 w 1917834"/>
              <a:gd name="connsiteY10" fmla="*/ 569846 h 974039"/>
              <a:gd name="connsiteX11" fmla="*/ 310519 w 1917834"/>
              <a:gd name="connsiteY11" fmla="*/ 785746 h 974039"/>
              <a:gd name="connsiteX12" fmla="*/ 327465 w 1917834"/>
              <a:gd name="connsiteY12" fmla="*/ 974039 h 974039"/>
              <a:gd name="connsiteX13" fmla="*/ 0 w 1917834"/>
              <a:gd name="connsiteY13" fmla="*/ 974039 h 97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17834" h="974039">
                <a:moveTo>
                  <a:pt x="0" y="0"/>
                </a:moveTo>
                <a:lnTo>
                  <a:pt x="1431420" y="0"/>
                </a:lnTo>
                <a:lnTo>
                  <a:pt x="1440819" y="359026"/>
                </a:lnTo>
                <a:lnTo>
                  <a:pt x="1224919" y="488566"/>
                </a:lnTo>
                <a:lnTo>
                  <a:pt x="1009019" y="597786"/>
                </a:lnTo>
                <a:lnTo>
                  <a:pt x="1397639" y="933066"/>
                </a:lnTo>
                <a:lnTo>
                  <a:pt x="1917834" y="776601"/>
                </a:lnTo>
                <a:lnTo>
                  <a:pt x="1917834" y="974039"/>
                </a:lnTo>
                <a:lnTo>
                  <a:pt x="1015372" y="974039"/>
                </a:lnTo>
                <a:lnTo>
                  <a:pt x="1097919" y="966086"/>
                </a:lnTo>
                <a:lnTo>
                  <a:pt x="986159" y="569846"/>
                </a:lnTo>
                <a:lnTo>
                  <a:pt x="310519" y="785746"/>
                </a:lnTo>
                <a:lnTo>
                  <a:pt x="327465" y="974039"/>
                </a:lnTo>
                <a:lnTo>
                  <a:pt x="0" y="974039"/>
                </a:lnTo>
                <a:close/>
              </a:path>
            </a:pathLst>
          </a:custGeom>
        </p:spPr>
      </p:pic>
      <p:pic>
        <p:nvPicPr>
          <p:cNvPr id="78" name="图片 77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73370" y="487643"/>
            <a:ext cx="12192000" cy="5201805"/>
          </a:xfrm>
          <a:prstGeom prst="rect">
            <a:avLst/>
          </a:prstGeom>
        </p:spPr>
      </p:pic>
      <p:pic>
        <p:nvPicPr>
          <p:cNvPr id="79" name="图片 78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135325" y="695038"/>
            <a:ext cx="12192000" cy="5201805"/>
          </a:xfrm>
          <a:prstGeom prst="rect">
            <a:avLst/>
          </a:prstGeom>
        </p:spPr>
      </p:pic>
      <p:pic>
        <p:nvPicPr>
          <p:cNvPr id="80" name="图片 79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49387" y="2745022"/>
            <a:ext cx="12192000" cy="5201805"/>
          </a:xfrm>
          <a:prstGeom prst="rect">
            <a:avLst/>
          </a:prstGeom>
        </p:spPr>
      </p:pic>
      <p:pic>
        <p:nvPicPr>
          <p:cNvPr id="81" name="图片 80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68774" y="508156"/>
            <a:ext cx="12192000" cy="52018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email">
            <a:alphaModFix amt="6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1" b="31733"/>
          <a:stretch>
            <a:fillRect/>
          </a:stretch>
        </p:blipFill>
        <p:spPr>
          <a:xfrm rot="5400000">
            <a:off x="3600449" y="-3600451"/>
            <a:ext cx="7199315" cy="14400214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976043" y="-194220"/>
            <a:ext cx="6448108" cy="6178916"/>
            <a:chOff x="3969523" y="121778"/>
            <a:chExt cx="6461166" cy="6191428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email">
              <a:alphaModFix amt="4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69523" y="121778"/>
              <a:ext cx="6461166" cy="6191428"/>
            </a:xfrm>
            <a:prstGeom prst="rect">
              <a:avLst/>
            </a:prstGeom>
          </p:spPr>
        </p:pic>
        <p:sp>
          <p:nvSpPr>
            <p:cNvPr id="10" name="椭圆 9"/>
            <p:cNvSpPr/>
            <p:nvPr/>
          </p:nvSpPr>
          <p:spPr>
            <a:xfrm>
              <a:off x="4656931" y="808735"/>
              <a:ext cx="5086350" cy="5086348"/>
            </a:xfrm>
            <a:prstGeom prst="ellipse">
              <a:avLst/>
            </a:prstGeom>
            <a:gradFill>
              <a:gsLst>
                <a:gs pos="0">
                  <a:srgbClr val="EAD7B0">
                    <a:alpha val="20000"/>
                  </a:srgbClr>
                </a:gs>
                <a:gs pos="40000">
                  <a:srgbClr val="DFC185">
                    <a:alpha val="20000"/>
                  </a:srgbClr>
                </a:gs>
                <a:gs pos="80000">
                  <a:srgbClr val="EBDAB1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email">
            <a:duotone>
              <a:prstClr val="black"/>
              <a:srgbClr val="F0A22E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55"/>
          <a:stretch>
            <a:fillRect/>
          </a:stretch>
        </p:blipFill>
        <p:spPr>
          <a:xfrm>
            <a:off x="6503135" y="6245237"/>
            <a:ext cx="1393943" cy="24995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030101" y="5727124"/>
            <a:ext cx="2339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>
              <a:defRPr/>
            </a:pPr>
            <a:r>
              <a:rPr lang="en-US" altLang="zh-CN" sz="20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2019</a:t>
            </a:r>
            <a:r>
              <a:rPr lang="zh-CN" altLang="en-US" sz="20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年</a:t>
            </a:r>
            <a:r>
              <a:rPr lang="en-US" altLang="zh-CN" sz="20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5</a:t>
            </a:r>
            <a:r>
              <a:rPr lang="zh-CN" altLang="en-US" sz="20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月</a:t>
            </a:r>
            <a:r>
              <a:rPr lang="en-US" altLang="zh-CN" sz="20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20</a:t>
            </a:r>
            <a:r>
              <a:rPr lang="zh-CN" altLang="en-US" sz="20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日</a:t>
            </a:r>
            <a:endParaRPr lang="en-US" altLang="zh-CN" sz="4000" spc="300" dirty="0">
              <a:solidFill>
                <a:prstClr val="black">
                  <a:lumMod val="65000"/>
                  <a:lumOff val="35000"/>
                </a:prst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-604177" y="4554334"/>
            <a:ext cx="16701458" cy="3427434"/>
            <a:chOff x="-604177" y="4132306"/>
            <a:chExt cx="16701458" cy="3427434"/>
          </a:xfrm>
        </p:grpSpPr>
        <p:sp>
          <p:nvSpPr>
            <p:cNvPr id="12" name="PA-图片 109"/>
            <p:cNvSpPr/>
            <p:nvPr>
              <p:custDataLst>
                <p:tags r:id="rId4"/>
              </p:custDataLst>
            </p:nvPr>
          </p:nvSpPr>
          <p:spPr>
            <a:xfrm>
              <a:off x="0" y="5239722"/>
              <a:ext cx="4792609" cy="2205696"/>
            </a:xfrm>
            <a:custGeom>
              <a:avLst/>
              <a:gdLst/>
              <a:ahLst/>
              <a:cxnLst/>
              <a:rect l="0" t="0" r="0" b="0"/>
              <a:pathLst>
                <a:path w="5469536" h="2517237">
                  <a:moveTo>
                    <a:pt x="0" y="0"/>
                  </a:moveTo>
                  <a:lnTo>
                    <a:pt x="5469535" y="0"/>
                  </a:lnTo>
                  <a:lnTo>
                    <a:pt x="5469535" y="2517236"/>
                  </a:lnTo>
                  <a:lnTo>
                    <a:pt x="0" y="2517236"/>
                  </a:lnTo>
                  <a:close/>
                </a:path>
              </a:pathLst>
            </a:custGeom>
            <a:blipFill dpi="0" rotWithShape="1">
              <a:blip r:embed="rId5">
                <a:alphaModFix amt="39000"/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6" cstate="email">
              <a:alphaModFix amt="94000"/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0090" y="4161947"/>
              <a:ext cx="7727191" cy="2532668"/>
            </a:xfrm>
            <a:prstGeom prst="rect">
              <a:avLst/>
            </a:prstGeom>
          </p:spPr>
        </p:pic>
        <p:sp>
          <p:nvSpPr>
            <p:cNvPr id="14" name="PA-图片 121"/>
            <p:cNvSpPr/>
            <p:nvPr>
              <p:custDataLst>
                <p:tags r:id="rId7"/>
              </p:custDataLst>
            </p:nvPr>
          </p:nvSpPr>
          <p:spPr>
            <a:xfrm>
              <a:off x="9046597" y="4487151"/>
              <a:ext cx="5494992" cy="3072589"/>
            </a:xfrm>
            <a:custGeom>
              <a:avLst/>
              <a:gdLst/>
              <a:ahLst/>
              <a:cxnLst/>
              <a:rect l="0" t="0" r="0" b="0"/>
              <a:pathLst>
                <a:path w="5494992" h="3072589">
                  <a:moveTo>
                    <a:pt x="0" y="0"/>
                  </a:moveTo>
                  <a:lnTo>
                    <a:pt x="5494991" y="0"/>
                  </a:lnTo>
                  <a:lnTo>
                    <a:pt x="5494991" y="3072588"/>
                  </a:lnTo>
                  <a:lnTo>
                    <a:pt x="0" y="3072588"/>
                  </a:lnTo>
                  <a:close/>
                </a:path>
              </a:pathLst>
            </a:custGeom>
            <a:blipFill dpi="0" rotWithShape="1">
              <a:blip r:embed="rId8">
                <a:alphaModFix amt="50000"/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PA-图片 107"/>
            <p:cNvSpPr/>
            <p:nvPr>
              <p:custDataLst>
                <p:tags r:id="rId9"/>
              </p:custDataLst>
            </p:nvPr>
          </p:nvSpPr>
          <p:spPr>
            <a:xfrm>
              <a:off x="-604177" y="4132306"/>
              <a:ext cx="5957771" cy="2358783"/>
            </a:xfrm>
            <a:custGeom>
              <a:avLst/>
              <a:gdLst/>
              <a:ahLst/>
              <a:cxnLst/>
              <a:rect l="0" t="0" r="0" b="0"/>
              <a:pathLst>
                <a:path w="5957771" h="2358783">
                  <a:moveTo>
                    <a:pt x="0" y="0"/>
                  </a:moveTo>
                  <a:lnTo>
                    <a:pt x="5957770" y="0"/>
                  </a:lnTo>
                  <a:lnTo>
                    <a:pt x="5957770" y="2358782"/>
                  </a:lnTo>
                  <a:lnTo>
                    <a:pt x="0" y="2358782"/>
                  </a:lnTo>
                  <a:close/>
                </a:path>
              </a:pathLst>
            </a:custGeom>
            <a:blipFill dpi="0" rotWithShape="1">
              <a:blip r:embed="rId10">
                <a:alphaModFix amt="92000"/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11"/>
          <a:srcRect l="-8339" r="75381"/>
          <a:stretch>
            <a:fillRect/>
          </a:stretch>
        </p:blipFill>
        <p:spPr>
          <a:xfrm>
            <a:off x="1590638" y="1041748"/>
            <a:ext cx="1129241" cy="61574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709961" y="1123121"/>
            <a:ext cx="1917834" cy="974039"/>
          </a:xfrm>
          <a:custGeom>
            <a:avLst/>
            <a:gdLst>
              <a:gd name="connsiteX0" fmla="*/ 0 w 1917834"/>
              <a:gd name="connsiteY0" fmla="*/ 0 h 974039"/>
              <a:gd name="connsiteX1" fmla="*/ 1431420 w 1917834"/>
              <a:gd name="connsiteY1" fmla="*/ 0 h 974039"/>
              <a:gd name="connsiteX2" fmla="*/ 1440819 w 1917834"/>
              <a:gd name="connsiteY2" fmla="*/ 359026 h 974039"/>
              <a:gd name="connsiteX3" fmla="*/ 1224919 w 1917834"/>
              <a:gd name="connsiteY3" fmla="*/ 488566 h 974039"/>
              <a:gd name="connsiteX4" fmla="*/ 1009019 w 1917834"/>
              <a:gd name="connsiteY4" fmla="*/ 597786 h 974039"/>
              <a:gd name="connsiteX5" fmla="*/ 1397639 w 1917834"/>
              <a:gd name="connsiteY5" fmla="*/ 933066 h 974039"/>
              <a:gd name="connsiteX6" fmla="*/ 1917834 w 1917834"/>
              <a:gd name="connsiteY6" fmla="*/ 776601 h 974039"/>
              <a:gd name="connsiteX7" fmla="*/ 1917834 w 1917834"/>
              <a:gd name="connsiteY7" fmla="*/ 974039 h 974039"/>
              <a:gd name="connsiteX8" fmla="*/ 1015372 w 1917834"/>
              <a:gd name="connsiteY8" fmla="*/ 974039 h 974039"/>
              <a:gd name="connsiteX9" fmla="*/ 1097919 w 1917834"/>
              <a:gd name="connsiteY9" fmla="*/ 966086 h 974039"/>
              <a:gd name="connsiteX10" fmla="*/ 986159 w 1917834"/>
              <a:gd name="connsiteY10" fmla="*/ 569846 h 974039"/>
              <a:gd name="connsiteX11" fmla="*/ 310519 w 1917834"/>
              <a:gd name="connsiteY11" fmla="*/ 785746 h 974039"/>
              <a:gd name="connsiteX12" fmla="*/ 327465 w 1917834"/>
              <a:gd name="connsiteY12" fmla="*/ 974039 h 974039"/>
              <a:gd name="connsiteX13" fmla="*/ 0 w 1917834"/>
              <a:gd name="connsiteY13" fmla="*/ 974039 h 97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17834" h="974039">
                <a:moveTo>
                  <a:pt x="0" y="0"/>
                </a:moveTo>
                <a:lnTo>
                  <a:pt x="1431420" y="0"/>
                </a:lnTo>
                <a:lnTo>
                  <a:pt x="1440819" y="359026"/>
                </a:lnTo>
                <a:lnTo>
                  <a:pt x="1224919" y="488566"/>
                </a:lnTo>
                <a:lnTo>
                  <a:pt x="1009019" y="597786"/>
                </a:lnTo>
                <a:lnTo>
                  <a:pt x="1397639" y="933066"/>
                </a:lnTo>
                <a:lnTo>
                  <a:pt x="1917834" y="776601"/>
                </a:lnTo>
                <a:lnTo>
                  <a:pt x="1917834" y="974039"/>
                </a:lnTo>
                <a:lnTo>
                  <a:pt x="1015372" y="974039"/>
                </a:lnTo>
                <a:lnTo>
                  <a:pt x="1097919" y="966086"/>
                </a:lnTo>
                <a:lnTo>
                  <a:pt x="986159" y="569846"/>
                </a:lnTo>
                <a:lnTo>
                  <a:pt x="310519" y="785746"/>
                </a:lnTo>
                <a:lnTo>
                  <a:pt x="327465" y="974039"/>
                </a:lnTo>
                <a:lnTo>
                  <a:pt x="0" y="974039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3">
            <a:alphaModFix amt="26000"/>
            <a:duotone>
              <a:prstClr val="black"/>
              <a:srgbClr val="A48446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 flipH="1">
            <a:off x="1041256" y="3419910"/>
            <a:ext cx="2346827" cy="22808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3">
            <a:alphaModFix amt="26000"/>
            <a:duotone>
              <a:prstClr val="black"/>
              <a:srgbClr val="A48446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1152369" y="2649542"/>
            <a:ext cx="2346827" cy="228080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4379331" y="3697092"/>
            <a:ext cx="5641551" cy="469429"/>
            <a:chOff x="4379331" y="3640150"/>
            <a:chExt cx="5641551" cy="469429"/>
          </a:xfrm>
        </p:grpSpPr>
        <p:sp>
          <p:nvSpPr>
            <p:cNvPr id="7" name="文本框 6"/>
            <p:cNvSpPr txBox="1"/>
            <p:nvPr/>
          </p:nvSpPr>
          <p:spPr>
            <a:xfrm>
              <a:off x="4379331" y="3640150"/>
              <a:ext cx="56415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zh-CN" altLang="en-US" sz="24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秦氏集团新品发布盛典</a:t>
              </a:r>
              <a:endParaRPr lang="en-US" altLang="zh-CN" sz="44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 rot="2602295" flipH="1">
              <a:off x="4403892" y="3663683"/>
              <a:ext cx="445896" cy="445896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434343"/>
                  </a:gs>
                  <a:gs pos="67000">
                    <a:srgbClr val="434343">
                      <a:alpha val="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 rot="2602295" flipH="1">
              <a:off x="4991852" y="3663683"/>
              <a:ext cx="445896" cy="445896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434343"/>
                  </a:gs>
                  <a:gs pos="67000">
                    <a:srgbClr val="434343">
                      <a:alpha val="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 rot="2602295" flipH="1">
              <a:off x="5544590" y="3663683"/>
              <a:ext cx="445896" cy="445896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434343"/>
                  </a:gs>
                  <a:gs pos="67000">
                    <a:srgbClr val="434343">
                      <a:alpha val="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 rot="2602295" flipH="1">
              <a:off x="6122322" y="3663683"/>
              <a:ext cx="445896" cy="445896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434343"/>
                  </a:gs>
                  <a:gs pos="67000">
                    <a:srgbClr val="434343">
                      <a:alpha val="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 rot="2602295" flipH="1">
              <a:off x="6707092" y="3663682"/>
              <a:ext cx="445896" cy="445896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434343"/>
                  </a:gs>
                  <a:gs pos="67000">
                    <a:srgbClr val="434343">
                      <a:alpha val="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 rot="2602295" flipH="1">
              <a:off x="7246698" y="3663682"/>
              <a:ext cx="445896" cy="445896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434343"/>
                  </a:gs>
                  <a:gs pos="67000">
                    <a:srgbClr val="434343">
                      <a:alpha val="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 rot="2602295" flipH="1">
              <a:off x="7827884" y="3663682"/>
              <a:ext cx="445896" cy="445896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434343"/>
                  </a:gs>
                  <a:gs pos="67000">
                    <a:srgbClr val="434343">
                      <a:alpha val="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 rot="2602295" flipH="1">
              <a:off x="8381250" y="3663681"/>
              <a:ext cx="445896" cy="445896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434343"/>
                  </a:gs>
                  <a:gs pos="67000">
                    <a:srgbClr val="434343">
                      <a:alpha val="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 rot="2602295" flipH="1">
              <a:off x="8968035" y="3663681"/>
              <a:ext cx="445896" cy="445896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434343"/>
                  </a:gs>
                  <a:gs pos="67000">
                    <a:srgbClr val="434343">
                      <a:alpha val="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 rot="2602295" flipH="1">
              <a:off x="9517552" y="3663681"/>
              <a:ext cx="445896" cy="445896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434343"/>
                  </a:gs>
                  <a:gs pos="67000">
                    <a:srgbClr val="434343">
                      <a:alpha val="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760449" y="1978752"/>
            <a:ext cx="88793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>
              <a:defRPr/>
            </a:pPr>
            <a:r>
              <a:rPr lang="zh-CN" altLang="en-US" sz="9600" spc="300" dirty="0">
                <a:solidFill>
                  <a:srgbClr val="43434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田园秘谧之梦</a:t>
            </a:r>
            <a:endParaRPr lang="en-US" altLang="zh-CN" sz="23900" spc="300" dirty="0">
              <a:solidFill>
                <a:srgbClr val="434343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19958" y="2324908"/>
            <a:ext cx="12192000" cy="5201805"/>
          </a:xfrm>
          <a:prstGeom prst="rect">
            <a:avLst/>
          </a:prstGeom>
        </p:spPr>
      </p:pic>
      <p:pic>
        <p:nvPicPr>
          <p:cNvPr id="37" name="图片 36" descr="红色中国风印章"/>
          <p:cNvPicPr>
            <a:picLocks noChangeAspect="1" noChangeArrowheads="1"/>
          </p:cNvPicPr>
          <p:nvPr/>
        </p:nvPicPr>
        <p:blipFill>
          <a:blip r:embed="rId15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7511" y="3056886"/>
            <a:ext cx="288627" cy="288627"/>
          </a:xfrm>
          <a:custGeom>
            <a:avLst/>
            <a:gdLst/>
            <a:ahLst/>
            <a:cxnLst/>
            <a:rect l="l" t="t" r="r" b="b"/>
            <a:pathLst>
              <a:path w="441095" h="441095">
                <a:moveTo>
                  <a:pt x="302250" y="251643"/>
                </a:moveTo>
                <a:lnTo>
                  <a:pt x="296430" y="270949"/>
                </a:lnTo>
                <a:lnTo>
                  <a:pt x="285437" y="270904"/>
                </a:lnTo>
                <a:lnTo>
                  <a:pt x="285808" y="261242"/>
                </a:lnTo>
                <a:cubicBezTo>
                  <a:pt x="286098" y="260223"/>
                  <a:pt x="285574" y="259453"/>
                  <a:pt x="284235" y="258933"/>
                </a:cubicBezTo>
                <a:lnTo>
                  <a:pt x="276983" y="255876"/>
                </a:lnTo>
                <a:cubicBezTo>
                  <a:pt x="275099" y="255194"/>
                  <a:pt x="274157" y="255529"/>
                  <a:pt x="274157" y="256880"/>
                </a:cubicBezTo>
                <a:cubicBezTo>
                  <a:pt x="274157" y="257149"/>
                  <a:pt x="274157" y="257737"/>
                  <a:pt x="274157" y="258645"/>
                </a:cubicBezTo>
                <a:cubicBezTo>
                  <a:pt x="274425" y="259980"/>
                  <a:pt x="274560" y="261007"/>
                  <a:pt x="274560" y="261728"/>
                </a:cubicBezTo>
                <a:lnTo>
                  <a:pt x="274956" y="271384"/>
                </a:lnTo>
                <a:lnTo>
                  <a:pt x="268900" y="271301"/>
                </a:lnTo>
                <a:lnTo>
                  <a:pt x="259461" y="266984"/>
                </a:lnTo>
                <a:cubicBezTo>
                  <a:pt x="257752" y="266387"/>
                  <a:pt x="256897" y="266916"/>
                  <a:pt x="256897" y="268570"/>
                </a:cubicBezTo>
                <a:lnTo>
                  <a:pt x="257696" y="280650"/>
                </a:lnTo>
                <a:lnTo>
                  <a:pt x="257696" y="282965"/>
                </a:lnTo>
                <a:cubicBezTo>
                  <a:pt x="257696" y="296535"/>
                  <a:pt x="256091" y="306403"/>
                  <a:pt x="252881" y="312568"/>
                </a:cubicBezTo>
                <a:cubicBezTo>
                  <a:pt x="250284" y="318268"/>
                  <a:pt x="244395" y="324658"/>
                  <a:pt x="235211" y="331740"/>
                </a:cubicBezTo>
                <a:cubicBezTo>
                  <a:pt x="234418" y="332345"/>
                  <a:pt x="234156" y="332987"/>
                  <a:pt x="234425" y="333665"/>
                </a:cubicBezTo>
                <a:cubicBezTo>
                  <a:pt x="234425" y="334658"/>
                  <a:pt x="235211" y="335155"/>
                  <a:pt x="236785" y="335155"/>
                </a:cubicBezTo>
                <a:cubicBezTo>
                  <a:pt x="260126" y="321133"/>
                  <a:pt x="270993" y="305122"/>
                  <a:pt x="269386" y="287122"/>
                </a:cubicBezTo>
                <a:lnTo>
                  <a:pt x="269386" y="275733"/>
                </a:lnTo>
                <a:lnTo>
                  <a:pt x="327970" y="274159"/>
                </a:lnTo>
                <a:cubicBezTo>
                  <a:pt x="329578" y="274159"/>
                  <a:pt x="330057" y="273219"/>
                  <a:pt x="329409" y="271339"/>
                </a:cubicBezTo>
                <a:lnTo>
                  <a:pt x="320603" y="264081"/>
                </a:lnTo>
                <a:lnTo>
                  <a:pt x="314426" y="270546"/>
                </a:lnTo>
                <a:lnTo>
                  <a:pt x="306304" y="270502"/>
                </a:lnTo>
                <a:lnTo>
                  <a:pt x="312053" y="262469"/>
                </a:lnTo>
                <a:lnTo>
                  <a:pt x="313946" y="260193"/>
                </a:lnTo>
                <a:cubicBezTo>
                  <a:pt x="314739" y="258999"/>
                  <a:pt x="314639" y="258055"/>
                  <a:pt x="313646" y="257360"/>
                </a:cubicBezTo>
                <a:close/>
                <a:moveTo>
                  <a:pt x="137219" y="237593"/>
                </a:moveTo>
                <a:lnTo>
                  <a:pt x="137621" y="252103"/>
                </a:lnTo>
                <a:lnTo>
                  <a:pt x="137621" y="266594"/>
                </a:lnTo>
                <a:lnTo>
                  <a:pt x="128087" y="267298"/>
                </a:lnTo>
                <a:cubicBezTo>
                  <a:pt x="126684" y="267298"/>
                  <a:pt x="126149" y="268146"/>
                  <a:pt x="126481" y="269843"/>
                </a:cubicBezTo>
                <a:cubicBezTo>
                  <a:pt x="127121" y="270849"/>
                  <a:pt x="128008" y="271214"/>
                  <a:pt x="129142" y="270936"/>
                </a:cubicBezTo>
                <a:lnTo>
                  <a:pt x="137621" y="270546"/>
                </a:lnTo>
                <a:lnTo>
                  <a:pt x="137225" y="302604"/>
                </a:lnTo>
                <a:cubicBezTo>
                  <a:pt x="132271" y="304834"/>
                  <a:pt x="128187" y="306484"/>
                  <a:pt x="124972" y="307554"/>
                </a:cubicBezTo>
                <a:lnTo>
                  <a:pt x="124666" y="310272"/>
                </a:lnTo>
                <a:lnTo>
                  <a:pt x="124378" y="309984"/>
                </a:lnTo>
                <a:cubicBezTo>
                  <a:pt x="124378" y="310180"/>
                  <a:pt x="124473" y="310278"/>
                  <a:pt x="124665" y="310278"/>
                </a:cubicBezTo>
                <a:lnTo>
                  <a:pt x="124666" y="310272"/>
                </a:lnTo>
                <a:lnTo>
                  <a:pt x="131195" y="316801"/>
                </a:lnTo>
                <a:cubicBezTo>
                  <a:pt x="132977" y="317803"/>
                  <a:pt x="134488" y="317645"/>
                  <a:pt x="135729" y="316328"/>
                </a:cubicBezTo>
                <a:lnTo>
                  <a:pt x="161091" y="294188"/>
                </a:lnTo>
                <a:cubicBezTo>
                  <a:pt x="161526" y="292308"/>
                  <a:pt x="160735" y="291677"/>
                  <a:pt x="158718" y="292296"/>
                </a:cubicBezTo>
                <a:lnTo>
                  <a:pt x="146894" y="298192"/>
                </a:lnTo>
                <a:lnTo>
                  <a:pt x="147649" y="270079"/>
                </a:lnTo>
                <a:lnTo>
                  <a:pt x="159652" y="269325"/>
                </a:lnTo>
                <a:cubicBezTo>
                  <a:pt x="160778" y="268540"/>
                  <a:pt x="160946" y="267541"/>
                  <a:pt x="160157" y="266326"/>
                </a:cubicBezTo>
                <a:lnTo>
                  <a:pt x="154491" y="261274"/>
                </a:lnTo>
                <a:lnTo>
                  <a:pt x="149401" y="265763"/>
                </a:lnTo>
                <a:lnTo>
                  <a:pt x="147700" y="265686"/>
                </a:lnTo>
                <a:lnTo>
                  <a:pt x="148474" y="246316"/>
                </a:lnTo>
                <a:lnTo>
                  <a:pt x="149708" y="242479"/>
                </a:lnTo>
                <a:close/>
                <a:moveTo>
                  <a:pt x="284453" y="233583"/>
                </a:moveTo>
                <a:lnTo>
                  <a:pt x="284050" y="247659"/>
                </a:lnTo>
                <a:lnTo>
                  <a:pt x="249913" y="248074"/>
                </a:lnTo>
                <a:lnTo>
                  <a:pt x="253507" y="253293"/>
                </a:lnTo>
                <a:cubicBezTo>
                  <a:pt x="256854" y="252491"/>
                  <a:pt x="260881" y="252090"/>
                  <a:pt x="265588" y="252090"/>
                </a:cubicBezTo>
                <a:lnTo>
                  <a:pt x="330113" y="250882"/>
                </a:lnTo>
                <a:cubicBezTo>
                  <a:pt x="331251" y="249927"/>
                  <a:pt x="331421" y="249057"/>
                  <a:pt x="330624" y="248273"/>
                </a:cubicBezTo>
                <a:lnTo>
                  <a:pt x="323321" y="241609"/>
                </a:lnTo>
                <a:lnTo>
                  <a:pt x="317495" y="247256"/>
                </a:lnTo>
                <a:lnTo>
                  <a:pt x="296910" y="247224"/>
                </a:lnTo>
                <a:lnTo>
                  <a:pt x="297275" y="241986"/>
                </a:lnTo>
                <a:lnTo>
                  <a:pt x="298445" y="239652"/>
                </a:lnTo>
                <a:cubicBezTo>
                  <a:pt x="299293" y="237482"/>
                  <a:pt x="298937" y="236397"/>
                  <a:pt x="297377" y="236397"/>
                </a:cubicBezTo>
                <a:close/>
                <a:moveTo>
                  <a:pt x="180110" y="232790"/>
                </a:moveTo>
                <a:cubicBezTo>
                  <a:pt x="178801" y="232790"/>
                  <a:pt x="178146" y="233221"/>
                  <a:pt x="178146" y="234082"/>
                </a:cubicBezTo>
                <a:cubicBezTo>
                  <a:pt x="178415" y="236542"/>
                  <a:pt x="178549" y="241735"/>
                  <a:pt x="178549" y="249660"/>
                </a:cubicBezTo>
                <a:lnTo>
                  <a:pt x="178549" y="268142"/>
                </a:lnTo>
                <a:lnTo>
                  <a:pt x="170971" y="272510"/>
                </a:lnTo>
                <a:lnTo>
                  <a:pt x="171349" y="261939"/>
                </a:lnTo>
                <a:lnTo>
                  <a:pt x="172378" y="259202"/>
                </a:lnTo>
                <a:cubicBezTo>
                  <a:pt x="173047" y="258140"/>
                  <a:pt x="172892" y="257262"/>
                  <a:pt x="171911" y="256567"/>
                </a:cubicBezTo>
                <a:lnTo>
                  <a:pt x="163847" y="251950"/>
                </a:lnTo>
                <a:cubicBezTo>
                  <a:pt x="161878" y="250939"/>
                  <a:pt x="160893" y="251455"/>
                  <a:pt x="160893" y="253497"/>
                </a:cubicBezTo>
                <a:cubicBezTo>
                  <a:pt x="161161" y="254303"/>
                  <a:pt x="161296" y="256548"/>
                  <a:pt x="161296" y="260231"/>
                </a:cubicBezTo>
                <a:cubicBezTo>
                  <a:pt x="161564" y="263156"/>
                  <a:pt x="161699" y="265518"/>
                  <a:pt x="161699" y="267317"/>
                </a:cubicBezTo>
                <a:lnTo>
                  <a:pt x="161308" y="276941"/>
                </a:lnTo>
                <a:lnTo>
                  <a:pt x="150859" y="282997"/>
                </a:lnTo>
                <a:lnTo>
                  <a:pt x="156205" y="284993"/>
                </a:lnTo>
                <a:cubicBezTo>
                  <a:pt x="157113" y="284609"/>
                  <a:pt x="158098" y="284016"/>
                  <a:pt x="159160" y="283215"/>
                </a:cubicBezTo>
                <a:cubicBezTo>
                  <a:pt x="161010" y="282426"/>
                  <a:pt x="161722" y="281816"/>
                  <a:pt x="161296" y="281386"/>
                </a:cubicBezTo>
                <a:lnTo>
                  <a:pt x="160893" y="310253"/>
                </a:lnTo>
                <a:cubicBezTo>
                  <a:pt x="160624" y="322770"/>
                  <a:pt x="165003" y="329465"/>
                  <a:pt x="174028" y="330339"/>
                </a:cubicBezTo>
                <a:cubicBezTo>
                  <a:pt x="190229" y="331946"/>
                  <a:pt x="204031" y="331399"/>
                  <a:pt x="215435" y="328696"/>
                </a:cubicBezTo>
                <a:cubicBezTo>
                  <a:pt x="222713" y="325622"/>
                  <a:pt x="224243" y="321303"/>
                  <a:pt x="220027" y="315739"/>
                </a:cubicBezTo>
                <a:cubicBezTo>
                  <a:pt x="218091" y="314789"/>
                  <a:pt x="217390" y="312578"/>
                  <a:pt x="217923" y="309108"/>
                </a:cubicBezTo>
                <a:cubicBezTo>
                  <a:pt x="217923" y="307987"/>
                  <a:pt x="217247" y="307426"/>
                  <a:pt x="215896" y="307426"/>
                </a:cubicBezTo>
                <a:cubicBezTo>
                  <a:pt x="214770" y="307426"/>
                  <a:pt x="213969" y="307906"/>
                  <a:pt x="213491" y="308865"/>
                </a:cubicBezTo>
                <a:cubicBezTo>
                  <a:pt x="211713" y="313934"/>
                  <a:pt x="208857" y="316961"/>
                  <a:pt x="204922" y="317946"/>
                </a:cubicBezTo>
                <a:cubicBezTo>
                  <a:pt x="195590" y="319489"/>
                  <a:pt x="184916" y="319862"/>
                  <a:pt x="172902" y="319065"/>
                </a:cubicBezTo>
                <a:cubicBezTo>
                  <a:pt x="170281" y="319065"/>
                  <a:pt x="169228" y="317679"/>
                  <a:pt x="169743" y="314908"/>
                </a:cubicBezTo>
                <a:lnTo>
                  <a:pt x="170933" y="277312"/>
                </a:lnTo>
                <a:lnTo>
                  <a:pt x="178549" y="272554"/>
                </a:lnTo>
                <a:lnTo>
                  <a:pt x="178146" y="311858"/>
                </a:lnTo>
                <a:cubicBezTo>
                  <a:pt x="178146" y="314015"/>
                  <a:pt x="178959" y="315094"/>
                  <a:pt x="180583" y="315094"/>
                </a:cubicBezTo>
                <a:cubicBezTo>
                  <a:pt x="181461" y="315094"/>
                  <a:pt x="182529" y="314465"/>
                  <a:pt x="183787" y="313207"/>
                </a:cubicBezTo>
                <a:cubicBezTo>
                  <a:pt x="187283" y="308833"/>
                  <a:pt x="188890" y="303024"/>
                  <a:pt x="188608" y="295781"/>
                </a:cubicBezTo>
                <a:lnTo>
                  <a:pt x="188999" y="268078"/>
                </a:lnTo>
                <a:lnTo>
                  <a:pt x="197408" y="262924"/>
                </a:lnTo>
                <a:lnTo>
                  <a:pt x="197011" y="293466"/>
                </a:lnTo>
                <a:cubicBezTo>
                  <a:pt x="197544" y="299558"/>
                  <a:pt x="195709" y="302340"/>
                  <a:pt x="191505" y="301811"/>
                </a:cubicBezTo>
                <a:cubicBezTo>
                  <a:pt x="189826" y="301811"/>
                  <a:pt x="189387" y="302820"/>
                  <a:pt x="190188" y="304836"/>
                </a:cubicBezTo>
                <a:cubicBezTo>
                  <a:pt x="192098" y="305552"/>
                  <a:pt x="193168" y="307524"/>
                  <a:pt x="193398" y="310751"/>
                </a:cubicBezTo>
                <a:cubicBezTo>
                  <a:pt x="193398" y="312308"/>
                  <a:pt x="194496" y="312930"/>
                  <a:pt x="196692" y="312619"/>
                </a:cubicBezTo>
                <a:cubicBezTo>
                  <a:pt x="204963" y="307771"/>
                  <a:pt x="208964" y="300138"/>
                  <a:pt x="208695" y="289718"/>
                </a:cubicBezTo>
                <a:lnTo>
                  <a:pt x="208695" y="263218"/>
                </a:lnTo>
                <a:lnTo>
                  <a:pt x="210857" y="259246"/>
                </a:lnTo>
                <a:cubicBezTo>
                  <a:pt x="211556" y="258155"/>
                  <a:pt x="211402" y="257258"/>
                  <a:pt x="210396" y="256554"/>
                </a:cubicBezTo>
                <a:lnTo>
                  <a:pt x="200868" y="252039"/>
                </a:lnTo>
                <a:lnTo>
                  <a:pt x="197216" y="258402"/>
                </a:lnTo>
                <a:lnTo>
                  <a:pt x="189031" y="263275"/>
                </a:lnTo>
                <a:lnTo>
                  <a:pt x="189031" y="241136"/>
                </a:lnTo>
                <a:lnTo>
                  <a:pt x="189926" y="239646"/>
                </a:lnTo>
                <a:cubicBezTo>
                  <a:pt x="190668" y="238410"/>
                  <a:pt x="190429" y="237501"/>
                  <a:pt x="189210" y="236922"/>
                </a:cubicBezTo>
                <a:close/>
                <a:moveTo>
                  <a:pt x="177347" y="181587"/>
                </a:moveTo>
                <a:lnTo>
                  <a:pt x="177347" y="184509"/>
                </a:lnTo>
                <a:cubicBezTo>
                  <a:pt x="186232" y="187562"/>
                  <a:pt x="193550" y="192356"/>
                  <a:pt x="199301" y="198891"/>
                </a:cubicBezTo>
                <a:cubicBezTo>
                  <a:pt x="201590" y="201300"/>
                  <a:pt x="203754" y="201191"/>
                  <a:pt x="205792" y="198565"/>
                </a:cubicBezTo>
                <a:cubicBezTo>
                  <a:pt x="207727" y="195065"/>
                  <a:pt x="207806" y="192057"/>
                  <a:pt x="206028" y="189542"/>
                </a:cubicBezTo>
                <a:cubicBezTo>
                  <a:pt x="200648" y="186425"/>
                  <a:pt x="191088" y="183774"/>
                  <a:pt x="177347" y="181587"/>
                </a:cubicBezTo>
                <a:close/>
                <a:moveTo>
                  <a:pt x="309374" y="112163"/>
                </a:moveTo>
                <a:cubicBezTo>
                  <a:pt x="301521" y="115697"/>
                  <a:pt x="288388" y="120212"/>
                  <a:pt x="269974" y="125707"/>
                </a:cubicBezTo>
                <a:lnTo>
                  <a:pt x="269974" y="128265"/>
                </a:lnTo>
                <a:cubicBezTo>
                  <a:pt x="275777" y="127720"/>
                  <a:pt x="280616" y="127319"/>
                  <a:pt x="284491" y="127063"/>
                </a:cubicBezTo>
                <a:lnTo>
                  <a:pt x="285226" y="140755"/>
                </a:lnTo>
                <a:cubicBezTo>
                  <a:pt x="285226" y="143999"/>
                  <a:pt x="285361" y="146657"/>
                  <a:pt x="285629" y="148729"/>
                </a:cubicBezTo>
                <a:lnTo>
                  <a:pt x="268420" y="148685"/>
                </a:lnTo>
                <a:lnTo>
                  <a:pt x="269207" y="126820"/>
                </a:lnTo>
                <a:lnTo>
                  <a:pt x="261546" y="119575"/>
                </a:lnTo>
                <a:cubicBezTo>
                  <a:pt x="259657" y="118914"/>
                  <a:pt x="258455" y="119368"/>
                  <a:pt x="257939" y="120937"/>
                </a:cubicBezTo>
                <a:lnTo>
                  <a:pt x="257536" y="192030"/>
                </a:lnTo>
                <a:lnTo>
                  <a:pt x="254652" y="193309"/>
                </a:lnTo>
                <a:lnTo>
                  <a:pt x="249357" y="195349"/>
                </a:lnTo>
                <a:cubicBezTo>
                  <a:pt x="248121" y="196107"/>
                  <a:pt x="247948" y="196958"/>
                  <a:pt x="248839" y="197900"/>
                </a:cubicBezTo>
                <a:lnTo>
                  <a:pt x="255560" y="204250"/>
                </a:lnTo>
                <a:cubicBezTo>
                  <a:pt x="256980" y="205227"/>
                  <a:pt x="258363" y="205035"/>
                  <a:pt x="259711" y="203675"/>
                </a:cubicBezTo>
                <a:cubicBezTo>
                  <a:pt x="263586" y="200051"/>
                  <a:pt x="266875" y="197295"/>
                  <a:pt x="269578" y="195406"/>
                </a:cubicBezTo>
                <a:lnTo>
                  <a:pt x="288967" y="180461"/>
                </a:lnTo>
                <a:cubicBezTo>
                  <a:pt x="289714" y="178270"/>
                  <a:pt x="288976" y="177470"/>
                  <a:pt x="286755" y="178063"/>
                </a:cubicBezTo>
                <a:lnTo>
                  <a:pt x="266815" y="188007"/>
                </a:lnTo>
                <a:lnTo>
                  <a:pt x="268350" y="153903"/>
                </a:lnTo>
                <a:lnTo>
                  <a:pt x="286166" y="153142"/>
                </a:lnTo>
                <a:cubicBezTo>
                  <a:pt x="289343" y="178568"/>
                  <a:pt x="301755" y="196216"/>
                  <a:pt x="323404" y="206086"/>
                </a:cubicBezTo>
                <a:cubicBezTo>
                  <a:pt x="329552" y="207979"/>
                  <a:pt x="332626" y="205956"/>
                  <a:pt x="332626" y="200017"/>
                </a:cubicBezTo>
                <a:cubicBezTo>
                  <a:pt x="331019" y="195570"/>
                  <a:pt x="330970" y="191501"/>
                  <a:pt x="332479" y="187809"/>
                </a:cubicBezTo>
                <a:cubicBezTo>
                  <a:pt x="332845" y="186342"/>
                  <a:pt x="332558" y="185609"/>
                  <a:pt x="331615" y="185609"/>
                </a:cubicBezTo>
                <a:cubicBezTo>
                  <a:pt x="330673" y="185068"/>
                  <a:pt x="329821" y="185375"/>
                  <a:pt x="329057" y="186530"/>
                </a:cubicBezTo>
                <a:lnTo>
                  <a:pt x="324952" y="192349"/>
                </a:lnTo>
                <a:cubicBezTo>
                  <a:pt x="324671" y="192665"/>
                  <a:pt x="324057" y="192588"/>
                  <a:pt x="323110" y="192119"/>
                </a:cubicBezTo>
                <a:cubicBezTo>
                  <a:pt x="307741" y="184296"/>
                  <a:pt x="298741" y="171291"/>
                  <a:pt x="296111" y="153103"/>
                </a:cubicBezTo>
                <a:lnTo>
                  <a:pt x="326103" y="152336"/>
                </a:lnTo>
                <a:cubicBezTo>
                  <a:pt x="327241" y="151543"/>
                  <a:pt x="327478" y="150599"/>
                  <a:pt x="326813" y="149503"/>
                </a:cubicBezTo>
                <a:lnTo>
                  <a:pt x="318026" y="142264"/>
                </a:lnTo>
                <a:lnTo>
                  <a:pt x="312258" y="148314"/>
                </a:lnTo>
                <a:lnTo>
                  <a:pt x="295644" y="148282"/>
                </a:lnTo>
                <a:cubicBezTo>
                  <a:pt x="295418" y="144487"/>
                  <a:pt x="295305" y="139565"/>
                  <a:pt x="295305" y="133516"/>
                </a:cubicBezTo>
                <a:lnTo>
                  <a:pt x="296878" y="131636"/>
                </a:lnTo>
                <a:cubicBezTo>
                  <a:pt x="297701" y="131222"/>
                  <a:pt x="298112" y="130497"/>
                  <a:pt x="298112" y="129461"/>
                </a:cubicBezTo>
                <a:cubicBezTo>
                  <a:pt x="298112" y="129461"/>
                  <a:pt x="297616" y="129212"/>
                  <a:pt x="296622" y="128713"/>
                </a:cubicBezTo>
                <a:lnTo>
                  <a:pt x="289287" y="126334"/>
                </a:lnTo>
                <a:cubicBezTo>
                  <a:pt x="294685" y="126014"/>
                  <a:pt x="301719" y="125584"/>
                  <a:pt x="310391" y="125042"/>
                </a:cubicBezTo>
                <a:cubicBezTo>
                  <a:pt x="312445" y="124782"/>
                  <a:pt x="313829" y="124652"/>
                  <a:pt x="314541" y="124652"/>
                </a:cubicBezTo>
                <a:cubicBezTo>
                  <a:pt x="315897" y="124652"/>
                  <a:pt x="316575" y="124518"/>
                  <a:pt x="316575" y="124249"/>
                </a:cubicBezTo>
                <a:cubicBezTo>
                  <a:pt x="316843" y="124249"/>
                  <a:pt x="316822" y="123369"/>
                  <a:pt x="316511" y="121608"/>
                </a:cubicBezTo>
                <a:close/>
                <a:moveTo>
                  <a:pt x="165427" y="109356"/>
                </a:moveTo>
                <a:cubicBezTo>
                  <a:pt x="164813" y="115043"/>
                  <a:pt x="164154" y="119728"/>
                  <a:pt x="163451" y="123412"/>
                </a:cubicBezTo>
                <a:lnTo>
                  <a:pt x="129992" y="123412"/>
                </a:lnTo>
                <a:lnTo>
                  <a:pt x="134482" y="129065"/>
                </a:lnTo>
                <a:cubicBezTo>
                  <a:pt x="137266" y="128263"/>
                  <a:pt x="141262" y="127863"/>
                  <a:pt x="146472" y="127863"/>
                </a:cubicBezTo>
                <a:lnTo>
                  <a:pt x="162901" y="127460"/>
                </a:lnTo>
                <a:cubicBezTo>
                  <a:pt x="162099" y="129800"/>
                  <a:pt x="161247" y="132207"/>
                  <a:pt x="160343" y="134680"/>
                </a:cubicBezTo>
                <a:lnTo>
                  <a:pt x="137621" y="135108"/>
                </a:lnTo>
                <a:lnTo>
                  <a:pt x="141740" y="139501"/>
                </a:lnTo>
                <a:cubicBezTo>
                  <a:pt x="143377" y="139233"/>
                  <a:pt x="145406" y="139099"/>
                  <a:pt x="147828" y="139099"/>
                </a:cubicBezTo>
                <a:cubicBezTo>
                  <a:pt x="149955" y="138830"/>
                  <a:pt x="151644" y="138696"/>
                  <a:pt x="152893" y="138696"/>
                </a:cubicBezTo>
                <a:lnTo>
                  <a:pt x="159690" y="138696"/>
                </a:lnTo>
                <a:cubicBezTo>
                  <a:pt x="158360" y="140985"/>
                  <a:pt x="157000" y="143522"/>
                  <a:pt x="155611" y="146306"/>
                </a:cubicBezTo>
                <a:lnTo>
                  <a:pt x="125580" y="146728"/>
                </a:lnTo>
                <a:lnTo>
                  <a:pt x="129110" y="151940"/>
                </a:lnTo>
                <a:cubicBezTo>
                  <a:pt x="131536" y="151658"/>
                  <a:pt x="135356" y="151257"/>
                  <a:pt x="140570" y="150737"/>
                </a:cubicBezTo>
                <a:lnTo>
                  <a:pt x="154069" y="150737"/>
                </a:lnTo>
                <a:cubicBezTo>
                  <a:pt x="146979" y="162692"/>
                  <a:pt x="135991" y="172124"/>
                  <a:pt x="121103" y="179035"/>
                </a:cubicBezTo>
                <a:cubicBezTo>
                  <a:pt x="120076" y="180425"/>
                  <a:pt x="120332" y="181693"/>
                  <a:pt x="121871" y="182840"/>
                </a:cubicBezTo>
                <a:cubicBezTo>
                  <a:pt x="132898" y="177803"/>
                  <a:pt x="142026" y="172574"/>
                  <a:pt x="149256" y="167153"/>
                </a:cubicBezTo>
                <a:lnTo>
                  <a:pt x="151615" y="164669"/>
                </a:lnTo>
                <a:lnTo>
                  <a:pt x="152023" y="167192"/>
                </a:lnTo>
                <a:cubicBezTo>
                  <a:pt x="157322" y="166646"/>
                  <a:pt x="161769" y="166243"/>
                  <a:pt x="165363" y="165983"/>
                </a:cubicBezTo>
                <a:lnTo>
                  <a:pt x="165708" y="174047"/>
                </a:lnTo>
                <a:lnTo>
                  <a:pt x="165708" y="174373"/>
                </a:lnTo>
                <a:lnTo>
                  <a:pt x="166514" y="174380"/>
                </a:lnTo>
                <a:lnTo>
                  <a:pt x="139227" y="175268"/>
                </a:lnTo>
                <a:lnTo>
                  <a:pt x="143403" y="180033"/>
                </a:lnTo>
                <a:cubicBezTo>
                  <a:pt x="145078" y="179495"/>
                  <a:pt x="147640" y="179227"/>
                  <a:pt x="151089" y="179227"/>
                </a:cubicBezTo>
                <a:cubicBezTo>
                  <a:pt x="152164" y="178958"/>
                  <a:pt x="153031" y="178824"/>
                  <a:pt x="153692" y="178824"/>
                </a:cubicBezTo>
                <a:lnTo>
                  <a:pt x="163304" y="178824"/>
                </a:lnTo>
                <a:cubicBezTo>
                  <a:pt x="153353" y="188868"/>
                  <a:pt x="141836" y="197097"/>
                  <a:pt x="128752" y="203509"/>
                </a:cubicBezTo>
                <a:cubicBezTo>
                  <a:pt x="128244" y="204020"/>
                  <a:pt x="127991" y="204585"/>
                  <a:pt x="127991" y="205203"/>
                </a:cubicBezTo>
                <a:cubicBezTo>
                  <a:pt x="128839" y="206346"/>
                  <a:pt x="129745" y="206725"/>
                  <a:pt x="130709" y="206342"/>
                </a:cubicBezTo>
                <a:cubicBezTo>
                  <a:pt x="147514" y="199669"/>
                  <a:pt x="159047" y="193306"/>
                  <a:pt x="165305" y="187253"/>
                </a:cubicBezTo>
                <a:lnTo>
                  <a:pt x="165305" y="188826"/>
                </a:lnTo>
                <a:lnTo>
                  <a:pt x="164909" y="206629"/>
                </a:lnTo>
                <a:cubicBezTo>
                  <a:pt x="165382" y="209230"/>
                  <a:pt x="167124" y="209631"/>
                  <a:pt x="170133" y="207832"/>
                </a:cubicBezTo>
                <a:cubicBezTo>
                  <a:pt x="173813" y="204715"/>
                  <a:pt x="176096" y="201398"/>
                  <a:pt x="176982" y="197881"/>
                </a:cubicBezTo>
                <a:lnTo>
                  <a:pt x="176592" y="182367"/>
                </a:lnTo>
                <a:lnTo>
                  <a:pt x="176592" y="178389"/>
                </a:lnTo>
                <a:lnTo>
                  <a:pt x="199077" y="177622"/>
                </a:lnTo>
                <a:cubicBezTo>
                  <a:pt x="200407" y="177622"/>
                  <a:pt x="200676" y="176752"/>
                  <a:pt x="199883" y="175013"/>
                </a:cubicBezTo>
                <a:lnTo>
                  <a:pt x="192567" y="168343"/>
                </a:lnTo>
                <a:lnTo>
                  <a:pt x="186728" y="174002"/>
                </a:lnTo>
                <a:lnTo>
                  <a:pt x="176592" y="173964"/>
                </a:lnTo>
                <a:lnTo>
                  <a:pt x="176592" y="169455"/>
                </a:lnTo>
                <a:lnTo>
                  <a:pt x="177257" y="168125"/>
                </a:lnTo>
                <a:cubicBezTo>
                  <a:pt x="177884" y="166433"/>
                  <a:pt x="177515" y="165322"/>
                  <a:pt x="176151" y="164793"/>
                </a:cubicBezTo>
                <a:lnTo>
                  <a:pt x="171777" y="164659"/>
                </a:lnTo>
                <a:cubicBezTo>
                  <a:pt x="175311" y="164472"/>
                  <a:pt x="178048" y="164378"/>
                  <a:pt x="179988" y="164378"/>
                </a:cubicBezTo>
                <a:cubicBezTo>
                  <a:pt x="180790" y="164113"/>
                  <a:pt x="181448" y="163981"/>
                  <a:pt x="181964" y="163981"/>
                </a:cubicBezTo>
                <a:lnTo>
                  <a:pt x="184484" y="163578"/>
                </a:lnTo>
                <a:cubicBezTo>
                  <a:pt x="186176" y="163847"/>
                  <a:pt x="186863" y="163220"/>
                  <a:pt x="186543" y="161698"/>
                </a:cubicBezTo>
                <a:lnTo>
                  <a:pt x="181011" y="153500"/>
                </a:lnTo>
                <a:lnTo>
                  <a:pt x="152470" y="163769"/>
                </a:lnTo>
                <a:lnTo>
                  <a:pt x="165248" y="150315"/>
                </a:lnTo>
                <a:lnTo>
                  <a:pt x="180167" y="149932"/>
                </a:lnTo>
                <a:cubicBezTo>
                  <a:pt x="185684" y="162820"/>
                  <a:pt x="195302" y="172719"/>
                  <a:pt x="209021" y="179630"/>
                </a:cubicBezTo>
                <a:cubicBezTo>
                  <a:pt x="212956" y="174527"/>
                  <a:pt x="217234" y="171845"/>
                  <a:pt x="221856" y="171585"/>
                </a:cubicBezTo>
                <a:cubicBezTo>
                  <a:pt x="222981" y="171022"/>
                  <a:pt x="223544" y="170447"/>
                  <a:pt x="223544" y="169858"/>
                </a:cubicBezTo>
                <a:cubicBezTo>
                  <a:pt x="223808" y="168588"/>
                  <a:pt x="223318" y="167953"/>
                  <a:pt x="222073" y="167953"/>
                </a:cubicBezTo>
                <a:cubicBezTo>
                  <a:pt x="200134" y="162730"/>
                  <a:pt x="187381" y="156717"/>
                  <a:pt x="183812" y="149912"/>
                </a:cubicBezTo>
                <a:lnTo>
                  <a:pt x="216695" y="149535"/>
                </a:lnTo>
                <a:cubicBezTo>
                  <a:pt x="218051" y="149535"/>
                  <a:pt x="218396" y="148723"/>
                  <a:pt x="217731" y="147099"/>
                </a:cubicBezTo>
                <a:lnTo>
                  <a:pt x="208548" y="139450"/>
                </a:lnTo>
                <a:lnTo>
                  <a:pt x="202773" y="145506"/>
                </a:lnTo>
                <a:lnTo>
                  <a:pt x="166962" y="145871"/>
                </a:lnTo>
                <a:cubicBezTo>
                  <a:pt x="169012" y="143863"/>
                  <a:pt x="170502" y="141465"/>
                  <a:pt x="171432" y="138676"/>
                </a:cubicBezTo>
                <a:lnTo>
                  <a:pt x="204180" y="137890"/>
                </a:lnTo>
                <a:cubicBezTo>
                  <a:pt x="205319" y="137097"/>
                  <a:pt x="205487" y="136091"/>
                  <a:pt x="204685" y="134871"/>
                </a:cubicBezTo>
                <a:lnTo>
                  <a:pt x="197280" y="128617"/>
                </a:lnTo>
                <a:lnTo>
                  <a:pt x="192305" y="134270"/>
                </a:lnTo>
                <a:lnTo>
                  <a:pt x="172576" y="134238"/>
                </a:lnTo>
                <a:cubicBezTo>
                  <a:pt x="173877" y="132371"/>
                  <a:pt x="174859" y="130105"/>
                  <a:pt x="175524" y="127441"/>
                </a:cubicBezTo>
                <a:lnTo>
                  <a:pt x="211803" y="126654"/>
                </a:lnTo>
                <a:cubicBezTo>
                  <a:pt x="212941" y="125968"/>
                  <a:pt x="213334" y="125045"/>
                  <a:pt x="212980" y="123885"/>
                </a:cubicBezTo>
                <a:lnTo>
                  <a:pt x="203656" y="116582"/>
                </a:lnTo>
                <a:lnTo>
                  <a:pt x="197952" y="123009"/>
                </a:lnTo>
                <a:lnTo>
                  <a:pt x="176189" y="123009"/>
                </a:lnTo>
                <a:cubicBezTo>
                  <a:pt x="176407" y="123022"/>
                  <a:pt x="176788" y="122207"/>
                  <a:pt x="177334" y="120566"/>
                </a:cubicBezTo>
                <a:cubicBezTo>
                  <a:pt x="177603" y="119223"/>
                  <a:pt x="177854" y="118202"/>
                  <a:pt x="178089" y="117503"/>
                </a:cubicBezTo>
                <a:lnTo>
                  <a:pt x="179093" y="115821"/>
                </a:lnTo>
                <a:cubicBezTo>
                  <a:pt x="179835" y="114687"/>
                  <a:pt x="179717" y="113772"/>
                  <a:pt x="178741" y="113077"/>
                </a:cubicBezTo>
                <a:close/>
                <a:moveTo>
                  <a:pt x="0" y="0"/>
                </a:moveTo>
                <a:lnTo>
                  <a:pt x="441095" y="0"/>
                </a:lnTo>
                <a:lnTo>
                  <a:pt x="441095" y="441095"/>
                </a:lnTo>
                <a:lnTo>
                  <a:pt x="0" y="44109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64120" y="1968654"/>
            <a:ext cx="12192000" cy="52018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6000">
              <a:srgbClr val="1B4183"/>
            </a:gs>
            <a:gs pos="0">
              <a:srgbClr val="8DB3D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1" cstate="email">
            <a:alphaModFix amt="51000"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 radius="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496760">
            <a:off x="5216743" y="2448285"/>
            <a:ext cx="4232566" cy="4232566"/>
          </a:xfrm>
          <a:prstGeom prst="rect">
            <a:avLst/>
          </a:prstGeom>
          <a:effectLst>
            <a:softEdge rad="342900"/>
          </a:effectLst>
        </p:spPr>
      </p:pic>
      <p:pic>
        <p:nvPicPr>
          <p:cNvPr id="3076" name="Picture 4" descr="water Sun - Wallpape..."/>
          <p:cNvPicPr>
            <a:picLocks noChangeAspect="1" noChangeArrowheads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952"/>
          <a:stretch>
            <a:fillRect/>
          </a:stretch>
        </p:blipFill>
        <p:spPr bwMode="auto">
          <a:xfrm>
            <a:off x="-5" y="1932114"/>
            <a:ext cx="14400213" cy="5267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矩形 18"/>
          <p:cNvSpPr/>
          <p:nvPr/>
        </p:nvSpPr>
        <p:spPr>
          <a:xfrm>
            <a:off x="0" y="0"/>
            <a:ext cx="14400213" cy="7199313"/>
          </a:xfrm>
          <a:prstGeom prst="rect">
            <a:avLst/>
          </a:prstGeom>
          <a:gradFill>
            <a:gsLst>
              <a:gs pos="69000">
                <a:srgbClr val="1B4183">
                  <a:alpha val="20000"/>
                </a:srgbClr>
              </a:gs>
              <a:gs pos="26000">
                <a:srgbClr val="6B91BF"/>
              </a:gs>
              <a:gs pos="0">
                <a:srgbClr val="8DB3D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439261" y="-6760845"/>
            <a:ext cx="13521690" cy="13521690"/>
            <a:chOff x="-138748" y="-7186454"/>
            <a:chExt cx="14677708" cy="14677708"/>
          </a:xfrm>
        </p:grpSpPr>
        <p:sp>
          <p:nvSpPr>
            <p:cNvPr id="15" name="椭圆 14"/>
            <p:cNvSpPr/>
            <p:nvPr/>
          </p:nvSpPr>
          <p:spPr>
            <a:xfrm>
              <a:off x="1202372" y="-5997734"/>
              <a:ext cx="11995468" cy="11995468"/>
            </a:xfrm>
            <a:prstGeom prst="ellipse">
              <a:avLst/>
            </a:prstGeom>
            <a:noFill/>
            <a:ln w="9525">
              <a:solidFill>
                <a:schemeClr val="bg1">
                  <a:alpha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-138748" y="-7186454"/>
              <a:ext cx="14677708" cy="14677708"/>
            </a:xfrm>
            <a:prstGeom prst="ellipse">
              <a:avLst/>
            </a:prstGeom>
            <a:noFill/>
            <a:ln w="9525">
              <a:solidFill>
                <a:schemeClr val="bg1">
                  <a:alpha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2447085" y="-4448221"/>
              <a:ext cx="9506042" cy="9506042"/>
            </a:xfrm>
            <a:prstGeom prst="ellipse">
              <a:avLst/>
            </a:prstGeom>
            <a:noFill/>
            <a:ln w="9525">
              <a:solidFill>
                <a:schemeClr val="bg1">
                  <a:alpha val="13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592772" y="-6302534"/>
              <a:ext cx="13214668" cy="13214668"/>
            </a:xfrm>
            <a:prstGeom prst="ellipse">
              <a:avLst/>
            </a:prstGeom>
            <a:noFill/>
            <a:ln w="9525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671341" y="-617867"/>
            <a:ext cx="9057530" cy="6447919"/>
            <a:chOff x="2671341" y="-846467"/>
            <a:chExt cx="9057530" cy="6447919"/>
          </a:xfrm>
        </p:grpSpPr>
        <p:sp>
          <p:nvSpPr>
            <p:cNvPr id="4" name="矩形 3"/>
            <p:cNvSpPr/>
            <p:nvPr/>
          </p:nvSpPr>
          <p:spPr>
            <a:xfrm>
              <a:off x="4591856" y="-846467"/>
              <a:ext cx="5216493" cy="64479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0000" dirty="0">
                  <a:solidFill>
                    <a:schemeClr val="bg1">
                      <a:alpha val="6000"/>
                    </a:schemeClr>
                  </a:solidFill>
                  <a:latin typeface="演示新手书" panose="00000500000000000000" pitchFamily="50" charset="-122"/>
                  <a:ea typeface="演示新手书" panose="00000500000000000000" pitchFamily="50" charset="-122"/>
                </a:rPr>
                <a:t>梦</a:t>
              </a:r>
              <a:endParaRPr lang="zh-CN" altLang="en-US" sz="40000" dirty="0">
                <a:solidFill>
                  <a:schemeClr val="bg1">
                    <a:alpha val="6000"/>
                  </a:schemeClr>
                </a:solidFill>
                <a:latin typeface="演示新手书" panose="00000500000000000000" pitchFamily="50" charset="-122"/>
                <a:ea typeface="演示新手书" panose="00000500000000000000" pitchFamily="50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030194" y="1674982"/>
              <a:ext cx="8339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zh-CN" altLang="en-US" sz="2400" dirty="0">
                  <a:solidFill>
                    <a:schemeClr val="bg1"/>
                  </a:solidFill>
                  <a:latin typeface="苹方 细体" panose="020B0200000000000000" pitchFamily="34" charset="-122"/>
                  <a:ea typeface="苹方 细体" panose="020B0200000000000000" pitchFamily="34" charset="-122"/>
                </a:rPr>
                <a:t>秦丨氏丨集丨团丨新丨品丨发丨布丨盛丨典</a:t>
              </a:r>
              <a:endParaRPr lang="en-US" altLang="zh-CN" sz="4400" dirty="0">
                <a:solidFill>
                  <a:schemeClr val="bg1"/>
                </a:solidFill>
                <a:latin typeface="苹方 细体" panose="020B0200000000000000" pitchFamily="34" charset="-122"/>
                <a:ea typeface="苹方 细体" panose="020B0200000000000000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671341" y="2136647"/>
              <a:ext cx="9057530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zh-CN" altLang="en-US" sz="10000" dirty="0">
                  <a:solidFill>
                    <a:schemeClr val="bg1"/>
                  </a:solidFill>
                  <a:latin typeface="阿里巴巴普惠体 L" panose="00020600040101010101" pitchFamily="18" charset="-122"/>
                  <a:ea typeface="阿里巴巴普惠体 L" panose="00020600040101010101" pitchFamily="18" charset="-122"/>
                  <a:cs typeface="阿里巴巴普惠体 L" panose="00020600040101010101" pitchFamily="18" charset="-122"/>
                </a:rPr>
                <a:t>田园秘谧之梦</a:t>
              </a:r>
              <a:endParaRPr lang="en-US" altLang="zh-CN" sz="10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627013" y="3788712"/>
              <a:ext cx="7146181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chemeClr val="bg1"/>
                  </a:solidFill>
                  <a:latin typeface="汉仪特细等线简" panose="02010600000101010101" pitchFamily="2" charset="-122"/>
                  <a:ea typeface="汉仪特细等线简" panose="02010600000101010101" pitchFamily="2" charset="-122"/>
                </a:rPr>
                <a:t>QIN GROUP NEW RELEASE CEREMONY IDYLLIC SECRET DREAM</a:t>
              </a:r>
              <a:endParaRPr lang="zh-CN" altLang="en-US" sz="1050" dirty="0">
                <a:solidFill>
                  <a:schemeClr val="bg1"/>
                </a:solidFill>
                <a:latin typeface="汉仪特细等线简" panose="02010600000101010101" pitchFamily="2" charset="-122"/>
                <a:ea typeface="汉仪特细等线简" panose="0201060000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957724" y="5824908"/>
            <a:ext cx="2484754" cy="731116"/>
            <a:chOff x="5957726" y="5650617"/>
            <a:chExt cx="2484754" cy="731116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4" cstate="email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555"/>
            <a:stretch>
              <a:fillRect/>
            </a:stretch>
          </p:blipFill>
          <p:spPr>
            <a:xfrm>
              <a:off x="6503133" y="6131775"/>
              <a:ext cx="1393943" cy="249958"/>
            </a:xfrm>
            <a:prstGeom prst="rect">
              <a:avLst/>
            </a:prstGeom>
            <a:effectLst>
              <a:reflection stA="9000" dir="5400000" sy="-100000" algn="bl" rotWithShape="0"/>
            </a:effectLst>
          </p:spPr>
        </p:pic>
        <p:sp>
          <p:nvSpPr>
            <p:cNvPr id="10" name="文本框 9"/>
            <p:cNvSpPr txBox="1"/>
            <p:nvPr/>
          </p:nvSpPr>
          <p:spPr>
            <a:xfrm>
              <a:off x="5957726" y="5650617"/>
              <a:ext cx="248475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en-US" altLang="zh-CN" sz="2000" spc="300" dirty="0">
                  <a:solidFill>
                    <a:schemeClr val="bg1"/>
                  </a:solidFill>
                  <a:effectLst>
                    <a:reflection blurRad="6350" stA="12000" endPos="96000" dir="5400000" sy="-100000" algn="bl" rotWithShape="0"/>
                  </a:effectLst>
                  <a:latin typeface="苹方 细体" panose="020B0200000000000000" pitchFamily="34" charset="-122"/>
                  <a:ea typeface="苹方 细体" panose="020B0200000000000000" pitchFamily="34" charset="-122"/>
                </a:rPr>
                <a:t>2019</a:t>
              </a:r>
              <a:r>
                <a:rPr lang="zh-CN" altLang="en-US" sz="2000" spc="300" dirty="0">
                  <a:solidFill>
                    <a:schemeClr val="bg1"/>
                  </a:solidFill>
                  <a:effectLst>
                    <a:reflection blurRad="6350" stA="12000" endPos="96000" dir="5400000" sy="-100000" algn="bl" rotWithShape="0"/>
                  </a:effectLst>
                  <a:latin typeface="苹方 细体" panose="020B0200000000000000" pitchFamily="34" charset="-122"/>
                  <a:ea typeface="苹方 细体" panose="020B0200000000000000" pitchFamily="34" charset="-122"/>
                </a:rPr>
                <a:t>年</a:t>
              </a:r>
              <a:r>
                <a:rPr lang="en-US" altLang="zh-CN" sz="2000" spc="300" dirty="0">
                  <a:solidFill>
                    <a:schemeClr val="bg1"/>
                  </a:solidFill>
                  <a:effectLst>
                    <a:reflection blurRad="6350" stA="12000" endPos="96000" dir="5400000" sy="-100000" algn="bl" rotWithShape="0"/>
                  </a:effectLst>
                  <a:latin typeface="苹方 细体" panose="020B0200000000000000" pitchFamily="34" charset="-122"/>
                  <a:ea typeface="苹方 细体" panose="020B0200000000000000" pitchFamily="34" charset="-122"/>
                </a:rPr>
                <a:t>5</a:t>
              </a:r>
              <a:r>
                <a:rPr lang="zh-CN" altLang="en-US" sz="2000" spc="300" dirty="0">
                  <a:solidFill>
                    <a:schemeClr val="bg1"/>
                  </a:solidFill>
                  <a:effectLst>
                    <a:reflection blurRad="6350" stA="12000" endPos="96000" dir="5400000" sy="-100000" algn="bl" rotWithShape="0"/>
                  </a:effectLst>
                  <a:latin typeface="苹方 细体" panose="020B0200000000000000" pitchFamily="34" charset="-122"/>
                  <a:ea typeface="苹方 细体" panose="020B0200000000000000" pitchFamily="34" charset="-122"/>
                </a:rPr>
                <a:t>月</a:t>
              </a:r>
              <a:r>
                <a:rPr lang="en-US" altLang="zh-CN" sz="2000" spc="300" dirty="0">
                  <a:solidFill>
                    <a:schemeClr val="bg1"/>
                  </a:solidFill>
                  <a:effectLst>
                    <a:reflection blurRad="6350" stA="12000" endPos="96000" dir="5400000" sy="-100000" algn="bl" rotWithShape="0"/>
                  </a:effectLst>
                  <a:latin typeface="苹方 细体" panose="020B0200000000000000" pitchFamily="34" charset="-122"/>
                  <a:ea typeface="苹方 细体" panose="020B0200000000000000" pitchFamily="34" charset="-122"/>
                </a:rPr>
                <a:t>20</a:t>
              </a:r>
              <a:r>
                <a:rPr lang="zh-CN" altLang="en-US" sz="2000" spc="300" dirty="0">
                  <a:solidFill>
                    <a:schemeClr val="bg1"/>
                  </a:solidFill>
                  <a:effectLst>
                    <a:reflection blurRad="6350" stA="12000" endPos="96000" dir="5400000" sy="-100000" algn="bl" rotWithShape="0"/>
                  </a:effectLst>
                  <a:latin typeface="苹方 细体" panose="020B0200000000000000" pitchFamily="34" charset="-122"/>
                  <a:ea typeface="苹方 细体" panose="020B0200000000000000" pitchFamily="34" charset="-122"/>
                </a:rPr>
                <a:t>日</a:t>
              </a:r>
              <a:endParaRPr lang="en-US" altLang="zh-CN" sz="4000" spc="300" dirty="0">
                <a:solidFill>
                  <a:schemeClr val="bg1"/>
                </a:solidFill>
                <a:effectLst>
                  <a:reflection blurRad="6350" stA="12000" endPos="96000" dir="5400000" sy="-100000" algn="bl" rotWithShape="0"/>
                </a:effectLst>
                <a:latin typeface="苹方 细体" panose="020B0200000000000000" pitchFamily="34" charset="-122"/>
                <a:ea typeface="苹方 细体" panose="020B0200000000000000" pitchFamily="34" charset="-122"/>
              </a:endParaRPr>
            </a:p>
          </p:txBody>
        </p:sp>
      </p:grpSp>
      <p:pic>
        <p:nvPicPr>
          <p:cNvPr id="2050" name="Picture 2" descr=" _【地产】融创专题 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485" r="50294" b="62784"/>
          <a:stretch>
            <a:fillRect/>
          </a:stretch>
        </p:blipFill>
        <p:spPr bwMode="auto">
          <a:xfrm>
            <a:off x="509219" y="410323"/>
            <a:ext cx="1698651" cy="1264920"/>
          </a:xfrm>
          <a:prstGeom prst="rect">
            <a:avLst/>
          </a:prstGeom>
          <a:noFill/>
          <a:effectLst>
            <a:outerShdw blurRad="685800" sx="102000" sy="102000" algn="ctr" rotWithShape="0">
              <a:schemeClr val="bg1">
                <a:alpha val="88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 cstate="email">
            <a:alphaModFix amt="53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2294723" y="-1781179"/>
            <a:ext cx="4685270" cy="4685270"/>
          </a:xfrm>
          <a:prstGeom prst="rect">
            <a:avLst/>
          </a:prstGeom>
          <a:effectLst>
            <a:softEdge rad="254000"/>
          </a:effectLst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9" cstate="email">
            <a:alphaModFix amt="2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15088" y="2812584"/>
            <a:ext cx="12192000" cy="520180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9" cstate="email">
            <a:alphaModFix amt="2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92773" y="1559040"/>
            <a:ext cx="12192000" cy="5201805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 cstate="email">
            <a:alphaModFix amt="2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74469" y="86134"/>
            <a:ext cx="12192000" cy="52018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自然, 户外, 天空, 放飞&#10;&#10;描述已自动生成"/>
          <p:cNvPicPr>
            <a:picLocks noChangeAspect="1"/>
          </p:cNvPicPr>
          <p:nvPr/>
        </p:nvPicPr>
        <p:blipFill rotWithShape="1">
          <a:blip r:embed="rId1">
            <a:alphaModFix amt="32000"/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92" r="13192" b="25513"/>
          <a:stretch>
            <a:fillRect/>
          </a:stretch>
        </p:blipFill>
        <p:spPr>
          <a:xfrm>
            <a:off x="0" y="0"/>
            <a:ext cx="14400213" cy="717145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 cstate="email">
            <a:alphaModFix amt="3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2" r="4312" b="7958"/>
          <a:stretch>
            <a:fillRect/>
          </a:stretch>
        </p:blipFill>
        <p:spPr>
          <a:xfrm>
            <a:off x="-16696" y="1566772"/>
            <a:ext cx="14416909" cy="5632542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134013" y="540846"/>
            <a:ext cx="9486713" cy="3323987"/>
            <a:chOff x="2134013" y="858150"/>
            <a:chExt cx="9486713" cy="3323987"/>
          </a:xfrm>
        </p:grpSpPr>
        <p:grpSp>
          <p:nvGrpSpPr>
            <p:cNvPr id="4" name="组合 3"/>
            <p:cNvGrpSpPr/>
            <p:nvPr/>
          </p:nvGrpSpPr>
          <p:grpSpPr>
            <a:xfrm>
              <a:off x="2134013" y="858150"/>
              <a:ext cx="9486713" cy="3323987"/>
              <a:chOff x="1995327" y="844541"/>
              <a:chExt cx="9486713" cy="3323987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1995327" y="936875"/>
                <a:ext cx="2004374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 algn="dist">
                  <a:defRPr sz="10800" spc="300">
                    <a:solidFill>
                      <a:srgbClr val="535F86"/>
                    </a:solidFill>
                    <a:latin typeface="方正清刻本悦宋简体" panose="02000000000000000000" pitchFamily="2" charset="-122"/>
                    <a:ea typeface="方正清刻本悦宋简体" panose="02000000000000000000" pitchFamily="2" charset="-122"/>
                  </a:defRPr>
                </a:lvl1pPr>
              </a:lstStyle>
              <a:p>
                <a:r>
                  <a:rPr lang="zh-CN" altLang="en-US" sz="19800" dirty="0">
                    <a:gradFill>
                      <a:gsLst>
                        <a:gs pos="24000">
                          <a:srgbClr val="85BD5F"/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lin ang="5400000" scaled="1"/>
                    </a:gradFill>
                    <a:latin typeface="演示新手书" panose="00000500000000000000" pitchFamily="50" charset="-122"/>
                    <a:ea typeface="演示新手书" panose="00000500000000000000" pitchFamily="50" charset="-122"/>
                  </a:rPr>
                  <a:t>田</a:t>
                </a:r>
                <a:endParaRPr lang="zh-CN" altLang="en-US" sz="19800" dirty="0">
                  <a:gradFill>
                    <a:gsLst>
                      <a:gs pos="24000">
                        <a:srgbClr val="85BD5F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lin ang="5400000" scaled="1"/>
                  </a:gradFill>
                  <a:latin typeface="演示新手书" panose="00000500000000000000" pitchFamily="50" charset="-122"/>
                  <a:ea typeface="演示新手书" panose="00000500000000000000" pitchFamily="50" charset="-122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3952758" y="2025305"/>
                <a:ext cx="1570643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 algn="dist">
                  <a:defRPr sz="10800" spc="300">
                    <a:solidFill>
                      <a:srgbClr val="535F86"/>
                    </a:solidFill>
                    <a:latin typeface="方正清刻本悦宋简体" panose="02000000000000000000" pitchFamily="2" charset="-122"/>
                    <a:ea typeface="方正清刻本悦宋简体" panose="02000000000000000000" pitchFamily="2" charset="-122"/>
                  </a:defRPr>
                </a:lvl1pPr>
              </a:lstStyle>
              <a:p>
                <a:r>
                  <a:rPr lang="zh-CN" altLang="en-US" dirty="0">
                    <a:gradFill>
                      <a:gsLst>
                        <a:gs pos="24000">
                          <a:srgbClr val="85BD5F"/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lin ang="5400000" scaled="1"/>
                    </a:gradFill>
                    <a:latin typeface="演示新手书" panose="00000500000000000000" pitchFamily="50" charset="-122"/>
                    <a:ea typeface="演示新手书" panose="00000500000000000000" pitchFamily="50" charset="-122"/>
                  </a:rPr>
                  <a:t>园</a:t>
                </a:r>
                <a:endParaRPr lang="zh-CN" altLang="en-US" dirty="0">
                  <a:gradFill>
                    <a:gsLst>
                      <a:gs pos="24000">
                        <a:srgbClr val="85BD5F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lin ang="5400000" scaled="1"/>
                  </a:gradFill>
                  <a:latin typeface="演示新手书" panose="00000500000000000000" pitchFamily="50" charset="-122"/>
                  <a:ea typeface="演示新手书" panose="00000500000000000000" pitchFamily="50" charset="-122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5189803" y="1352373"/>
                <a:ext cx="1570643" cy="24929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 algn="dist">
                  <a:defRPr sz="10800" spc="300">
                    <a:solidFill>
                      <a:srgbClr val="535F86"/>
                    </a:solidFill>
                    <a:latin typeface="方正清刻本悦宋简体" panose="02000000000000000000" pitchFamily="2" charset="-122"/>
                    <a:ea typeface="方正清刻本悦宋简体" panose="02000000000000000000" pitchFamily="2" charset="-122"/>
                  </a:defRPr>
                </a:lvl1pPr>
              </a:lstStyle>
              <a:p>
                <a:r>
                  <a:rPr lang="zh-CN" altLang="en-US" sz="15600" dirty="0">
                    <a:gradFill>
                      <a:gsLst>
                        <a:gs pos="24000">
                          <a:srgbClr val="85BD5F"/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lin ang="5400000" scaled="1"/>
                    </a:gradFill>
                    <a:latin typeface="演示新手书" panose="00000500000000000000" pitchFamily="50" charset="-122"/>
                    <a:ea typeface="演示新手书" panose="00000500000000000000" pitchFamily="50" charset="-122"/>
                  </a:rPr>
                  <a:t>秘</a:t>
                </a:r>
                <a:endParaRPr lang="zh-CN" altLang="en-US" sz="15600" dirty="0">
                  <a:gradFill>
                    <a:gsLst>
                      <a:gs pos="24000">
                        <a:srgbClr val="85BD5F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lin ang="5400000" scaled="1"/>
                  </a:gradFill>
                  <a:latin typeface="演示新手书" panose="00000500000000000000" pitchFamily="50" charset="-122"/>
                  <a:ea typeface="演示新手书" panose="00000500000000000000" pitchFamily="50" charset="-122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7068065" y="1525545"/>
                <a:ext cx="1570643" cy="2092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 algn="dist">
                  <a:defRPr sz="10800" spc="300">
                    <a:solidFill>
                      <a:srgbClr val="535F86"/>
                    </a:solidFill>
                    <a:latin typeface="方正清刻本悦宋简体" panose="02000000000000000000" pitchFamily="2" charset="-122"/>
                    <a:ea typeface="方正清刻本悦宋简体" panose="02000000000000000000" pitchFamily="2" charset="-122"/>
                  </a:defRPr>
                </a:lvl1pPr>
              </a:lstStyle>
              <a:p>
                <a:r>
                  <a:rPr lang="zh-CN" altLang="en-US" sz="13000" dirty="0">
                    <a:gradFill>
                      <a:gsLst>
                        <a:gs pos="24000">
                          <a:srgbClr val="85BD5F"/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lin ang="5400000" scaled="1"/>
                    </a:gradFill>
                    <a:latin typeface="演示新手书" panose="00000500000000000000" pitchFamily="50" charset="-122"/>
                    <a:ea typeface="演示新手书" panose="00000500000000000000" pitchFamily="50" charset="-122"/>
                  </a:rPr>
                  <a:t>谧</a:t>
                </a:r>
                <a:endParaRPr lang="zh-CN" altLang="en-US" sz="13000" dirty="0">
                  <a:gradFill>
                    <a:gsLst>
                      <a:gs pos="24000">
                        <a:srgbClr val="85BD5F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lin ang="5400000" scaled="1"/>
                  </a:gradFill>
                  <a:latin typeface="演示新手书" panose="00000500000000000000" pitchFamily="50" charset="-122"/>
                  <a:ea typeface="演示新手书" panose="00000500000000000000" pitchFamily="50" charset="-122"/>
                </a:endParaRP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8535432" y="1700593"/>
                <a:ext cx="1570643" cy="2092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 algn="dist">
                  <a:defRPr sz="10800" spc="300">
                    <a:solidFill>
                      <a:srgbClr val="535F86"/>
                    </a:solidFill>
                    <a:latin typeface="方正清刻本悦宋简体" panose="02000000000000000000" pitchFamily="2" charset="-122"/>
                    <a:ea typeface="方正清刻本悦宋简体" panose="02000000000000000000" pitchFamily="2" charset="-122"/>
                  </a:defRPr>
                </a:lvl1pPr>
              </a:lstStyle>
              <a:p>
                <a:r>
                  <a:rPr lang="zh-CN" altLang="en-US" sz="13000" dirty="0">
                    <a:gradFill>
                      <a:gsLst>
                        <a:gs pos="24000">
                          <a:srgbClr val="85BD5F"/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lin ang="5400000" scaled="1"/>
                    </a:gradFill>
                    <a:latin typeface="演示新手书" panose="00000500000000000000" pitchFamily="50" charset="-122"/>
                    <a:ea typeface="演示新手书" panose="00000500000000000000" pitchFamily="50" charset="-122"/>
                  </a:rPr>
                  <a:t>之</a:t>
                </a:r>
                <a:endParaRPr lang="zh-CN" altLang="en-US" sz="13000" dirty="0">
                  <a:gradFill>
                    <a:gsLst>
                      <a:gs pos="24000">
                        <a:srgbClr val="85BD5F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lin ang="5400000" scaled="1"/>
                  </a:gradFill>
                  <a:latin typeface="演示新手书" panose="00000500000000000000" pitchFamily="50" charset="-122"/>
                  <a:ea typeface="演示新手书" panose="00000500000000000000" pitchFamily="50" charset="-122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9319757" y="844541"/>
                <a:ext cx="2162283" cy="3323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 algn="dist">
                  <a:defRPr sz="10800" spc="300">
                    <a:solidFill>
                      <a:srgbClr val="535F86"/>
                    </a:solidFill>
                    <a:latin typeface="方正清刻本悦宋简体" panose="02000000000000000000" pitchFamily="2" charset="-122"/>
                    <a:ea typeface="方正清刻本悦宋简体" panose="02000000000000000000" pitchFamily="2" charset="-122"/>
                  </a:defRPr>
                </a:lvl1pPr>
              </a:lstStyle>
              <a:p>
                <a:r>
                  <a:rPr lang="zh-CN" altLang="en-US" sz="21000" dirty="0">
                    <a:gradFill>
                      <a:gsLst>
                        <a:gs pos="24000">
                          <a:srgbClr val="85BD5F"/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lin ang="5400000" scaled="1"/>
                    </a:gradFill>
                    <a:latin typeface="演示新手书" panose="00000500000000000000" pitchFamily="50" charset="-122"/>
                    <a:ea typeface="演示新手书" panose="00000500000000000000" pitchFamily="50" charset="-122"/>
                  </a:rPr>
                  <a:t>梦</a:t>
                </a:r>
                <a:endParaRPr lang="zh-CN" altLang="en-US" sz="21000" dirty="0">
                  <a:gradFill>
                    <a:gsLst>
                      <a:gs pos="24000">
                        <a:srgbClr val="85BD5F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lin ang="5400000" scaled="1"/>
                  </a:gradFill>
                  <a:latin typeface="演示新手书" panose="00000500000000000000" pitchFamily="50" charset="-122"/>
                  <a:ea typeface="演示新手书" panose="00000500000000000000" pitchFamily="50" charset="-122"/>
                </a:endParaRPr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5678695" y="3581060"/>
              <a:ext cx="482107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rgbClr val="97C777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RURAL SECRET MI DREAM</a:t>
              </a:r>
              <a:endParaRPr lang="zh-CN" altLang="en-US" sz="1200" dirty="0">
                <a:solidFill>
                  <a:srgbClr val="97C777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342432" y="3857432"/>
            <a:ext cx="5641551" cy="469429"/>
            <a:chOff x="4379331" y="3640150"/>
            <a:chExt cx="5641551" cy="469429"/>
          </a:xfrm>
        </p:grpSpPr>
        <p:sp>
          <p:nvSpPr>
            <p:cNvPr id="17" name="文本框 16"/>
            <p:cNvSpPr txBox="1"/>
            <p:nvPr/>
          </p:nvSpPr>
          <p:spPr>
            <a:xfrm>
              <a:off x="4379331" y="3640150"/>
              <a:ext cx="56415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zh-CN" altLang="en-US" sz="2400" spc="300" dirty="0">
                  <a:solidFill>
                    <a:srgbClr val="97C777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秦氏集团新品发布盛典</a:t>
              </a:r>
              <a:endParaRPr lang="en-US" altLang="zh-CN" sz="4400" spc="300" dirty="0">
                <a:solidFill>
                  <a:srgbClr val="97C777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 rot="2602295" flipH="1">
              <a:off x="4403892" y="3663683"/>
              <a:ext cx="445896" cy="445896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97C777"/>
                  </a:gs>
                  <a:gs pos="67000">
                    <a:srgbClr val="97C777">
                      <a:alpha val="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7C777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 rot="2602295" flipH="1">
              <a:off x="4991852" y="3663683"/>
              <a:ext cx="445896" cy="445896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97C777"/>
                  </a:gs>
                  <a:gs pos="67000">
                    <a:srgbClr val="97C777">
                      <a:alpha val="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7C777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 rot="2602295" flipH="1">
              <a:off x="5544590" y="3663683"/>
              <a:ext cx="445896" cy="445896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97C777"/>
                  </a:gs>
                  <a:gs pos="67000">
                    <a:srgbClr val="97C777">
                      <a:alpha val="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7C777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 rot="2602295" flipH="1">
              <a:off x="6122322" y="3663683"/>
              <a:ext cx="445896" cy="445896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97C777"/>
                  </a:gs>
                  <a:gs pos="67000">
                    <a:srgbClr val="97C777">
                      <a:alpha val="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7C777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 rot="2602295" flipH="1">
              <a:off x="6707092" y="3663682"/>
              <a:ext cx="445896" cy="445896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97C777"/>
                  </a:gs>
                  <a:gs pos="67000">
                    <a:srgbClr val="97C777">
                      <a:alpha val="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7C777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 rot="2602295" flipH="1">
              <a:off x="7246698" y="3663682"/>
              <a:ext cx="445896" cy="445896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97C777"/>
                  </a:gs>
                  <a:gs pos="67000">
                    <a:srgbClr val="97C777">
                      <a:alpha val="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7C777"/>
                </a:solidFill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 rot="2602295" flipH="1">
              <a:off x="7827884" y="3663682"/>
              <a:ext cx="445896" cy="445896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97C777"/>
                  </a:gs>
                  <a:gs pos="67000">
                    <a:srgbClr val="97C777">
                      <a:alpha val="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7C777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 rot="2602295" flipH="1">
              <a:off x="8381250" y="3663681"/>
              <a:ext cx="445896" cy="445896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97C777"/>
                  </a:gs>
                  <a:gs pos="67000">
                    <a:srgbClr val="97C777">
                      <a:alpha val="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7C777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 rot="2602295" flipH="1">
              <a:off x="8968035" y="3663681"/>
              <a:ext cx="445896" cy="445896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97C777"/>
                  </a:gs>
                  <a:gs pos="67000">
                    <a:srgbClr val="97C777">
                      <a:alpha val="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7C777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 rot="2602295" flipH="1">
              <a:off x="9517552" y="3663681"/>
              <a:ext cx="445896" cy="445896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97C777"/>
                  </a:gs>
                  <a:gs pos="67000">
                    <a:srgbClr val="97C777">
                      <a:alpha val="0"/>
                    </a:srgb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7C777"/>
                </a:solidFill>
              </a:endParaRPr>
            </a:p>
          </p:txBody>
        </p:sp>
      </p:grpSp>
      <p:grpSp>
        <p:nvGrpSpPr>
          <p:cNvPr id="2048" name="组合 2047"/>
          <p:cNvGrpSpPr/>
          <p:nvPr/>
        </p:nvGrpSpPr>
        <p:grpSpPr>
          <a:xfrm>
            <a:off x="5928288" y="5829978"/>
            <a:ext cx="2644006" cy="752268"/>
            <a:chOff x="5928288" y="6217576"/>
            <a:chExt cx="2644006" cy="752268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 rotWithShape="1">
            <a:blip r:embed="rId3" cstate="email">
              <a:duotone>
                <a:prstClr val="black"/>
                <a:srgbClr val="F0A22E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555"/>
            <a:stretch>
              <a:fillRect/>
            </a:stretch>
          </p:blipFill>
          <p:spPr>
            <a:xfrm>
              <a:off x="6395224" y="6681186"/>
              <a:ext cx="1609764" cy="288658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5928288" y="6217576"/>
              <a:ext cx="26440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altLang="zh-CN" sz="2000" spc="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2019</a:t>
              </a:r>
              <a:r>
                <a:rPr lang="zh-CN" altLang="en-US" sz="2000" spc="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年</a:t>
              </a:r>
              <a:r>
                <a:rPr lang="en-US" altLang="zh-CN" sz="2000" spc="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5</a:t>
              </a:r>
              <a:r>
                <a:rPr lang="zh-CN" altLang="en-US" sz="2000" spc="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月</a:t>
              </a:r>
              <a:r>
                <a:rPr lang="en-US" altLang="zh-CN" sz="2000" spc="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20</a:t>
              </a:r>
              <a:r>
                <a:rPr lang="zh-CN" altLang="en-US" sz="2000" spc="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日</a:t>
              </a:r>
              <a:endParaRPr lang="en-US" altLang="zh-CN" sz="4000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</p:grpSp>
      <p:pic>
        <p:nvPicPr>
          <p:cNvPr id="31" name="Picture 2" descr="叶-飘叶"/>
          <p:cNvPicPr>
            <a:picLocks noChangeAspect="1" noChangeArrowheads="1"/>
          </p:cNvPicPr>
          <p:nvPr/>
        </p:nvPicPr>
        <p:blipFill rotWithShape="1">
          <a:blip r:embed="rId4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23" r="37904"/>
          <a:stretch>
            <a:fillRect/>
          </a:stretch>
        </p:blipFill>
        <p:spPr bwMode="auto">
          <a:xfrm>
            <a:off x="2481328" y="1045883"/>
            <a:ext cx="3891872" cy="2970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叶-飘叶"/>
          <p:cNvPicPr>
            <a:picLocks noChangeAspect="1" noChangeArrowheads="1"/>
          </p:cNvPicPr>
          <p:nvPr/>
        </p:nvPicPr>
        <p:blipFill rotWithShape="1">
          <a:blip r:embed="rId4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23" r="37904"/>
          <a:stretch>
            <a:fillRect/>
          </a:stretch>
        </p:blipFill>
        <p:spPr bwMode="auto">
          <a:xfrm>
            <a:off x="9847455" y="1176699"/>
            <a:ext cx="3891872" cy="2970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叶-飘叶"/>
          <p:cNvPicPr>
            <a:picLocks noChangeAspect="1" noChangeArrowheads="1"/>
          </p:cNvPicPr>
          <p:nvPr/>
        </p:nvPicPr>
        <p:blipFill rotWithShape="1">
          <a:blip r:embed="rId4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23" r="37904"/>
          <a:stretch>
            <a:fillRect/>
          </a:stretch>
        </p:blipFill>
        <p:spPr bwMode="auto">
          <a:xfrm>
            <a:off x="-16695" y="-1542916"/>
            <a:ext cx="3891872" cy="2970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叶-飘叶"/>
          <p:cNvPicPr>
            <a:picLocks noChangeAspect="1" noChangeArrowheads="1"/>
          </p:cNvPicPr>
          <p:nvPr/>
        </p:nvPicPr>
        <p:blipFill rotWithShape="1">
          <a:blip r:embed="rId5">
            <a:alphaModFix amt="38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723" r="37904"/>
          <a:stretch>
            <a:fillRect/>
          </a:stretch>
        </p:blipFill>
        <p:spPr bwMode="auto">
          <a:xfrm flipH="1">
            <a:off x="11632945" y="5273352"/>
            <a:ext cx="3891872" cy="2970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叶-飘叶"/>
          <p:cNvPicPr>
            <a:picLocks noChangeAspect="1" noChangeArrowheads="1"/>
          </p:cNvPicPr>
          <p:nvPr/>
        </p:nvPicPr>
        <p:blipFill rotWithShape="1">
          <a:blip r:embed="rId5">
            <a:alphaModFix amt="38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723" r="37904"/>
          <a:stretch>
            <a:fillRect/>
          </a:stretch>
        </p:blipFill>
        <p:spPr bwMode="auto">
          <a:xfrm flipH="1">
            <a:off x="-2306988" y="4553377"/>
            <a:ext cx="7344044" cy="5604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图片 37" descr="红色中国风印章"/>
          <p:cNvPicPr>
            <a:picLocks noChangeAspect="1" noChangeArrowheads="1"/>
          </p:cNvPicPr>
          <p:nvPr/>
        </p:nvPicPr>
        <p:blipFill>
          <a:blip r:embed="rId7" cstate="email">
            <a:alphaModFix amt="71000"/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9200" y="3263756"/>
            <a:ext cx="334786" cy="334786"/>
          </a:xfrm>
          <a:custGeom>
            <a:avLst/>
            <a:gdLst/>
            <a:ahLst/>
            <a:cxnLst/>
            <a:rect l="l" t="t" r="r" b="b"/>
            <a:pathLst>
              <a:path w="441095" h="441095">
                <a:moveTo>
                  <a:pt x="302250" y="251643"/>
                </a:moveTo>
                <a:lnTo>
                  <a:pt x="296430" y="270949"/>
                </a:lnTo>
                <a:lnTo>
                  <a:pt x="285437" y="270904"/>
                </a:lnTo>
                <a:lnTo>
                  <a:pt x="285808" y="261242"/>
                </a:lnTo>
                <a:cubicBezTo>
                  <a:pt x="286098" y="260223"/>
                  <a:pt x="285574" y="259453"/>
                  <a:pt x="284235" y="258933"/>
                </a:cubicBezTo>
                <a:lnTo>
                  <a:pt x="276983" y="255876"/>
                </a:lnTo>
                <a:cubicBezTo>
                  <a:pt x="275099" y="255194"/>
                  <a:pt x="274157" y="255529"/>
                  <a:pt x="274157" y="256880"/>
                </a:cubicBezTo>
                <a:cubicBezTo>
                  <a:pt x="274157" y="257149"/>
                  <a:pt x="274157" y="257737"/>
                  <a:pt x="274157" y="258645"/>
                </a:cubicBezTo>
                <a:cubicBezTo>
                  <a:pt x="274425" y="259980"/>
                  <a:pt x="274560" y="261007"/>
                  <a:pt x="274560" y="261728"/>
                </a:cubicBezTo>
                <a:lnTo>
                  <a:pt x="274956" y="271384"/>
                </a:lnTo>
                <a:lnTo>
                  <a:pt x="268900" y="271301"/>
                </a:lnTo>
                <a:lnTo>
                  <a:pt x="259461" y="266984"/>
                </a:lnTo>
                <a:cubicBezTo>
                  <a:pt x="257752" y="266387"/>
                  <a:pt x="256897" y="266916"/>
                  <a:pt x="256897" y="268570"/>
                </a:cubicBezTo>
                <a:lnTo>
                  <a:pt x="257696" y="280650"/>
                </a:lnTo>
                <a:lnTo>
                  <a:pt x="257696" y="282965"/>
                </a:lnTo>
                <a:cubicBezTo>
                  <a:pt x="257696" y="296535"/>
                  <a:pt x="256091" y="306403"/>
                  <a:pt x="252881" y="312568"/>
                </a:cubicBezTo>
                <a:cubicBezTo>
                  <a:pt x="250284" y="318268"/>
                  <a:pt x="244395" y="324658"/>
                  <a:pt x="235211" y="331740"/>
                </a:cubicBezTo>
                <a:cubicBezTo>
                  <a:pt x="234418" y="332345"/>
                  <a:pt x="234156" y="332987"/>
                  <a:pt x="234425" y="333665"/>
                </a:cubicBezTo>
                <a:cubicBezTo>
                  <a:pt x="234425" y="334658"/>
                  <a:pt x="235211" y="335155"/>
                  <a:pt x="236785" y="335155"/>
                </a:cubicBezTo>
                <a:cubicBezTo>
                  <a:pt x="260126" y="321133"/>
                  <a:pt x="270993" y="305122"/>
                  <a:pt x="269386" y="287122"/>
                </a:cubicBezTo>
                <a:lnTo>
                  <a:pt x="269386" y="275733"/>
                </a:lnTo>
                <a:lnTo>
                  <a:pt x="327970" y="274159"/>
                </a:lnTo>
                <a:cubicBezTo>
                  <a:pt x="329578" y="274159"/>
                  <a:pt x="330057" y="273219"/>
                  <a:pt x="329409" y="271339"/>
                </a:cubicBezTo>
                <a:lnTo>
                  <a:pt x="320603" y="264081"/>
                </a:lnTo>
                <a:lnTo>
                  <a:pt x="314426" y="270546"/>
                </a:lnTo>
                <a:lnTo>
                  <a:pt x="306304" y="270502"/>
                </a:lnTo>
                <a:lnTo>
                  <a:pt x="312053" y="262469"/>
                </a:lnTo>
                <a:lnTo>
                  <a:pt x="313946" y="260193"/>
                </a:lnTo>
                <a:cubicBezTo>
                  <a:pt x="314739" y="258999"/>
                  <a:pt x="314639" y="258055"/>
                  <a:pt x="313646" y="257360"/>
                </a:cubicBezTo>
                <a:close/>
                <a:moveTo>
                  <a:pt x="137219" y="237593"/>
                </a:moveTo>
                <a:lnTo>
                  <a:pt x="137621" y="252103"/>
                </a:lnTo>
                <a:lnTo>
                  <a:pt x="137621" y="266594"/>
                </a:lnTo>
                <a:lnTo>
                  <a:pt x="128087" y="267298"/>
                </a:lnTo>
                <a:cubicBezTo>
                  <a:pt x="126684" y="267298"/>
                  <a:pt x="126149" y="268146"/>
                  <a:pt x="126481" y="269843"/>
                </a:cubicBezTo>
                <a:cubicBezTo>
                  <a:pt x="127121" y="270849"/>
                  <a:pt x="128008" y="271214"/>
                  <a:pt x="129142" y="270936"/>
                </a:cubicBezTo>
                <a:lnTo>
                  <a:pt x="137621" y="270546"/>
                </a:lnTo>
                <a:lnTo>
                  <a:pt x="137225" y="302604"/>
                </a:lnTo>
                <a:cubicBezTo>
                  <a:pt x="132271" y="304834"/>
                  <a:pt x="128187" y="306484"/>
                  <a:pt x="124972" y="307554"/>
                </a:cubicBezTo>
                <a:lnTo>
                  <a:pt x="124666" y="310272"/>
                </a:lnTo>
                <a:lnTo>
                  <a:pt x="124378" y="309984"/>
                </a:lnTo>
                <a:cubicBezTo>
                  <a:pt x="124378" y="310180"/>
                  <a:pt x="124473" y="310278"/>
                  <a:pt x="124665" y="310278"/>
                </a:cubicBezTo>
                <a:lnTo>
                  <a:pt x="124666" y="310272"/>
                </a:lnTo>
                <a:lnTo>
                  <a:pt x="131195" y="316801"/>
                </a:lnTo>
                <a:cubicBezTo>
                  <a:pt x="132977" y="317803"/>
                  <a:pt x="134488" y="317645"/>
                  <a:pt x="135729" y="316328"/>
                </a:cubicBezTo>
                <a:lnTo>
                  <a:pt x="161091" y="294188"/>
                </a:lnTo>
                <a:cubicBezTo>
                  <a:pt x="161526" y="292308"/>
                  <a:pt x="160735" y="291677"/>
                  <a:pt x="158718" y="292296"/>
                </a:cubicBezTo>
                <a:lnTo>
                  <a:pt x="146894" y="298192"/>
                </a:lnTo>
                <a:lnTo>
                  <a:pt x="147649" y="270079"/>
                </a:lnTo>
                <a:lnTo>
                  <a:pt x="159652" y="269325"/>
                </a:lnTo>
                <a:cubicBezTo>
                  <a:pt x="160778" y="268540"/>
                  <a:pt x="160946" y="267541"/>
                  <a:pt x="160157" y="266326"/>
                </a:cubicBezTo>
                <a:lnTo>
                  <a:pt x="154491" y="261274"/>
                </a:lnTo>
                <a:lnTo>
                  <a:pt x="149401" y="265763"/>
                </a:lnTo>
                <a:lnTo>
                  <a:pt x="147700" y="265686"/>
                </a:lnTo>
                <a:lnTo>
                  <a:pt x="148474" y="246316"/>
                </a:lnTo>
                <a:lnTo>
                  <a:pt x="149708" y="242479"/>
                </a:lnTo>
                <a:close/>
                <a:moveTo>
                  <a:pt x="284453" y="233583"/>
                </a:moveTo>
                <a:lnTo>
                  <a:pt x="284050" y="247659"/>
                </a:lnTo>
                <a:lnTo>
                  <a:pt x="249913" y="248074"/>
                </a:lnTo>
                <a:lnTo>
                  <a:pt x="253507" y="253293"/>
                </a:lnTo>
                <a:cubicBezTo>
                  <a:pt x="256854" y="252491"/>
                  <a:pt x="260881" y="252090"/>
                  <a:pt x="265588" y="252090"/>
                </a:cubicBezTo>
                <a:lnTo>
                  <a:pt x="330113" y="250882"/>
                </a:lnTo>
                <a:cubicBezTo>
                  <a:pt x="331251" y="249927"/>
                  <a:pt x="331421" y="249057"/>
                  <a:pt x="330624" y="248273"/>
                </a:cubicBezTo>
                <a:lnTo>
                  <a:pt x="323321" y="241609"/>
                </a:lnTo>
                <a:lnTo>
                  <a:pt x="317495" y="247256"/>
                </a:lnTo>
                <a:lnTo>
                  <a:pt x="296910" y="247224"/>
                </a:lnTo>
                <a:lnTo>
                  <a:pt x="297275" y="241986"/>
                </a:lnTo>
                <a:lnTo>
                  <a:pt x="298445" y="239652"/>
                </a:lnTo>
                <a:cubicBezTo>
                  <a:pt x="299293" y="237482"/>
                  <a:pt x="298937" y="236397"/>
                  <a:pt x="297377" y="236397"/>
                </a:cubicBezTo>
                <a:close/>
                <a:moveTo>
                  <a:pt x="180110" y="232790"/>
                </a:moveTo>
                <a:cubicBezTo>
                  <a:pt x="178801" y="232790"/>
                  <a:pt x="178146" y="233221"/>
                  <a:pt x="178146" y="234082"/>
                </a:cubicBezTo>
                <a:cubicBezTo>
                  <a:pt x="178415" y="236542"/>
                  <a:pt x="178549" y="241735"/>
                  <a:pt x="178549" y="249660"/>
                </a:cubicBezTo>
                <a:lnTo>
                  <a:pt x="178549" y="268142"/>
                </a:lnTo>
                <a:lnTo>
                  <a:pt x="170971" y="272510"/>
                </a:lnTo>
                <a:lnTo>
                  <a:pt x="171349" y="261939"/>
                </a:lnTo>
                <a:lnTo>
                  <a:pt x="172378" y="259202"/>
                </a:lnTo>
                <a:cubicBezTo>
                  <a:pt x="173047" y="258140"/>
                  <a:pt x="172892" y="257262"/>
                  <a:pt x="171911" y="256567"/>
                </a:cubicBezTo>
                <a:lnTo>
                  <a:pt x="163847" y="251950"/>
                </a:lnTo>
                <a:cubicBezTo>
                  <a:pt x="161878" y="250939"/>
                  <a:pt x="160893" y="251455"/>
                  <a:pt x="160893" y="253497"/>
                </a:cubicBezTo>
                <a:cubicBezTo>
                  <a:pt x="161161" y="254303"/>
                  <a:pt x="161296" y="256548"/>
                  <a:pt x="161296" y="260231"/>
                </a:cubicBezTo>
                <a:cubicBezTo>
                  <a:pt x="161564" y="263156"/>
                  <a:pt x="161699" y="265518"/>
                  <a:pt x="161699" y="267317"/>
                </a:cubicBezTo>
                <a:lnTo>
                  <a:pt x="161308" y="276941"/>
                </a:lnTo>
                <a:lnTo>
                  <a:pt x="150859" y="282997"/>
                </a:lnTo>
                <a:lnTo>
                  <a:pt x="156205" y="284993"/>
                </a:lnTo>
                <a:cubicBezTo>
                  <a:pt x="157113" y="284609"/>
                  <a:pt x="158098" y="284016"/>
                  <a:pt x="159160" y="283215"/>
                </a:cubicBezTo>
                <a:cubicBezTo>
                  <a:pt x="161010" y="282426"/>
                  <a:pt x="161722" y="281816"/>
                  <a:pt x="161296" y="281386"/>
                </a:cubicBezTo>
                <a:lnTo>
                  <a:pt x="160893" y="310253"/>
                </a:lnTo>
                <a:cubicBezTo>
                  <a:pt x="160624" y="322770"/>
                  <a:pt x="165003" y="329465"/>
                  <a:pt x="174028" y="330339"/>
                </a:cubicBezTo>
                <a:cubicBezTo>
                  <a:pt x="190229" y="331946"/>
                  <a:pt x="204031" y="331399"/>
                  <a:pt x="215435" y="328696"/>
                </a:cubicBezTo>
                <a:cubicBezTo>
                  <a:pt x="222713" y="325622"/>
                  <a:pt x="224243" y="321303"/>
                  <a:pt x="220027" y="315739"/>
                </a:cubicBezTo>
                <a:cubicBezTo>
                  <a:pt x="218091" y="314789"/>
                  <a:pt x="217390" y="312578"/>
                  <a:pt x="217923" y="309108"/>
                </a:cubicBezTo>
                <a:cubicBezTo>
                  <a:pt x="217923" y="307987"/>
                  <a:pt x="217247" y="307426"/>
                  <a:pt x="215896" y="307426"/>
                </a:cubicBezTo>
                <a:cubicBezTo>
                  <a:pt x="214770" y="307426"/>
                  <a:pt x="213969" y="307906"/>
                  <a:pt x="213491" y="308865"/>
                </a:cubicBezTo>
                <a:cubicBezTo>
                  <a:pt x="211713" y="313934"/>
                  <a:pt x="208857" y="316961"/>
                  <a:pt x="204922" y="317946"/>
                </a:cubicBezTo>
                <a:cubicBezTo>
                  <a:pt x="195590" y="319489"/>
                  <a:pt x="184916" y="319862"/>
                  <a:pt x="172902" y="319065"/>
                </a:cubicBezTo>
                <a:cubicBezTo>
                  <a:pt x="170281" y="319065"/>
                  <a:pt x="169228" y="317679"/>
                  <a:pt x="169743" y="314908"/>
                </a:cubicBezTo>
                <a:lnTo>
                  <a:pt x="170933" y="277312"/>
                </a:lnTo>
                <a:lnTo>
                  <a:pt x="178549" y="272554"/>
                </a:lnTo>
                <a:lnTo>
                  <a:pt x="178146" y="311858"/>
                </a:lnTo>
                <a:cubicBezTo>
                  <a:pt x="178146" y="314015"/>
                  <a:pt x="178959" y="315094"/>
                  <a:pt x="180583" y="315094"/>
                </a:cubicBezTo>
                <a:cubicBezTo>
                  <a:pt x="181461" y="315094"/>
                  <a:pt x="182529" y="314465"/>
                  <a:pt x="183787" y="313207"/>
                </a:cubicBezTo>
                <a:cubicBezTo>
                  <a:pt x="187283" y="308833"/>
                  <a:pt x="188890" y="303024"/>
                  <a:pt x="188608" y="295781"/>
                </a:cubicBezTo>
                <a:lnTo>
                  <a:pt x="188999" y="268078"/>
                </a:lnTo>
                <a:lnTo>
                  <a:pt x="197408" y="262924"/>
                </a:lnTo>
                <a:lnTo>
                  <a:pt x="197011" y="293466"/>
                </a:lnTo>
                <a:cubicBezTo>
                  <a:pt x="197544" y="299558"/>
                  <a:pt x="195709" y="302340"/>
                  <a:pt x="191505" y="301811"/>
                </a:cubicBezTo>
                <a:cubicBezTo>
                  <a:pt x="189826" y="301811"/>
                  <a:pt x="189387" y="302820"/>
                  <a:pt x="190188" y="304836"/>
                </a:cubicBezTo>
                <a:cubicBezTo>
                  <a:pt x="192098" y="305552"/>
                  <a:pt x="193168" y="307524"/>
                  <a:pt x="193398" y="310751"/>
                </a:cubicBezTo>
                <a:cubicBezTo>
                  <a:pt x="193398" y="312308"/>
                  <a:pt x="194496" y="312930"/>
                  <a:pt x="196692" y="312619"/>
                </a:cubicBezTo>
                <a:cubicBezTo>
                  <a:pt x="204963" y="307771"/>
                  <a:pt x="208964" y="300138"/>
                  <a:pt x="208695" y="289718"/>
                </a:cubicBezTo>
                <a:lnTo>
                  <a:pt x="208695" y="263218"/>
                </a:lnTo>
                <a:lnTo>
                  <a:pt x="210857" y="259246"/>
                </a:lnTo>
                <a:cubicBezTo>
                  <a:pt x="211556" y="258155"/>
                  <a:pt x="211402" y="257258"/>
                  <a:pt x="210396" y="256554"/>
                </a:cubicBezTo>
                <a:lnTo>
                  <a:pt x="200868" y="252039"/>
                </a:lnTo>
                <a:lnTo>
                  <a:pt x="197216" y="258402"/>
                </a:lnTo>
                <a:lnTo>
                  <a:pt x="189031" y="263275"/>
                </a:lnTo>
                <a:lnTo>
                  <a:pt x="189031" y="241136"/>
                </a:lnTo>
                <a:lnTo>
                  <a:pt x="189926" y="239646"/>
                </a:lnTo>
                <a:cubicBezTo>
                  <a:pt x="190668" y="238410"/>
                  <a:pt x="190429" y="237501"/>
                  <a:pt x="189210" y="236922"/>
                </a:cubicBezTo>
                <a:close/>
                <a:moveTo>
                  <a:pt x="177347" y="181587"/>
                </a:moveTo>
                <a:lnTo>
                  <a:pt x="177347" y="184509"/>
                </a:lnTo>
                <a:cubicBezTo>
                  <a:pt x="186232" y="187562"/>
                  <a:pt x="193550" y="192356"/>
                  <a:pt x="199301" y="198891"/>
                </a:cubicBezTo>
                <a:cubicBezTo>
                  <a:pt x="201590" y="201300"/>
                  <a:pt x="203754" y="201191"/>
                  <a:pt x="205792" y="198565"/>
                </a:cubicBezTo>
                <a:cubicBezTo>
                  <a:pt x="207727" y="195065"/>
                  <a:pt x="207806" y="192057"/>
                  <a:pt x="206028" y="189542"/>
                </a:cubicBezTo>
                <a:cubicBezTo>
                  <a:pt x="200648" y="186425"/>
                  <a:pt x="191088" y="183774"/>
                  <a:pt x="177347" y="181587"/>
                </a:cubicBezTo>
                <a:close/>
                <a:moveTo>
                  <a:pt x="309374" y="112163"/>
                </a:moveTo>
                <a:cubicBezTo>
                  <a:pt x="301521" y="115697"/>
                  <a:pt x="288388" y="120212"/>
                  <a:pt x="269974" y="125707"/>
                </a:cubicBezTo>
                <a:lnTo>
                  <a:pt x="269974" y="128265"/>
                </a:lnTo>
                <a:cubicBezTo>
                  <a:pt x="275777" y="127720"/>
                  <a:pt x="280616" y="127319"/>
                  <a:pt x="284491" y="127063"/>
                </a:cubicBezTo>
                <a:lnTo>
                  <a:pt x="285226" y="140755"/>
                </a:lnTo>
                <a:cubicBezTo>
                  <a:pt x="285226" y="143999"/>
                  <a:pt x="285361" y="146657"/>
                  <a:pt x="285629" y="148729"/>
                </a:cubicBezTo>
                <a:lnTo>
                  <a:pt x="268420" y="148685"/>
                </a:lnTo>
                <a:lnTo>
                  <a:pt x="269207" y="126820"/>
                </a:lnTo>
                <a:lnTo>
                  <a:pt x="261546" y="119575"/>
                </a:lnTo>
                <a:cubicBezTo>
                  <a:pt x="259657" y="118914"/>
                  <a:pt x="258455" y="119368"/>
                  <a:pt x="257939" y="120937"/>
                </a:cubicBezTo>
                <a:lnTo>
                  <a:pt x="257536" y="192030"/>
                </a:lnTo>
                <a:lnTo>
                  <a:pt x="254652" y="193309"/>
                </a:lnTo>
                <a:lnTo>
                  <a:pt x="249357" y="195349"/>
                </a:lnTo>
                <a:cubicBezTo>
                  <a:pt x="248121" y="196107"/>
                  <a:pt x="247948" y="196958"/>
                  <a:pt x="248839" y="197900"/>
                </a:cubicBezTo>
                <a:lnTo>
                  <a:pt x="255560" y="204250"/>
                </a:lnTo>
                <a:cubicBezTo>
                  <a:pt x="256980" y="205227"/>
                  <a:pt x="258363" y="205035"/>
                  <a:pt x="259711" y="203675"/>
                </a:cubicBezTo>
                <a:cubicBezTo>
                  <a:pt x="263586" y="200051"/>
                  <a:pt x="266875" y="197295"/>
                  <a:pt x="269578" y="195406"/>
                </a:cubicBezTo>
                <a:lnTo>
                  <a:pt x="288967" y="180461"/>
                </a:lnTo>
                <a:cubicBezTo>
                  <a:pt x="289714" y="178270"/>
                  <a:pt x="288976" y="177470"/>
                  <a:pt x="286755" y="178063"/>
                </a:cubicBezTo>
                <a:lnTo>
                  <a:pt x="266815" y="188007"/>
                </a:lnTo>
                <a:lnTo>
                  <a:pt x="268350" y="153903"/>
                </a:lnTo>
                <a:lnTo>
                  <a:pt x="286166" y="153142"/>
                </a:lnTo>
                <a:cubicBezTo>
                  <a:pt x="289343" y="178568"/>
                  <a:pt x="301755" y="196216"/>
                  <a:pt x="323404" y="206086"/>
                </a:cubicBezTo>
                <a:cubicBezTo>
                  <a:pt x="329552" y="207979"/>
                  <a:pt x="332626" y="205956"/>
                  <a:pt x="332626" y="200017"/>
                </a:cubicBezTo>
                <a:cubicBezTo>
                  <a:pt x="331019" y="195570"/>
                  <a:pt x="330970" y="191501"/>
                  <a:pt x="332479" y="187809"/>
                </a:cubicBezTo>
                <a:cubicBezTo>
                  <a:pt x="332845" y="186342"/>
                  <a:pt x="332558" y="185609"/>
                  <a:pt x="331615" y="185609"/>
                </a:cubicBezTo>
                <a:cubicBezTo>
                  <a:pt x="330673" y="185068"/>
                  <a:pt x="329821" y="185375"/>
                  <a:pt x="329057" y="186530"/>
                </a:cubicBezTo>
                <a:lnTo>
                  <a:pt x="324952" y="192349"/>
                </a:lnTo>
                <a:cubicBezTo>
                  <a:pt x="324671" y="192665"/>
                  <a:pt x="324057" y="192588"/>
                  <a:pt x="323110" y="192119"/>
                </a:cubicBezTo>
                <a:cubicBezTo>
                  <a:pt x="307741" y="184296"/>
                  <a:pt x="298741" y="171291"/>
                  <a:pt x="296111" y="153103"/>
                </a:cubicBezTo>
                <a:lnTo>
                  <a:pt x="326103" y="152336"/>
                </a:lnTo>
                <a:cubicBezTo>
                  <a:pt x="327241" y="151543"/>
                  <a:pt x="327478" y="150599"/>
                  <a:pt x="326813" y="149503"/>
                </a:cubicBezTo>
                <a:lnTo>
                  <a:pt x="318026" y="142264"/>
                </a:lnTo>
                <a:lnTo>
                  <a:pt x="312258" y="148314"/>
                </a:lnTo>
                <a:lnTo>
                  <a:pt x="295644" y="148282"/>
                </a:lnTo>
                <a:cubicBezTo>
                  <a:pt x="295418" y="144487"/>
                  <a:pt x="295305" y="139565"/>
                  <a:pt x="295305" y="133516"/>
                </a:cubicBezTo>
                <a:lnTo>
                  <a:pt x="296878" y="131636"/>
                </a:lnTo>
                <a:cubicBezTo>
                  <a:pt x="297701" y="131222"/>
                  <a:pt x="298112" y="130497"/>
                  <a:pt x="298112" y="129461"/>
                </a:cubicBezTo>
                <a:cubicBezTo>
                  <a:pt x="298112" y="129461"/>
                  <a:pt x="297616" y="129212"/>
                  <a:pt x="296622" y="128713"/>
                </a:cubicBezTo>
                <a:lnTo>
                  <a:pt x="289287" y="126334"/>
                </a:lnTo>
                <a:cubicBezTo>
                  <a:pt x="294685" y="126014"/>
                  <a:pt x="301719" y="125584"/>
                  <a:pt x="310391" y="125042"/>
                </a:cubicBezTo>
                <a:cubicBezTo>
                  <a:pt x="312445" y="124782"/>
                  <a:pt x="313829" y="124652"/>
                  <a:pt x="314541" y="124652"/>
                </a:cubicBezTo>
                <a:cubicBezTo>
                  <a:pt x="315897" y="124652"/>
                  <a:pt x="316575" y="124518"/>
                  <a:pt x="316575" y="124249"/>
                </a:cubicBezTo>
                <a:cubicBezTo>
                  <a:pt x="316843" y="124249"/>
                  <a:pt x="316822" y="123369"/>
                  <a:pt x="316511" y="121608"/>
                </a:cubicBezTo>
                <a:close/>
                <a:moveTo>
                  <a:pt x="165427" y="109356"/>
                </a:moveTo>
                <a:cubicBezTo>
                  <a:pt x="164813" y="115043"/>
                  <a:pt x="164154" y="119728"/>
                  <a:pt x="163451" y="123412"/>
                </a:cubicBezTo>
                <a:lnTo>
                  <a:pt x="129992" y="123412"/>
                </a:lnTo>
                <a:lnTo>
                  <a:pt x="134482" y="129065"/>
                </a:lnTo>
                <a:cubicBezTo>
                  <a:pt x="137266" y="128263"/>
                  <a:pt x="141262" y="127863"/>
                  <a:pt x="146472" y="127863"/>
                </a:cubicBezTo>
                <a:lnTo>
                  <a:pt x="162901" y="127460"/>
                </a:lnTo>
                <a:cubicBezTo>
                  <a:pt x="162099" y="129800"/>
                  <a:pt x="161247" y="132207"/>
                  <a:pt x="160343" y="134680"/>
                </a:cubicBezTo>
                <a:lnTo>
                  <a:pt x="137621" y="135108"/>
                </a:lnTo>
                <a:lnTo>
                  <a:pt x="141740" y="139501"/>
                </a:lnTo>
                <a:cubicBezTo>
                  <a:pt x="143377" y="139233"/>
                  <a:pt x="145406" y="139099"/>
                  <a:pt x="147828" y="139099"/>
                </a:cubicBezTo>
                <a:cubicBezTo>
                  <a:pt x="149955" y="138830"/>
                  <a:pt x="151644" y="138696"/>
                  <a:pt x="152893" y="138696"/>
                </a:cubicBezTo>
                <a:lnTo>
                  <a:pt x="159690" y="138696"/>
                </a:lnTo>
                <a:cubicBezTo>
                  <a:pt x="158360" y="140985"/>
                  <a:pt x="157000" y="143522"/>
                  <a:pt x="155611" y="146306"/>
                </a:cubicBezTo>
                <a:lnTo>
                  <a:pt x="125580" y="146728"/>
                </a:lnTo>
                <a:lnTo>
                  <a:pt x="129110" y="151940"/>
                </a:lnTo>
                <a:cubicBezTo>
                  <a:pt x="131536" y="151658"/>
                  <a:pt x="135356" y="151257"/>
                  <a:pt x="140570" y="150737"/>
                </a:cubicBezTo>
                <a:lnTo>
                  <a:pt x="154069" y="150737"/>
                </a:lnTo>
                <a:cubicBezTo>
                  <a:pt x="146979" y="162692"/>
                  <a:pt x="135991" y="172124"/>
                  <a:pt x="121103" y="179035"/>
                </a:cubicBezTo>
                <a:cubicBezTo>
                  <a:pt x="120076" y="180425"/>
                  <a:pt x="120332" y="181693"/>
                  <a:pt x="121871" y="182840"/>
                </a:cubicBezTo>
                <a:cubicBezTo>
                  <a:pt x="132898" y="177803"/>
                  <a:pt x="142026" y="172574"/>
                  <a:pt x="149256" y="167153"/>
                </a:cubicBezTo>
                <a:lnTo>
                  <a:pt x="151615" y="164669"/>
                </a:lnTo>
                <a:lnTo>
                  <a:pt x="152023" y="167192"/>
                </a:lnTo>
                <a:cubicBezTo>
                  <a:pt x="157322" y="166646"/>
                  <a:pt x="161769" y="166243"/>
                  <a:pt x="165363" y="165983"/>
                </a:cubicBezTo>
                <a:lnTo>
                  <a:pt x="165708" y="174047"/>
                </a:lnTo>
                <a:lnTo>
                  <a:pt x="165708" y="174373"/>
                </a:lnTo>
                <a:lnTo>
                  <a:pt x="166514" y="174380"/>
                </a:lnTo>
                <a:lnTo>
                  <a:pt x="139227" y="175268"/>
                </a:lnTo>
                <a:lnTo>
                  <a:pt x="143403" y="180033"/>
                </a:lnTo>
                <a:cubicBezTo>
                  <a:pt x="145078" y="179495"/>
                  <a:pt x="147640" y="179227"/>
                  <a:pt x="151089" y="179227"/>
                </a:cubicBezTo>
                <a:cubicBezTo>
                  <a:pt x="152164" y="178958"/>
                  <a:pt x="153031" y="178824"/>
                  <a:pt x="153692" y="178824"/>
                </a:cubicBezTo>
                <a:lnTo>
                  <a:pt x="163304" y="178824"/>
                </a:lnTo>
                <a:cubicBezTo>
                  <a:pt x="153353" y="188868"/>
                  <a:pt x="141836" y="197097"/>
                  <a:pt x="128752" y="203509"/>
                </a:cubicBezTo>
                <a:cubicBezTo>
                  <a:pt x="128244" y="204020"/>
                  <a:pt x="127991" y="204585"/>
                  <a:pt x="127991" y="205203"/>
                </a:cubicBezTo>
                <a:cubicBezTo>
                  <a:pt x="128839" y="206346"/>
                  <a:pt x="129745" y="206725"/>
                  <a:pt x="130709" y="206342"/>
                </a:cubicBezTo>
                <a:cubicBezTo>
                  <a:pt x="147514" y="199669"/>
                  <a:pt x="159047" y="193306"/>
                  <a:pt x="165305" y="187253"/>
                </a:cubicBezTo>
                <a:lnTo>
                  <a:pt x="165305" y="188826"/>
                </a:lnTo>
                <a:lnTo>
                  <a:pt x="164909" y="206629"/>
                </a:lnTo>
                <a:cubicBezTo>
                  <a:pt x="165382" y="209230"/>
                  <a:pt x="167124" y="209631"/>
                  <a:pt x="170133" y="207832"/>
                </a:cubicBezTo>
                <a:cubicBezTo>
                  <a:pt x="173813" y="204715"/>
                  <a:pt x="176096" y="201398"/>
                  <a:pt x="176982" y="197881"/>
                </a:cubicBezTo>
                <a:lnTo>
                  <a:pt x="176592" y="182367"/>
                </a:lnTo>
                <a:lnTo>
                  <a:pt x="176592" y="178389"/>
                </a:lnTo>
                <a:lnTo>
                  <a:pt x="199077" y="177622"/>
                </a:lnTo>
                <a:cubicBezTo>
                  <a:pt x="200407" y="177622"/>
                  <a:pt x="200676" y="176752"/>
                  <a:pt x="199883" y="175013"/>
                </a:cubicBezTo>
                <a:lnTo>
                  <a:pt x="192567" y="168343"/>
                </a:lnTo>
                <a:lnTo>
                  <a:pt x="186728" y="174002"/>
                </a:lnTo>
                <a:lnTo>
                  <a:pt x="176592" y="173964"/>
                </a:lnTo>
                <a:lnTo>
                  <a:pt x="176592" y="169455"/>
                </a:lnTo>
                <a:lnTo>
                  <a:pt x="177257" y="168125"/>
                </a:lnTo>
                <a:cubicBezTo>
                  <a:pt x="177884" y="166433"/>
                  <a:pt x="177515" y="165322"/>
                  <a:pt x="176151" y="164793"/>
                </a:cubicBezTo>
                <a:lnTo>
                  <a:pt x="171777" y="164659"/>
                </a:lnTo>
                <a:cubicBezTo>
                  <a:pt x="175311" y="164472"/>
                  <a:pt x="178048" y="164378"/>
                  <a:pt x="179988" y="164378"/>
                </a:cubicBezTo>
                <a:cubicBezTo>
                  <a:pt x="180790" y="164113"/>
                  <a:pt x="181448" y="163981"/>
                  <a:pt x="181964" y="163981"/>
                </a:cubicBezTo>
                <a:lnTo>
                  <a:pt x="184484" y="163578"/>
                </a:lnTo>
                <a:cubicBezTo>
                  <a:pt x="186176" y="163847"/>
                  <a:pt x="186863" y="163220"/>
                  <a:pt x="186543" y="161698"/>
                </a:cubicBezTo>
                <a:lnTo>
                  <a:pt x="181011" y="153500"/>
                </a:lnTo>
                <a:lnTo>
                  <a:pt x="152470" y="163769"/>
                </a:lnTo>
                <a:lnTo>
                  <a:pt x="165248" y="150315"/>
                </a:lnTo>
                <a:lnTo>
                  <a:pt x="180167" y="149932"/>
                </a:lnTo>
                <a:cubicBezTo>
                  <a:pt x="185684" y="162820"/>
                  <a:pt x="195302" y="172719"/>
                  <a:pt x="209021" y="179630"/>
                </a:cubicBezTo>
                <a:cubicBezTo>
                  <a:pt x="212956" y="174527"/>
                  <a:pt x="217234" y="171845"/>
                  <a:pt x="221856" y="171585"/>
                </a:cubicBezTo>
                <a:cubicBezTo>
                  <a:pt x="222981" y="171022"/>
                  <a:pt x="223544" y="170447"/>
                  <a:pt x="223544" y="169858"/>
                </a:cubicBezTo>
                <a:cubicBezTo>
                  <a:pt x="223808" y="168588"/>
                  <a:pt x="223318" y="167953"/>
                  <a:pt x="222073" y="167953"/>
                </a:cubicBezTo>
                <a:cubicBezTo>
                  <a:pt x="200134" y="162730"/>
                  <a:pt x="187381" y="156717"/>
                  <a:pt x="183812" y="149912"/>
                </a:cubicBezTo>
                <a:lnTo>
                  <a:pt x="216695" y="149535"/>
                </a:lnTo>
                <a:cubicBezTo>
                  <a:pt x="218051" y="149535"/>
                  <a:pt x="218396" y="148723"/>
                  <a:pt x="217731" y="147099"/>
                </a:cubicBezTo>
                <a:lnTo>
                  <a:pt x="208548" y="139450"/>
                </a:lnTo>
                <a:lnTo>
                  <a:pt x="202773" y="145506"/>
                </a:lnTo>
                <a:lnTo>
                  <a:pt x="166962" y="145871"/>
                </a:lnTo>
                <a:cubicBezTo>
                  <a:pt x="169012" y="143863"/>
                  <a:pt x="170502" y="141465"/>
                  <a:pt x="171432" y="138676"/>
                </a:cubicBezTo>
                <a:lnTo>
                  <a:pt x="204180" y="137890"/>
                </a:lnTo>
                <a:cubicBezTo>
                  <a:pt x="205319" y="137097"/>
                  <a:pt x="205487" y="136091"/>
                  <a:pt x="204685" y="134871"/>
                </a:cubicBezTo>
                <a:lnTo>
                  <a:pt x="197280" y="128617"/>
                </a:lnTo>
                <a:lnTo>
                  <a:pt x="192305" y="134270"/>
                </a:lnTo>
                <a:lnTo>
                  <a:pt x="172576" y="134238"/>
                </a:lnTo>
                <a:cubicBezTo>
                  <a:pt x="173877" y="132371"/>
                  <a:pt x="174859" y="130105"/>
                  <a:pt x="175524" y="127441"/>
                </a:cubicBezTo>
                <a:lnTo>
                  <a:pt x="211803" y="126654"/>
                </a:lnTo>
                <a:cubicBezTo>
                  <a:pt x="212941" y="125968"/>
                  <a:pt x="213334" y="125045"/>
                  <a:pt x="212980" y="123885"/>
                </a:cubicBezTo>
                <a:lnTo>
                  <a:pt x="203656" y="116582"/>
                </a:lnTo>
                <a:lnTo>
                  <a:pt x="197952" y="123009"/>
                </a:lnTo>
                <a:lnTo>
                  <a:pt x="176189" y="123009"/>
                </a:lnTo>
                <a:cubicBezTo>
                  <a:pt x="176407" y="123022"/>
                  <a:pt x="176788" y="122207"/>
                  <a:pt x="177334" y="120566"/>
                </a:cubicBezTo>
                <a:cubicBezTo>
                  <a:pt x="177603" y="119223"/>
                  <a:pt x="177854" y="118202"/>
                  <a:pt x="178089" y="117503"/>
                </a:cubicBezTo>
                <a:lnTo>
                  <a:pt x="179093" y="115821"/>
                </a:lnTo>
                <a:cubicBezTo>
                  <a:pt x="179835" y="114687"/>
                  <a:pt x="179717" y="113772"/>
                  <a:pt x="178741" y="113077"/>
                </a:cubicBezTo>
                <a:close/>
                <a:moveTo>
                  <a:pt x="0" y="0"/>
                </a:moveTo>
                <a:lnTo>
                  <a:pt x="441095" y="0"/>
                </a:lnTo>
                <a:lnTo>
                  <a:pt x="441095" y="441095"/>
                </a:lnTo>
                <a:lnTo>
                  <a:pt x="0" y="44109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叶-飘叶"/>
          <p:cNvPicPr>
            <a:picLocks noChangeAspect="1" noChangeArrowheads="1"/>
          </p:cNvPicPr>
          <p:nvPr/>
        </p:nvPicPr>
        <p:blipFill rotWithShape="1">
          <a:blip r:embed="rId5">
            <a:alphaModFix amt="38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723" r="37904"/>
          <a:stretch>
            <a:fillRect/>
          </a:stretch>
        </p:blipFill>
        <p:spPr bwMode="auto">
          <a:xfrm flipH="1">
            <a:off x="9346461" y="-3420758"/>
            <a:ext cx="7344044" cy="5604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D89C7">
                <a:alpha val="2000"/>
              </a:srgbClr>
            </a:gs>
            <a:gs pos="100000">
              <a:srgbClr val="7FB0DA">
                <a:alpha val="2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春季新版本“奇珍现世”-天造万物，共书奇..."/>
          <p:cNvPicPr>
            <a:picLocks noChangeAspect="1" noChangeArrowheads="1"/>
          </p:cNvPicPr>
          <p:nvPr/>
        </p:nvPicPr>
        <p:blipFill rotWithShape="1">
          <a:blip r:embed="rId1">
            <a:alphaModFix amt="5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9" r="3800"/>
          <a:stretch>
            <a:fillRect/>
          </a:stretch>
        </p:blipFill>
        <p:spPr bwMode="auto">
          <a:xfrm>
            <a:off x="0" y="-1587"/>
            <a:ext cx="14400213" cy="720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《流星蝴蝶剑》手游官方网站 - 网易硬核..."/>
          <p:cNvPicPr>
            <a:picLocks noChangeAspect="1" noChangeArrowheads="1"/>
          </p:cNvPicPr>
          <p:nvPr/>
        </p:nvPicPr>
        <p:blipFill>
          <a:blip r:embed="rId2" cstate="email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324" y="-516021"/>
            <a:ext cx="5503934" cy="2743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2168919" y="1565920"/>
            <a:ext cx="9678594" cy="2785378"/>
            <a:chOff x="2169112" y="1355032"/>
            <a:chExt cx="9678594" cy="2785378"/>
          </a:xfrm>
        </p:grpSpPr>
        <p:sp>
          <p:nvSpPr>
            <p:cNvPr id="5" name="文本框 4"/>
            <p:cNvSpPr txBox="1"/>
            <p:nvPr/>
          </p:nvSpPr>
          <p:spPr>
            <a:xfrm>
              <a:off x="5944895" y="3405465"/>
              <a:ext cx="4081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zh-CN" altLang="en-US" spc="300" dirty="0">
                  <a:gradFill>
                    <a:gsLst>
                      <a:gs pos="0">
                        <a:srgbClr val="3D89C7"/>
                      </a:gs>
                      <a:gs pos="100000">
                        <a:srgbClr val="7FB0DA"/>
                      </a:gs>
                    </a:gsLst>
                    <a:lin ang="5400000" scaled="1"/>
                  </a:gradFill>
                  <a:latin typeface="华文中宋" panose="02010600040101010101" pitchFamily="2" charset="-122"/>
                  <a:ea typeface="华文中宋" panose="02010600040101010101" pitchFamily="2" charset="-122"/>
                </a:rPr>
                <a:t>秦氏集团新品发布盛典</a:t>
              </a:r>
              <a:endParaRPr lang="en-US" altLang="zh-CN" sz="3600" spc="300" dirty="0">
                <a:gradFill>
                  <a:gsLst>
                    <a:gs pos="0">
                      <a:srgbClr val="3D89C7"/>
                    </a:gs>
                    <a:gs pos="100000">
                      <a:srgbClr val="7FB0DA"/>
                    </a:gs>
                  </a:gsLst>
                  <a:lin ang="5400000" scaled="1"/>
                </a:gra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169112" y="1431976"/>
              <a:ext cx="2004374" cy="26314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 algn="dist">
                <a:defRPr sz="10800" spc="300">
                  <a:solidFill>
                    <a:srgbClr val="535F86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6500" dirty="0">
                  <a:gradFill>
                    <a:gsLst>
                      <a:gs pos="0">
                        <a:srgbClr val="3D89C7"/>
                      </a:gs>
                      <a:gs pos="100000">
                        <a:srgbClr val="7FB0DA"/>
                      </a:gs>
                    </a:gsLst>
                    <a:lin ang="5400000" scaled="1"/>
                  </a:gradFill>
                </a:rPr>
                <a:t>田</a:t>
              </a:r>
              <a:endParaRPr lang="zh-CN" altLang="en-US" sz="16500" dirty="0">
                <a:gradFill>
                  <a:gsLst>
                    <a:gs pos="0">
                      <a:srgbClr val="3D89C7"/>
                    </a:gs>
                    <a:gs pos="100000">
                      <a:srgbClr val="7FB0DA"/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110824" y="1874964"/>
              <a:ext cx="157064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 algn="dist">
                <a:defRPr sz="10800" spc="300">
                  <a:solidFill>
                    <a:srgbClr val="535F86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dirty="0">
                  <a:gradFill>
                    <a:gsLst>
                      <a:gs pos="0">
                        <a:srgbClr val="3D89C7"/>
                      </a:gs>
                      <a:gs pos="100000">
                        <a:srgbClr val="7FB0DA"/>
                      </a:gs>
                    </a:gsLst>
                    <a:lin ang="5400000" scaled="1"/>
                  </a:gradFill>
                </a:rPr>
                <a:t>园</a:t>
              </a:r>
              <a:endParaRPr lang="zh-CN" altLang="en-US" dirty="0">
                <a:gradFill>
                  <a:gsLst>
                    <a:gs pos="0">
                      <a:srgbClr val="3D89C7"/>
                    </a:gs>
                    <a:gs pos="100000">
                      <a:srgbClr val="7FB0DA"/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544478" y="1874964"/>
              <a:ext cx="157064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 algn="dist">
                <a:defRPr sz="10800" spc="300">
                  <a:solidFill>
                    <a:srgbClr val="535F86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dirty="0">
                  <a:gradFill>
                    <a:gsLst>
                      <a:gs pos="0">
                        <a:srgbClr val="3D89C7"/>
                      </a:gs>
                      <a:gs pos="100000">
                        <a:srgbClr val="7FB0DA"/>
                      </a:gs>
                    </a:gsLst>
                    <a:lin ang="5400000" scaled="1"/>
                  </a:gradFill>
                </a:rPr>
                <a:t>秘</a:t>
              </a:r>
              <a:endParaRPr lang="zh-CN" altLang="en-US" dirty="0">
                <a:gradFill>
                  <a:gsLst>
                    <a:gs pos="0">
                      <a:srgbClr val="3D89C7"/>
                    </a:gs>
                    <a:gs pos="100000">
                      <a:srgbClr val="7FB0DA"/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007155" y="1874964"/>
              <a:ext cx="157064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 algn="dist">
                <a:defRPr sz="10800" spc="300">
                  <a:solidFill>
                    <a:srgbClr val="535F86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dirty="0">
                  <a:gradFill>
                    <a:gsLst>
                      <a:gs pos="0">
                        <a:srgbClr val="3D89C7"/>
                      </a:gs>
                      <a:gs pos="100000">
                        <a:srgbClr val="7FB0DA"/>
                      </a:gs>
                    </a:gsLst>
                    <a:lin ang="5400000" scaled="1"/>
                  </a:gradFill>
                </a:rPr>
                <a:t>谧</a:t>
              </a:r>
              <a:endParaRPr lang="zh-CN" altLang="en-US" dirty="0">
                <a:gradFill>
                  <a:gsLst>
                    <a:gs pos="0">
                      <a:srgbClr val="3D89C7"/>
                    </a:gs>
                    <a:gs pos="100000">
                      <a:srgbClr val="7FB0DA"/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8469832" y="1874964"/>
              <a:ext cx="157064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 algn="dist">
                <a:defRPr sz="10800" spc="300">
                  <a:solidFill>
                    <a:srgbClr val="535F86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dirty="0">
                  <a:gradFill>
                    <a:gsLst>
                      <a:gs pos="0">
                        <a:srgbClr val="3D89C7"/>
                      </a:gs>
                      <a:gs pos="100000">
                        <a:srgbClr val="7FB0DA"/>
                      </a:gs>
                    </a:gsLst>
                    <a:lin ang="5400000" scaled="1"/>
                  </a:gradFill>
                </a:rPr>
                <a:t>之</a:t>
              </a:r>
              <a:endParaRPr lang="zh-CN" altLang="en-US" dirty="0">
                <a:gradFill>
                  <a:gsLst>
                    <a:gs pos="0">
                      <a:srgbClr val="3D89C7"/>
                    </a:gs>
                    <a:gs pos="100000">
                      <a:srgbClr val="7FB0DA"/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9685423" y="1355032"/>
              <a:ext cx="2162283" cy="27853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 algn="dist">
                <a:defRPr sz="10800" spc="300">
                  <a:solidFill>
                    <a:srgbClr val="535F86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7500" dirty="0">
                  <a:gradFill>
                    <a:gsLst>
                      <a:gs pos="0">
                        <a:srgbClr val="3D89C7"/>
                      </a:gs>
                      <a:gs pos="100000">
                        <a:srgbClr val="7FB0DA"/>
                      </a:gs>
                    </a:gsLst>
                    <a:lin ang="5400000" scaled="1"/>
                  </a:gradFill>
                </a:rPr>
                <a:t>梦</a:t>
              </a:r>
              <a:endParaRPr lang="zh-CN" altLang="en-US" sz="17500" dirty="0">
                <a:gradFill>
                  <a:gsLst>
                    <a:gs pos="0">
                      <a:srgbClr val="3D89C7"/>
                    </a:gs>
                    <a:gs pos="100000">
                      <a:srgbClr val="7FB0DA"/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4359667" y="1756961"/>
              <a:ext cx="559259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rgbClr val="7FB0DA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RURAL SECRET MI DREAM</a:t>
              </a:r>
              <a:endParaRPr lang="zh-CN" altLang="en-US" sz="1200" dirty="0">
                <a:solidFill>
                  <a:srgbClr val="7FB0DA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>
            <a:alphaModFix amt="45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4856" y="1443923"/>
            <a:ext cx="15840075" cy="6119549"/>
          </a:xfrm>
          <a:prstGeom prst="rect">
            <a:avLst/>
          </a:prstGeom>
        </p:spPr>
      </p:pic>
      <p:grpSp>
        <p:nvGrpSpPr>
          <p:cNvPr id="32" name="组合 31"/>
          <p:cNvGrpSpPr/>
          <p:nvPr/>
        </p:nvGrpSpPr>
        <p:grpSpPr>
          <a:xfrm>
            <a:off x="5928288" y="5829978"/>
            <a:ext cx="2644006" cy="752268"/>
            <a:chOff x="5928288" y="6217576"/>
            <a:chExt cx="2644006" cy="752268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 rotWithShape="1">
            <a:blip r:embed="rId4" cstate="email">
              <a:duotone>
                <a:prstClr val="black"/>
                <a:srgbClr val="F0A22E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555"/>
            <a:stretch>
              <a:fillRect/>
            </a:stretch>
          </p:blipFill>
          <p:spPr>
            <a:xfrm>
              <a:off x="6395224" y="6681186"/>
              <a:ext cx="1609764" cy="288658"/>
            </a:xfrm>
            <a:prstGeom prst="rect">
              <a:avLst/>
            </a:prstGeom>
          </p:spPr>
        </p:pic>
        <p:sp>
          <p:nvSpPr>
            <p:cNvPr id="34" name="文本框 33"/>
            <p:cNvSpPr txBox="1"/>
            <p:nvPr/>
          </p:nvSpPr>
          <p:spPr>
            <a:xfrm>
              <a:off x="5928288" y="6217576"/>
              <a:ext cx="26440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altLang="zh-CN" sz="2000" spc="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2019</a:t>
              </a:r>
              <a:r>
                <a:rPr lang="zh-CN" altLang="en-US" sz="2000" spc="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年</a:t>
              </a:r>
              <a:r>
                <a:rPr lang="en-US" altLang="zh-CN" sz="2000" spc="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5</a:t>
              </a:r>
              <a:r>
                <a:rPr lang="zh-CN" altLang="en-US" sz="2000" spc="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月</a:t>
              </a:r>
              <a:r>
                <a:rPr lang="en-US" altLang="zh-CN" sz="2000" spc="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20</a:t>
              </a:r>
              <a:r>
                <a:rPr lang="zh-CN" altLang="en-US" sz="2000" spc="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日</a:t>
              </a:r>
              <a:endParaRPr lang="en-US" altLang="zh-CN" sz="4000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</p:grpSp>
      <p:pic>
        <p:nvPicPr>
          <p:cNvPr id="35" name="图片 34"/>
          <p:cNvPicPr>
            <a:picLocks noChangeAspect="1"/>
          </p:cNvPicPr>
          <p:nvPr/>
        </p:nvPicPr>
        <p:blipFill>
          <a:blip r:embed="rId5">
            <a:alphaModFix amt="53000"/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374388" y="3370783"/>
            <a:ext cx="2346827" cy="22808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5">
            <a:alphaModFix amt="22000"/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205873" y="2844569"/>
            <a:ext cx="2346827" cy="228080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14565" y="2596990"/>
            <a:ext cx="12192000" cy="5201805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10086" y="1223963"/>
            <a:ext cx="12192000" cy="5201805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7">
            <a:alphaModFix amt="77000"/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-8339" r="75381"/>
          <a:stretch>
            <a:fillRect/>
          </a:stretch>
        </p:blipFill>
        <p:spPr>
          <a:xfrm>
            <a:off x="1395451" y="1027115"/>
            <a:ext cx="1129241" cy="615749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8" cstate="email">
            <a:alphaModFix amt="78000"/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091484" y="1317428"/>
            <a:ext cx="1917834" cy="974039"/>
          </a:xfrm>
          <a:custGeom>
            <a:avLst/>
            <a:gdLst>
              <a:gd name="connsiteX0" fmla="*/ 0 w 1917834"/>
              <a:gd name="connsiteY0" fmla="*/ 0 h 974039"/>
              <a:gd name="connsiteX1" fmla="*/ 1431420 w 1917834"/>
              <a:gd name="connsiteY1" fmla="*/ 0 h 974039"/>
              <a:gd name="connsiteX2" fmla="*/ 1440819 w 1917834"/>
              <a:gd name="connsiteY2" fmla="*/ 359026 h 974039"/>
              <a:gd name="connsiteX3" fmla="*/ 1224919 w 1917834"/>
              <a:gd name="connsiteY3" fmla="*/ 488566 h 974039"/>
              <a:gd name="connsiteX4" fmla="*/ 1009019 w 1917834"/>
              <a:gd name="connsiteY4" fmla="*/ 597786 h 974039"/>
              <a:gd name="connsiteX5" fmla="*/ 1397639 w 1917834"/>
              <a:gd name="connsiteY5" fmla="*/ 933066 h 974039"/>
              <a:gd name="connsiteX6" fmla="*/ 1917834 w 1917834"/>
              <a:gd name="connsiteY6" fmla="*/ 776601 h 974039"/>
              <a:gd name="connsiteX7" fmla="*/ 1917834 w 1917834"/>
              <a:gd name="connsiteY7" fmla="*/ 974039 h 974039"/>
              <a:gd name="connsiteX8" fmla="*/ 1015372 w 1917834"/>
              <a:gd name="connsiteY8" fmla="*/ 974039 h 974039"/>
              <a:gd name="connsiteX9" fmla="*/ 1097919 w 1917834"/>
              <a:gd name="connsiteY9" fmla="*/ 966086 h 974039"/>
              <a:gd name="connsiteX10" fmla="*/ 986159 w 1917834"/>
              <a:gd name="connsiteY10" fmla="*/ 569846 h 974039"/>
              <a:gd name="connsiteX11" fmla="*/ 310519 w 1917834"/>
              <a:gd name="connsiteY11" fmla="*/ 785746 h 974039"/>
              <a:gd name="connsiteX12" fmla="*/ 327465 w 1917834"/>
              <a:gd name="connsiteY12" fmla="*/ 974039 h 974039"/>
              <a:gd name="connsiteX13" fmla="*/ 0 w 1917834"/>
              <a:gd name="connsiteY13" fmla="*/ 974039 h 97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17834" h="974039">
                <a:moveTo>
                  <a:pt x="0" y="0"/>
                </a:moveTo>
                <a:lnTo>
                  <a:pt x="1431420" y="0"/>
                </a:lnTo>
                <a:lnTo>
                  <a:pt x="1440819" y="359026"/>
                </a:lnTo>
                <a:lnTo>
                  <a:pt x="1224919" y="488566"/>
                </a:lnTo>
                <a:lnTo>
                  <a:pt x="1009019" y="597786"/>
                </a:lnTo>
                <a:lnTo>
                  <a:pt x="1397639" y="933066"/>
                </a:lnTo>
                <a:lnTo>
                  <a:pt x="1917834" y="776601"/>
                </a:lnTo>
                <a:lnTo>
                  <a:pt x="1917834" y="974039"/>
                </a:lnTo>
                <a:lnTo>
                  <a:pt x="1015372" y="974039"/>
                </a:lnTo>
                <a:lnTo>
                  <a:pt x="1097919" y="966086"/>
                </a:lnTo>
                <a:lnTo>
                  <a:pt x="986159" y="569846"/>
                </a:lnTo>
                <a:lnTo>
                  <a:pt x="310519" y="785746"/>
                </a:lnTo>
                <a:lnTo>
                  <a:pt x="327465" y="974039"/>
                </a:lnTo>
                <a:lnTo>
                  <a:pt x="0" y="974039"/>
                </a:lnTo>
                <a:close/>
              </a:path>
            </a:pathLst>
          </a:cu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PA" val="v5.2.4"/>
</p:tagLst>
</file>

<file path=ppt/tags/tag2.xml><?xml version="1.0" encoding="utf-8"?>
<p:tagLst xmlns:p="http://schemas.openxmlformats.org/presentationml/2006/main">
  <p:tag name="PA" val="v5.2.4"/>
</p:tagLst>
</file>

<file path=ppt/tags/tag3.xml><?xml version="1.0" encoding="utf-8"?>
<p:tagLst xmlns:p="http://schemas.openxmlformats.org/presentationml/2006/main">
  <p:tag name="PA" val="v5.2.4"/>
</p:tagLst>
</file>

<file path=ppt/tags/tag4.xml><?xml version="1.0" encoding="utf-8"?>
<p:tagLst xmlns:p="http://schemas.openxmlformats.org/presentationml/2006/main">
  <p:tag name="PA" val="v5.2.4"/>
</p:tagLst>
</file>

<file path=ppt/tags/tag5.xml><?xml version="1.0" encoding="utf-8"?>
<p:tagLst xmlns:p="http://schemas.openxmlformats.org/presentationml/2006/main">
  <p:tag name="PA" val="v5.2.4"/>
</p:tagLst>
</file>

<file path=ppt/tags/tag6.xml><?xml version="1.0" encoding="utf-8"?>
<p:tagLst xmlns:p="http://schemas.openxmlformats.org/presentationml/2006/main">
  <p:tag name="PA" val="v5.2.4"/>
</p:tagLst>
</file>

<file path=ppt/tags/tag7.xml><?xml version="1.0" encoding="utf-8"?>
<p:tagLst xmlns:p="http://schemas.openxmlformats.org/presentationml/2006/main">
  <p:tag name="PA" val="v5.2.4"/>
</p:tagLst>
</file>

<file path=ppt/tags/tag8.xml><?xml version="1.0" encoding="utf-8"?>
<p:tagLst xmlns:p="http://schemas.openxmlformats.org/presentationml/2006/main">
  <p:tag name="PA" val="v5.2.4"/>
</p:tagLst>
</file>

<file path=ppt/tags/tag9.xml><?xml version="1.0" encoding="utf-8"?>
<p:tagLst xmlns:p="http://schemas.openxmlformats.org/presentationml/2006/main">
  <p:tag name="PA" val="v5.2.4"/>
</p:tagLst>
</file>

<file path=ppt/theme/theme1.xml><?xml version="1.0" encoding="utf-8"?>
<a:theme xmlns:a="http://schemas.openxmlformats.org/drawingml/2006/main" name="Office 主题​​">
  <a:themeElements>
    <a:clrScheme name="自定义 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1D99A"/>
      </a:accent1>
      <a:accent2>
        <a:srgbClr val="806F4A"/>
      </a:accent2>
      <a:accent3>
        <a:srgbClr val="150E1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693</Words>
  <Application>WPS 演示</Application>
  <PresentationFormat>自定义</PresentationFormat>
  <Paragraphs>93</Paragraphs>
  <Slides>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33" baseType="lpstr">
      <vt:lpstr>Arial</vt:lpstr>
      <vt:lpstr>宋体</vt:lpstr>
      <vt:lpstr>Wingdings</vt:lpstr>
      <vt:lpstr>方正清刻本悦宋简体</vt:lpstr>
      <vt:lpstr>华文中宋</vt:lpstr>
      <vt:lpstr>思源黑体 CN Heavy</vt:lpstr>
      <vt:lpstr>阿里巴巴普惠体 L</vt:lpstr>
      <vt:lpstr>演示新手书</vt:lpstr>
      <vt:lpstr>汉仪清雅体简</vt:lpstr>
      <vt:lpstr>方正风雅楷宋简体</vt:lpstr>
      <vt:lpstr>苹方 细体</vt:lpstr>
      <vt:lpstr>汉仪特细等线简</vt:lpstr>
      <vt:lpstr>造字工房俊雅体</vt:lpstr>
      <vt:lpstr>阿里巴巴普惠体 B</vt:lpstr>
      <vt:lpstr>苹方 常规</vt:lpstr>
      <vt:lpstr>Calibri</vt:lpstr>
      <vt:lpstr>微软雅黑 Light</vt:lpstr>
      <vt:lpstr>思源黑体 CN Bold</vt:lpstr>
      <vt:lpstr>黑体</vt:lpstr>
      <vt:lpstr>微软雅黑</vt:lpstr>
      <vt:lpstr>Arial Unicode MS</vt:lpstr>
      <vt:lpstr>等线 Light</vt:lpstr>
      <vt:lpstr>Calibri Light</vt:lpstr>
      <vt:lpstr>等线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www.51pptmoban.com</dc:title>
  <dc:creator>张伟崇 张伟崇</dc:creator>
  <cp:keywords>51PPT模板网</cp:keywords>
  <cp:lastModifiedBy>yanchen</cp:lastModifiedBy>
  <cp:revision>81</cp:revision>
  <dcterms:created xsi:type="dcterms:W3CDTF">2019-05-09T11:27:00Z</dcterms:created>
  <dcterms:modified xsi:type="dcterms:W3CDTF">2020-03-29T05:17:02Z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2052-11.1.0.9513</vt:lpwstr>
  </property>
</Properties>
</file>